
<file path=[Content_Types].xml><?xml version="1.0" encoding="utf-8"?>
<Types xmlns="http://schemas.openxmlformats.org/package/2006/content-types">
  <Default Extension="jfif" ContentType="image/jpeg"/>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84" r:id="rId12"/>
    <p:sldId id="266" r:id="rId13"/>
    <p:sldId id="272" r:id="rId14"/>
    <p:sldId id="267" r:id="rId15"/>
    <p:sldId id="285" r:id="rId16"/>
    <p:sldId id="270" r:id="rId17"/>
    <p:sldId id="268" r:id="rId18"/>
    <p:sldId id="271" r:id="rId19"/>
    <p:sldId id="276" r:id="rId20"/>
    <p:sldId id="269" r:id="rId21"/>
    <p:sldId id="274" r:id="rId22"/>
    <p:sldId id="273" r:id="rId23"/>
    <p:sldId id="275" r:id="rId24"/>
    <p:sldId id="277" r:id="rId25"/>
    <p:sldId id="278" r:id="rId26"/>
    <p:sldId id="279" r:id="rId27"/>
    <p:sldId id="281" r:id="rId28"/>
    <p:sldId id="280" r:id="rId29"/>
    <p:sldId id="282" r:id="rId30"/>
    <p:sldId id="283" r:id="rId31"/>
  </p:sldIdLst>
  <p:sldSz cx="24479250" cy="136794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77" userDrawn="1">
          <p15:clr>
            <a:srgbClr val="A4A3A4"/>
          </p15:clr>
        </p15:guide>
        <p15:guide id="2" pos="77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ED12"/>
    <a:srgbClr val="000000"/>
    <a:srgbClr val="FA3518"/>
    <a:srgbClr val="FD4CC1"/>
    <a:srgbClr val="0A37F4"/>
    <a:srgbClr val="FDA1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43" d="100"/>
          <a:sy n="43" d="100"/>
        </p:scale>
        <p:origin x="162" y="336"/>
      </p:cViewPr>
      <p:guideLst>
        <p:guide orient="horz" pos="4377"/>
        <p:guide pos="77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4A662A9-5495-48C4-B100-CB4DD6A8A3C0}"/>
              </a:ext>
            </a:extLst>
          </p:cNvPr>
          <p:cNvSpPr>
            <a:spLocks noGrp="1"/>
          </p:cNvSpPr>
          <p:nvPr>
            <p:ph type="pic" sz="quarter" idx="10"/>
          </p:nvPr>
        </p:nvSpPr>
        <p:spPr>
          <a:xfrm>
            <a:off x="0" y="0"/>
            <a:ext cx="24479250" cy="13679488"/>
          </a:xfrm>
        </p:spPr>
        <p:txBody>
          <a:bodyPr/>
          <a:lstStyle/>
          <a:p>
            <a:endParaRPr lang="en-ID"/>
          </a:p>
        </p:txBody>
      </p:sp>
      <p:sp>
        <p:nvSpPr>
          <p:cNvPr id="9" name="Picture Placeholder 8">
            <a:extLst>
              <a:ext uri="{FF2B5EF4-FFF2-40B4-BE49-F238E27FC236}">
                <a16:creationId xmlns:a16="http://schemas.microsoft.com/office/drawing/2014/main" id="{58AA53CA-543D-4A02-9196-5A2270E1FAF9}"/>
              </a:ext>
            </a:extLst>
          </p:cNvPr>
          <p:cNvSpPr>
            <a:spLocks noGrp="1"/>
          </p:cNvSpPr>
          <p:nvPr>
            <p:ph type="pic" sz="quarter" idx="11"/>
          </p:nvPr>
        </p:nvSpPr>
        <p:spPr>
          <a:xfrm>
            <a:off x="14436004" y="6422021"/>
            <a:ext cx="10043247" cy="5644875"/>
          </a:xfrm>
          <a:custGeom>
            <a:avLst/>
            <a:gdLst>
              <a:gd name="connsiteX0" fmla="*/ 0 w 10043247"/>
              <a:gd name="connsiteY0" fmla="*/ 0 h 5644875"/>
              <a:gd name="connsiteX1" fmla="*/ 10043247 w 10043247"/>
              <a:gd name="connsiteY1" fmla="*/ 0 h 5644875"/>
              <a:gd name="connsiteX2" fmla="*/ 10043247 w 10043247"/>
              <a:gd name="connsiteY2" fmla="*/ 5644875 h 5644875"/>
              <a:gd name="connsiteX3" fmla="*/ 0 w 10043247"/>
              <a:gd name="connsiteY3" fmla="*/ 5644875 h 5644875"/>
            </a:gdLst>
            <a:ahLst/>
            <a:cxnLst>
              <a:cxn ang="0">
                <a:pos x="connsiteX0" y="connsiteY0"/>
              </a:cxn>
              <a:cxn ang="0">
                <a:pos x="connsiteX1" y="connsiteY1"/>
              </a:cxn>
              <a:cxn ang="0">
                <a:pos x="connsiteX2" y="connsiteY2"/>
              </a:cxn>
              <a:cxn ang="0">
                <a:pos x="connsiteX3" y="connsiteY3"/>
              </a:cxn>
            </a:cxnLst>
            <a:rect l="l" t="t" r="r" b="b"/>
            <a:pathLst>
              <a:path w="10043247" h="5644875">
                <a:moveTo>
                  <a:pt x="0" y="0"/>
                </a:moveTo>
                <a:lnTo>
                  <a:pt x="10043247" y="0"/>
                </a:lnTo>
                <a:lnTo>
                  <a:pt x="10043247" y="5644875"/>
                </a:lnTo>
                <a:lnTo>
                  <a:pt x="0" y="5644875"/>
                </a:lnTo>
                <a:close/>
              </a:path>
            </a:pathLst>
          </a:custGeom>
        </p:spPr>
        <p:txBody>
          <a:bodyPr wrap="square">
            <a:noAutofit/>
          </a:bodyPr>
          <a:lstStyle/>
          <a:p>
            <a:endParaRPr lang="en-ID"/>
          </a:p>
        </p:txBody>
      </p:sp>
      <p:sp>
        <p:nvSpPr>
          <p:cNvPr id="11" name="Picture Placeholder 10">
            <a:extLst>
              <a:ext uri="{FF2B5EF4-FFF2-40B4-BE49-F238E27FC236}">
                <a16:creationId xmlns:a16="http://schemas.microsoft.com/office/drawing/2014/main" id="{A8E56029-97BD-4EAE-8C21-B95D969D5DE5}"/>
              </a:ext>
            </a:extLst>
          </p:cNvPr>
          <p:cNvSpPr>
            <a:spLocks noGrp="1"/>
          </p:cNvSpPr>
          <p:nvPr>
            <p:ph type="pic" sz="quarter" idx="12"/>
          </p:nvPr>
        </p:nvSpPr>
        <p:spPr>
          <a:xfrm>
            <a:off x="17512794" y="1717532"/>
            <a:ext cx="4391026" cy="5476875"/>
          </a:xfrm>
          <a:custGeom>
            <a:avLst/>
            <a:gdLst>
              <a:gd name="connsiteX0" fmla="*/ 0 w 4391026"/>
              <a:gd name="connsiteY0" fmla="*/ 0 h 5476875"/>
              <a:gd name="connsiteX1" fmla="*/ 4391026 w 4391026"/>
              <a:gd name="connsiteY1" fmla="*/ 0 h 5476875"/>
              <a:gd name="connsiteX2" fmla="*/ 4391026 w 4391026"/>
              <a:gd name="connsiteY2" fmla="*/ 5476875 h 5476875"/>
              <a:gd name="connsiteX3" fmla="*/ 0 w 4391026"/>
              <a:gd name="connsiteY3" fmla="*/ 5476875 h 5476875"/>
            </a:gdLst>
            <a:ahLst/>
            <a:cxnLst>
              <a:cxn ang="0">
                <a:pos x="connsiteX0" y="connsiteY0"/>
              </a:cxn>
              <a:cxn ang="0">
                <a:pos x="connsiteX1" y="connsiteY1"/>
              </a:cxn>
              <a:cxn ang="0">
                <a:pos x="connsiteX2" y="connsiteY2"/>
              </a:cxn>
              <a:cxn ang="0">
                <a:pos x="connsiteX3" y="connsiteY3"/>
              </a:cxn>
            </a:cxnLst>
            <a:rect l="l" t="t" r="r" b="b"/>
            <a:pathLst>
              <a:path w="4391026" h="5476875">
                <a:moveTo>
                  <a:pt x="0" y="0"/>
                </a:moveTo>
                <a:lnTo>
                  <a:pt x="4391026" y="0"/>
                </a:lnTo>
                <a:lnTo>
                  <a:pt x="4391026" y="5476875"/>
                </a:lnTo>
                <a:lnTo>
                  <a:pt x="0" y="5476875"/>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EB778598-D0D9-44BA-9EC0-3A560DE728A2}"/>
              </a:ext>
            </a:extLst>
          </p:cNvPr>
          <p:cNvSpPr>
            <a:spLocks noGrp="1"/>
          </p:cNvSpPr>
          <p:nvPr>
            <p:ph type="pic" sz="quarter" idx="13"/>
          </p:nvPr>
        </p:nvSpPr>
        <p:spPr>
          <a:xfrm>
            <a:off x="18531320" y="447970"/>
            <a:ext cx="5372100" cy="5372100"/>
          </a:xfrm>
          <a:custGeom>
            <a:avLst/>
            <a:gdLst>
              <a:gd name="connsiteX0" fmla="*/ 0 w 5372100"/>
              <a:gd name="connsiteY0" fmla="*/ 0 h 5372100"/>
              <a:gd name="connsiteX1" fmla="*/ 5372100 w 5372100"/>
              <a:gd name="connsiteY1" fmla="*/ 0 h 5372100"/>
              <a:gd name="connsiteX2" fmla="*/ 5372100 w 5372100"/>
              <a:gd name="connsiteY2" fmla="*/ 5372100 h 5372100"/>
              <a:gd name="connsiteX3" fmla="*/ 0 w 5372100"/>
              <a:gd name="connsiteY3" fmla="*/ 5372100 h 5372100"/>
            </a:gdLst>
            <a:ahLst/>
            <a:cxnLst>
              <a:cxn ang="0">
                <a:pos x="connsiteX0" y="connsiteY0"/>
              </a:cxn>
              <a:cxn ang="0">
                <a:pos x="connsiteX1" y="connsiteY1"/>
              </a:cxn>
              <a:cxn ang="0">
                <a:pos x="connsiteX2" y="connsiteY2"/>
              </a:cxn>
              <a:cxn ang="0">
                <a:pos x="connsiteX3" y="connsiteY3"/>
              </a:cxn>
            </a:cxnLst>
            <a:rect l="l" t="t" r="r" b="b"/>
            <a:pathLst>
              <a:path w="5372100" h="5372100">
                <a:moveTo>
                  <a:pt x="0" y="0"/>
                </a:moveTo>
                <a:lnTo>
                  <a:pt x="5372100" y="0"/>
                </a:lnTo>
                <a:lnTo>
                  <a:pt x="5372100" y="5372100"/>
                </a:lnTo>
                <a:lnTo>
                  <a:pt x="0" y="5372100"/>
                </a:lnTo>
                <a:close/>
              </a:path>
            </a:pathLst>
          </a:custGeom>
        </p:spPr>
        <p:txBody>
          <a:bodyPr wrap="square">
            <a:noAutofit/>
          </a:bodyPr>
          <a:lstStyle/>
          <a:p>
            <a:endParaRPr lang="en-ID"/>
          </a:p>
        </p:txBody>
      </p:sp>
    </p:spTree>
    <p:extLst>
      <p:ext uri="{BB962C8B-B14F-4D97-AF65-F5344CB8AC3E}">
        <p14:creationId xmlns:p14="http://schemas.microsoft.com/office/powerpoint/2010/main" val="804225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D33C6D3-5C6A-4279-918A-7451591C83CE}"/>
              </a:ext>
            </a:extLst>
          </p:cNvPr>
          <p:cNvSpPr>
            <a:spLocks noGrp="1"/>
          </p:cNvSpPr>
          <p:nvPr>
            <p:ph type="pic" sz="quarter" idx="10"/>
          </p:nvPr>
        </p:nvSpPr>
        <p:spPr>
          <a:xfrm>
            <a:off x="3574474" y="2604656"/>
            <a:ext cx="6899563" cy="6899563"/>
          </a:xfrm>
          <a:custGeom>
            <a:avLst/>
            <a:gdLst>
              <a:gd name="connsiteX0" fmla="*/ 0 w 6899563"/>
              <a:gd name="connsiteY0" fmla="*/ 0 h 6899563"/>
              <a:gd name="connsiteX1" fmla="*/ 6899563 w 6899563"/>
              <a:gd name="connsiteY1" fmla="*/ 0 h 6899563"/>
              <a:gd name="connsiteX2" fmla="*/ 6899563 w 6899563"/>
              <a:gd name="connsiteY2" fmla="*/ 6899563 h 6899563"/>
              <a:gd name="connsiteX3" fmla="*/ 0 w 6899563"/>
              <a:gd name="connsiteY3" fmla="*/ 6899563 h 6899563"/>
            </a:gdLst>
            <a:ahLst/>
            <a:cxnLst>
              <a:cxn ang="0">
                <a:pos x="connsiteX0" y="connsiteY0"/>
              </a:cxn>
              <a:cxn ang="0">
                <a:pos x="connsiteX1" y="connsiteY1"/>
              </a:cxn>
              <a:cxn ang="0">
                <a:pos x="connsiteX2" y="connsiteY2"/>
              </a:cxn>
              <a:cxn ang="0">
                <a:pos x="connsiteX3" y="connsiteY3"/>
              </a:cxn>
            </a:cxnLst>
            <a:rect l="l" t="t" r="r" b="b"/>
            <a:pathLst>
              <a:path w="6899563" h="6899563">
                <a:moveTo>
                  <a:pt x="0" y="0"/>
                </a:moveTo>
                <a:lnTo>
                  <a:pt x="6899563" y="0"/>
                </a:lnTo>
                <a:lnTo>
                  <a:pt x="6899563" y="6899563"/>
                </a:lnTo>
                <a:lnTo>
                  <a:pt x="0" y="6899563"/>
                </a:lnTo>
                <a:close/>
              </a:path>
            </a:pathLst>
          </a:custGeom>
        </p:spPr>
        <p:txBody>
          <a:bodyPr wrap="square">
            <a:noAutofit/>
          </a:bodyPr>
          <a:lstStyle/>
          <a:p>
            <a:endParaRPr lang="en-ID"/>
          </a:p>
        </p:txBody>
      </p:sp>
    </p:spTree>
    <p:extLst>
      <p:ext uri="{BB962C8B-B14F-4D97-AF65-F5344CB8AC3E}">
        <p14:creationId xmlns:p14="http://schemas.microsoft.com/office/powerpoint/2010/main" val="1174190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D0B2320-C80B-4677-AC3B-C3BAC666FA69}"/>
              </a:ext>
            </a:extLst>
          </p:cNvPr>
          <p:cNvSpPr>
            <a:spLocks noGrp="1"/>
          </p:cNvSpPr>
          <p:nvPr>
            <p:ph type="pic" sz="quarter" idx="10"/>
          </p:nvPr>
        </p:nvSpPr>
        <p:spPr>
          <a:xfrm>
            <a:off x="4596406" y="7046459"/>
            <a:ext cx="5715451" cy="5667942"/>
          </a:xfrm>
          <a:custGeom>
            <a:avLst/>
            <a:gdLst>
              <a:gd name="connsiteX0" fmla="*/ 0 w 5715451"/>
              <a:gd name="connsiteY0" fmla="*/ 0 h 5667942"/>
              <a:gd name="connsiteX1" fmla="*/ 5715451 w 5715451"/>
              <a:gd name="connsiteY1" fmla="*/ 0 h 5667942"/>
              <a:gd name="connsiteX2" fmla="*/ 5715451 w 5715451"/>
              <a:gd name="connsiteY2" fmla="*/ 5667942 h 5667942"/>
              <a:gd name="connsiteX3" fmla="*/ 0 w 5715451"/>
              <a:gd name="connsiteY3" fmla="*/ 5667942 h 5667942"/>
            </a:gdLst>
            <a:ahLst/>
            <a:cxnLst>
              <a:cxn ang="0">
                <a:pos x="connsiteX0" y="connsiteY0"/>
              </a:cxn>
              <a:cxn ang="0">
                <a:pos x="connsiteX1" y="connsiteY1"/>
              </a:cxn>
              <a:cxn ang="0">
                <a:pos x="connsiteX2" y="connsiteY2"/>
              </a:cxn>
              <a:cxn ang="0">
                <a:pos x="connsiteX3" y="connsiteY3"/>
              </a:cxn>
            </a:cxnLst>
            <a:rect l="l" t="t" r="r" b="b"/>
            <a:pathLst>
              <a:path w="5715451" h="5667942">
                <a:moveTo>
                  <a:pt x="0" y="0"/>
                </a:moveTo>
                <a:lnTo>
                  <a:pt x="5715451" y="0"/>
                </a:lnTo>
                <a:lnTo>
                  <a:pt x="5715451" y="5667942"/>
                </a:lnTo>
                <a:lnTo>
                  <a:pt x="0" y="5667942"/>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5312B9C2-0317-4CE1-83E5-E43C579FA813}"/>
              </a:ext>
            </a:extLst>
          </p:cNvPr>
          <p:cNvSpPr>
            <a:spLocks noGrp="1"/>
          </p:cNvSpPr>
          <p:nvPr>
            <p:ph type="pic" sz="quarter" idx="11"/>
          </p:nvPr>
        </p:nvSpPr>
        <p:spPr>
          <a:xfrm>
            <a:off x="6826245" y="3265432"/>
            <a:ext cx="4112502" cy="7366113"/>
          </a:xfrm>
          <a:custGeom>
            <a:avLst/>
            <a:gdLst>
              <a:gd name="connsiteX0" fmla="*/ 0 w 4112502"/>
              <a:gd name="connsiteY0" fmla="*/ 0 h 7366113"/>
              <a:gd name="connsiteX1" fmla="*/ 4112502 w 4112502"/>
              <a:gd name="connsiteY1" fmla="*/ 0 h 7366113"/>
              <a:gd name="connsiteX2" fmla="*/ 4112502 w 4112502"/>
              <a:gd name="connsiteY2" fmla="*/ 7366113 h 7366113"/>
              <a:gd name="connsiteX3" fmla="*/ 0 w 4112502"/>
              <a:gd name="connsiteY3" fmla="*/ 7366113 h 7366113"/>
            </a:gdLst>
            <a:ahLst/>
            <a:cxnLst>
              <a:cxn ang="0">
                <a:pos x="connsiteX0" y="connsiteY0"/>
              </a:cxn>
              <a:cxn ang="0">
                <a:pos x="connsiteX1" y="connsiteY1"/>
              </a:cxn>
              <a:cxn ang="0">
                <a:pos x="connsiteX2" y="connsiteY2"/>
              </a:cxn>
              <a:cxn ang="0">
                <a:pos x="connsiteX3" y="connsiteY3"/>
              </a:cxn>
            </a:cxnLst>
            <a:rect l="l" t="t" r="r" b="b"/>
            <a:pathLst>
              <a:path w="4112502" h="7366113">
                <a:moveTo>
                  <a:pt x="0" y="0"/>
                </a:moveTo>
                <a:lnTo>
                  <a:pt x="4112502" y="0"/>
                </a:lnTo>
                <a:lnTo>
                  <a:pt x="4112502" y="7366113"/>
                </a:lnTo>
                <a:lnTo>
                  <a:pt x="0" y="7366113"/>
                </a:lnTo>
                <a:close/>
              </a:path>
            </a:pathLst>
          </a:custGeom>
        </p:spPr>
        <p:txBody>
          <a:bodyPr wrap="square">
            <a:noAutofit/>
          </a:bodyPr>
          <a:lstStyle/>
          <a:p>
            <a:endParaRPr lang="en-ID"/>
          </a:p>
        </p:txBody>
      </p:sp>
      <p:sp>
        <p:nvSpPr>
          <p:cNvPr id="17" name="Picture Placeholder 16">
            <a:extLst>
              <a:ext uri="{FF2B5EF4-FFF2-40B4-BE49-F238E27FC236}">
                <a16:creationId xmlns:a16="http://schemas.microsoft.com/office/drawing/2014/main" id="{5DC70AE0-12BE-4E7E-BF7D-33D6477F5810}"/>
              </a:ext>
            </a:extLst>
          </p:cNvPr>
          <p:cNvSpPr>
            <a:spLocks noGrp="1"/>
          </p:cNvSpPr>
          <p:nvPr>
            <p:ph type="pic" sz="quarter" idx="12"/>
          </p:nvPr>
        </p:nvSpPr>
        <p:spPr>
          <a:xfrm>
            <a:off x="16559470" y="1320688"/>
            <a:ext cx="4112502" cy="7366113"/>
          </a:xfrm>
          <a:custGeom>
            <a:avLst/>
            <a:gdLst>
              <a:gd name="connsiteX0" fmla="*/ 0 w 4112502"/>
              <a:gd name="connsiteY0" fmla="*/ 0 h 7366113"/>
              <a:gd name="connsiteX1" fmla="*/ 4112502 w 4112502"/>
              <a:gd name="connsiteY1" fmla="*/ 0 h 7366113"/>
              <a:gd name="connsiteX2" fmla="*/ 4112502 w 4112502"/>
              <a:gd name="connsiteY2" fmla="*/ 7366113 h 7366113"/>
              <a:gd name="connsiteX3" fmla="*/ 0 w 4112502"/>
              <a:gd name="connsiteY3" fmla="*/ 7366113 h 7366113"/>
            </a:gdLst>
            <a:ahLst/>
            <a:cxnLst>
              <a:cxn ang="0">
                <a:pos x="connsiteX0" y="connsiteY0"/>
              </a:cxn>
              <a:cxn ang="0">
                <a:pos x="connsiteX1" y="connsiteY1"/>
              </a:cxn>
              <a:cxn ang="0">
                <a:pos x="connsiteX2" y="connsiteY2"/>
              </a:cxn>
              <a:cxn ang="0">
                <a:pos x="connsiteX3" y="connsiteY3"/>
              </a:cxn>
            </a:cxnLst>
            <a:rect l="l" t="t" r="r" b="b"/>
            <a:pathLst>
              <a:path w="4112502" h="7366113">
                <a:moveTo>
                  <a:pt x="0" y="0"/>
                </a:moveTo>
                <a:lnTo>
                  <a:pt x="4112502" y="0"/>
                </a:lnTo>
                <a:lnTo>
                  <a:pt x="4112502" y="7366113"/>
                </a:lnTo>
                <a:lnTo>
                  <a:pt x="0" y="7366113"/>
                </a:lnTo>
                <a:close/>
              </a:path>
            </a:pathLst>
          </a:custGeom>
        </p:spPr>
        <p:txBody>
          <a:bodyPr wrap="square">
            <a:noAutofit/>
          </a:bodyPr>
          <a:lstStyle/>
          <a:p>
            <a:endParaRPr lang="en-ID"/>
          </a:p>
        </p:txBody>
      </p:sp>
      <p:sp>
        <p:nvSpPr>
          <p:cNvPr id="20" name="Picture Placeholder 19">
            <a:extLst>
              <a:ext uri="{FF2B5EF4-FFF2-40B4-BE49-F238E27FC236}">
                <a16:creationId xmlns:a16="http://schemas.microsoft.com/office/drawing/2014/main" id="{77D490B4-0D8D-4990-9BF6-35ADFA3C9A41}"/>
              </a:ext>
            </a:extLst>
          </p:cNvPr>
          <p:cNvSpPr>
            <a:spLocks noGrp="1"/>
          </p:cNvSpPr>
          <p:nvPr>
            <p:ph type="pic" sz="quarter" idx="13"/>
          </p:nvPr>
        </p:nvSpPr>
        <p:spPr>
          <a:xfrm>
            <a:off x="8760686" y="0"/>
            <a:ext cx="9559638" cy="13679488"/>
          </a:xfrm>
          <a:custGeom>
            <a:avLst/>
            <a:gdLst>
              <a:gd name="connsiteX0" fmla="*/ 0 w 9559638"/>
              <a:gd name="connsiteY0" fmla="*/ 0 h 13679488"/>
              <a:gd name="connsiteX1" fmla="*/ 9559638 w 9559638"/>
              <a:gd name="connsiteY1" fmla="*/ 0 h 13679488"/>
              <a:gd name="connsiteX2" fmla="*/ 9559638 w 9559638"/>
              <a:gd name="connsiteY2" fmla="*/ 13679488 h 13679488"/>
              <a:gd name="connsiteX3" fmla="*/ 0 w 9559638"/>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9559638" h="13679488">
                <a:moveTo>
                  <a:pt x="0" y="0"/>
                </a:moveTo>
                <a:lnTo>
                  <a:pt x="9559638" y="0"/>
                </a:lnTo>
                <a:lnTo>
                  <a:pt x="9559638"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4259207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6789F-F48F-447A-AC6D-73819E0B4B36}"/>
              </a:ext>
            </a:extLst>
          </p:cNvPr>
          <p:cNvSpPr>
            <a:spLocks noGrp="1"/>
          </p:cNvSpPr>
          <p:nvPr>
            <p:ph type="pic" sz="quarter" idx="10"/>
          </p:nvPr>
        </p:nvSpPr>
        <p:spPr>
          <a:xfrm>
            <a:off x="424543" y="326572"/>
            <a:ext cx="5617028" cy="6382544"/>
          </a:xfrm>
          <a:custGeom>
            <a:avLst/>
            <a:gdLst>
              <a:gd name="connsiteX0" fmla="*/ 0 w 5617028"/>
              <a:gd name="connsiteY0" fmla="*/ 0 h 6382544"/>
              <a:gd name="connsiteX1" fmla="*/ 5617028 w 5617028"/>
              <a:gd name="connsiteY1" fmla="*/ 0 h 6382544"/>
              <a:gd name="connsiteX2" fmla="*/ 5617028 w 5617028"/>
              <a:gd name="connsiteY2" fmla="*/ 6382544 h 6382544"/>
              <a:gd name="connsiteX3" fmla="*/ 0 w 5617028"/>
              <a:gd name="connsiteY3" fmla="*/ 6382544 h 6382544"/>
            </a:gdLst>
            <a:ahLst/>
            <a:cxnLst>
              <a:cxn ang="0">
                <a:pos x="connsiteX0" y="connsiteY0"/>
              </a:cxn>
              <a:cxn ang="0">
                <a:pos x="connsiteX1" y="connsiteY1"/>
              </a:cxn>
              <a:cxn ang="0">
                <a:pos x="connsiteX2" y="connsiteY2"/>
              </a:cxn>
              <a:cxn ang="0">
                <a:pos x="connsiteX3" y="connsiteY3"/>
              </a:cxn>
            </a:cxnLst>
            <a:rect l="l" t="t" r="r" b="b"/>
            <a:pathLst>
              <a:path w="5617028" h="6382544">
                <a:moveTo>
                  <a:pt x="0" y="0"/>
                </a:moveTo>
                <a:lnTo>
                  <a:pt x="5617028" y="0"/>
                </a:lnTo>
                <a:lnTo>
                  <a:pt x="5617028" y="6382544"/>
                </a:lnTo>
                <a:lnTo>
                  <a:pt x="0" y="6382544"/>
                </a:lnTo>
                <a:close/>
              </a:path>
            </a:pathLst>
          </a:custGeom>
        </p:spPr>
        <p:txBody>
          <a:bodyPr wrap="square">
            <a:noAutofit/>
          </a:bodyPr>
          <a:lstStyle/>
          <a:p>
            <a:endParaRPr lang="en-ID"/>
          </a:p>
        </p:txBody>
      </p:sp>
      <p:sp>
        <p:nvSpPr>
          <p:cNvPr id="11" name="Picture Placeholder 10">
            <a:extLst>
              <a:ext uri="{FF2B5EF4-FFF2-40B4-BE49-F238E27FC236}">
                <a16:creationId xmlns:a16="http://schemas.microsoft.com/office/drawing/2014/main" id="{50926715-8C1E-427F-ABBD-C6D85BC7D7F5}"/>
              </a:ext>
            </a:extLst>
          </p:cNvPr>
          <p:cNvSpPr>
            <a:spLocks noGrp="1"/>
          </p:cNvSpPr>
          <p:nvPr>
            <p:ph type="pic" sz="quarter" idx="11"/>
          </p:nvPr>
        </p:nvSpPr>
        <p:spPr>
          <a:xfrm>
            <a:off x="6270172" y="326572"/>
            <a:ext cx="5617028" cy="6382544"/>
          </a:xfrm>
          <a:custGeom>
            <a:avLst/>
            <a:gdLst>
              <a:gd name="connsiteX0" fmla="*/ 0 w 5617028"/>
              <a:gd name="connsiteY0" fmla="*/ 0 h 6382544"/>
              <a:gd name="connsiteX1" fmla="*/ 5617028 w 5617028"/>
              <a:gd name="connsiteY1" fmla="*/ 0 h 6382544"/>
              <a:gd name="connsiteX2" fmla="*/ 5617028 w 5617028"/>
              <a:gd name="connsiteY2" fmla="*/ 6382544 h 6382544"/>
              <a:gd name="connsiteX3" fmla="*/ 0 w 5617028"/>
              <a:gd name="connsiteY3" fmla="*/ 6382544 h 6382544"/>
            </a:gdLst>
            <a:ahLst/>
            <a:cxnLst>
              <a:cxn ang="0">
                <a:pos x="connsiteX0" y="connsiteY0"/>
              </a:cxn>
              <a:cxn ang="0">
                <a:pos x="connsiteX1" y="connsiteY1"/>
              </a:cxn>
              <a:cxn ang="0">
                <a:pos x="connsiteX2" y="connsiteY2"/>
              </a:cxn>
              <a:cxn ang="0">
                <a:pos x="connsiteX3" y="connsiteY3"/>
              </a:cxn>
            </a:cxnLst>
            <a:rect l="l" t="t" r="r" b="b"/>
            <a:pathLst>
              <a:path w="5617028" h="6382544">
                <a:moveTo>
                  <a:pt x="0" y="0"/>
                </a:moveTo>
                <a:lnTo>
                  <a:pt x="5617028" y="0"/>
                </a:lnTo>
                <a:lnTo>
                  <a:pt x="5617028" y="6382544"/>
                </a:lnTo>
                <a:lnTo>
                  <a:pt x="0" y="6382544"/>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6F1463A1-BCDD-4C06-85BE-8CC70B1EEC19}"/>
              </a:ext>
            </a:extLst>
          </p:cNvPr>
          <p:cNvSpPr>
            <a:spLocks noGrp="1"/>
          </p:cNvSpPr>
          <p:nvPr>
            <p:ph type="pic" sz="quarter" idx="12"/>
          </p:nvPr>
        </p:nvSpPr>
        <p:spPr>
          <a:xfrm>
            <a:off x="424543" y="6923315"/>
            <a:ext cx="5617028" cy="6382544"/>
          </a:xfrm>
          <a:custGeom>
            <a:avLst/>
            <a:gdLst>
              <a:gd name="connsiteX0" fmla="*/ 0 w 5617028"/>
              <a:gd name="connsiteY0" fmla="*/ 0 h 6382544"/>
              <a:gd name="connsiteX1" fmla="*/ 5617028 w 5617028"/>
              <a:gd name="connsiteY1" fmla="*/ 0 h 6382544"/>
              <a:gd name="connsiteX2" fmla="*/ 5617028 w 5617028"/>
              <a:gd name="connsiteY2" fmla="*/ 6382544 h 6382544"/>
              <a:gd name="connsiteX3" fmla="*/ 0 w 5617028"/>
              <a:gd name="connsiteY3" fmla="*/ 6382544 h 6382544"/>
            </a:gdLst>
            <a:ahLst/>
            <a:cxnLst>
              <a:cxn ang="0">
                <a:pos x="connsiteX0" y="connsiteY0"/>
              </a:cxn>
              <a:cxn ang="0">
                <a:pos x="connsiteX1" y="connsiteY1"/>
              </a:cxn>
              <a:cxn ang="0">
                <a:pos x="connsiteX2" y="connsiteY2"/>
              </a:cxn>
              <a:cxn ang="0">
                <a:pos x="connsiteX3" y="connsiteY3"/>
              </a:cxn>
            </a:cxnLst>
            <a:rect l="l" t="t" r="r" b="b"/>
            <a:pathLst>
              <a:path w="5617028" h="6382544">
                <a:moveTo>
                  <a:pt x="0" y="0"/>
                </a:moveTo>
                <a:lnTo>
                  <a:pt x="5617028" y="0"/>
                </a:lnTo>
                <a:lnTo>
                  <a:pt x="5617028" y="6382544"/>
                </a:lnTo>
                <a:lnTo>
                  <a:pt x="0" y="6382544"/>
                </a:lnTo>
                <a:close/>
              </a:path>
            </a:pathLst>
          </a:custGeom>
        </p:spPr>
        <p:txBody>
          <a:bodyPr wrap="square">
            <a:noAutofit/>
          </a:bodyPr>
          <a:lstStyle/>
          <a:p>
            <a:endParaRPr lang="en-ID"/>
          </a:p>
        </p:txBody>
      </p:sp>
      <p:sp>
        <p:nvSpPr>
          <p:cNvPr id="17" name="Picture Placeholder 16">
            <a:extLst>
              <a:ext uri="{FF2B5EF4-FFF2-40B4-BE49-F238E27FC236}">
                <a16:creationId xmlns:a16="http://schemas.microsoft.com/office/drawing/2014/main" id="{9AFBE83E-5176-4022-85DD-DB6C9CCBB0A1}"/>
              </a:ext>
            </a:extLst>
          </p:cNvPr>
          <p:cNvSpPr>
            <a:spLocks noGrp="1"/>
          </p:cNvSpPr>
          <p:nvPr>
            <p:ph type="pic" sz="quarter" idx="13"/>
          </p:nvPr>
        </p:nvSpPr>
        <p:spPr>
          <a:xfrm>
            <a:off x="6270172" y="6923315"/>
            <a:ext cx="5617028" cy="6382544"/>
          </a:xfrm>
          <a:custGeom>
            <a:avLst/>
            <a:gdLst>
              <a:gd name="connsiteX0" fmla="*/ 0 w 5617028"/>
              <a:gd name="connsiteY0" fmla="*/ 0 h 6382544"/>
              <a:gd name="connsiteX1" fmla="*/ 5617028 w 5617028"/>
              <a:gd name="connsiteY1" fmla="*/ 0 h 6382544"/>
              <a:gd name="connsiteX2" fmla="*/ 5617028 w 5617028"/>
              <a:gd name="connsiteY2" fmla="*/ 6382544 h 6382544"/>
              <a:gd name="connsiteX3" fmla="*/ 0 w 5617028"/>
              <a:gd name="connsiteY3" fmla="*/ 6382544 h 6382544"/>
            </a:gdLst>
            <a:ahLst/>
            <a:cxnLst>
              <a:cxn ang="0">
                <a:pos x="connsiteX0" y="connsiteY0"/>
              </a:cxn>
              <a:cxn ang="0">
                <a:pos x="connsiteX1" y="connsiteY1"/>
              </a:cxn>
              <a:cxn ang="0">
                <a:pos x="connsiteX2" y="connsiteY2"/>
              </a:cxn>
              <a:cxn ang="0">
                <a:pos x="connsiteX3" y="connsiteY3"/>
              </a:cxn>
            </a:cxnLst>
            <a:rect l="l" t="t" r="r" b="b"/>
            <a:pathLst>
              <a:path w="5617028" h="6382544">
                <a:moveTo>
                  <a:pt x="0" y="0"/>
                </a:moveTo>
                <a:lnTo>
                  <a:pt x="5617028" y="0"/>
                </a:lnTo>
                <a:lnTo>
                  <a:pt x="5617028" y="6382544"/>
                </a:lnTo>
                <a:lnTo>
                  <a:pt x="0" y="6382544"/>
                </a:lnTo>
                <a:close/>
              </a:path>
            </a:pathLst>
          </a:custGeom>
        </p:spPr>
        <p:txBody>
          <a:bodyPr wrap="square">
            <a:noAutofit/>
          </a:bodyPr>
          <a:lstStyle/>
          <a:p>
            <a:endParaRPr lang="en-ID"/>
          </a:p>
        </p:txBody>
      </p:sp>
    </p:spTree>
    <p:extLst>
      <p:ext uri="{BB962C8B-B14F-4D97-AF65-F5344CB8AC3E}">
        <p14:creationId xmlns:p14="http://schemas.microsoft.com/office/powerpoint/2010/main" val="3500379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CD95AE6-D634-453F-831C-6DA1BE6919F8}"/>
              </a:ext>
            </a:extLst>
          </p:cNvPr>
          <p:cNvSpPr>
            <a:spLocks noGrp="1"/>
          </p:cNvSpPr>
          <p:nvPr>
            <p:ph type="pic" sz="quarter" idx="10"/>
          </p:nvPr>
        </p:nvSpPr>
        <p:spPr>
          <a:xfrm>
            <a:off x="0" y="-1"/>
            <a:ext cx="24479250" cy="13679488"/>
          </a:xfrm>
          <a:custGeom>
            <a:avLst/>
            <a:gdLst>
              <a:gd name="connsiteX0" fmla="*/ 0 w 24479250"/>
              <a:gd name="connsiteY0" fmla="*/ 9009517 h 13679488"/>
              <a:gd name="connsiteX1" fmla="*/ 24479250 w 24479250"/>
              <a:gd name="connsiteY1" fmla="*/ 9009517 h 13679488"/>
              <a:gd name="connsiteX2" fmla="*/ 24479250 w 24479250"/>
              <a:gd name="connsiteY2" fmla="*/ 13679488 h 13679488"/>
              <a:gd name="connsiteX3" fmla="*/ 0 w 24479250"/>
              <a:gd name="connsiteY3" fmla="*/ 13679488 h 13679488"/>
              <a:gd name="connsiteX4" fmla="*/ 0 w 24479250"/>
              <a:gd name="connsiteY4" fmla="*/ 0 h 13679488"/>
              <a:gd name="connsiteX5" fmla="*/ 24479250 w 24479250"/>
              <a:gd name="connsiteY5" fmla="*/ 0 h 13679488"/>
              <a:gd name="connsiteX6" fmla="*/ 24479250 w 24479250"/>
              <a:gd name="connsiteY6" fmla="*/ 4669971 h 13679488"/>
              <a:gd name="connsiteX7" fmla="*/ 0 w 24479250"/>
              <a:gd name="connsiteY7" fmla="*/ 4669971 h 1367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0" h="13679488">
                <a:moveTo>
                  <a:pt x="0" y="9009517"/>
                </a:moveTo>
                <a:lnTo>
                  <a:pt x="24479250" y="9009517"/>
                </a:lnTo>
                <a:lnTo>
                  <a:pt x="24479250" y="13679488"/>
                </a:lnTo>
                <a:lnTo>
                  <a:pt x="0" y="13679488"/>
                </a:lnTo>
                <a:close/>
                <a:moveTo>
                  <a:pt x="0" y="0"/>
                </a:moveTo>
                <a:lnTo>
                  <a:pt x="24479250" y="0"/>
                </a:lnTo>
                <a:lnTo>
                  <a:pt x="24479250" y="4669971"/>
                </a:lnTo>
                <a:lnTo>
                  <a:pt x="0" y="4669971"/>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788C643E-BE3A-4B30-B1BB-930DBAA5FE41}"/>
              </a:ext>
            </a:extLst>
          </p:cNvPr>
          <p:cNvSpPr>
            <a:spLocks noGrp="1"/>
          </p:cNvSpPr>
          <p:nvPr>
            <p:ph type="pic" sz="quarter" idx="11"/>
          </p:nvPr>
        </p:nvSpPr>
        <p:spPr>
          <a:xfrm>
            <a:off x="0" y="3751716"/>
            <a:ext cx="24479250" cy="5617029"/>
          </a:xfrm>
          <a:custGeom>
            <a:avLst/>
            <a:gdLst>
              <a:gd name="connsiteX0" fmla="*/ 0 w 24479250"/>
              <a:gd name="connsiteY0" fmla="*/ 0 h 5617029"/>
              <a:gd name="connsiteX1" fmla="*/ 24479250 w 24479250"/>
              <a:gd name="connsiteY1" fmla="*/ 0 h 5617029"/>
              <a:gd name="connsiteX2" fmla="*/ 24479250 w 24479250"/>
              <a:gd name="connsiteY2" fmla="*/ 5617029 h 5617029"/>
              <a:gd name="connsiteX3" fmla="*/ 0 w 24479250"/>
              <a:gd name="connsiteY3" fmla="*/ 5617029 h 5617029"/>
            </a:gdLst>
            <a:ahLst/>
            <a:cxnLst>
              <a:cxn ang="0">
                <a:pos x="connsiteX0" y="connsiteY0"/>
              </a:cxn>
              <a:cxn ang="0">
                <a:pos x="connsiteX1" y="connsiteY1"/>
              </a:cxn>
              <a:cxn ang="0">
                <a:pos x="connsiteX2" y="connsiteY2"/>
              </a:cxn>
              <a:cxn ang="0">
                <a:pos x="connsiteX3" y="connsiteY3"/>
              </a:cxn>
            </a:cxnLst>
            <a:rect l="l" t="t" r="r" b="b"/>
            <a:pathLst>
              <a:path w="24479250" h="5617029">
                <a:moveTo>
                  <a:pt x="0" y="0"/>
                </a:moveTo>
                <a:lnTo>
                  <a:pt x="24479250" y="0"/>
                </a:lnTo>
                <a:lnTo>
                  <a:pt x="24479250" y="5617029"/>
                </a:lnTo>
                <a:lnTo>
                  <a:pt x="0" y="5617029"/>
                </a:lnTo>
                <a:close/>
              </a:path>
            </a:pathLst>
          </a:custGeom>
        </p:spPr>
        <p:txBody>
          <a:bodyPr wrap="square">
            <a:noAutofit/>
          </a:bodyPr>
          <a:lstStyle/>
          <a:p>
            <a:endParaRPr lang="en-ID"/>
          </a:p>
        </p:txBody>
      </p:sp>
    </p:spTree>
    <p:extLst>
      <p:ext uri="{BB962C8B-B14F-4D97-AF65-F5344CB8AC3E}">
        <p14:creationId xmlns:p14="http://schemas.microsoft.com/office/powerpoint/2010/main" val="3377012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D2506693-F2C3-4779-A438-F61E526A8C52}"/>
              </a:ext>
            </a:extLst>
          </p:cNvPr>
          <p:cNvSpPr>
            <a:spLocks noGrp="1"/>
          </p:cNvSpPr>
          <p:nvPr>
            <p:ph type="pic" sz="quarter" idx="10"/>
          </p:nvPr>
        </p:nvSpPr>
        <p:spPr>
          <a:xfrm>
            <a:off x="9840684" y="1785681"/>
            <a:ext cx="8941352" cy="11052298"/>
          </a:xfrm>
          <a:custGeom>
            <a:avLst/>
            <a:gdLst>
              <a:gd name="connsiteX0" fmla="*/ 5426650 w 8941352"/>
              <a:gd name="connsiteY0" fmla="*/ 8298798 h 11052298"/>
              <a:gd name="connsiteX1" fmla="*/ 7848578 w 8941352"/>
              <a:gd name="connsiteY1" fmla="*/ 8630369 h 11052298"/>
              <a:gd name="connsiteX2" fmla="*/ 7517006 w 8941352"/>
              <a:gd name="connsiteY2" fmla="*/ 11052298 h 11052298"/>
              <a:gd name="connsiteX3" fmla="*/ 5095079 w 8941352"/>
              <a:gd name="connsiteY3" fmla="*/ 10720727 h 11052298"/>
              <a:gd name="connsiteX4" fmla="*/ 2854700 w 8941352"/>
              <a:gd name="connsiteY4" fmla="*/ 7970466 h 11052298"/>
              <a:gd name="connsiteX5" fmla="*/ 5276629 w 8941352"/>
              <a:gd name="connsiteY5" fmla="*/ 8302037 h 11052298"/>
              <a:gd name="connsiteX6" fmla="*/ 4945059 w 8941352"/>
              <a:gd name="connsiteY6" fmla="*/ 10723966 h 11052298"/>
              <a:gd name="connsiteX7" fmla="*/ 2523130 w 8941352"/>
              <a:gd name="connsiteY7" fmla="*/ 10392395 h 11052298"/>
              <a:gd name="connsiteX8" fmla="*/ 331572 w 8941352"/>
              <a:gd name="connsiteY8" fmla="*/ 7631777 h 11052298"/>
              <a:gd name="connsiteX9" fmla="*/ 2753501 w 8941352"/>
              <a:gd name="connsiteY9" fmla="*/ 7963349 h 11052298"/>
              <a:gd name="connsiteX10" fmla="*/ 2421929 w 8941352"/>
              <a:gd name="connsiteY10" fmla="*/ 10385277 h 11052298"/>
              <a:gd name="connsiteX11" fmla="*/ 0 w 8941352"/>
              <a:gd name="connsiteY11" fmla="*/ 10053707 h 11052298"/>
              <a:gd name="connsiteX12" fmla="*/ 5789758 w 8941352"/>
              <a:gd name="connsiteY12" fmla="*/ 5749452 h 11052298"/>
              <a:gd name="connsiteX13" fmla="*/ 8211688 w 8941352"/>
              <a:gd name="connsiteY13" fmla="*/ 6081023 h 11052298"/>
              <a:gd name="connsiteX14" fmla="*/ 7880116 w 8941352"/>
              <a:gd name="connsiteY14" fmla="*/ 8502952 h 11052298"/>
              <a:gd name="connsiteX15" fmla="*/ 5458188 w 8941352"/>
              <a:gd name="connsiteY15" fmla="*/ 8171380 h 11052298"/>
              <a:gd name="connsiteX16" fmla="*/ 3217809 w 8941352"/>
              <a:gd name="connsiteY16" fmla="*/ 5421122 h 11052298"/>
              <a:gd name="connsiteX17" fmla="*/ 5639737 w 8941352"/>
              <a:gd name="connsiteY17" fmla="*/ 5752693 h 11052298"/>
              <a:gd name="connsiteX18" fmla="*/ 5308167 w 8941352"/>
              <a:gd name="connsiteY18" fmla="*/ 8174622 h 11052298"/>
              <a:gd name="connsiteX19" fmla="*/ 2886237 w 8941352"/>
              <a:gd name="connsiteY19" fmla="*/ 7843050 h 11052298"/>
              <a:gd name="connsiteX20" fmla="*/ 694680 w 8941352"/>
              <a:gd name="connsiteY20" fmla="*/ 5082433 h 11052298"/>
              <a:gd name="connsiteX21" fmla="*/ 3116610 w 8941352"/>
              <a:gd name="connsiteY21" fmla="*/ 5414005 h 11052298"/>
              <a:gd name="connsiteX22" fmla="*/ 2785039 w 8941352"/>
              <a:gd name="connsiteY22" fmla="*/ 7835933 h 11052298"/>
              <a:gd name="connsiteX23" fmla="*/ 363110 w 8941352"/>
              <a:gd name="connsiteY23" fmla="*/ 7504362 h 11052298"/>
              <a:gd name="connsiteX24" fmla="*/ 6154247 w 8941352"/>
              <a:gd name="connsiteY24" fmla="*/ 3206610 h 11052298"/>
              <a:gd name="connsiteX25" fmla="*/ 8576176 w 8941352"/>
              <a:gd name="connsiteY25" fmla="*/ 3538182 h 11052298"/>
              <a:gd name="connsiteX26" fmla="*/ 8244604 w 8941352"/>
              <a:gd name="connsiteY26" fmla="*/ 5960110 h 11052298"/>
              <a:gd name="connsiteX27" fmla="*/ 5822675 w 8941352"/>
              <a:gd name="connsiteY27" fmla="*/ 5628538 h 11052298"/>
              <a:gd name="connsiteX28" fmla="*/ 3580916 w 8941352"/>
              <a:gd name="connsiteY28" fmla="*/ 2871777 h 11052298"/>
              <a:gd name="connsiteX29" fmla="*/ 6002846 w 8941352"/>
              <a:gd name="connsiteY29" fmla="*/ 3203348 h 11052298"/>
              <a:gd name="connsiteX30" fmla="*/ 5671275 w 8941352"/>
              <a:gd name="connsiteY30" fmla="*/ 5625276 h 11052298"/>
              <a:gd name="connsiteX31" fmla="*/ 3249346 w 8941352"/>
              <a:gd name="connsiteY31" fmla="*/ 5293705 h 11052298"/>
              <a:gd name="connsiteX32" fmla="*/ 1059169 w 8941352"/>
              <a:gd name="connsiteY32" fmla="*/ 2539591 h 11052298"/>
              <a:gd name="connsiteX33" fmla="*/ 3481099 w 8941352"/>
              <a:gd name="connsiteY33" fmla="*/ 2871162 h 11052298"/>
              <a:gd name="connsiteX34" fmla="*/ 3149528 w 8941352"/>
              <a:gd name="connsiteY34" fmla="*/ 5293091 h 11052298"/>
              <a:gd name="connsiteX35" fmla="*/ 727599 w 8941352"/>
              <a:gd name="connsiteY35" fmla="*/ 4961520 h 11052298"/>
              <a:gd name="connsiteX36" fmla="*/ 6519424 w 8941352"/>
              <a:gd name="connsiteY36" fmla="*/ 667020 h 11052298"/>
              <a:gd name="connsiteX37" fmla="*/ 8941352 w 8941352"/>
              <a:gd name="connsiteY37" fmla="*/ 998591 h 11052298"/>
              <a:gd name="connsiteX38" fmla="*/ 8609780 w 8941352"/>
              <a:gd name="connsiteY38" fmla="*/ 3420518 h 11052298"/>
              <a:gd name="connsiteX39" fmla="*/ 6187853 w 8941352"/>
              <a:gd name="connsiteY39" fmla="*/ 3088946 h 11052298"/>
              <a:gd name="connsiteX40" fmla="*/ 3933058 w 8941352"/>
              <a:gd name="connsiteY40" fmla="*/ 324758 h 11052298"/>
              <a:gd name="connsiteX41" fmla="*/ 6354986 w 8941352"/>
              <a:gd name="connsiteY41" fmla="*/ 656329 h 11052298"/>
              <a:gd name="connsiteX42" fmla="*/ 6023416 w 8941352"/>
              <a:gd name="connsiteY42" fmla="*/ 3078257 h 11052298"/>
              <a:gd name="connsiteX43" fmla="*/ 3601486 w 8941352"/>
              <a:gd name="connsiteY43" fmla="*/ 2746685 h 11052298"/>
              <a:gd name="connsiteX44" fmla="*/ 1424346 w 8941352"/>
              <a:gd name="connsiteY44" fmla="*/ 0 h 11052298"/>
              <a:gd name="connsiteX45" fmla="*/ 3846275 w 8941352"/>
              <a:gd name="connsiteY45" fmla="*/ 331571 h 11052298"/>
              <a:gd name="connsiteX46" fmla="*/ 3514703 w 8941352"/>
              <a:gd name="connsiteY46" fmla="*/ 2753499 h 11052298"/>
              <a:gd name="connsiteX47" fmla="*/ 1092775 w 8941352"/>
              <a:gd name="connsiteY47" fmla="*/ 2421927 h 1105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41352" h="11052298">
                <a:moveTo>
                  <a:pt x="5426650" y="8298798"/>
                </a:moveTo>
                <a:lnTo>
                  <a:pt x="7848578" y="8630369"/>
                </a:lnTo>
                <a:lnTo>
                  <a:pt x="7517006" y="11052298"/>
                </a:lnTo>
                <a:lnTo>
                  <a:pt x="5095079" y="10720727"/>
                </a:lnTo>
                <a:close/>
                <a:moveTo>
                  <a:pt x="2854700" y="7970466"/>
                </a:moveTo>
                <a:lnTo>
                  <a:pt x="5276629" y="8302037"/>
                </a:lnTo>
                <a:lnTo>
                  <a:pt x="4945059" y="10723966"/>
                </a:lnTo>
                <a:lnTo>
                  <a:pt x="2523130" y="10392395"/>
                </a:lnTo>
                <a:close/>
                <a:moveTo>
                  <a:pt x="331572" y="7631777"/>
                </a:moveTo>
                <a:lnTo>
                  <a:pt x="2753501" y="7963349"/>
                </a:lnTo>
                <a:lnTo>
                  <a:pt x="2421929" y="10385277"/>
                </a:lnTo>
                <a:lnTo>
                  <a:pt x="0" y="10053707"/>
                </a:lnTo>
                <a:close/>
                <a:moveTo>
                  <a:pt x="5789758" y="5749452"/>
                </a:moveTo>
                <a:lnTo>
                  <a:pt x="8211688" y="6081023"/>
                </a:lnTo>
                <a:lnTo>
                  <a:pt x="7880116" y="8502952"/>
                </a:lnTo>
                <a:lnTo>
                  <a:pt x="5458188" y="8171380"/>
                </a:lnTo>
                <a:close/>
                <a:moveTo>
                  <a:pt x="3217809" y="5421122"/>
                </a:moveTo>
                <a:lnTo>
                  <a:pt x="5639737" y="5752693"/>
                </a:lnTo>
                <a:lnTo>
                  <a:pt x="5308167" y="8174622"/>
                </a:lnTo>
                <a:lnTo>
                  <a:pt x="2886237" y="7843050"/>
                </a:lnTo>
                <a:close/>
                <a:moveTo>
                  <a:pt x="694680" y="5082433"/>
                </a:moveTo>
                <a:lnTo>
                  <a:pt x="3116610" y="5414005"/>
                </a:lnTo>
                <a:lnTo>
                  <a:pt x="2785039" y="7835933"/>
                </a:lnTo>
                <a:lnTo>
                  <a:pt x="363110" y="7504362"/>
                </a:lnTo>
                <a:close/>
                <a:moveTo>
                  <a:pt x="6154247" y="3206610"/>
                </a:moveTo>
                <a:lnTo>
                  <a:pt x="8576176" y="3538182"/>
                </a:lnTo>
                <a:lnTo>
                  <a:pt x="8244604" y="5960110"/>
                </a:lnTo>
                <a:lnTo>
                  <a:pt x="5822675" y="5628538"/>
                </a:lnTo>
                <a:close/>
                <a:moveTo>
                  <a:pt x="3580916" y="2871777"/>
                </a:moveTo>
                <a:lnTo>
                  <a:pt x="6002846" y="3203348"/>
                </a:lnTo>
                <a:lnTo>
                  <a:pt x="5671275" y="5625276"/>
                </a:lnTo>
                <a:lnTo>
                  <a:pt x="3249346" y="5293705"/>
                </a:lnTo>
                <a:close/>
                <a:moveTo>
                  <a:pt x="1059169" y="2539591"/>
                </a:moveTo>
                <a:lnTo>
                  <a:pt x="3481099" y="2871162"/>
                </a:lnTo>
                <a:lnTo>
                  <a:pt x="3149528" y="5293091"/>
                </a:lnTo>
                <a:lnTo>
                  <a:pt x="727599" y="4961520"/>
                </a:lnTo>
                <a:close/>
                <a:moveTo>
                  <a:pt x="6519424" y="667020"/>
                </a:moveTo>
                <a:lnTo>
                  <a:pt x="8941352" y="998591"/>
                </a:lnTo>
                <a:lnTo>
                  <a:pt x="8609780" y="3420518"/>
                </a:lnTo>
                <a:lnTo>
                  <a:pt x="6187853" y="3088946"/>
                </a:lnTo>
                <a:close/>
                <a:moveTo>
                  <a:pt x="3933058" y="324758"/>
                </a:moveTo>
                <a:lnTo>
                  <a:pt x="6354986" y="656329"/>
                </a:lnTo>
                <a:lnTo>
                  <a:pt x="6023416" y="3078257"/>
                </a:lnTo>
                <a:lnTo>
                  <a:pt x="3601486" y="2746685"/>
                </a:lnTo>
                <a:close/>
                <a:moveTo>
                  <a:pt x="1424346" y="0"/>
                </a:moveTo>
                <a:lnTo>
                  <a:pt x="3846275" y="331571"/>
                </a:lnTo>
                <a:lnTo>
                  <a:pt x="3514703" y="2753499"/>
                </a:lnTo>
                <a:lnTo>
                  <a:pt x="1092775" y="2421927"/>
                </a:lnTo>
                <a:close/>
              </a:path>
            </a:pathLst>
          </a:custGeom>
        </p:spPr>
        <p:txBody>
          <a:bodyPr wrap="square">
            <a:noAutofit/>
          </a:bodyPr>
          <a:lstStyle/>
          <a:p>
            <a:endParaRPr lang="en-ID"/>
          </a:p>
        </p:txBody>
      </p:sp>
      <p:sp>
        <p:nvSpPr>
          <p:cNvPr id="25" name="Picture Placeholder 24">
            <a:extLst>
              <a:ext uri="{FF2B5EF4-FFF2-40B4-BE49-F238E27FC236}">
                <a16:creationId xmlns:a16="http://schemas.microsoft.com/office/drawing/2014/main" id="{C88E5801-EF8C-4DE1-8E1E-3114B17F14CB}"/>
              </a:ext>
            </a:extLst>
          </p:cNvPr>
          <p:cNvSpPr>
            <a:spLocks noGrp="1"/>
          </p:cNvSpPr>
          <p:nvPr>
            <p:ph type="pic" sz="quarter" idx="11"/>
          </p:nvPr>
        </p:nvSpPr>
        <p:spPr>
          <a:xfrm>
            <a:off x="13073839" y="0"/>
            <a:ext cx="11416393" cy="13679488"/>
          </a:xfrm>
          <a:custGeom>
            <a:avLst/>
            <a:gdLst>
              <a:gd name="connsiteX0" fmla="*/ 0 w 11416393"/>
              <a:gd name="connsiteY0" fmla="*/ 0 h 13679488"/>
              <a:gd name="connsiteX1" fmla="*/ 11416393 w 11416393"/>
              <a:gd name="connsiteY1" fmla="*/ 0 h 13679488"/>
              <a:gd name="connsiteX2" fmla="*/ 11416393 w 11416393"/>
              <a:gd name="connsiteY2" fmla="*/ 13679488 h 13679488"/>
              <a:gd name="connsiteX3" fmla="*/ 0 w 11416393"/>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1416393" h="13679488">
                <a:moveTo>
                  <a:pt x="0" y="0"/>
                </a:moveTo>
                <a:lnTo>
                  <a:pt x="11416393" y="0"/>
                </a:lnTo>
                <a:lnTo>
                  <a:pt x="11416393"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2352066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11E4E7B-58B2-4DC2-8154-7A96033EFA26}"/>
              </a:ext>
            </a:extLst>
          </p:cNvPr>
          <p:cNvSpPr>
            <a:spLocks noGrp="1"/>
          </p:cNvSpPr>
          <p:nvPr>
            <p:ph type="pic" sz="quarter" idx="10"/>
          </p:nvPr>
        </p:nvSpPr>
        <p:spPr>
          <a:xfrm>
            <a:off x="1" y="0"/>
            <a:ext cx="12239625" cy="13679488"/>
          </a:xfrm>
          <a:custGeom>
            <a:avLst/>
            <a:gdLst>
              <a:gd name="connsiteX0" fmla="*/ 0 w 12239625"/>
              <a:gd name="connsiteY0" fmla="*/ 0 h 13679488"/>
              <a:gd name="connsiteX1" fmla="*/ 12239625 w 12239625"/>
              <a:gd name="connsiteY1" fmla="*/ 0 h 13679488"/>
              <a:gd name="connsiteX2" fmla="*/ 12239625 w 12239625"/>
              <a:gd name="connsiteY2" fmla="*/ 13679488 h 13679488"/>
              <a:gd name="connsiteX3" fmla="*/ 0 w 12239625"/>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2239625" h="13679488">
                <a:moveTo>
                  <a:pt x="0" y="0"/>
                </a:moveTo>
                <a:lnTo>
                  <a:pt x="12239625" y="0"/>
                </a:lnTo>
                <a:lnTo>
                  <a:pt x="12239625" y="13679488"/>
                </a:lnTo>
                <a:lnTo>
                  <a:pt x="0" y="13679488"/>
                </a:lnTo>
                <a:close/>
              </a:path>
            </a:pathLst>
          </a:custGeom>
        </p:spPr>
        <p:txBody>
          <a:bodyPr wrap="square">
            <a:noAutofit/>
          </a:bodyPr>
          <a:lstStyle/>
          <a:p>
            <a:endParaRPr lang="en-ID"/>
          </a:p>
        </p:txBody>
      </p:sp>
      <p:sp>
        <p:nvSpPr>
          <p:cNvPr id="9" name="Picture Placeholder 8">
            <a:extLst>
              <a:ext uri="{FF2B5EF4-FFF2-40B4-BE49-F238E27FC236}">
                <a16:creationId xmlns:a16="http://schemas.microsoft.com/office/drawing/2014/main" id="{D6AE6FD3-1037-419F-B9C7-89D2F3A4354D}"/>
              </a:ext>
            </a:extLst>
          </p:cNvPr>
          <p:cNvSpPr>
            <a:spLocks noGrp="1"/>
          </p:cNvSpPr>
          <p:nvPr>
            <p:ph type="pic" sz="quarter" idx="11"/>
          </p:nvPr>
        </p:nvSpPr>
        <p:spPr>
          <a:xfrm>
            <a:off x="12239625" y="0"/>
            <a:ext cx="12239625" cy="13679488"/>
          </a:xfrm>
          <a:custGeom>
            <a:avLst/>
            <a:gdLst>
              <a:gd name="connsiteX0" fmla="*/ 0 w 12239625"/>
              <a:gd name="connsiteY0" fmla="*/ 0 h 13679488"/>
              <a:gd name="connsiteX1" fmla="*/ 12239625 w 12239625"/>
              <a:gd name="connsiteY1" fmla="*/ 0 h 13679488"/>
              <a:gd name="connsiteX2" fmla="*/ 12239625 w 12239625"/>
              <a:gd name="connsiteY2" fmla="*/ 13679488 h 13679488"/>
              <a:gd name="connsiteX3" fmla="*/ 0 w 12239625"/>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2239625" h="13679488">
                <a:moveTo>
                  <a:pt x="0" y="0"/>
                </a:moveTo>
                <a:lnTo>
                  <a:pt x="12239625" y="0"/>
                </a:lnTo>
                <a:lnTo>
                  <a:pt x="12239625"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3235290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71CAA8F-368E-4EC7-8327-CC7994D4CE24}"/>
              </a:ext>
            </a:extLst>
          </p:cNvPr>
          <p:cNvSpPr>
            <a:spLocks noGrp="1"/>
          </p:cNvSpPr>
          <p:nvPr>
            <p:ph type="pic" sz="quarter" idx="10"/>
          </p:nvPr>
        </p:nvSpPr>
        <p:spPr>
          <a:xfrm>
            <a:off x="8783782" y="581891"/>
            <a:ext cx="7786254" cy="9670473"/>
          </a:xfrm>
          <a:custGeom>
            <a:avLst/>
            <a:gdLst>
              <a:gd name="connsiteX0" fmla="*/ 0 w 7786254"/>
              <a:gd name="connsiteY0" fmla="*/ 0 h 9670473"/>
              <a:gd name="connsiteX1" fmla="*/ 7786254 w 7786254"/>
              <a:gd name="connsiteY1" fmla="*/ 0 h 9670473"/>
              <a:gd name="connsiteX2" fmla="*/ 7786254 w 7786254"/>
              <a:gd name="connsiteY2" fmla="*/ 9670473 h 9670473"/>
              <a:gd name="connsiteX3" fmla="*/ 0 w 7786254"/>
              <a:gd name="connsiteY3" fmla="*/ 9670473 h 9670473"/>
            </a:gdLst>
            <a:ahLst/>
            <a:cxnLst>
              <a:cxn ang="0">
                <a:pos x="connsiteX0" y="connsiteY0"/>
              </a:cxn>
              <a:cxn ang="0">
                <a:pos x="connsiteX1" y="connsiteY1"/>
              </a:cxn>
              <a:cxn ang="0">
                <a:pos x="connsiteX2" y="connsiteY2"/>
              </a:cxn>
              <a:cxn ang="0">
                <a:pos x="connsiteX3" y="connsiteY3"/>
              </a:cxn>
            </a:cxnLst>
            <a:rect l="l" t="t" r="r" b="b"/>
            <a:pathLst>
              <a:path w="7786254" h="9670473">
                <a:moveTo>
                  <a:pt x="0" y="0"/>
                </a:moveTo>
                <a:lnTo>
                  <a:pt x="7786254" y="0"/>
                </a:lnTo>
                <a:lnTo>
                  <a:pt x="7786254" y="9670473"/>
                </a:lnTo>
                <a:lnTo>
                  <a:pt x="0" y="9670473"/>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36733AA8-D7EE-43E4-8371-C1AE8919A64F}"/>
              </a:ext>
            </a:extLst>
          </p:cNvPr>
          <p:cNvSpPr>
            <a:spLocks noGrp="1"/>
          </p:cNvSpPr>
          <p:nvPr>
            <p:ph type="pic" sz="quarter" idx="11"/>
          </p:nvPr>
        </p:nvSpPr>
        <p:spPr>
          <a:xfrm>
            <a:off x="15683345" y="3657600"/>
            <a:ext cx="7786255" cy="8894618"/>
          </a:xfrm>
          <a:custGeom>
            <a:avLst/>
            <a:gdLst>
              <a:gd name="connsiteX0" fmla="*/ 0 w 7786255"/>
              <a:gd name="connsiteY0" fmla="*/ 0 h 8894618"/>
              <a:gd name="connsiteX1" fmla="*/ 7786255 w 7786255"/>
              <a:gd name="connsiteY1" fmla="*/ 0 h 8894618"/>
              <a:gd name="connsiteX2" fmla="*/ 7786255 w 7786255"/>
              <a:gd name="connsiteY2" fmla="*/ 8894618 h 8894618"/>
              <a:gd name="connsiteX3" fmla="*/ 0 w 7786255"/>
              <a:gd name="connsiteY3" fmla="*/ 8894618 h 8894618"/>
            </a:gdLst>
            <a:ahLst/>
            <a:cxnLst>
              <a:cxn ang="0">
                <a:pos x="connsiteX0" y="connsiteY0"/>
              </a:cxn>
              <a:cxn ang="0">
                <a:pos x="connsiteX1" y="connsiteY1"/>
              </a:cxn>
              <a:cxn ang="0">
                <a:pos x="connsiteX2" y="connsiteY2"/>
              </a:cxn>
              <a:cxn ang="0">
                <a:pos x="connsiteX3" y="connsiteY3"/>
              </a:cxn>
            </a:cxnLst>
            <a:rect l="l" t="t" r="r" b="b"/>
            <a:pathLst>
              <a:path w="7786255" h="8894618">
                <a:moveTo>
                  <a:pt x="0" y="0"/>
                </a:moveTo>
                <a:lnTo>
                  <a:pt x="7786255" y="0"/>
                </a:lnTo>
                <a:lnTo>
                  <a:pt x="7786255" y="8894618"/>
                </a:lnTo>
                <a:lnTo>
                  <a:pt x="0" y="8894618"/>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08327CC8-1B3F-4626-A63B-D41662CFCE02}"/>
              </a:ext>
            </a:extLst>
          </p:cNvPr>
          <p:cNvSpPr>
            <a:spLocks noGrp="1"/>
          </p:cNvSpPr>
          <p:nvPr>
            <p:ph type="pic" sz="quarter" idx="12"/>
          </p:nvPr>
        </p:nvSpPr>
        <p:spPr>
          <a:xfrm>
            <a:off x="8783782" y="0"/>
            <a:ext cx="15695468" cy="13679488"/>
          </a:xfrm>
          <a:custGeom>
            <a:avLst/>
            <a:gdLst>
              <a:gd name="connsiteX0" fmla="*/ 0 w 15695468"/>
              <a:gd name="connsiteY0" fmla="*/ 0 h 13679488"/>
              <a:gd name="connsiteX1" fmla="*/ 15695468 w 15695468"/>
              <a:gd name="connsiteY1" fmla="*/ 0 h 13679488"/>
              <a:gd name="connsiteX2" fmla="*/ 15695468 w 15695468"/>
              <a:gd name="connsiteY2" fmla="*/ 13679488 h 13679488"/>
              <a:gd name="connsiteX3" fmla="*/ 0 w 15695468"/>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5695468" h="13679488">
                <a:moveTo>
                  <a:pt x="0" y="0"/>
                </a:moveTo>
                <a:lnTo>
                  <a:pt x="15695468" y="0"/>
                </a:lnTo>
                <a:lnTo>
                  <a:pt x="15695468"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2747867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3FA92CF-1278-4A3A-8884-01431CDA1FED}"/>
              </a:ext>
            </a:extLst>
          </p:cNvPr>
          <p:cNvSpPr>
            <a:spLocks noGrp="1"/>
          </p:cNvSpPr>
          <p:nvPr>
            <p:ph type="pic" sz="quarter" idx="10"/>
          </p:nvPr>
        </p:nvSpPr>
        <p:spPr>
          <a:xfrm>
            <a:off x="5195889" y="7162801"/>
            <a:ext cx="10750693" cy="4488873"/>
          </a:xfrm>
          <a:custGeom>
            <a:avLst/>
            <a:gdLst>
              <a:gd name="connsiteX0" fmla="*/ 0 w 10750693"/>
              <a:gd name="connsiteY0" fmla="*/ 0 h 4488873"/>
              <a:gd name="connsiteX1" fmla="*/ 10750693 w 10750693"/>
              <a:gd name="connsiteY1" fmla="*/ 0 h 4488873"/>
              <a:gd name="connsiteX2" fmla="*/ 10750693 w 10750693"/>
              <a:gd name="connsiteY2" fmla="*/ 4488873 h 4488873"/>
              <a:gd name="connsiteX3" fmla="*/ 0 w 10750693"/>
              <a:gd name="connsiteY3" fmla="*/ 4488873 h 4488873"/>
            </a:gdLst>
            <a:ahLst/>
            <a:cxnLst>
              <a:cxn ang="0">
                <a:pos x="connsiteX0" y="connsiteY0"/>
              </a:cxn>
              <a:cxn ang="0">
                <a:pos x="connsiteX1" y="connsiteY1"/>
              </a:cxn>
              <a:cxn ang="0">
                <a:pos x="connsiteX2" y="connsiteY2"/>
              </a:cxn>
              <a:cxn ang="0">
                <a:pos x="connsiteX3" y="connsiteY3"/>
              </a:cxn>
            </a:cxnLst>
            <a:rect l="l" t="t" r="r" b="b"/>
            <a:pathLst>
              <a:path w="10750693" h="4488873">
                <a:moveTo>
                  <a:pt x="0" y="0"/>
                </a:moveTo>
                <a:lnTo>
                  <a:pt x="10750693" y="0"/>
                </a:lnTo>
                <a:lnTo>
                  <a:pt x="10750693" y="4488873"/>
                </a:lnTo>
                <a:lnTo>
                  <a:pt x="0" y="4488873"/>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317B93D0-D2A6-40FA-A430-3940E95CFE4E}"/>
              </a:ext>
            </a:extLst>
          </p:cNvPr>
          <p:cNvSpPr>
            <a:spLocks noGrp="1"/>
          </p:cNvSpPr>
          <p:nvPr>
            <p:ph type="pic" sz="quarter" idx="11"/>
          </p:nvPr>
        </p:nvSpPr>
        <p:spPr>
          <a:xfrm>
            <a:off x="3768436" y="2521528"/>
            <a:ext cx="6511637" cy="7453745"/>
          </a:xfrm>
          <a:custGeom>
            <a:avLst/>
            <a:gdLst>
              <a:gd name="connsiteX0" fmla="*/ 0 w 6511637"/>
              <a:gd name="connsiteY0" fmla="*/ 0 h 7453745"/>
              <a:gd name="connsiteX1" fmla="*/ 6511637 w 6511637"/>
              <a:gd name="connsiteY1" fmla="*/ 0 h 7453745"/>
              <a:gd name="connsiteX2" fmla="*/ 6511637 w 6511637"/>
              <a:gd name="connsiteY2" fmla="*/ 7453745 h 7453745"/>
              <a:gd name="connsiteX3" fmla="*/ 0 w 6511637"/>
              <a:gd name="connsiteY3" fmla="*/ 7453745 h 7453745"/>
            </a:gdLst>
            <a:ahLst/>
            <a:cxnLst>
              <a:cxn ang="0">
                <a:pos x="connsiteX0" y="connsiteY0"/>
              </a:cxn>
              <a:cxn ang="0">
                <a:pos x="connsiteX1" y="connsiteY1"/>
              </a:cxn>
              <a:cxn ang="0">
                <a:pos x="connsiteX2" y="connsiteY2"/>
              </a:cxn>
              <a:cxn ang="0">
                <a:pos x="connsiteX3" y="connsiteY3"/>
              </a:cxn>
            </a:cxnLst>
            <a:rect l="l" t="t" r="r" b="b"/>
            <a:pathLst>
              <a:path w="6511637" h="7453745">
                <a:moveTo>
                  <a:pt x="0" y="0"/>
                </a:moveTo>
                <a:lnTo>
                  <a:pt x="6511637" y="0"/>
                </a:lnTo>
                <a:lnTo>
                  <a:pt x="6511637" y="7453745"/>
                </a:lnTo>
                <a:lnTo>
                  <a:pt x="0" y="7453745"/>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FE4A7A6F-F8F9-4DA7-8242-57A128992545}"/>
              </a:ext>
            </a:extLst>
          </p:cNvPr>
          <p:cNvSpPr>
            <a:spLocks noGrp="1"/>
          </p:cNvSpPr>
          <p:nvPr>
            <p:ph type="pic" sz="quarter" idx="12"/>
          </p:nvPr>
        </p:nvSpPr>
        <p:spPr>
          <a:xfrm>
            <a:off x="1001147" y="845127"/>
            <a:ext cx="6511637" cy="7453745"/>
          </a:xfrm>
          <a:custGeom>
            <a:avLst/>
            <a:gdLst>
              <a:gd name="connsiteX0" fmla="*/ 0 w 6511637"/>
              <a:gd name="connsiteY0" fmla="*/ 0 h 7453745"/>
              <a:gd name="connsiteX1" fmla="*/ 6511637 w 6511637"/>
              <a:gd name="connsiteY1" fmla="*/ 0 h 7453745"/>
              <a:gd name="connsiteX2" fmla="*/ 6511637 w 6511637"/>
              <a:gd name="connsiteY2" fmla="*/ 7453745 h 7453745"/>
              <a:gd name="connsiteX3" fmla="*/ 0 w 6511637"/>
              <a:gd name="connsiteY3" fmla="*/ 7453745 h 7453745"/>
            </a:gdLst>
            <a:ahLst/>
            <a:cxnLst>
              <a:cxn ang="0">
                <a:pos x="connsiteX0" y="connsiteY0"/>
              </a:cxn>
              <a:cxn ang="0">
                <a:pos x="connsiteX1" y="connsiteY1"/>
              </a:cxn>
              <a:cxn ang="0">
                <a:pos x="connsiteX2" y="connsiteY2"/>
              </a:cxn>
              <a:cxn ang="0">
                <a:pos x="connsiteX3" y="connsiteY3"/>
              </a:cxn>
            </a:cxnLst>
            <a:rect l="l" t="t" r="r" b="b"/>
            <a:pathLst>
              <a:path w="6511637" h="7453745">
                <a:moveTo>
                  <a:pt x="0" y="0"/>
                </a:moveTo>
                <a:lnTo>
                  <a:pt x="6511637" y="0"/>
                </a:lnTo>
                <a:lnTo>
                  <a:pt x="6511637" y="7453745"/>
                </a:lnTo>
                <a:lnTo>
                  <a:pt x="0" y="7453745"/>
                </a:lnTo>
                <a:close/>
              </a:path>
            </a:pathLst>
          </a:custGeom>
        </p:spPr>
        <p:txBody>
          <a:bodyPr wrap="square">
            <a:noAutofit/>
          </a:bodyPr>
          <a:lstStyle/>
          <a:p>
            <a:endParaRPr lang="en-ID"/>
          </a:p>
        </p:txBody>
      </p:sp>
    </p:spTree>
    <p:extLst>
      <p:ext uri="{BB962C8B-B14F-4D97-AF65-F5344CB8AC3E}">
        <p14:creationId xmlns:p14="http://schemas.microsoft.com/office/powerpoint/2010/main" val="184186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E893F5C-8C19-4B75-B500-B4140D37ECE0}"/>
              </a:ext>
            </a:extLst>
          </p:cNvPr>
          <p:cNvSpPr>
            <a:spLocks noGrp="1"/>
          </p:cNvSpPr>
          <p:nvPr>
            <p:ph type="pic" sz="quarter" idx="10"/>
          </p:nvPr>
        </p:nvSpPr>
        <p:spPr>
          <a:xfrm>
            <a:off x="2216727" y="637309"/>
            <a:ext cx="5181600" cy="8894618"/>
          </a:xfrm>
          <a:custGeom>
            <a:avLst/>
            <a:gdLst>
              <a:gd name="connsiteX0" fmla="*/ 0 w 5181600"/>
              <a:gd name="connsiteY0" fmla="*/ 0 h 8894618"/>
              <a:gd name="connsiteX1" fmla="*/ 5181600 w 5181600"/>
              <a:gd name="connsiteY1" fmla="*/ 0 h 8894618"/>
              <a:gd name="connsiteX2" fmla="*/ 5181600 w 5181600"/>
              <a:gd name="connsiteY2" fmla="*/ 8894618 h 8894618"/>
              <a:gd name="connsiteX3" fmla="*/ 0 w 5181600"/>
              <a:gd name="connsiteY3" fmla="*/ 8894618 h 8894618"/>
            </a:gdLst>
            <a:ahLst/>
            <a:cxnLst>
              <a:cxn ang="0">
                <a:pos x="connsiteX0" y="connsiteY0"/>
              </a:cxn>
              <a:cxn ang="0">
                <a:pos x="connsiteX1" y="connsiteY1"/>
              </a:cxn>
              <a:cxn ang="0">
                <a:pos x="connsiteX2" y="connsiteY2"/>
              </a:cxn>
              <a:cxn ang="0">
                <a:pos x="connsiteX3" y="connsiteY3"/>
              </a:cxn>
            </a:cxnLst>
            <a:rect l="l" t="t" r="r" b="b"/>
            <a:pathLst>
              <a:path w="5181600" h="8894618">
                <a:moveTo>
                  <a:pt x="0" y="0"/>
                </a:moveTo>
                <a:lnTo>
                  <a:pt x="5181600" y="0"/>
                </a:lnTo>
                <a:lnTo>
                  <a:pt x="5181600" y="8894618"/>
                </a:lnTo>
                <a:lnTo>
                  <a:pt x="0" y="8894618"/>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6E1EB4D2-E786-4307-AC2F-53AE7F2695A1}"/>
              </a:ext>
            </a:extLst>
          </p:cNvPr>
          <p:cNvSpPr>
            <a:spLocks noGrp="1"/>
          </p:cNvSpPr>
          <p:nvPr>
            <p:ph type="pic" sz="quarter" idx="11"/>
          </p:nvPr>
        </p:nvSpPr>
        <p:spPr>
          <a:xfrm>
            <a:off x="8839200" y="4017818"/>
            <a:ext cx="15640050" cy="9661670"/>
          </a:xfrm>
          <a:custGeom>
            <a:avLst/>
            <a:gdLst>
              <a:gd name="connsiteX0" fmla="*/ 0 w 15640050"/>
              <a:gd name="connsiteY0" fmla="*/ 0 h 9661670"/>
              <a:gd name="connsiteX1" fmla="*/ 15640050 w 15640050"/>
              <a:gd name="connsiteY1" fmla="*/ 0 h 9661670"/>
              <a:gd name="connsiteX2" fmla="*/ 15640050 w 15640050"/>
              <a:gd name="connsiteY2" fmla="*/ 9661670 h 9661670"/>
              <a:gd name="connsiteX3" fmla="*/ 0 w 15640050"/>
              <a:gd name="connsiteY3" fmla="*/ 9661670 h 9661670"/>
            </a:gdLst>
            <a:ahLst/>
            <a:cxnLst>
              <a:cxn ang="0">
                <a:pos x="connsiteX0" y="connsiteY0"/>
              </a:cxn>
              <a:cxn ang="0">
                <a:pos x="connsiteX1" y="connsiteY1"/>
              </a:cxn>
              <a:cxn ang="0">
                <a:pos x="connsiteX2" y="connsiteY2"/>
              </a:cxn>
              <a:cxn ang="0">
                <a:pos x="connsiteX3" y="connsiteY3"/>
              </a:cxn>
            </a:cxnLst>
            <a:rect l="l" t="t" r="r" b="b"/>
            <a:pathLst>
              <a:path w="15640050" h="9661670">
                <a:moveTo>
                  <a:pt x="0" y="0"/>
                </a:moveTo>
                <a:lnTo>
                  <a:pt x="15640050" y="0"/>
                </a:lnTo>
                <a:lnTo>
                  <a:pt x="15640050" y="9661670"/>
                </a:lnTo>
                <a:lnTo>
                  <a:pt x="0" y="9661670"/>
                </a:lnTo>
                <a:close/>
              </a:path>
            </a:pathLst>
          </a:custGeom>
        </p:spPr>
        <p:txBody>
          <a:bodyPr wrap="square">
            <a:noAutofit/>
          </a:bodyPr>
          <a:lstStyle/>
          <a:p>
            <a:endParaRPr lang="en-ID"/>
          </a:p>
        </p:txBody>
      </p:sp>
    </p:spTree>
    <p:extLst>
      <p:ext uri="{BB962C8B-B14F-4D97-AF65-F5344CB8AC3E}">
        <p14:creationId xmlns:p14="http://schemas.microsoft.com/office/powerpoint/2010/main" val="7041756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1D8A82D-9A49-4A0E-87F0-90CF5B01D1CE}"/>
              </a:ext>
            </a:extLst>
          </p:cNvPr>
          <p:cNvSpPr>
            <a:spLocks noGrp="1"/>
          </p:cNvSpPr>
          <p:nvPr>
            <p:ph type="pic" sz="quarter" idx="10"/>
          </p:nvPr>
        </p:nvSpPr>
        <p:spPr>
          <a:xfrm>
            <a:off x="3657600" y="0"/>
            <a:ext cx="17290472" cy="13679488"/>
          </a:xfrm>
          <a:custGeom>
            <a:avLst/>
            <a:gdLst>
              <a:gd name="connsiteX0" fmla="*/ 0 w 17290472"/>
              <a:gd name="connsiteY0" fmla="*/ 0 h 13679488"/>
              <a:gd name="connsiteX1" fmla="*/ 17290472 w 17290472"/>
              <a:gd name="connsiteY1" fmla="*/ 0 h 13679488"/>
              <a:gd name="connsiteX2" fmla="*/ 17290472 w 17290472"/>
              <a:gd name="connsiteY2" fmla="*/ 13679488 h 13679488"/>
              <a:gd name="connsiteX3" fmla="*/ 0 w 17290472"/>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7290472" h="13679488">
                <a:moveTo>
                  <a:pt x="0" y="0"/>
                </a:moveTo>
                <a:lnTo>
                  <a:pt x="17290472" y="0"/>
                </a:lnTo>
                <a:lnTo>
                  <a:pt x="17290472"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2163073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3C3A947-9471-4FDE-9DC0-AFCB0A387FB7}"/>
              </a:ext>
            </a:extLst>
          </p:cNvPr>
          <p:cNvSpPr>
            <a:spLocks noGrp="1"/>
          </p:cNvSpPr>
          <p:nvPr>
            <p:ph type="pic" sz="quarter" idx="10"/>
          </p:nvPr>
        </p:nvSpPr>
        <p:spPr>
          <a:xfrm>
            <a:off x="0" y="0"/>
            <a:ext cx="14541500" cy="13679488"/>
          </a:xfrm>
        </p:spPr>
        <p:txBody>
          <a:bodyPr/>
          <a:lstStyle/>
          <a:p>
            <a:endParaRPr lang="en-ID"/>
          </a:p>
        </p:txBody>
      </p:sp>
      <p:sp>
        <p:nvSpPr>
          <p:cNvPr id="6" name="Picture Placeholder 5">
            <a:extLst>
              <a:ext uri="{FF2B5EF4-FFF2-40B4-BE49-F238E27FC236}">
                <a16:creationId xmlns:a16="http://schemas.microsoft.com/office/drawing/2014/main" id="{B4894A1B-518D-49B8-A9C8-AFA8D92126D3}"/>
              </a:ext>
            </a:extLst>
          </p:cNvPr>
          <p:cNvSpPr>
            <a:spLocks noGrp="1"/>
          </p:cNvSpPr>
          <p:nvPr>
            <p:ph type="pic" sz="quarter" idx="11"/>
          </p:nvPr>
        </p:nvSpPr>
        <p:spPr>
          <a:xfrm>
            <a:off x="6182340" y="0"/>
            <a:ext cx="9140681" cy="13711022"/>
          </a:xfrm>
          <a:custGeom>
            <a:avLst/>
            <a:gdLst>
              <a:gd name="connsiteX0" fmla="*/ 0 w 9140681"/>
              <a:gd name="connsiteY0" fmla="*/ 0 h 13711022"/>
              <a:gd name="connsiteX1" fmla="*/ 9140681 w 9140681"/>
              <a:gd name="connsiteY1" fmla="*/ 0 h 13711022"/>
              <a:gd name="connsiteX2" fmla="*/ 9140681 w 9140681"/>
              <a:gd name="connsiteY2" fmla="*/ 13711022 h 13711022"/>
              <a:gd name="connsiteX3" fmla="*/ 0 w 9140681"/>
              <a:gd name="connsiteY3" fmla="*/ 13711022 h 13711022"/>
            </a:gdLst>
            <a:ahLst/>
            <a:cxnLst>
              <a:cxn ang="0">
                <a:pos x="connsiteX0" y="connsiteY0"/>
              </a:cxn>
              <a:cxn ang="0">
                <a:pos x="connsiteX1" y="connsiteY1"/>
              </a:cxn>
              <a:cxn ang="0">
                <a:pos x="connsiteX2" y="connsiteY2"/>
              </a:cxn>
              <a:cxn ang="0">
                <a:pos x="connsiteX3" y="connsiteY3"/>
              </a:cxn>
            </a:cxnLst>
            <a:rect l="l" t="t" r="r" b="b"/>
            <a:pathLst>
              <a:path w="9140681" h="13711022">
                <a:moveTo>
                  <a:pt x="0" y="0"/>
                </a:moveTo>
                <a:lnTo>
                  <a:pt x="9140681" y="0"/>
                </a:lnTo>
                <a:lnTo>
                  <a:pt x="9140681" y="13711022"/>
                </a:lnTo>
                <a:lnTo>
                  <a:pt x="0" y="13711022"/>
                </a:lnTo>
                <a:close/>
              </a:path>
            </a:pathLst>
          </a:custGeom>
        </p:spPr>
        <p:txBody>
          <a:bodyPr wrap="square">
            <a:noAutofit/>
          </a:bodyPr>
          <a:lstStyle/>
          <a:p>
            <a:endParaRPr lang="en-ID"/>
          </a:p>
        </p:txBody>
      </p:sp>
    </p:spTree>
    <p:extLst>
      <p:ext uri="{BB962C8B-B14F-4D97-AF65-F5344CB8AC3E}">
        <p14:creationId xmlns:p14="http://schemas.microsoft.com/office/powerpoint/2010/main" val="40618687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A5E9413-3701-4AD9-A735-BBF20013B696}"/>
              </a:ext>
            </a:extLst>
          </p:cNvPr>
          <p:cNvSpPr>
            <a:spLocks noGrp="1"/>
          </p:cNvSpPr>
          <p:nvPr>
            <p:ph type="pic" sz="quarter" idx="10"/>
          </p:nvPr>
        </p:nvSpPr>
        <p:spPr>
          <a:xfrm>
            <a:off x="11416145" y="4337462"/>
            <a:ext cx="13063105" cy="8497888"/>
          </a:xfrm>
          <a:custGeom>
            <a:avLst/>
            <a:gdLst>
              <a:gd name="connsiteX0" fmla="*/ 0 w 13063105"/>
              <a:gd name="connsiteY0" fmla="*/ 0 h 8497888"/>
              <a:gd name="connsiteX1" fmla="*/ 13063105 w 13063105"/>
              <a:gd name="connsiteY1" fmla="*/ 0 h 8497888"/>
              <a:gd name="connsiteX2" fmla="*/ 13063105 w 13063105"/>
              <a:gd name="connsiteY2" fmla="*/ 8497888 h 8497888"/>
              <a:gd name="connsiteX3" fmla="*/ 0 w 13063105"/>
              <a:gd name="connsiteY3" fmla="*/ 8497888 h 8497888"/>
            </a:gdLst>
            <a:ahLst/>
            <a:cxnLst>
              <a:cxn ang="0">
                <a:pos x="connsiteX0" y="connsiteY0"/>
              </a:cxn>
              <a:cxn ang="0">
                <a:pos x="connsiteX1" y="connsiteY1"/>
              </a:cxn>
              <a:cxn ang="0">
                <a:pos x="connsiteX2" y="connsiteY2"/>
              </a:cxn>
              <a:cxn ang="0">
                <a:pos x="connsiteX3" y="connsiteY3"/>
              </a:cxn>
            </a:cxnLst>
            <a:rect l="l" t="t" r="r" b="b"/>
            <a:pathLst>
              <a:path w="13063105" h="8497888">
                <a:moveTo>
                  <a:pt x="0" y="0"/>
                </a:moveTo>
                <a:lnTo>
                  <a:pt x="13063105" y="0"/>
                </a:lnTo>
                <a:lnTo>
                  <a:pt x="13063105" y="8497888"/>
                </a:lnTo>
                <a:lnTo>
                  <a:pt x="0" y="8497888"/>
                </a:lnTo>
                <a:close/>
              </a:path>
            </a:pathLst>
          </a:custGeom>
        </p:spPr>
        <p:txBody>
          <a:bodyPr wrap="square">
            <a:noAutofit/>
          </a:bodyPr>
          <a:lstStyle/>
          <a:p>
            <a:endParaRPr lang="en-ID"/>
          </a:p>
        </p:txBody>
      </p:sp>
    </p:spTree>
    <p:extLst>
      <p:ext uri="{BB962C8B-B14F-4D97-AF65-F5344CB8AC3E}">
        <p14:creationId xmlns:p14="http://schemas.microsoft.com/office/powerpoint/2010/main" val="323765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50049E0-C8CE-4A84-86B9-80B728FD19A0}"/>
              </a:ext>
            </a:extLst>
          </p:cNvPr>
          <p:cNvSpPr>
            <a:spLocks noGrp="1"/>
          </p:cNvSpPr>
          <p:nvPr>
            <p:ph type="pic" sz="quarter" idx="10"/>
          </p:nvPr>
        </p:nvSpPr>
        <p:spPr>
          <a:xfrm>
            <a:off x="1" y="4461164"/>
            <a:ext cx="15101455" cy="8395854"/>
          </a:xfrm>
          <a:custGeom>
            <a:avLst/>
            <a:gdLst>
              <a:gd name="connsiteX0" fmla="*/ 0 w 15101455"/>
              <a:gd name="connsiteY0" fmla="*/ 0 h 8395854"/>
              <a:gd name="connsiteX1" fmla="*/ 15101455 w 15101455"/>
              <a:gd name="connsiteY1" fmla="*/ 0 h 8395854"/>
              <a:gd name="connsiteX2" fmla="*/ 15101455 w 15101455"/>
              <a:gd name="connsiteY2" fmla="*/ 8395854 h 8395854"/>
              <a:gd name="connsiteX3" fmla="*/ 0 w 15101455"/>
              <a:gd name="connsiteY3" fmla="*/ 8395854 h 8395854"/>
            </a:gdLst>
            <a:ahLst/>
            <a:cxnLst>
              <a:cxn ang="0">
                <a:pos x="connsiteX0" y="connsiteY0"/>
              </a:cxn>
              <a:cxn ang="0">
                <a:pos x="connsiteX1" y="connsiteY1"/>
              </a:cxn>
              <a:cxn ang="0">
                <a:pos x="connsiteX2" y="connsiteY2"/>
              </a:cxn>
              <a:cxn ang="0">
                <a:pos x="connsiteX3" y="connsiteY3"/>
              </a:cxn>
            </a:cxnLst>
            <a:rect l="l" t="t" r="r" b="b"/>
            <a:pathLst>
              <a:path w="15101455" h="8395854">
                <a:moveTo>
                  <a:pt x="0" y="0"/>
                </a:moveTo>
                <a:lnTo>
                  <a:pt x="15101455" y="0"/>
                </a:lnTo>
                <a:lnTo>
                  <a:pt x="15101455" y="8395854"/>
                </a:lnTo>
                <a:lnTo>
                  <a:pt x="0" y="8395854"/>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C7B16A9E-5BB2-4D7C-BA37-44ADBA401F88}"/>
              </a:ext>
            </a:extLst>
          </p:cNvPr>
          <p:cNvSpPr>
            <a:spLocks noGrp="1"/>
          </p:cNvSpPr>
          <p:nvPr>
            <p:ph type="pic" sz="quarter" idx="11"/>
          </p:nvPr>
        </p:nvSpPr>
        <p:spPr>
          <a:xfrm>
            <a:off x="9818850" y="1025236"/>
            <a:ext cx="3952569" cy="6423314"/>
          </a:xfrm>
          <a:custGeom>
            <a:avLst/>
            <a:gdLst>
              <a:gd name="connsiteX0" fmla="*/ 0 w 3952569"/>
              <a:gd name="connsiteY0" fmla="*/ 0 h 6423314"/>
              <a:gd name="connsiteX1" fmla="*/ 3952569 w 3952569"/>
              <a:gd name="connsiteY1" fmla="*/ 0 h 6423314"/>
              <a:gd name="connsiteX2" fmla="*/ 3952569 w 3952569"/>
              <a:gd name="connsiteY2" fmla="*/ 6423314 h 6423314"/>
              <a:gd name="connsiteX3" fmla="*/ 0 w 3952569"/>
              <a:gd name="connsiteY3" fmla="*/ 6423314 h 6423314"/>
            </a:gdLst>
            <a:ahLst/>
            <a:cxnLst>
              <a:cxn ang="0">
                <a:pos x="connsiteX0" y="connsiteY0"/>
              </a:cxn>
              <a:cxn ang="0">
                <a:pos x="connsiteX1" y="connsiteY1"/>
              </a:cxn>
              <a:cxn ang="0">
                <a:pos x="connsiteX2" y="connsiteY2"/>
              </a:cxn>
              <a:cxn ang="0">
                <a:pos x="connsiteX3" y="connsiteY3"/>
              </a:cxn>
            </a:cxnLst>
            <a:rect l="l" t="t" r="r" b="b"/>
            <a:pathLst>
              <a:path w="3952569" h="6423314">
                <a:moveTo>
                  <a:pt x="0" y="0"/>
                </a:moveTo>
                <a:lnTo>
                  <a:pt x="3952569" y="0"/>
                </a:lnTo>
                <a:lnTo>
                  <a:pt x="3952569" y="6423314"/>
                </a:lnTo>
                <a:lnTo>
                  <a:pt x="0" y="6423314"/>
                </a:lnTo>
                <a:close/>
              </a:path>
            </a:pathLst>
          </a:custGeom>
        </p:spPr>
        <p:txBody>
          <a:bodyPr wrap="square">
            <a:noAutofit/>
          </a:bodyPr>
          <a:lstStyle/>
          <a:p>
            <a:endParaRPr lang="en-ID"/>
          </a:p>
        </p:txBody>
      </p:sp>
      <p:sp>
        <p:nvSpPr>
          <p:cNvPr id="16" name="Picture Placeholder 15">
            <a:extLst>
              <a:ext uri="{FF2B5EF4-FFF2-40B4-BE49-F238E27FC236}">
                <a16:creationId xmlns:a16="http://schemas.microsoft.com/office/drawing/2014/main" id="{7663D320-8937-44C2-A46A-36A9202670D4}"/>
              </a:ext>
            </a:extLst>
          </p:cNvPr>
          <p:cNvSpPr>
            <a:spLocks noGrp="1"/>
          </p:cNvSpPr>
          <p:nvPr>
            <p:ph type="pic" sz="quarter" idx="12"/>
          </p:nvPr>
        </p:nvSpPr>
        <p:spPr>
          <a:xfrm>
            <a:off x="6654176" y="1526696"/>
            <a:ext cx="5922049" cy="5921854"/>
          </a:xfrm>
          <a:custGeom>
            <a:avLst/>
            <a:gdLst>
              <a:gd name="connsiteX0" fmla="*/ 4056007 w 5922049"/>
              <a:gd name="connsiteY0" fmla="*/ 0 h 5921854"/>
              <a:gd name="connsiteX1" fmla="*/ 5922049 w 5922049"/>
              <a:gd name="connsiteY1" fmla="*/ 4056007 h 5921854"/>
              <a:gd name="connsiteX2" fmla="*/ 1866466 w 5922049"/>
              <a:gd name="connsiteY2" fmla="*/ 5921854 h 5921854"/>
              <a:gd name="connsiteX3" fmla="*/ 1865952 w 5922049"/>
              <a:gd name="connsiteY3" fmla="*/ 5921854 h 5921854"/>
              <a:gd name="connsiteX4" fmla="*/ 0 w 5922049"/>
              <a:gd name="connsiteY4" fmla="*/ 1866042 h 5921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2049" h="5921854">
                <a:moveTo>
                  <a:pt x="4056007" y="0"/>
                </a:moveTo>
                <a:lnTo>
                  <a:pt x="5922049" y="4056007"/>
                </a:lnTo>
                <a:lnTo>
                  <a:pt x="1866466" y="5921854"/>
                </a:lnTo>
                <a:lnTo>
                  <a:pt x="1865952" y="5921854"/>
                </a:lnTo>
                <a:lnTo>
                  <a:pt x="0" y="1866042"/>
                </a:lnTo>
                <a:close/>
              </a:path>
            </a:pathLst>
          </a:custGeom>
        </p:spPr>
        <p:txBody>
          <a:bodyPr wrap="square">
            <a:noAutofit/>
          </a:bodyPr>
          <a:lstStyle/>
          <a:p>
            <a:endParaRPr lang="en-ID"/>
          </a:p>
        </p:txBody>
      </p:sp>
      <p:sp>
        <p:nvSpPr>
          <p:cNvPr id="19" name="Picture Placeholder 18">
            <a:extLst>
              <a:ext uri="{FF2B5EF4-FFF2-40B4-BE49-F238E27FC236}">
                <a16:creationId xmlns:a16="http://schemas.microsoft.com/office/drawing/2014/main" id="{2CC0A517-D82E-4BB8-9264-399F2A8DC2DD}"/>
              </a:ext>
            </a:extLst>
          </p:cNvPr>
          <p:cNvSpPr>
            <a:spLocks noGrp="1"/>
          </p:cNvSpPr>
          <p:nvPr>
            <p:ph type="pic" sz="quarter" idx="13"/>
          </p:nvPr>
        </p:nvSpPr>
        <p:spPr>
          <a:xfrm>
            <a:off x="4631413" y="1526696"/>
            <a:ext cx="5922049" cy="5922049"/>
          </a:xfrm>
          <a:custGeom>
            <a:avLst/>
            <a:gdLst>
              <a:gd name="connsiteX0" fmla="*/ 4056007 w 5922049"/>
              <a:gd name="connsiteY0" fmla="*/ 0 h 5922049"/>
              <a:gd name="connsiteX1" fmla="*/ 5922049 w 5922049"/>
              <a:gd name="connsiteY1" fmla="*/ 4056007 h 5922049"/>
              <a:gd name="connsiteX2" fmla="*/ 1866042 w 5922049"/>
              <a:gd name="connsiteY2" fmla="*/ 5922049 h 5922049"/>
              <a:gd name="connsiteX3" fmla="*/ 0 w 5922049"/>
              <a:gd name="connsiteY3" fmla="*/ 1866042 h 5922049"/>
            </a:gdLst>
            <a:ahLst/>
            <a:cxnLst>
              <a:cxn ang="0">
                <a:pos x="connsiteX0" y="connsiteY0"/>
              </a:cxn>
              <a:cxn ang="0">
                <a:pos x="connsiteX1" y="connsiteY1"/>
              </a:cxn>
              <a:cxn ang="0">
                <a:pos x="connsiteX2" y="connsiteY2"/>
              </a:cxn>
              <a:cxn ang="0">
                <a:pos x="connsiteX3" y="connsiteY3"/>
              </a:cxn>
            </a:cxnLst>
            <a:rect l="l" t="t" r="r" b="b"/>
            <a:pathLst>
              <a:path w="5922049" h="5922049">
                <a:moveTo>
                  <a:pt x="4056007" y="0"/>
                </a:moveTo>
                <a:lnTo>
                  <a:pt x="5922049" y="4056007"/>
                </a:lnTo>
                <a:lnTo>
                  <a:pt x="1866042" y="5922049"/>
                </a:lnTo>
                <a:lnTo>
                  <a:pt x="0" y="1866042"/>
                </a:lnTo>
                <a:close/>
              </a:path>
            </a:pathLst>
          </a:custGeom>
        </p:spPr>
        <p:txBody>
          <a:bodyPr wrap="square">
            <a:noAutofit/>
          </a:bodyPr>
          <a:lstStyle/>
          <a:p>
            <a:endParaRPr lang="en-ID"/>
          </a:p>
        </p:txBody>
      </p:sp>
      <p:sp>
        <p:nvSpPr>
          <p:cNvPr id="22" name="Picture Placeholder 21">
            <a:extLst>
              <a:ext uri="{FF2B5EF4-FFF2-40B4-BE49-F238E27FC236}">
                <a16:creationId xmlns:a16="http://schemas.microsoft.com/office/drawing/2014/main" id="{A55E74F2-0E6C-4C8D-8C45-6342817B7A52}"/>
              </a:ext>
            </a:extLst>
          </p:cNvPr>
          <p:cNvSpPr>
            <a:spLocks noGrp="1"/>
          </p:cNvSpPr>
          <p:nvPr>
            <p:ph type="pic" sz="quarter" idx="14"/>
          </p:nvPr>
        </p:nvSpPr>
        <p:spPr>
          <a:xfrm>
            <a:off x="2148071" y="2261310"/>
            <a:ext cx="5187437" cy="5187240"/>
          </a:xfrm>
          <a:custGeom>
            <a:avLst/>
            <a:gdLst>
              <a:gd name="connsiteX0" fmla="*/ 3552871 w 5187437"/>
              <a:gd name="connsiteY0" fmla="*/ 0 h 5187240"/>
              <a:gd name="connsiteX1" fmla="*/ 5187437 w 5187437"/>
              <a:gd name="connsiteY1" fmla="*/ 3552871 h 5187240"/>
              <a:gd name="connsiteX2" fmla="*/ 1634992 w 5187437"/>
              <a:gd name="connsiteY2" fmla="*/ 5187240 h 5187240"/>
              <a:gd name="connsiteX3" fmla="*/ 1634475 w 5187437"/>
              <a:gd name="connsiteY3" fmla="*/ 5187240 h 5187240"/>
              <a:gd name="connsiteX4" fmla="*/ 0 w 5187437"/>
              <a:gd name="connsiteY4" fmla="*/ 1634565 h 5187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7437" h="5187240">
                <a:moveTo>
                  <a:pt x="3552871" y="0"/>
                </a:moveTo>
                <a:lnTo>
                  <a:pt x="5187437" y="3552871"/>
                </a:lnTo>
                <a:lnTo>
                  <a:pt x="1634992" y="5187240"/>
                </a:lnTo>
                <a:lnTo>
                  <a:pt x="1634475" y="5187240"/>
                </a:lnTo>
                <a:lnTo>
                  <a:pt x="0" y="1634565"/>
                </a:lnTo>
                <a:close/>
              </a:path>
            </a:pathLst>
          </a:custGeom>
        </p:spPr>
        <p:txBody>
          <a:bodyPr wrap="square">
            <a:noAutofit/>
          </a:bodyPr>
          <a:lstStyle/>
          <a:p>
            <a:endParaRPr lang="en-ID"/>
          </a:p>
        </p:txBody>
      </p:sp>
      <p:sp>
        <p:nvSpPr>
          <p:cNvPr id="25" name="Picture Placeholder 24">
            <a:extLst>
              <a:ext uri="{FF2B5EF4-FFF2-40B4-BE49-F238E27FC236}">
                <a16:creationId xmlns:a16="http://schemas.microsoft.com/office/drawing/2014/main" id="{231C5124-6C5E-4B27-8E4F-7E524684B348}"/>
              </a:ext>
            </a:extLst>
          </p:cNvPr>
          <p:cNvSpPr>
            <a:spLocks noGrp="1"/>
          </p:cNvSpPr>
          <p:nvPr>
            <p:ph type="pic" sz="quarter" idx="15"/>
          </p:nvPr>
        </p:nvSpPr>
        <p:spPr>
          <a:xfrm>
            <a:off x="536811" y="2870312"/>
            <a:ext cx="3969432" cy="3969432"/>
          </a:xfrm>
          <a:custGeom>
            <a:avLst/>
            <a:gdLst>
              <a:gd name="connsiteX0" fmla="*/ 2718661 w 3969432"/>
              <a:gd name="connsiteY0" fmla="*/ 0 h 3969432"/>
              <a:gd name="connsiteX1" fmla="*/ 3969432 w 3969432"/>
              <a:gd name="connsiteY1" fmla="*/ 2718661 h 3969432"/>
              <a:gd name="connsiteX2" fmla="*/ 1250771 w 3969432"/>
              <a:gd name="connsiteY2" fmla="*/ 3969432 h 3969432"/>
              <a:gd name="connsiteX3" fmla="*/ 0 w 3969432"/>
              <a:gd name="connsiteY3" fmla="*/ 1250771 h 3969432"/>
            </a:gdLst>
            <a:ahLst/>
            <a:cxnLst>
              <a:cxn ang="0">
                <a:pos x="connsiteX0" y="connsiteY0"/>
              </a:cxn>
              <a:cxn ang="0">
                <a:pos x="connsiteX1" y="connsiteY1"/>
              </a:cxn>
              <a:cxn ang="0">
                <a:pos x="connsiteX2" y="connsiteY2"/>
              </a:cxn>
              <a:cxn ang="0">
                <a:pos x="connsiteX3" y="connsiteY3"/>
              </a:cxn>
            </a:cxnLst>
            <a:rect l="l" t="t" r="r" b="b"/>
            <a:pathLst>
              <a:path w="3969432" h="3969432">
                <a:moveTo>
                  <a:pt x="2718661" y="0"/>
                </a:moveTo>
                <a:lnTo>
                  <a:pt x="3969432" y="2718661"/>
                </a:lnTo>
                <a:lnTo>
                  <a:pt x="1250771" y="3969432"/>
                </a:lnTo>
                <a:lnTo>
                  <a:pt x="0" y="1250771"/>
                </a:lnTo>
                <a:close/>
              </a:path>
            </a:pathLst>
          </a:custGeom>
        </p:spPr>
        <p:txBody>
          <a:bodyPr wrap="square">
            <a:noAutofit/>
          </a:bodyPr>
          <a:lstStyle/>
          <a:p>
            <a:endParaRPr lang="en-ID"/>
          </a:p>
        </p:txBody>
      </p:sp>
    </p:spTree>
    <p:extLst>
      <p:ext uri="{BB962C8B-B14F-4D97-AF65-F5344CB8AC3E}">
        <p14:creationId xmlns:p14="http://schemas.microsoft.com/office/powerpoint/2010/main" val="879112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DCF0BCE-F198-4DCD-9FD6-FF6983BD1687}"/>
              </a:ext>
            </a:extLst>
          </p:cNvPr>
          <p:cNvSpPr>
            <a:spLocks noGrp="1"/>
          </p:cNvSpPr>
          <p:nvPr>
            <p:ph type="pic" sz="quarter" idx="10"/>
          </p:nvPr>
        </p:nvSpPr>
        <p:spPr>
          <a:xfrm>
            <a:off x="0" y="0"/>
            <a:ext cx="15766473" cy="13679488"/>
          </a:xfrm>
          <a:custGeom>
            <a:avLst/>
            <a:gdLst>
              <a:gd name="connsiteX0" fmla="*/ 0 w 15766473"/>
              <a:gd name="connsiteY0" fmla="*/ 0 h 13679488"/>
              <a:gd name="connsiteX1" fmla="*/ 15766473 w 15766473"/>
              <a:gd name="connsiteY1" fmla="*/ 0 h 13679488"/>
              <a:gd name="connsiteX2" fmla="*/ 15766473 w 15766473"/>
              <a:gd name="connsiteY2" fmla="*/ 13679488 h 13679488"/>
              <a:gd name="connsiteX3" fmla="*/ 0 w 15766473"/>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5766473" h="13679488">
                <a:moveTo>
                  <a:pt x="0" y="0"/>
                </a:moveTo>
                <a:lnTo>
                  <a:pt x="15766473" y="0"/>
                </a:lnTo>
                <a:lnTo>
                  <a:pt x="15766473" y="13679488"/>
                </a:lnTo>
                <a:lnTo>
                  <a:pt x="0" y="13679488"/>
                </a:lnTo>
                <a:close/>
              </a:path>
            </a:pathLst>
          </a:custGeom>
        </p:spPr>
        <p:txBody>
          <a:bodyPr wrap="square">
            <a:noAutofit/>
          </a:bodyPr>
          <a:lstStyle/>
          <a:p>
            <a:endParaRPr lang="en-ID"/>
          </a:p>
        </p:txBody>
      </p:sp>
      <p:sp>
        <p:nvSpPr>
          <p:cNvPr id="12" name="Picture Placeholder 11">
            <a:extLst>
              <a:ext uri="{FF2B5EF4-FFF2-40B4-BE49-F238E27FC236}">
                <a16:creationId xmlns:a16="http://schemas.microsoft.com/office/drawing/2014/main" id="{6D20044E-EAE9-4A01-A482-A99B2F5E08F0}"/>
              </a:ext>
            </a:extLst>
          </p:cNvPr>
          <p:cNvSpPr>
            <a:spLocks noGrp="1"/>
          </p:cNvSpPr>
          <p:nvPr>
            <p:ph type="pic" sz="quarter" idx="11"/>
          </p:nvPr>
        </p:nvSpPr>
        <p:spPr>
          <a:xfrm>
            <a:off x="1205947" y="2156908"/>
            <a:ext cx="13244945" cy="9365672"/>
          </a:xfrm>
          <a:custGeom>
            <a:avLst/>
            <a:gdLst>
              <a:gd name="connsiteX0" fmla="*/ 0 w 13244945"/>
              <a:gd name="connsiteY0" fmla="*/ 0 h 9365672"/>
              <a:gd name="connsiteX1" fmla="*/ 13244945 w 13244945"/>
              <a:gd name="connsiteY1" fmla="*/ 0 h 9365672"/>
              <a:gd name="connsiteX2" fmla="*/ 13244945 w 13244945"/>
              <a:gd name="connsiteY2" fmla="*/ 9365672 h 9365672"/>
              <a:gd name="connsiteX3" fmla="*/ 0 w 13244945"/>
              <a:gd name="connsiteY3" fmla="*/ 9365672 h 9365672"/>
            </a:gdLst>
            <a:ahLst/>
            <a:cxnLst>
              <a:cxn ang="0">
                <a:pos x="connsiteX0" y="connsiteY0"/>
              </a:cxn>
              <a:cxn ang="0">
                <a:pos x="connsiteX1" y="connsiteY1"/>
              </a:cxn>
              <a:cxn ang="0">
                <a:pos x="connsiteX2" y="connsiteY2"/>
              </a:cxn>
              <a:cxn ang="0">
                <a:pos x="connsiteX3" y="connsiteY3"/>
              </a:cxn>
            </a:cxnLst>
            <a:rect l="l" t="t" r="r" b="b"/>
            <a:pathLst>
              <a:path w="13244945" h="9365672">
                <a:moveTo>
                  <a:pt x="0" y="0"/>
                </a:moveTo>
                <a:lnTo>
                  <a:pt x="13244945" y="0"/>
                </a:lnTo>
                <a:lnTo>
                  <a:pt x="13244945" y="9365672"/>
                </a:lnTo>
                <a:lnTo>
                  <a:pt x="0" y="9365672"/>
                </a:lnTo>
                <a:close/>
              </a:path>
            </a:pathLst>
          </a:custGeom>
        </p:spPr>
        <p:txBody>
          <a:bodyPr wrap="square">
            <a:noAutofit/>
          </a:bodyPr>
          <a:lstStyle/>
          <a:p>
            <a:endParaRPr lang="en-ID"/>
          </a:p>
        </p:txBody>
      </p:sp>
      <p:sp>
        <p:nvSpPr>
          <p:cNvPr id="15" name="Picture Placeholder 14">
            <a:extLst>
              <a:ext uri="{FF2B5EF4-FFF2-40B4-BE49-F238E27FC236}">
                <a16:creationId xmlns:a16="http://schemas.microsoft.com/office/drawing/2014/main" id="{B088F4F7-3C4C-4937-82F0-D5FE3533339E}"/>
              </a:ext>
            </a:extLst>
          </p:cNvPr>
          <p:cNvSpPr>
            <a:spLocks noGrp="1"/>
          </p:cNvSpPr>
          <p:nvPr>
            <p:ph type="pic" sz="quarter" idx="12"/>
          </p:nvPr>
        </p:nvSpPr>
        <p:spPr>
          <a:xfrm>
            <a:off x="2148056" y="3090214"/>
            <a:ext cx="11297516" cy="7545675"/>
          </a:xfrm>
          <a:custGeom>
            <a:avLst/>
            <a:gdLst>
              <a:gd name="connsiteX0" fmla="*/ 0 w 11297516"/>
              <a:gd name="connsiteY0" fmla="*/ 0 h 7545675"/>
              <a:gd name="connsiteX1" fmla="*/ 11297516 w 11297516"/>
              <a:gd name="connsiteY1" fmla="*/ 0 h 7545675"/>
              <a:gd name="connsiteX2" fmla="*/ 11297516 w 11297516"/>
              <a:gd name="connsiteY2" fmla="*/ 7545675 h 7545675"/>
              <a:gd name="connsiteX3" fmla="*/ 0 w 11297516"/>
              <a:gd name="connsiteY3" fmla="*/ 7545675 h 7545675"/>
            </a:gdLst>
            <a:ahLst/>
            <a:cxnLst>
              <a:cxn ang="0">
                <a:pos x="connsiteX0" y="connsiteY0"/>
              </a:cxn>
              <a:cxn ang="0">
                <a:pos x="connsiteX1" y="connsiteY1"/>
              </a:cxn>
              <a:cxn ang="0">
                <a:pos x="connsiteX2" y="connsiteY2"/>
              </a:cxn>
              <a:cxn ang="0">
                <a:pos x="connsiteX3" y="connsiteY3"/>
              </a:cxn>
            </a:cxnLst>
            <a:rect l="l" t="t" r="r" b="b"/>
            <a:pathLst>
              <a:path w="11297516" h="7545675">
                <a:moveTo>
                  <a:pt x="0" y="0"/>
                </a:moveTo>
                <a:lnTo>
                  <a:pt x="11297516" y="0"/>
                </a:lnTo>
                <a:lnTo>
                  <a:pt x="11297516" y="7545675"/>
                </a:lnTo>
                <a:lnTo>
                  <a:pt x="0" y="7545675"/>
                </a:lnTo>
                <a:close/>
              </a:path>
            </a:pathLst>
          </a:custGeom>
        </p:spPr>
        <p:txBody>
          <a:bodyPr wrap="square">
            <a:noAutofit/>
          </a:bodyPr>
          <a:lstStyle/>
          <a:p>
            <a:endParaRPr lang="en-ID"/>
          </a:p>
        </p:txBody>
      </p:sp>
      <p:sp>
        <p:nvSpPr>
          <p:cNvPr id="18" name="Picture Placeholder 17">
            <a:extLst>
              <a:ext uri="{FF2B5EF4-FFF2-40B4-BE49-F238E27FC236}">
                <a16:creationId xmlns:a16="http://schemas.microsoft.com/office/drawing/2014/main" id="{1E1399B7-3990-4811-ADDE-EB8FB2F14925}"/>
              </a:ext>
            </a:extLst>
          </p:cNvPr>
          <p:cNvSpPr>
            <a:spLocks noGrp="1"/>
          </p:cNvSpPr>
          <p:nvPr>
            <p:ph type="pic" sz="quarter" idx="13"/>
          </p:nvPr>
        </p:nvSpPr>
        <p:spPr>
          <a:xfrm>
            <a:off x="3276759" y="3956413"/>
            <a:ext cx="9102123" cy="5820496"/>
          </a:xfrm>
          <a:custGeom>
            <a:avLst/>
            <a:gdLst>
              <a:gd name="connsiteX0" fmla="*/ 0 w 9102123"/>
              <a:gd name="connsiteY0" fmla="*/ 0 h 5820496"/>
              <a:gd name="connsiteX1" fmla="*/ 9102123 w 9102123"/>
              <a:gd name="connsiteY1" fmla="*/ 0 h 5820496"/>
              <a:gd name="connsiteX2" fmla="*/ 9102123 w 9102123"/>
              <a:gd name="connsiteY2" fmla="*/ 5820496 h 5820496"/>
              <a:gd name="connsiteX3" fmla="*/ 0 w 9102123"/>
              <a:gd name="connsiteY3" fmla="*/ 5820496 h 5820496"/>
            </a:gdLst>
            <a:ahLst/>
            <a:cxnLst>
              <a:cxn ang="0">
                <a:pos x="connsiteX0" y="connsiteY0"/>
              </a:cxn>
              <a:cxn ang="0">
                <a:pos x="connsiteX1" y="connsiteY1"/>
              </a:cxn>
              <a:cxn ang="0">
                <a:pos x="connsiteX2" y="connsiteY2"/>
              </a:cxn>
              <a:cxn ang="0">
                <a:pos x="connsiteX3" y="connsiteY3"/>
              </a:cxn>
            </a:cxnLst>
            <a:rect l="l" t="t" r="r" b="b"/>
            <a:pathLst>
              <a:path w="9102123" h="5820496">
                <a:moveTo>
                  <a:pt x="0" y="0"/>
                </a:moveTo>
                <a:lnTo>
                  <a:pt x="9102123" y="0"/>
                </a:lnTo>
                <a:lnTo>
                  <a:pt x="9102123" y="5820496"/>
                </a:lnTo>
                <a:lnTo>
                  <a:pt x="0" y="5820496"/>
                </a:lnTo>
                <a:close/>
              </a:path>
            </a:pathLst>
          </a:custGeom>
        </p:spPr>
        <p:txBody>
          <a:bodyPr wrap="square">
            <a:noAutofit/>
          </a:bodyPr>
          <a:lstStyle/>
          <a:p>
            <a:endParaRPr lang="en-ID"/>
          </a:p>
        </p:txBody>
      </p:sp>
      <p:sp>
        <p:nvSpPr>
          <p:cNvPr id="21" name="Picture Placeholder 20">
            <a:extLst>
              <a:ext uri="{FF2B5EF4-FFF2-40B4-BE49-F238E27FC236}">
                <a16:creationId xmlns:a16="http://schemas.microsoft.com/office/drawing/2014/main" id="{7F1C928A-9C59-4B02-BA4F-257C604461C5}"/>
              </a:ext>
            </a:extLst>
          </p:cNvPr>
          <p:cNvSpPr>
            <a:spLocks noGrp="1"/>
          </p:cNvSpPr>
          <p:nvPr>
            <p:ph type="pic" sz="quarter" idx="14"/>
          </p:nvPr>
        </p:nvSpPr>
        <p:spPr>
          <a:xfrm>
            <a:off x="4582170" y="4764263"/>
            <a:ext cx="6491298" cy="4150963"/>
          </a:xfrm>
          <a:custGeom>
            <a:avLst/>
            <a:gdLst>
              <a:gd name="connsiteX0" fmla="*/ 0 w 6491298"/>
              <a:gd name="connsiteY0" fmla="*/ 0 h 4150963"/>
              <a:gd name="connsiteX1" fmla="*/ 6491298 w 6491298"/>
              <a:gd name="connsiteY1" fmla="*/ 0 h 4150963"/>
              <a:gd name="connsiteX2" fmla="*/ 6491298 w 6491298"/>
              <a:gd name="connsiteY2" fmla="*/ 4150963 h 4150963"/>
              <a:gd name="connsiteX3" fmla="*/ 0 w 6491298"/>
              <a:gd name="connsiteY3" fmla="*/ 4150963 h 4150963"/>
            </a:gdLst>
            <a:ahLst/>
            <a:cxnLst>
              <a:cxn ang="0">
                <a:pos x="connsiteX0" y="connsiteY0"/>
              </a:cxn>
              <a:cxn ang="0">
                <a:pos x="connsiteX1" y="connsiteY1"/>
              </a:cxn>
              <a:cxn ang="0">
                <a:pos x="connsiteX2" y="connsiteY2"/>
              </a:cxn>
              <a:cxn ang="0">
                <a:pos x="connsiteX3" y="connsiteY3"/>
              </a:cxn>
            </a:cxnLst>
            <a:rect l="l" t="t" r="r" b="b"/>
            <a:pathLst>
              <a:path w="6491298" h="4150963">
                <a:moveTo>
                  <a:pt x="0" y="0"/>
                </a:moveTo>
                <a:lnTo>
                  <a:pt x="6491298" y="0"/>
                </a:lnTo>
                <a:lnTo>
                  <a:pt x="6491298" y="4150963"/>
                </a:lnTo>
                <a:lnTo>
                  <a:pt x="0" y="4150963"/>
                </a:lnTo>
                <a:close/>
              </a:path>
            </a:pathLst>
          </a:custGeom>
        </p:spPr>
        <p:txBody>
          <a:bodyPr wrap="square">
            <a:noAutofit/>
          </a:bodyPr>
          <a:lstStyle/>
          <a:p>
            <a:endParaRPr lang="en-ID"/>
          </a:p>
        </p:txBody>
      </p:sp>
    </p:spTree>
    <p:extLst>
      <p:ext uri="{BB962C8B-B14F-4D97-AF65-F5344CB8AC3E}">
        <p14:creationId xmlns:p14="http://schemas.microsoft.com/office/powerpoint/2010/main" val="17483893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A44D729-9F07-4636-A399-C3CDA9B802EB}"/>
              </a:ext>
            </a:extLst>
          </p:cNvPr>
          <p:cNvSpPr>
            <a:spLocks noGrp="1"/>
          </p:cNvSpPr>
          <p:nvPr>
            <p:ph type="pic" sz="quarter" idx="10"/>
          </p:nvPr>
        </p:nvSpPr>
        <p:spPr>
          <a:xfrm>
            <a:off x="1" y="-21215"/>
            <a:ext cx="6262255" cy="13679488"/>
          </a:xfrm>
          <a:custGeom>
            <a:avLst/>
            <a:gdLst>
              <a:gd name="connsiteX0" fmla="*/ 0 w 6262255"/>
              <a:gd name="connsiteY0" fmla="*/ 0 h 13679488"/>
              <a:gd name="connsiteX1" fmla="*/ 6262255 w 6262255"/>
              <a:gd name="connsiteY1" fmla="*/ 0 h 13679488"/>
              <a:gd name="connsiteX2" fmla="*/ 6262255 w 6262255"/>
              <a:gd name="connsiteY2" fmla="*/ 13679488 h 13679488"/>
              <a:gd name="connsiteX3" fmla="*/ 0 w 6262255"/>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6262255" h="13679488">
                <a:moveTo>
                  <a:pt x="0" y="0"/>
                </a:moveTo>
                <a:lnTo>
                  <a:pt x="6262255" y="0"/>
                </a:lnTo>
                <a:lnTo>
                  <a:pt x="6262255" y="13679488"/>
                </a:lnTo>
                <a:lnTo>
                  <a:pt x="0" y="13679488"/>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93EF8742-8CFD-42E0-8801-2E613C0973FA}"/>
              </a:ext>
            </a:extLst>
          </p:cNvPr>
          <p:cNvSpPr>
            <a:spLocks noGrp="1"/>
          </p:cNvSpPr>
          <p:nvPr>
            <p:ph type="pic" sz="quarter" idx="11"/>
          </p:nvPr>
        </p:nvSpPr>
        <p:spPr>
          <a:xfrm>
            <a:off x="6262256" y="-21215"/>
            <a:ext cx="6262255" cy="13679488"/>
          </a:xfrm>
          <a:custGeom>
            <a:avLst/>
            <a:gdLst>
              <a:gd name="connsiteX0" fmla="*/ 0 w 6262255"/>
              <a:gd name="connsiteY0" fmla="*/ 0 h 13679488"/>
              <a:gd name="connsiteX1" fmla="*/ 6262255 w 6262255"/>
              <a:gd name="connsiteY1" fmla="*/ 0 h 13679488"/>
              <a:gd name="connsiteX2" fmla="*/ 6262255 w 6262255"/>
              <a:gd name="connsiteY2" fmla="*/ 13679488 h 13679488"/>
              <a:gd name="connsiteX3" fmla="*/ 0 w 6262255"/>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6262255" h="13679488">
                <a:moveTo>
                  <a:pt x="0" y="0"/>
                </a:moveTo>
                <a:lnTo>
                  <a:pt x="6262255" y="0"/>
                </a:lnTo>
                <a:lnTo>
                  <a:pt x="6262255" y="13679488"/>
                </a:lnTo>
                <a:lnTo>
                  <a:pt x="0" y="13679488"/>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B9FE3853-B102-47AE-8D66-92D5113C69E1}"/>
              </a:ext>
            </a:extLst>
          </p:cNvPr>
          <p:cNvSpPr>
            <a:spLocks noGrp="1"/>
          </p:cNvSpPr>
          <p:nvPr>
            <p:ph type="pic" sz="quarter" idx="12"/>
          </p:nvPr>
        </p:nvSpPr>
        <p:spPr>
          <a:xfrm>
            <a:off x="12524510" y="-21215"/>
            <a:ext cx="5692486" cy="13679488"/>
          </a:xfrm>
          <a:custGeom>
            <a:avLst/>
            <a:gdLst>
              <a:gd name="connsiteX0" fmla="*/ 0 w 5692486"/>
              <a:gd name="connsiteY0" fmla="*/ 0 h 13679488"/>
              <a:gd name="connsiteX1" fmla="*/ 5692486 w 5692486"/>
              <a:gd name="connsiteY1" fmla="*/ 0 h 13679488"/>
              <a:gd name="connsiteX2" fmla="*/ 5692486 w 5692486"/>
              <a:gd name="connsiteY2" fmla="*/ 13679488 h 13679488"/>
              <a:gd name="connsiteX3" fmla="*/ 0 w 5692486"/>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5692486" h="13679488">
                <a:moveTo>
                  <a:pt x="0" y="0"/>
                </a:moveTo>
                <a:lnTo>
                  <a:pt x="5692486" y="0"/>
                </a:lnTo>
                <a:lnTo>
                  <a:pt x="5692486"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20113560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0A59273-D1F7-4B95-A63F-9B063613FF9F}"/>
              </a:ext>
            </a:extLst>
          </p:cNvPr>
          <p:cNvSpPr>
            <a:spLocks noGrp="1"/>
          </p:cNvSpPr>
          <p:nvPr>
            <p:ph type="pic" sz="quarter" idx="10"/>
          </p:nvPr>
        </p:nvSpPr>
        <p:spPr>
          <a:xfrm>
            <a:off x="2061481" y="1272527"/>
            <a:ext cx="5430982" cy="5430982"/>
          </a:xfrm>
          <a:custGeom>
            <a:avLst/>
            <a:gdLst>
              <a:gd name="connsiteX0" fmla="*/ 0 w 5430982"/>
              <a:gd name="connsiteY0" fmla="*/ 0 h 5430982"/>
              <a:gd name="connsiteX1" fmla="*/ 5430982 w 5430982"/>
              <a:gd name="connsiteY1" fmla="*/ 0 h 5430982"/>
              <a:gd name="connsiteX2" fmla="*/ 5430982 w 5430982"/>
              <a:gd name="connsiteY2" fmla="*/ 5430982 h 5430982"/>
              <a:gd name="connsiteX3" fmla="*/ 0 w 5430982"/>
              <a:gd name="connsiteY3" fmla="*/ 5430982 h 5430982"/>
            </a:gdLst>
            <a:ahLst/>
            <a:cxnLst>
              <a:cxn ang="0">
                <a:pos x="connsiteX0" y="connsiteY0"/>
              </a:cxn>
              <a:cxn ang="0">
                <a:pos x="connsiteX1" y="connsiteY1"/>
              </a:cxn>
              <a:cxn ang="0">
                <a:pos x="connsiteX2" y="connsiteY2"/>
              </a:cxn>
              <a:cxn ang="0">
                <a:pos x="connsiteX3" y="connsiteY3"/>
              </a:cxn>
            </a:cxnLst>
            <a:rect l="l" t="t" r="r" b="b"/>
            <a:pathLst>
              <a:path w="5430982" h="5430982">
                <a:moveTo>
                  <a:pt x="0" y="0"/>
                </a:moveTo>
                <a:lnTo>
                  <a:pt x="5430982" y="0"/>
                </a:lnTo>
                <a:lnTo>
                  <a:pt x="5430982" y="5430982"/>
                </a:lnTo>
                <a:lnTo>
                  <a:pt x="0" y="5430982"/>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3ACC7E9B-4DEF-4286-B3D9-8E30FB0DD959}"/>
              </a:ext>
            </a:extLst>
          </p:cNvPr>
          <p:cNvSpPr>
            <a:spLocks noGrp="1"/>
          </p:cNvSpPr>
          <p:nvPr>
            <p:ph type="pic" sz="quarter" idx="11"/>
          </p:nvPr>
        </p:nvSpPr>
        <p:spPr>
          <a:xfrm>
            <a:off x="7852680" y="1272527"/>
            <a:ext cx="8839203" cy="4156362"/>
          </a:xfrm>
          <a:custGeom>
            <a:avLst/>
            <a:gdLst>
              <a:gd name="connsiteX0" fmla="*/ 0 w 8839203"/>
              <a:gd name="connsiteY0" fmla="*/ 0 h 4156362"/>
              <a:gd name="connsiteX1" fmla="*/ 8839203 w 8839203"/>
              <a:gd name="connsiteY1" fmla="*/ 0 h 4156362"/>
              <a:gd name="connsiteX2" fmla="*/ 8839203 w 8839203"/>
              <a:gd name="connsiteY2" fmla="*/ 4156362 h 4156362"/>
              <a:gd name="connsiteX3" fmla="*/ 0 w 8839203"/>
              <a:gd name="connsiteY3" fmla="*/ 4156362 h 4156362"/>
            </a:gdLst>
            <a:ahLst/>
            <a:cxnLst>
              <a:cxn ang="0">
                <a:pos x="connsiteX0" y="connsiteY0"/>
              </a:cxn>
              <a:cxn ang="0">
                <a:pos x="connsiteX1" y="connsiteY1"/>
              </a:cxn>
              <a:cxn ang="0">
                <a:pos x="connsiteX2" y="connsiteY2"/>
              </a:cxn>
              <a:cxn ang="0">
                <a:pos x="connsiteX3" y="connsiteY3"/>
              </a:cxn>
            </a:cxnLst>
            <a:rect l="l" t="t" r="r" b="b"/>
            <a:pathLst>
              <a:path w="8839203" h="4156362">
                <a:moveTo>
                  <a:pt x="0" y="0"/>
                </a:moveTo>
                <a:lnTo>
                  <a:pt x="8839203" y="0"/>
                </a:lnTo>
                <a:lnTo>
                  <a:pt x="8839203" y="4156362"/>
                </a:lnTo>
                <a:lnTo>
                  <a:pt x="0" y="4156362"/>
                </a:lnTo>
                <a:close/>
              </a:path>
            </a:pathLst>
          </a:custGeom>
        </p:spPr>
        <p:txBody>
          <a:bodyPr wrap="square">
            <a:noAutofit/>
          </a:bodyPr>
          <a:lstStyle/>
          <a:p>
            <a:endParaRPr lang="en-ID"/>
          </a:p>
        </p:txBody>
      </p:sp>
      <p:sp>
        <p:nvSpPr>
          <p:cNvPr id="17" name="Picture Placeholder 16">
            <a:extLst>
              <a:ext uri="{FF2B5EF4-FFF2-40B4-BE49-F238E27FC236}">
                <a16:creationId xmlns:a16="http://schemas.microsoft.com/office/drawing/2014/main" id="{5C452CDA-816D-4FFB-B511-CEE3DC7ABE5B}"/>
              </a:ext>
            </a:extLst>
          </p:cNvPr>
          <p:cNvSpPr>
            <a:spLocks noGrp="1"/>
          </p:cNvSpPr>
          <p:nvPr>
            <p:ph type="pic" sz="quarter" idx="12"/>
          </p:nvPr>
        </p:nvSpPr>
        <p:spPr>
          <a:xfrm>
            <a:off x="2061481" y="6948488"/>
            <a:ext cx="5430983" cy="5675960"/>
          </a:xfrm>
          <a:custGeom>
            <a:avLst/>
            <a:gdLst>
              <a:gd name="connsiteX0" fmla="*/ 0 w 5430983"/>
              <a:gd name="connsiteY0" fmla="*/ 0 h 5675960"/>
              <a:gd name="connsiteX1" fmla="*/ 5430983 w 5430983"/>
              <a:gd name="connsiteY1" fmla="*/ 0 h 5675960"/>
              <a:gd name="connsiteX2" fmla="*/ 5430983 w 5430983"/>
              <a:gd name="connsiteY2" fmla="*/ 5675960 h 5675960"/>
              <a:gd name="connsiteX3" fmla="*/ 0 w 5430983"/>
              <a:gd name="connsiteY3" fmla="*/ 5675960 h 5675960"/>
            </a:gdLst>
            <a:ahLst/>
            <a:cxnLst>
              <a:cxn ang="0">
                <a:pos x="connsiteX0" y="connsiteY0"/>
              </a:cxn>
              <a:cxn ang="0">
                <a:pos x="connsiteX1" y="connsiteY1"/>
              </a:cxn>
              <a:cxn ang="0">
                <a:pos x="connsiteX2" y="connsiteY2"/>
              </a:cxn>
              <a:cxn ang="0">
                <a:pos x="connsiteX3" y="connsiteY3"/>
              </a:cxn>
            </a:cxnLst>
            <a:rect l="l" t="t" r="r" b="b"/>
            <a:pathLst>
              <a:path w="5430983" h="5675960">
                <a:moveTo>
                  <a:pt x="0" y="0"/>
                </a:moveTo>
                <a:lnTo>
                  <a:pt x="5430983" y="0"/>
                </a:lnTo>
                <a:lnTo>
                  <a:pt x="5430983" y="5675960"/>
                </a:lnTo>
                <a:lnTo>
                  <a:pt x="0" y="5675960"/>
                </a:lnTo>
                <a:close/>
              </a:path>
            </a:pathLst>
          </a:custGeom>
        </p:spPr>
        <p:txBody>
          <a:bodyPr wrap="square">
            <a:noAutofit/>
          </a:bodyPr>
          <a:lstStyle/>
          <a:p>
            <a:endParaRPr lang="en-ID"/>
          </a:p>
        </p:txBody>
      </p:sp>
      <p:sp>
        <p:nvSpPr>
          <p:cNvPr id="20" name="Picture Placeholder 19">
            <a:extLst>
              <a:ext uri="{FF2B5EF4-FFF2-40B4-BE49-F238E27FC236}">
                <a16:creationId xmlns:a16="http://schemas.microsoft.com/office/drawing/2014/main" id="{1615C79B-22FD-45D0-9896-DCC61F0FEE89}"/>
              </a:ext>
            </a:extLst>
          </p:cNvPr>
          <p:cNvSpPr>
            <a:spLocks noGrp="1"/>
          </p:cNvSpPr>
          <p:nvPr>
            <p:ph type="pic" sz="quarter" idx="13"/>
          </p:nvPr>
        </p:nvSpPr>
        <p:spPr>
          <a:xfrm>
            <a:off x="7852681" y="5761399"/>
            <a:ext cx="4239492" cy="6862401"/>
          </a:xfrm>
          <a:custGeom>
            <a:avLst/>
            <a:gdLst>
              <a:gd name="connsiteX0" fmla="*/ 0 w 4239492"/>
              <a:gd name="connsiteY0" fmla="*/ 0 h 6862401"/>
              <a:gd name="connsiteX1" fmla="*/ 4239492 w 4239492"/>
              <a:gd name="connsiteY1" fmla="*/ 0 h 6862401"/>
              <a:gd name="connsiteX2" fmla="*/ 4239492 w 4239492"/>
              <a:gd name="connsiteY2" fmla="*/ 6862401 h 6862401"/>
              <a:gd name="connsiteX3" fmla="*/ 0 w 4239492"/>
              <a:gd name="connsiteY3" fmla="*/ 6862401 h 6862401"/>
            </a:gdLst>
            <a:ahLst/>
            <a:cxnLst>
              <a:cxn ang="0">
                <a:pos x="connsiteX0" y="connsiteY0"/>
              </a:cxn>
              <a:cxn ang="0">
                <a:pos x="connsiteX1" y="connsiteY1"/>
              </a:cxn>
              <a:cxn ang="0">
                <a:pos x="connsiteX2" y="connsiteY2"/>
              </a:cxn>
              <a:cxn ang="0">
                <a:pos x="connsiteX3" y="connsiteY3"/>
              </a:cxn>
            </a:cxnLst>
            <a:rect l="l" t="t" r="r" b="b"/>
            <a:pathLst>
              <a:path w="4239492" h="6862401">
                <a:moveTo>
                  <a:pt x="0" y="0"/>
                </a:moveTo>
                <a:lnTo>
                  <a:pt x="4239492" y="0"/>
                </a:lnTo>
                <a:lnTo>
                  <a:pt x="4239492" y="6862401"/>
                </a:lnTo>
                <a:lnTo>
                  <a:pt x="0" y="6862401"/>
                </a:lnTo>
                <a:close/>
              </a:path>
            </a:pathLst>
          </a:custGeom>
        </p:spPr>
        <p:txBody>
          <a:bodyPr wrap="square">
            <a:noAutofit/>
          </a:bodyPr>
          <a:lstStyle/>
          <a:p>
            <a:endParaRPr lang="en-ID"/>
          </a:p>
        </p:txBody>
      </p:sp>
      <p:sp>
        <p:nvSpPr>
          <p:cNvPr id="23" name="Picture Placeholder 22">
            <a:extLst>
              <a:ext uri="{FF2B5EF4-FFF2-40B4-BE49-F238E27FC236}">
                <a16:creationId xmlns:a16="http://schemas.microsoft.com/office/drawing/2014/main" id="{C0C65915-079D-41FB-8E4B-95284A8A11CE}"/>
              </a:ext>
            </a:extLst>
          </p:cNvPr>
          <p:cNvSpPr>
            <a:spLocks noGrp="1"/>
          </p:cNvSpPr>
          <p:nvPr>
            <p:ph type="pic" sz="quarter" idx="14"/>
          </p:nvPr>
        </p:nvSpPr>
        <p:spPr>
          <a:xfrm>
            <a:off x="12452391" y="5761398"/>
            <a:ext cx="4239492" cy="6863049"/>
          </a:xfrm>
          <a:custGeom>
            <a:avLst/>
            <a:gdLst>
              <a:gd name="connsiteX0" fmla="*/ 0 w 4239492"/>
              <a:gd name="connsiteY0" fmla="*/ 0 h 6863049"/>
              <a:gd name="connsiteX1" fmla="*/ 4239492 w 4239492"/>
              <a:gd name="connsiteY1" fmla="*/ 0 h 6863049"/>
              <a:gd name="connsiteX2" fmla="*/ 4239492 w 4239492"/>
              <a:gd name="connsiteY2" fmla="*/ 6863049 h 6863049"/>
              <a:gd name="connsiteX3" fmla="*/ 0 w 4239492"/>
              <a:gd name="connsiteY3" fmla="*/ 6863049 h 6863049"/>
            </a:gdLst>
            <a:ahLst/>
            <a:cxnLst>
              <a:cxn ang="0">
                <a:pos x="connsiteX0" y="connsiteY0"/>
              </a:cxn>
              <a:cxn ang="0">
                <a:pos x="connsiteX1" y="connsiteY1"/>
              </a:cxn>
              <a:cxn ang="0">
                <a:pos x="connsiteX2" y="connsiteY2"/>
              </a:cxn>
              <a:cxn ang="0">
                <a:pos x="connsiteX3" y="connsiteY3"/>
              </a:cxn>
            </a:cxnLst>
            <a:rect l="l" t="t" r="r" b="b"/>
            <a:pathLst>
              <a:path w="4239492" h="6863049">
                <a:moveTo>
                  <a:pt x="0" y="0"/>
                </a:moveTo>
                <a:lnTo>
                  <a:pt x="4239492" y="0"/>
                </a:lnTo>
                <a:lnTo>
                  <a:pt x="4239492" y="6863049"/>
                </a:lnTo>
                <a:lnTo>
                  <a:pt x="0" y="6863049"/>
                </a:lnTo>
                <a:close/>
              </a:path>
            </a:pathLst>
          </a:custGeom>
        </p:spPr>
        <p:txBody>
          <a:bodyPr wrap="square">
            <a:noAutofit/>
          </a:bodyPr>
          <a:lstStyle/>
          <a:p>
            <a:endParaRPr lang="en-ID"/>
          </a:p>
        </p:txBody>
      </p:sp>
      <p:sp>
        <p:nvSpPr>
          <p:cNvPr id="26" name="Picture Placeholder 25">
            <a:extLst>
              <a:ext uri="{FF2B5EF4-FFF2-40B4-BE49-F238E27FC236}">
                <a16:creationId xmlns:a16="http://schemas.microsoft.com/office/drawing/2014/main" id="{7FF79AFE-40EB-46C4-8C7A-03B74F48A765}"/>
              </a:ext>
            </a:extLst>
          </p:cNvPr>
          <p:cNvSpPr>
            <a:spLocks noGrp="1"/>
          </p:cNvSpPr>
          <p:nvPr>
            <p:ph type="pic" sz="quarter" idx="15"/>
          </p:nvPr>
        </p:nvSpPr>
        <p:spPr>
          <a:xfrm>
            <a:off x="17052100" y="1272528"/>
            <a:ext cx="5430984" cy="5675961"/>
          </a:xfrm>
          <a:custGeom>
            <a:avLst/>
            <a:gdLst>
              <a:gd name="connsiteX0" fmla="*/ 0 w 5430984"/>
              <a:gd name="connsiteY0" fmla="*/ 0 h 5675961"/>
              <a:gd name="connsiteX1" fmla="*/ 5430984 w 5430984"/>
              <a:gd name="connsiteY1" fmla="*/ 0 h 5675961"/>
              <a:gd name="connsiteX2" fmla="*/ 5430984 w 5430984"/>
              <a:gd name="connsiteY2" fmla="*/ 5675961 h 5675961"/>
              <a:gd name="connsiteX3" fmla="*/ 0 w 5430984"/>
              <a:gd name="connsiteY3" fmla="*/ 5675961 h 5675961"/>
            </a:gdLst>
            <a:ahLst/>
            <a:cxnLst>
              <a:cxn ang="0">
                <a:pos x="connsiteX0" y="connsiteY0"/>
              </a:cxn>
              <a:cxn ang="0">
                <a:pos x="connsiteX1" y="connsiteY1"/>
              </a:cxn>
              <a:cxn ang="0">
                <a:pos x="connsiteX2" y="connsiteY2"/>
              </a:cxn>
              <a:cxn ang="0">
                <a:pos x="connsiteX3" y="connsiteY3"/>
              </a:cxn>
            </a:cxnLst>
            <a:rect l="l" t="t" r="r" b="b"/>
            <a:pathLst>
              <a:path w="5430984" h="5675961">
                <a:moveTo>
                  <a:pt x="0" y="0"/>
                </a:moveTo>
                <a:lnTo>
                  <a:pt x="5430984" y="0"/>
                </a:lnTo>
                <a:lnTo>
                  <a:pt x="5430984" y="5675961"/>
                </a:lnTo>
                <a:lnTo>
                  <a:pt x="0" y="5675961"/>
                </a:lnTo>
                <a:close/>
              </a:path>
            </a:pathLst>
          </a:custGeom>
        </p:spPr>
        <p:txBody>
          <a:bodyPr wrap="square">
            <a:noAutofit/>
          </a:bodyPr>
          <a:lstStyle/>
          <a:p>
            <a:endParaRPr lang="en-ID"/>
          </a:p>
        </p:txBody>
      </p:sp>
      <p:sp>
        <p:nvSpPr>
          <p:cNvPr id="29" name="Picture Placeholder 28">
            <a:extLst>
              <a:ext uri="{FF2B5EF4-FFF2-40B4-BE49-F238E27FC236}">
                <a16:creationId xmlns:a16="http://schemas.microsoft.com/office/drawing/2014/main" id="{D2E8F2A5-9882-44D4-84E0-0D36F094A198}"/>
              </a:ext>
            </a:extLst>
          </p:cNvPr>
          <p:cNvSpPr>
            <a:spLocks noGrp="1"/>
          </p:cNvSpPr>
          <p:nvPr>
            <p:ph type="pic" sz="quarter" idx="16"/>
          </p:nvPr>
        </p:nvSpPr>
        <p:spPr>
          <a:xfrm>
            <a:off x="17052100" y="7193465"/>
            <a:ext cx="5430984" cy="5430982"/>
          </a:xfrm>
          <a:custGeom>
            <a:avLst/>
            <a:gdLst>
              <a:gd name="connsiteX0" fmla="*/ 0 w 5430984"/>
              <a:gd name="connsiteY0" fmla="*/ 0 h 5430982"/>
              <a:gd name="connsiteX1" fmla="*/ 5430984 w 5430984"/>
              <a:gd name="connsiteY1" fmla="*/ 0 h 5430982"/>
              <a:gd name="connsiteX2" fmla="*/ 5430984 w 5430984"/>
              <a:gd name="connsiteY2" fmla="*/ 5430982 h 5430982"/>
              <a:gd name="connsiteX3" fmla="*/ 0 w 5430984"/>
              <a:gd name="connsiteY3" fmla="*/ 5430982 h 5430982"/>
            </a:gdLst>
            <a:ahLst/>
            <a:cxnLst>
              <a:cxn ang="0">
                <a:pos x="connsiteX0" y="connsiteY0"/>
              </a:cxn>
              <a:cxn ang="0">
                <a:pos x="connsiteX1" y="connsiteY1"/>
              </a:cxn>
              <a:cxn ang="0">
                <a:pos x="connsiteX2" y="connsiteY2"/>
              </a:cxn>
              <a:cxn ang="0">
                <a:pos x="connsiteX3" y="connsiteY3"/>
              </a:cxn>
            </a:cxnLst>
            <a:rect l="l" t="t" r="r" b="b"/>
            <a:pathLst>
              <a:path w="5430984" h="5430982">
                <a:moveTo>
                  <a:pt x="0" y="0"/>
                </a:moveTo>
                <a:lnTo>
                  <a:pt x="5430984" y="0"/>
                </a:lnTo>
                <a:lnTo>
                  <a:pt x="5430984" y="5430982"/>
                </a:lnTo>
                <a:lnTo>
                  <a:pt x="0" y="5430982"/>
                </a:lnTo>
                <a:close/>
              </a:path>
            </a:pathLst>
          </a:custGeom>
        </p:spPr>
        <p:txBody>
          <a:bodyPr wrap="square">
            <a:noAutofit/>
          </a:bodyPr>
          <a:lstStyle/>
          <a:p>
            <a:endParaRPr lang="en-ID"/>
          </a:p>
        </p:txBody>
      </p:sp>
    </p:spTree>
    <p:extLst>
      <p:ext uri="{BB962C8B-B14F-4D97-AF65-F5344CB8AC3E}">
        <p14:creationId xmlns:p14="http://schemas.microsoft.com/office/powerpoint/2010/main" val="26684606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B8ED684-7886-4BF5-AAF8-E3BB42C0C2C1}"/>
              </a:ext>
            </a:extLst>
          </p:cNvPr>
          <p:cNvSpPr>
            <a:spLocks noGrp="1"/>
          </p:cNvSpPr>
          <p:nvPr>
            <p:ph type="pic" sz="quarter" idx="10"/>
          </p:nvPr>
        </p:nvSpPr>
        <p:spPr>
          <a:xfrm>
            <a:off x="2355273" y="1801091"/>
            <a:ext cx="3657600" cy="3657600"/>
          </a:xfrm>
          <a:custGeom>
            <a:avLst/>
            <a:gdLst>
              <a:gd name="connsiteX0" fmla="*/ 0 w 3657600"/>
              <a:gd name="connsiteY0" fmla="*/ 0 h 3657600"/>
              <a:gd name="connsiteX1" fmla="*/ 3657600 w 3657600"/>
              <a:gd name="connsiteY1" fmla="*/ 0 h 3657600"/>
              <a:gd name="connsiteX2" fmla="*/ 3657600 w 3657600"/>
              <a:gd name="connsiteY2" fmla="*/ 3657600 h 3657600"/>
              <a:gd name="connsiteX3" fmla="*/ 0 w 3657600"/>
              <a:gd name="connsiteY3" fmla="*/ 3657600 h 3657600"/>
            </a:gdLst>
            <a:ahLst/>
            <a:cxnLst>
              <a:cxn ang="0">
                <a:pos x="connsiteX0" y="connsiteY0"/>
              </a:cxn>
              <a:cxn ang="0">
                <a:pos x="connsiteX1" y="connsiteY1"/>
              </a:cxn>
              <a:cxn ang="0">
                <a:pos x="connsiteX2" y="connsiteY2"/>
              </a:cxn>
              <a:cxn ang="0">
                <a:pos x="connsiteX3" y="connsiteY3"/>
              </a:cxn>
            </a:cxnLst>
            <a:rect l="l" t="t" r="r" b="b"/>
            <a:pathLst>
              <a:path w="3657600" h="3657600">
                <a:moveTo>
                  <a:pt x="0" y="0"/>
                </a:moveTo>
                <a:lnTo>
                  <a:pt x="3657600" y="0"/>
                </a:lnTo>
                <a:lnTo>
                  <a:pt x="3657600" y="3657600"/>
                </a:lnTo>
                <a:lnTo>
                  <a:pt x="0" y="3657600"/>
                </a:lnTo>
                <a:close/>
              </a:path>
            </a:pathLst>
          </a:custGeom>
        </p:spPr>
        <p:txBody>
          <a:bodyPr wrap="square">
            <a:noAutofit/>
          </a:bodyPr>
          <a:lstStyle/>
          <a:p>
            <a:endParaRPr lang="en-ID"/>
          </a:p>
        </p:txBody>
      </p:sp>
      <p:sp>
        <p:nvSpPr>
          <p:cNvPr id="9" name="Picture Placeholder 8">
            <a:extLst>
              <a:ext uri="{FF2B5EF4-FFF2-40B4-BE49-F238E27FC236}">
                <a16:creationId xmlns:a16="http://schemas.microsoft.com/office/drawing/2014/main" id="{9E121429-5CF7-4E58-B563-3C151BEE9988}"/>
              </a:ext>
            </a:extLst>
          </p:cNvPr>
          <p:cNvSpPr>
            <a:spLocks noGrp="1"/>
          </p:cNvSpPr>
          <p:nvPr>
            <p:ph type="pic" sz="quarter" idx="11"/>
          </p:nvPr>
        </p:nvSpPr>
        <p:spPr>
          <a:xfrm>
            <a:off x="15350836" y="5735782"/>
            <a:ext cx="6483928" cy="6483206"/>
          </a:xfrm>
          <a:custGeom>
            <a:avLst/>
            <a:gdLst>
              <a:gd name="connsiteX0" fmla="*/ 0 w 6483928"/>
              <a:gd name="connsiteY0" fmla="*/ 0 h 6483206"/>
              <a:gd name="connsiteX1" fmla="*/ 6483928 w 6483928"/>
              <a:gd name="connsiteY1" fmla="*/ 0 h 6483206"/>
              <a:gd name="connsiteX2" fmla="*/ 6483928 w 6483928"/>
              <a:gd name="connsiteY2" fmla="*/ 6483206 h 6483206"/>
              <a:gd name="connsiteX3" fmla="*/ 0 w 6483928"/>
              <a:gd name="connsiteY3" fmla="*/ 6483206 h 6483206"/>
            </a:gdLst>
            <a:ahLst/>
            <a:cxnLst>
              <a:cxn ang="0">
                <a:pos x="connsiteX0" y="connsiteY0"/>
              </a:cxn>
              <a:cxn ang="0">
                <a:pos x="connsiteX1" y="connsiteY1"/>
              </a:cxn>
              <a:cxn ang="0">
                <a:pos x="connsiteX2" y="connsiteY2"/>
              </a:cxn>
              <a:cxn ang="0">
                <a:pos x="connsiteX3" y="connsiteY3"/>
              </a:cxn>
            </a:cxnLst>
            <a:rect l="l" t="t" r="r" b="b"/>
            <a:pathLst>
              <a:path w="6483928" h="6483206">
                <a:moveTo>
                  <a:pt x="0" y="0"/>
                </a:moveTo>
                <a:lnTo>
                  <a:pt x="6483928" y="0"/>
                </a:lnTo>
                <a:lnTo>
                  <a:pt x="6483928" y="6483206"/>
                </a:lnTo>
                <a:lnTo>
                  <a:pt x="0" y="6483206"/>
                </a:lnTo>
                <a:close/>
              </a:path>
            </a:pathLst>
          </a:custGeom>
        </p:spPr>
        <p:txBody>
          <a:bodyPr wrap="square">
            <a:noAutofit/>
          </a:bodyPr>
          <a:lstStyle/>
          <a:p>
            <a:endParaRPr lang="en-ID"/>
          </a:p>
        </p:txBody>
      </p:sp>
    </p:spTree>
    <p:extLst>
      <p:ext uri="{BB962C8B-B14F-4D97-AF65-F5344CB8AC3E}">
        <p14:creationId xmlns:p14="http://schemas.microsoft.com/office/powerpoint/2010/main" val="845335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38E42B1-9E5D-4E66-88A7-C13D0CDEB9DF}"/>
              </a:ext>
            </a:extLst>
          </p:cNvPr>
          <p:cNvSpPr>
            <a:spLocks noGrp="1"/>
          </p:cNvSpPr>
          <p:nvPr>
            <p:ph type="pic" sz="quarter" idx="10"/>
          </p:nvPr>
        </p:nvSpPr>
        <p:spPr>
          <a:xfrm>
            <a:off x="1383426" y="793490"/>
            <a:ext cx="21639374" cy="12092249"/>
          </a:xfrm>
          <a:custGeom>
            <a:avLst/>
            <a:gdLst>
              <a:gd name="connsiteX0" fmla="*/ 0 w 21639374"/>
              <a:gd name="connsiteY0" fmla="*/ 0 h 12092249"/>
              <a:gd name="connsiteX1" fmla="*/ 21639374 w 21639374"/>
              <a:gd name="connsiteY1" fmla="*/ 0 h 12092249"/>
              <a:gd name="connsiteX2" fmla="*/ 21639374 w 21639374"/>
              <a:gd name="connsiteY2" fmla="*/ 12092249 h 12092249"/>
              <a:gd name="connsiteX3" fmla="*/ 0 w 21639374"/>
              <a:gd name="connsiteY3" fmla="*/ 12092249 h 12092249"/>
            </a:gdLst>
            <a:ahLst/>
            <a:cxnLst>
              <a:cxn ang="0">
                <a:pos x="connsiteX0" y="connsiteY0"/>
              </a:cxn>
              <a:cxn ang="0">
                <a:pos x="connsiteX1" y="connsiteY1"/>
              </a:cxn>
              <a:cxn ang="0">
                <a:pos x="connsiteX2" y="connsiteY2"/>
              </a:cxn>
              <a:cxn ang="0">
                <a:pos x="connsiteX3" y="connsiteY3"/>
              </a:cxn>
            </a:cxnLst>
            <a:rect l="l" t="t" r="r" b="b"/>
            <a:pathLst>
              <a:path w="21639374" h="12092249">
                <a:moveTo>
                  <a:pt x="0" y="0"/>
                </a:moveTo>
                <a:lnTo>
                  <a:pt x="21639374" y="0"/>
                </a:lnTo>
                <a:lnTo>
                  <a:pt x="21639374" y="12092249"/>
                </a:lnTo>
                <a:lnTo>
                  <a:pt x="0" y="12092249"/>
                </a:lnTo>
                <a:close/>
              </a:path>
            </a:pathLst>
          </a:custGeom>
        </p:spPr>
        <p:txBody>
          <a:bodyPr wrap="square">
            <a:noAutofit/>
          </a:bodyPr>
          <a:lstStyle/>
          <a:p>
            <a:endParaRPr lang="en-ID"/>
          </a:p>
        </p:txBody>
      </p:sp>
      <p:sp>
        <p:nvSpPr>
          <p:cNvPr id="8" name="Picture Placeholder 7">
            <a:extLst>
              <a:ext uri="{FF2B5EF4-FFF2-40B4-BE49-F238E27FC236}">
                <a16:creationId xmlns:a16="http://schemas.microsoft.com/office/drawing/2014/main" id="{08377822-5B0B-4840-B4DA-38270B5CC18D}"/>
              </a:ext>
            </a:extLst>
          </p:cNvPr>
          <p:cNvSpPr>
            <a:spLocks noGrp="1"/>
          </p:cNvSpPr>
          <p:nvPr>
            <p:ph type="pic" sz="quarter" idx="11"/>
          </p:nvPr>
        </p:nvSpPr>
        <p:spPr>
          <a:xfrm>
            <a:off x="0" y="0"/>
            <a:ext cx="24479250" cy="13679488"/>
          </a:xfrm>
        </p:spPr>
        <p:txBody>
          <a:bodyPr/>
          <a:lstStyle/>
          <a:p>
            <a:endParaRPr lang="en-ID"/>
          </a:p>
        </p:txBody>
      </p:sp>
    </p:spTree>
    <p:extLst>
      <p:ext uri="{BB962C8B-B14F-4D97-AF65-F5344CB8AC3E}">
        <p14:creationId xmlns:p14="http://schemas.microsoft.com/office/powerpoint/2010/main" val="33008080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F8A1766-7293-4272-9EEA-06C4D9D5F132}"/>
              </a:ext>
            </a:extLst>
          </p:cNvPr>
          <p:cNvSpPr>
            <a:spLocks noGrp="1"/>
          </p:cNvSpPr>
          <p:nvPr>
            <p:ph type="pic" sz="quarter" idx="10"/>
          </p:nvPr>
        </p:nvSpPr>
        <p:spPr>
          <a:xfrm>
            <a:off x="0" y="0"/>
            <a:ext cx="13232900" cy="13679488"/>
          </a:xfrm>
          <a:custGeom>
            <a:avLst/>
            <a:gdLst>
              <a:gd name="connsiteX0" fmla="*/ 12565083 w 13232900"/>
              <a:gd name="connsiteY0" fmla="*/ 11341826 h 13679488"/>
              <a:gd name="connsiteX1" fmla="*/ 13232900 w 13232900"/>
              <a:gd name="connsiteY1" fmla="*/ 13679488 h 13679488"/>
              <a:gd name="connsiteX2" fmla="*/ 7930460 w 13232900"/>
              <a:gd name="connsiteY2" fmla="*/ 13679488 h 13679488"/>
              <a:gd name="connsiteX3" fmla="*/ 7662731 w 13232900"/>
              <a:gd name="connsiteY3" fmla="*/ 12742316 h 13679488"/>
              <a:gd name="connsiteX4" fmla="*/ 6971353 w 13232900"/>
              <a:gd name="connsiteY4" fmla="*/ 11191461 h 13679488"/>
              <a:gd name="connsiteX5" fmla="*/ 7682126 w 13232900"/>
              <a:gd name="connsiteY5" fmla="*/ 13679488 h 13679488"/>
              <a:gd name="connsiteX6" fmla="*/ 2379687 w 13232900"/>
              <a:gd name="connsiteY6" fmla="*/ 13679488 h 13679488"/>
              <a:gd name="connsiteX7" fmla="*/ 2069003 w 13232900"/>
              <a:gd name="connsiteY7" fmla="*/ 12591952 h 13679488"/>
              <a:gd name="connsiteX8" fmla="*/ 1288174 w 13232900"/>
              <a:gd name="connsiteY8" fmla="*/ 10528066 h 13679488"/>
              <a:gd name="connsiteX9" fmla="*/ 2188464 w 13232900"/>
              <a:gd name="connsiteY9" fmla="*/ 13679488 h 13679488"/>
              <a:gd name="connsiteX10" fmla="*/ 0 w 13232900"/>
              <a:gd name="connsiteY10" fmla="*/ 13679488 h 13679488"/>
              <a:gd name="connsiteX11" fmla="*/ 0 w 13232900"/>
              <a:gd name="connsiteY11" fmla="*/ 10896068 h 13679488"/>
              <a:gd name="connsiteX12" fmla="*/ 11095432 w 13232900"/>
              <a:gd name="connsiteY12" fmla="*/ 6234551 h 13679488"/>
              <a:gd name="connsiteX13" fmla="*/ 12495922 w 13232900"/>
              <a:gd name="connsiteY13" fmla="*/ 11136899 h 13679488"/>
              <a:gd name="connsiteX14" fmla="*/ 7593571 w 13232900"/>
              <a:gd name="connsiteY14" fmla="*/ 12537389 h 13679488"/>
              <a:gd name="connsiteX15" fmla="*/ 6193081 w 13232900"/>
              <a:gd name="connsiteY15" fmla="*/ 7635038 h 13679488"/>
              <a:gd name="connsiteX16" fmla="*/ 0 w 13232900"/>
              <a:gd name="connsiteY16" fmla="*/ 6032041 h 13679488"/>
              <a:gd name="connsiteX17" fmla="*/ 1219011 w 13232900"/>
              <a:gd name="connsiteY17" fmla="*/ 10299132 h 13679488"/>
              <a:gd name="connsiteX18" fmla="*/ 0 w 13232900"/>
              <a:gd name="connsiteY18" fmla="*/ 10647376 h 13679488"/>
              <a:gd name="connsiteX19" fmla="*/ 5491657 w 13232900"/>
              <a:gd name="connsiteY19" fmla="*/ 5973350 h 13679488"/>
              <a:gd name="connsiteX20" fmla="*/ 6892146 w 13232900"/>
              <a:gd name="connsiteY20" fmla="*/ 10875698 h 13679488"/>
              <a:gd name="connsiteX21" fmla="*/ 1989797 w 13232900"/>
              <a:gd name="connsiteY21" fmla="*/ 12276189 h 13679488"/>
              <a:gd name="connsiteX22" fmla="*/ 589306 w 13232900"/>
              <a:gd name="connsiteY22" fmla="*/ 7373838 h 13679488"/>
              <a:gd name="connsiteX23" fmla="*/ 9625781 w 13232900"/>
              <a:gd name="connsiteY23" fmla="*/ 1079268 h 13679488"/>
              <a:gd name="connsiteX24" fmla="*/ 11026271 w 13232900"/>
              <a:gd name="connsiteY24" fmla="*/ 5981621 h 13679488"/>
              <a:gd name="connsiteX25" fmla="*/ 6123920 w 13232900"/>
              <a:gd name="connsiteY25" fmla="*/ 7382109 h 13679488"/>
              <a:gd name="connsiteX26" fmla="*/ 4723431 w 13232900"/>
              <a:gd name="connsiteY26" fmla="*/ 2479758 h 13679488"/>
              <a:gd name="connsiteX27" fmla="*/ 4011961 w 13232900"/>
              <a:gd name="connsiteY27" fmla="*/ 866073 h 13679488"/>
              <a:gd name="connsiteX28" fmla="*/ 5412449 w 13232900"/>
              <a:gd name="connsiteY28" fmla="*/ 5768425 h 13679488"/>
              <a:gd name="connsiteX29" fmla="*/ 510098 w 13232900"/>
              <a:gd name="connsiteY29" fmla="*/ 7168913 h 13679488"/>
              <a:gd name="connsiteX30" fmla="*/ 0 w 13232900"/>
              <a:gd name="connsiteY30" fmla="*/ 5383339 h 13679488"/>
              <a:gd name="connsiteX31" fmla="*/ 0 w 13232900"/>
              <a:gd name="connsiteY31" fmla="*/ 2012199 h 13679488"/>
              <a:gd name="connsiteX32" fmla="*/ 3994355 w 13232900"/>
              <a:gd name="connsiteY32" fmla="*/ 0 h 13679488"/>
              <a:gd name="connsiteX33" fmla="*/ 9296794 w 13232900"/>
              <a:gd name="connsiteY33" fmla="*/ 0 h 13679488"/>
              <a:gd name="connsiteX34" fmla="*/ 9546574 w 13232900"/>
              <a:gd name="connsiteY34" fmla="*/ 874342 h 13679488"/>
              <a:gd name="connsiteX35" fmla="*/ 4644223 w 13232900"/>
              <a:gd name="connsiteY35" fmla="*/ 2274832 h 13679488"/>
              <a:gd name="connsiteX36" fmla="*/ 0 w 13232900"/>
              <a:gd name="connsiteY36" fmla="*/ 0 h 13679488"/>
              <a:gd name="connsiteX37" fmla="*/ 3729256 w 13232900"/>
              <a:gd name="connsiteY37" fmla="*/ 0 h 13679488"/>
              <a:gd name="connsiteX38" fmla="*/ 3932751 w 13232900"/>
              <a:gd name="connsiteY38" fmla="*/ 712326 h 13679488"/>
              <a:gd name="connsiteX39" fmla="*/ 0 w 13232900"/>
              <a:gd name="connsiteY39" fmla="*/ 1835823 h 1367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3232900" h="13679488">
                <a:moveTo>
                  <a:pt x="12565083" y="11341826"/>
                </a:moveTo>
                <a:lnTo>
                  <a:pt x="13232900" y="13679488"/>
                </a:lnTo>
                <a:lnTo>
                  <a:pt x="7930460" y="13679488"/>
                </a:lnTo>
                <a:lnTo>
                  <a:pt x="7662731" y="12742316"/>
                </a:lnTo>
                <a:close/>
                <a:moveTo>
                  <a:pt x="6971353" y="11191461"/>
                </a:moveTo>
                <a:lnTo>
                  <a:pt x="7682126" y="13679488"/>
                </a:lnTo>
                <a:lnTo>
                  <a:pt x="2379687" y="13679488"/>
                </a:lnTo>
                <a:lnTo>
                  <a:pt x="2069003" y="12591952"/>
                </a:lnTo>
                <a:close/>
                <a:moveTo>
                  <a:pt x="1288174" y="10528066"/>
                </a:moveTo>
                <a:lnTo>
                  <a:pt x="2188464" y="13679488"/>
                </a:lnTo>
                <a:lnTo>
                  <a:pt x="0" y="13679488"/>
                </a:lnTo>
                <a:lnTo>
                  <a:pt x="0" y="10896068"/>
                </a:lnTo>
                <a:close/>
                <a:moveTo>
                  <a:pt x="11095432" y="6234551"/>
                </a:moveTo>
                <a:lnTo>
                  <a:pt x="12495922" y="11136899"/>
                </a:lnTo>
                <a:lnTo>
                  <a:pt x="7593571" y="12537389"/>
                </a:lnTo>
                <a:lnTo>
                  <a:pt x="6193081" y="7635038"/>
                </a:lnTo>
                <a:close/>
                <a:moveTo>
                  <a:pt x="0" y="6032041"/>
                </a:moveTo>
                <a:lnTo>
                  <a:pt x="1219011" y="10299132"/>
                </a:lnTo>
                <a:lnTo>
                  <a:pt x="0" y="10647376"/>
                </a:lnTo>
                <a:close/>
                <a:moveTo>
                  <a:pt x="5491657" y="5973350"/>
                </a:moveTo>
                <a:lnTo>
                  <a:pt x="6892146" y="10875698"/>
                </a:lnTo>
                <a:lnTo>
                  <a:pt x="1989797" y="12276189"/>
                </a:lnTo>
                <a:lnTo>
                  <a:pt x="589306" y="7373838"/>
                </a:lnTo>
                <a:close/>
                <a:moveTo>
                  <a:pt x="9625781" y="1079268"/>
                </a:moveTo>
                <a:lnTo>
                  <a:pt x="11026271" y="5981621"/>
                </a:lnTo>
                <a:lnTo>
                  <a:pt x="6123920" y="7382109"/>
                </a:lnTo>
                <a:lnTo>
                  <a:pt x="4723431" y="2479758"/>
                </a:lnTo>
                <a:close/>
                <a:moveTo>
                  <a:pt x="4011961" y="866073"/>
                </a:moveTo>
                <a:lnTo>
                  <a:pt x="5412449" y="5768425"/>
                </a:lnTo>
                <a:lnTo>
                  <a:pt x="510098" y="7168913"/>
                </a:lnTo>
                <a:lnTo>
                  <a:pt x="0" y="5383339"/>
                </a:lnTo>
                <a:lnTo>
                  <a:pt x="0" y="2012199"/>
                </a:lnTo>
                <a:close/>
                <a:moveTo>
                  <a:pt x="3994355" y="0"/>
                </a:moveTo>
                <a:lnTo>
                  <a:pt x="9296794" y="0"/>
                </a:lnTo>
                <a:lnTo>
                  <a:pt x="9546574" y="874342"/>
                </a:lnTo>
                <a:lnTo>
                  <a:pt x="4644223" y="2274832"/>
                </a:lnTo>
                <a:close/>
                <a:moveTo>
                  <a:pt x="0" y="0"/>
                </a:moveTo>
                <a:lnTo>
                  <a:pt x="3729256" y="0"/>
                </a:lnTo>
                <a:lnTo>
                  <a:pt x="3932751" y="712326"/>
                </a:lnTo>
                <a:lnTo>
                  <a:pt x="0" y="1835823"/>
                </a:lnTo>
                <a:close/>
              </a:path>
            </a:pathLst>
          </a:custGeom>
        </p:spPr>
        <p:txBody>
          <a:bodyPr wrap="square">
            <a:noAutofit/>
          </a:bodyPr>
          <a:lstStyle/>
          <a:p>
            <a:endParaRPr lang="en-ID"/>
          </a:p>
        </p:txBody>
      </p:sp>
      <p:sp>
        <p:nvSpPr>
          <p:cNvPr id="3" name="Picture Placeholder 7">
            <a:extLst>
              <a:ext uri="{FF2B5EF4-FFF2-40B4-BE49-F238E27FC236}">
                <a16:creationId xmlns:a16="http://schemas.microsoft.com/office/drawing/2014/main" id="{4E5A0DAF-CBDE-4244-BB9F-F65CD9E49D05}"/>
              </a:ext>
            </a:extLst>
          </p:cNvPr>
          <p:cNvSpPr>
            <a:spLocks noGrp="1"/>
          </p:cNvSpPr>
          <p:nvPr>
            <p:ph type="pic" sz="quarter" idx="11"/>
          </p:nvPr>
        </p:nvSpPr>
        <p:spPr>
          <a:xfrm>
            <a:off x="0" y="0"/>
            <a:ext cx="24479250" cy="13679488"/>
          </a:xfrm>
        </p:spPr>
        <p:txBody>
          <a:bodyPr/>
          <a:lstStyle/>
          <a:p>
            <a:endParaRPr lang="en-ID"/>
          </a:p>
        </p:txBody>
      </p:sp>
    </p:spTree>
    <p:extLst>
      <p:ext uri="{BB962C8B-B14F-4D97-AF65-F5344CB8AC3E}">
        <p14:creationId xmlns:p14="http://schemas.microsoft.com/office/powerpoint/2010/main" val="2009790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BB809D2-9E08-4F9E-8F09-0E0726C018F4}"/>
              </a:ext>
            </a:extLst>
          </p:cNvPr>
          <p:cNvSpPr>
            <a:spLocks noGrp="1"/>
          </p:cNvSpPr>
          <p:nvPr>
            <p:ph type="pic" sz="quarter" idx="10"/>
          </p:nvPr>
        </p:nvSpPr>
        <p:spPr>
          <a:xfrm>
            <a:off x="11246350" y="0"/>
            <a:ext cx="13232900" cy="13679488"/>
          </a:xfrm>
          <a:custGeom>
            <a:avLst/>
            <a:gdLst>
              <a:gd name="connsiteX0" fmla="*/ 667817 w 13232900"/>
              <a:gd name="connsiteY0" fmla="*/ 11341826 h 13679488"/>
              <a:gd name="connsiteX1" fmla="*/ 5570170 w 13232900"/>
              <a:gd name="connsiteY1" fmla="*/ 12742316 h 13679488"/>
              <a:gd name="connsiteX2" fmla="*/ 5302440 w 13232900"/>
              <a:gd name="connsiteY2" fmla="*/ 13679488 h 13679488"/>
              <a:gd name="connsiteX3" fmla="*/ 0 w 13232900"/>
              <a:gd name="connsiteY3" fmla="*/ 13679488 h 13679488"/>
              <a:gd name="connsiteX4" fmla="*/ 6261546 w 13232900"/>
              <a:gd name="connsiteY4" fmla="*/ 11191461 h 13679488"/>
              <a:gd name="connsiteX5" fmla="*/ 11163898 w 13232900"/>
              <a:gd name="connsiteY5" fmla="*/ 12591952 h 13679488"/>
              <a:gd name="connsiteX6" fmla="*/ 10853214 w 13232900"/>
              <a:gd name="connsiteY6" fmla="*/ 13679488 h 13679488"/>
              <a:gd name="connsiteX7" fmla="*/ 5550774 w 13232900"/>
              <a:gd name="connsiteY7" fmla="*/ 13679488 h 13679488"/>
              <a:gd name="connsiteX8" fmla="*/ 11944726 w 13232900"/>
              <a:gd name="connsiteY8" fmla="*/ 10528066 h 13679488"/>
              <a:gd name="connsiteX9" fmla="*/ 13232900 w 13232900"/>
              <a:gd name="connsiteY9" fmla="*/ 10896068 h 13679488"/>
              <a:gd name="connsiteX10" fmla="*/ 13232900 w 13232900"/>
              <a:gd name="connsiteY10" fmla="*/ 13679488 h 13679488"/>
              <a:gd name="connsiteX11" fmla="*/ 11044436 w 13232900"/>
              <a:gd name="connsiteY11" fmla="*/ 13679488 h 13679488"/>
              <a:gd name="connsiteX12" fmla="*/ 2137468 w 13232900"/>
              <a:gd name="connsiteY12" fmla="*/ 6234551 h 13679488"/>
              <a:gd name="connsiteX13" fmla="*/ 7039820 w 13232900"/>
              <a:gd name="connsiteY13" fmla="*/ 7635038 h 13679488"/>
              <a:gd name="connsiteX14" fmla="*/ 5639330 w 13232900"/>
              <a:gd name="connsiteY14" fmla="*/ 12537389 h 13679488"/>
              <a:gd name="connsiteX15" fmla="*/ 736978 w 13232900"/>
              <a:gd name="connsiteY15" fmla="*/ 11136899 h 13679488"/>
              <a:gd name="connsiteX16" fmla="*/ 13232900 w 13232900"/>
              <a:gd name="connsiteY16" fmla="*/ 6032042 h 13679488"/>
              <a:gd name="connsiteX17" fmla="*/ 13232900 w 13232900"/>
              <a:gd name="connsiteY17" fmla="*/ 10647376 h 13679488"/>
              <a:gd name="connsiteX18" fmla="*/ 12013890 w 13232900"/>
              <a:gd name="connsiteY18" fmla="*/ 10299132 h 13679488"/>
              <a:gd name="connsiteX19" fmla="*/ 7741242 w 13232900"/>
              <a:gd name="connsiteY19" fmla="*/ 5973350 h 13679488"/>
              <a:gd name="connsiteX20" fmla="*/ 12643594 w 13232900"/>
              <a:gd name="connsiteY20" fmla="*/ 7373838 h 13679488"/>
              <a:gd name="connsiteX21" fmla="*/ 11243102 w 13232900"/>
              <a:gd name="connsiteY21" fmla="*/ 12276189 h 13679488"/>
              <a:gd name="connsiteX22" fmla="*/ 6340754 w 13232900"/>
              <a:gd name="connsiteY22" fmla="*/ 10875698 h 13679488"/>
              <a:gd name="connsiteX23" fmla="*/ 3607119 w 13232900"/>
              <a:gd name="connsiteY23" fmla="*/ 1079268 h 13679488"/>
              <a:gd name="connsiteX24" fmla="*/ 8509470 w 13232900"/>
              <a:gd name="connsiteY24" fmla="*/ 2479758 h 13679488"/>
              <a:gd name="connsiteX25" fmla="*/ 7108982 w 13232900"/>
              <a:gd name="connsiteY25" fmla="*/ 7382109 h 13679488"/>
              <a:gd name="connsiteX26" fmla="*/ 2206629 w 13232900"/>
              <a:gd name="connsiteY26" fmla="*/ 5981620 h 13679488"/>
              <a:gd name="connsiteX27" fmla="*/ 9220938 w 13232900"/>
              <a:gd name="connsiteY27" fmla="*/ 866073 h 13679488"/>
              <a:gd name="connsiteX28" fmla="*/ 13232900 w 13232900"/>
              <a:gd name="connsiteY28" fmla="*/ 2012199 h 13679488"/>
              <a:gd name="connsiteX29" fmla="*/ 13232900 w 13232900"/>
              <a:gd name="connsiteY29" fmla="*/ 5383339 h 13679488"/>
              <a:gd name="connsiteX30" fmla="*/ 12722802 w 13232900"/>
              <a:gd name="connsiteY30" fmla="*/ 7168913 h 13679488"/>
              <a:gd name="connsiteX31" fmla="*/ 7820450 w 13232900"/>
              <a:gd name="connsiteY31" fmla="*/ 5768425 h 13679488"/>
              <a:gd name="connsiteX32" fmla="*/ 9503644 w 13232900"/>
              <a:gd name="connsiteY32" fmla="*/ 0 h 13679488"/>
              <a:gd name="connsiteX33" fmla="*/ 13232900 w 13232900"/>
              <a:gd name="connsiteY33" fmla="*/ 0 h 13679488"/>
              <a:gd name="connsiteX34" fmla="*/ 13232900 w 13232900"/>
              <a:gd name="connsiteY34" fmla="*/ 1835823 h 13679488"/>
              <a:gd name="connsiteX35" fmla="*/ 9300150 w 13232900"/>
              <a:gd name="connsiteY35" fmla="*/ 712326 h 13679488"/>
              <a:gd name="connsiteX36" fmla="*/ 3936106 w 13232900"/>
              <a:gd name="connsiteY36" fmla="*/ 0 h 13679488"/>
              <a:gd name="connsiteX37" fmla="*/ 9238546 w 13232900"/>
              <a:gd name="connsiteY37" fmla="*/ 0 h 13679488"/>
              <a:gd name="connsiteX38" fmla="*/ 8588678 w 13232900"/>
              <a:gd name="connsiteY38" fmla="*/ 2274832 h 13679488"/>
              <a:gd name="connsiteX39" fmla="*/ 3686326 w 13232900"/>
              <a:gd name="connsiteY39" fmla="*/ 874342 h 1367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3232900" h="13679488">
                <a:moveTo>
                  <a:pt x="667817" y="11341826"/>
                </a:moveTo>
                <a:lnTo>
                  <a:pt x="5570170" y="12742316"/>
                </a:lnTo>
                <a:lnTo>
                  <a:pt x="5302440" y="13679488"/>
                </a:lnTo>
                <a:lnTo>
                  <a:pt x="0" y="13679488"/>
                </a:lnTo>
                <a:close/>
                <a:moveTo>
                  <a:pt x="6261546" y="11191461"/>
                </a:moveTo>
                <a:lnTo>
                  <a:pt x="11163898" y="12591952"/>
                </a:lnTo>
                <a:lnTo>
                  <a:pt x="10853214" y="13679488"/>
                </a:lnTo>
                <a:lnTo>
                  <a:pt x="5550774" y="13679488"/>
                </a:lnTo>
                <a:close/>
                <a:moveTo>
                  <a:pt x="11944726" y="10528066"/>
                </a:moveTo>
                <a:lnTo>
                  <a:pt x="13232900" y="10896068"/>
                </a:lnTo>
                <a:lnTo>
                  <a:pt x="13232900" y="13679488"/>
                </a:lnTo>
                <a:lnTo>
                  <a:pt x="11044436" y="13679488"/>
                </a:lnTo>
                <a:close/>
                <a:moveTo>
                  <a:pt x="2137468" y="6234551"/>
                </a:moveTo>
                <a:lnTo>
                  <a:pt x="7039820" y="7635038"/>
                </a:lnTo>
                <a:lnTo>
                  <a:pt x="5639330" y="12537389"/>
                </a:lnTo>
                <a:lnTo>
                  <a:pt x="736978" y="11136899"/>
                </a:lnTo>
                <a:close/>
                <a:moveTo>
                  <a:pt x="13232900" y="6032042"/>
                </a:moveTo>
                <a:lnTo>
                  <a:pt x="13232900" y="10647376"/>
                </a:lnTo>
                <a:lnTo>
                  <a:pt x="12013890" y="10299132"/>
                </a:lnTo>
                <a:close/>
                <a:moveTo>
                  <a:pt x="7741242" y="5973350"/>
                </a:moveTo>
                <a:lnTo>
                  <a:pt x="12643594" y="7373838"/>
                </a:lnTo>
                <a:lnTo>
                  <a:pt x="11243102" y="12276189"/>
                </a:lnTo>
                <a:lnTo>
                  <a:pt x="6340754" y="10875698"/>
                </a:lnTo>
                <a:close/>
                <a:moveTo>
                  <a:pt x="3607119" y="1079268"/>
                </a:moveTo>
                <a:lnTo>
                  <a:pt x="8509470" y="2479758"/>
                </a:lnTo>
                <a:lnTo>
                  <a:pt x="7108982" y="7382109"/>
                </a:lnTo>
                <a:lnTo>
                  <a:pt x="2206629" y="5981620"/>
                </a:lnTo>
                <a:close/>
                <a:moveTo>
                  <a:pt x="9220938" y="866073"/>
                </a:moveTo>
                <a:lnTo>
                  <a:pt x="13232900" y="2012199"/>
                </a:lnTo>
                <a:lnTo>
                  <a:pt x="13232900" y="5383339"/>
                </a:lnTo>
                <a:lnTo>
                  <a:pt x="12722802" y="7168913"/>
                </a:lnTo>
                <a:lnTo>
                  <a:pt x="7820450" y="5768425"/>
                </a:lnTo>
                <a:close/>
                <a:moveTo>
                  <a:pt x="9503644" y="0"/>
                </a:moveTo>
                <a:lnTo>
                  <a:pt x="13232900" y="0"/>
                </a:lnTo>
                <a:lnTo>
                  <a:pt x="13232900" y="1835823"/>
                </a:lnTo>
                <a:lnTo>
                  <a:pt x="9300150" y="712326"/>
                </a:lnTo>
                <a:close/>
                <a:moveTo>
                  <a:pt x="3936106" y="0"/>
                </a:moveTo>
                <a:lnTo>
                  <a:pt x="9238546" y="0"/>
                </a:lnTo>
                <a:lnTo>
                  <a:pt x="8588678" y="2274832"/>
                </a:lnTo>
                <a:lnTo>
                  <a:pt x="3686326" y="874342"/>
                </a:lnTo>
                <a:close/>
              </a:path>
            </a:pathLst>
          </a:custGeom>
        </p:spPr>
        <p:txBody>
          <a:bodyPr wrap="square">
            <a:noAutofit/>
          </a:bodyPr>
          <a:lstStyle/>
          <a:p>
            <a:endParaRPr lang="en-ID"/>
          </a:p>
        </p:txBody>
      </p:sp>
      <p:sp>
        <p:nvSpPr>
          <p:cNvPr id="3" name="Picture Placeholder 7">
            <a:extLst>
              <a:ext uri="{FF2B5EF4-FFF2-40B4-BE49-F238E27FC236}">
                <a16:creationId xmlns:a16="http://schemas.microsoft.com/office/drawing/2014/main" id="{F956CB52-1E5E-433F-A420-CDD212B7AC43}"/>
              </a:ext>
            </a:extLst>
          </p:cNvPr>
          <p:cNvSpPr>
            <a:spLocks noGrp="1"/>
          </p:cNvSpPr>
          <p:nvPr>
            <p:ph type="pic" sz="quarter" idx="11"/>
          </p:nvPr>
        </p:nvSpPr>
        <p:spPr>
          <a:xfrm>
            <a:off x="0" y="0"/>
            <a:ext cx="24479250" cy="13679488"/>
          </a:xfrm>
        </p:spPr>
        <p:txBody>
          <a:bodyPr/>
          <a:lstStyle/>
          <a:p>
            <a:endParaRPr lang="en-ID"/>
          </a:p>
        </p:txBody>
      </p:sp>
    </p:spTree>
    <p:extLst>
      <p:ext uri="{BB962C8B-B14F-4D97-AF65-F5344CB8AC3E}">
        <p14:creationId xmlns:p14="http://schemas.microsoft.com/office/powerpoint/2010/main" val="2897773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2A8E8F6-7A3E-4336-8F8C-4B76234F0670}"/>
              </a:ext>
            </a:extLst>
          </p:cNvPr>
          <p:cNvSpPr>
            <a:spLocks noGrp="1"/>
          </p:cNvSpPr>
          <p:nvPr>
            <p:ph type="pic" sz="quarter" idx="10"/>
          </p:nvPr>
        </p:nvSpPr>
        <p:spPr>
          <a:xfrm>
            <a:off x="11404995" y="5602532"/>
            <a:ext cx="4333769" cy="5591942"/>
          </a:xfrm>
          <a:custGeom>
            <a:avLst/>
            <a:gdLst>
              <a:gd name="connsiteX0" fmla="*/ 0 w 4333769"/>
              <a:gd name="connsiteY0" fmla="*/ 0 h 5591942"/>
              <a:gd name="connsiteX1" fmla="*/ 4333769 w 4333769"/>
              <a:gd name="connsiteY1" fmla="*/ 0 h 5591942"/>
              <a:gd name="connsiteX2" fmla="*/ 4333769 w 4333769"/>
              <a:gd name="connsiteY2" fmla="*/ 5591942 h 5591942"/>
              <a:gd name="connsiteX3" fmla="*/ 0 w 4333769"/>
              <a:gd name="connsiteY3" fmla="*/ 5591942 h 5591942"/>
            </a:gdLst>
            <a:ahLst/>
            <a:cxnLst>
              <a:cxn ang="0">
                <a:pos x="connsiteX0" y="connsiteY0"/>
              </a:cxn>
              <a:cxn ang="0">
                <a:pos x="connsiteX1" y="connsiteY1"/>
              </a:cxn>
              <a:cxn ang="0">
                <a:pos x="connsiteX2" y="connsiteY2"/>
              </a:cxn>
              <a:cxn ang="0">
                <a:pos x="connsiteX3" y="connsiteY3"/>
              </a:cxn>
            </a:cxnLst>
            <a:rect l="l" t="t" r="r" b="b"/>
            <a:pathLst>
              <a:path w="4333769" h="5591942">
                <a:moveTo>
                  <a:pt x="0" y="0"/>
                </a:moveTo>
                <a:lnTo>
                  <a:pt x="4333769" y="0"/>
                </a:lnTo>
                <a:lnTo>
                  <a:pt x="4333769" y="5591942"/>
                </a:lnTo>
                <a:lnTo>
                  <a:pt x="0" y="5591942"/>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D2113BBA-E849-4D3C-A2D1-44D9436D8175}"/>
              </a:ext>
            </a:extLst>
          </p:cNvPr>
          <p:cNvSpPr>
            <a:spLocks noGrp="1"/>
          </p:cNvSpPr>
          <p:nvPr>
            <p:ph type="pic" sz="quarter" idx="11"/>
          </p:nvPr>
        </p:nvSpPr>
        <p:spPr>
          <a:xfrm>
            <a:off x="2128428" y="7104180"/>
            <a:ext cx="8478981" cy="5957455"/>
          </a:xfrm>
          <a:custGeom>
            <a:avLst/>
            <a:gdLst>
              <a:gd name="connsiteX0" fmla="*/ 0 w 8478981"/>
              <a:gd name="connsiteY0" fmla="*/ 0 h 5957455"/>
              <a:gd name="connsiteX1" fmla="*/ 8478981 w 8478981"/>
              <a:gd name="connsiteY1" fmla="*/ 0 h 5957455"/>
              <a:gd name="connsiteX2" fmla="*/ 8478981 w 8478981"/>
              <a:gd name="connsiteY2" fmla="*/ 5957455 h 5957455"/>
              <a:gd name="connsiteX3" fmla="*/ 0 w 8478981"/>
              <a:gd name="connsiteY3" fmla="*/ 5957455 h 5957455"/>
            </a:gdLst>
            <a:ahLst/>
            <a:cxnLst>
              <a:cxn ang="0">
                <a:pos x="connsiteX0" y="connsiteY0"/>
              </a:cxn>
              <a:cxn ang="0">
                <a:pos x="connsiteX1" y="connsiteY1"/>
              </a:cxn>
              <a:cxn ang="0">
                <a:pos x="connsiteX2" y="connsiteY2"/>
              </a:cxn>
              <a:cxn ang="0">
                <a:pos x="connsiteX3" y="connsiteY3"/>
              </a:cxn>
            </a:cxnLst>
            <a:rect l="l" t="t" r="r" b="b"/>
            <a:pathLst>
              <a:path w="8478981" h="5957455">
                <a:moveTo>
                  <a:pt x="0" y="0"/>
                </a:moveTo>
                <a:lnTo>
                  <a:pt x="8478981" y="0"/>
                </a:lnTo>
                <a:lnTo>
                  <a:pt x="8478981" y="5957455"/>
                </a:lnTo>
                <a:lnTo>
                  <a:pt x="0" y="5957455"/>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E02487C6-7E2F-456C-981E-72CF3C3C1670}"/>
              </a:ext>
            </a:extLst>
          </p:cNvPr>
          <p:cNvSpPr>
            <a:spLocks noGrp="1"/>
          </p:cNvSpPr>
          <p:nvPr>
            <p:ph type="pic" sz="quarter" idx="12"/>
          </p:nvPr>
        </p:nvSpPr>
        <p:spPr>
          <a:xfrm>
            <a:off x="1" y="0"/>
            <a:ext cx="12203113" cy="11887200"/>
          </a:xfrm>
          <a:custGeom>
            <a:avLst/>
            <a:gdLst>
              <a:gd name="connsiteX0" fmla="*/ 0 w 12203113"/>
              <a:gd name="connsiteY0" fmla="*/ 0 h 11887200"/>
              <a:gd name="connsiteX1" fmla="*/ 12203113 w 12203113"/>
              <a:gd name="connsiteY1" fmla="*/ 0 h 11887200"/>
              <a:gd name="connsiteX2" fmla="*/ 12203113 w 12203113"/>
              <a:gd name="connsiteY2" fmla="*/ 11887200 h 11887200"/>
              <a:gd name="connsiteX3" fmla="*/ 0 w 12203113"/>
              <a:gd name="connsiteY3" fmla="*/ 11887200 h 11887200"/>
            </a:gdLst>
            <a:ahLst/>
            <a:cxnLst>
              <a:cxn ang="0">
                <a:pos x="connsiteX0" y="connsiteY0"/>
              </a:cxn>
              <a:cxn ang="0">
                <a:pos x="connsiteX1" y="connsiteY1"/>
              </a:cxn>
              <a:cxn ang="0">
                <a:pos x="connsiteX2" y="connsiteY2"/>
              </a:cxn>
              <a:cxn ang="0">
                <a:pos x="connsiteX3" y="connsiteY3"/>
              </a:cxn>
            </a:cxnLst>
            <a:rect l="l" t="t" r="r" b="b"/>
            <a:pathLst>
              <a:path w="12203113" h="11887200">
                <a:moveTo>
                  <a:pt x="0" y="0"/>
                </a:moveTo>
                <a:lnTo>
                  <a:pt x="12203113" y="0"/>
                </a:lnTo>
                <a:lnTo>
                  <a:pt x="12203113" y="11887200"/>
                </a:lnTo>
                <a:lnTo>
                  <a:pt x="0" y="11887200"/>
                </a:lnTo>
                <a:close/>
              </a:path>
            </a:pathLst>
          </a:custGeom>
        </p:spPr>
        <p:txBody>
          <a:bodyPr wrap="square">
            <a:noAutofit/>
          </a:bodyPr>
          <a:lstStyle/>
          <a:p>
            <a:endParaRPr lang="en-ID"/>
          </a:p>
        </p:txBody>
      </p:sp>
    </p:spTree>
    <p:extLst>
      <p:ext uri="{BB962C8B-B14F-4D97-AF65-F5344CB8AC3E}">
        <p14:creationId xmlns:p14="http://schemas.microsoft.com/office/powerpoint/2010/main" val="2381582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B1EC99C-2E02-455C-9D5B-703BD5D9F608}"/>
              </a:ext>
            </a:extLst>
          </p:cNvPr>
          <p:cNvSpPr>
            <a:spLocks noGrp="1"/>
          </p:cNvSpPr>
          <p:nvPr>
            <p:ph type="pic" sz="quarter" idx="10"/>
          </p:nvPr>
        </p:nvSpPr>
        <p:spPr>
          <a:xfrm>
            <a:off x="10452388" y="1284071"/>
            <a:ext cx="12219708" cy="11111346"/>
          </a:xfrm>
          <a:custGeom>
            <a:avLst/>
            <a:gdLst>
              <a:gd name="connsiteX0" fmla="*/ 0 w 12219708"/>
              <a:gd name="connsiteY0" fmla="*/ 0 h 11111346"/>
              <a:gd name="connsiteX1" fmla="*/ 12219708 w 12219708"/>
              <a:gd name="connsiteY1" fmla="*/ 0 h 11111346"/>
              <a:gd name="connsiteX2" fmla="*/ 12219708 w 12219708"/>
              <a:gd name="connsiteY2" fmla="*/ 11111346 h 11111346"/>
              <a:gd name="connsiteX3" fmla="*/ 0 w 12219708"/>
              <a:gd name="connsiteY3" fmla="*/ 11111346 h 11111346"/>
            </a:gdLst>
            <a:ahLst/>
            <a:cxnLst>
              <a:cxn ang="0">
                <a:pos x="connsiteX0" y="connsiteY0"/>
              </a:cxn>
              <a:cxn ang="0">
                <a:pos x="connsiteX1" y="connsiteY1"/>
              </a:cxn>
              <a:cxn ang="0">
                <a:pos x="connsiteX2" y="connsiteY2"/>
              </a:cxn>
              <a:cxn ang="0">
                <a:pos x="connsiteX3" y="connsiteY3"/>
              </a:cxn>
            </a:cxnLst>
            <a:rect l="l" t="t" r="r" b="b"/>
            <a:pathLst>
              <a:path w="12219708" h="11111346">
                <a:moveTo>
                  <a:pt x="0" y="0"/>
                </a:moveTo>
                <a:lnTo>
                  <a:pt x="12219708" y="0"/>
                </a:lnTo>
                <a:lnTo>
                  <a:pt x="12219708" y="11111346"/>
                </a:lnTo>
                <a:lnTo>
                  <a:pt x="0" y="11111346"/>
                </a:lnTo>
                <a:close/>
              </a:path>
            </a:pathLst>
          </a:custGeom>
        </p:spPr>
        <p:txBody>
          <a:bodyPr wrap="square">
            <a:noAutofit/>
          </a:bodyPr>
          <a:lstStyle/>
          <a:p>
            <a:endParaRPr lang="en-ID"/>
          </a:p>
        </p:txBody>
      </p:sp>
      <p:sp>
        <p:nvSpPr>
          <p:cNvPr id="9" name="Picture Placeholder 8">
            <a:extLst>
              <a:ext uri="{FF2B5EF4-FFF2-40B4-BE49-F238E27FC236}">
                <a16:creationId xmlns:a16="http://schemas.microsoft.com/office/drawing/2014/main" id="{063F2700-2450-4C03-AD5F-D3CDCDB0F9A4}"/>
              </a:ext>
            </a:extLst>
          </p:cNvPr>
          <p:cNvSpPr>
            <a:spLocks noGrp="1"/>
          </p:cNvSpPr>
          <p:nvPr>
            <p:ph type="pic" sz="quarter" idx="11"/>
          </p:nvPr>
        </p:nvSpPr>
        <p:spPr>
          <a:xfrm>
            <a:off x="8645236" y="0"/>
            <a:ext cx="15834014" cy="13679488"/>
          </a:xfrm>
          <a:custGeom>
            <a:avLst/>
            <a:gdLst>
              <a:gd name="connsiteX0" fmla="*/ 0 w 15834014"/>
              <a:gd name="connsiteY0" fmla="*/ 0 h 13679488"/>
              <a:gd name="connsiteX1" fmla="*/ 15834014 w 15834014"/>
              <a:gd name="connsiteY1" fmla="*/ 0 h 13679488"/>
              <a:gd name="connsiteX2" fmla="*/ 15834014 w 15834014"/>
              <a:gd name="connsiteY2" fmla="*/ 13679488 h 13679488"/>
              <a:gd name="connsiteX3" fmla="*/ 0 w 15834014"/>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5834014" h="13679488">
                <a:moveTo>
                  <a:pt x="0" y="0"/>
                </a:moveTo>
                <a:lnTo>
                  <a:pt x="15834014" y="0"/>
                </a:lnTo>
                <a:lnTo>
                  <a:pt x="15834014"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2288281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18DB3EE9-C0DC-479A-BA83-00B18A19C458}"/>
              </a:ext>
            </a:extLst>
          </p:cNvPr>
          <p:cNvSpPr>
            <a:spLocks noGrp="1"/>
          </p:cNvSpPr>
          <p:nvPr>
            <p:ph type="pic" sz="quarter" idx="15"/>
          </p:nvPr>
        </p:nvSpPr>
        <p:spPr>
          <a:xfrm>
            <a:off x="0" y="0"/>
            <a:ext cx="24479250" cy="13679488"/>
          </a:xfrm>
        </p:spPr>
        <p:txBody>
          <a:bodyPr/>
          <a:lstStyle/>
          <a:p>
            <a:endParaRPr lang="en-ID"/>
          </a:p>
        </p:txBody>
      </p:sp>
      <p:sp>
        <p:nvSpPr>
          <p:cNvPr id="10" name="Picture Placeholder 9">
            <a:extLst>
              <a:ext uri="{FF2B5EF4-FFF2-40B4-BE49-F238E27FC236}">
                <a16:creationId xmlns:a16="http://schemas.microsoft.com/office/drawing/2014/main" id="{1B892D28-215F-42AD-91E8-5622065155F6}"/>
              </a:ext>
            </a:extLst>
          </p:cNvPr>
          <p:cNvSpPr>
            <a:spLocks noGrp="1"/>
          </p:cNvSpPr>
          <p:nvPr>
            <p:ph type="pic" sz="quarter" idx="10"/>
          </p:nvPr>
        </p:nvSpPr>
        <p:spPr>
          <a:xfrm>
            <a:off x="0" y="10550236"/>
            <a:ext cx="8174182" cy="3191597"/>
          </a:xfrm>
          <a:custGeom>
            <a:avLst/>
            <a:gdLst>
              <a:gd name="connsiteX0" fmla="*/ 0 w 8174182"/>
              <a:gd name="connsiteY0" fmla="*/ 0 h 3191597"/>
              <a:gd name="connsiteX1" fmla="*/ 8174182 w 8174182"/>
              <a:gd name="connsiteY1" fmla="*/ 0 h 3191597"/>
              <a:gd name="connsiteX2" fmla="*/ 8174182 w 8174182"/>
              <a:gd name="connsiteY2" fmla="*/ 3191597 h 3191597"/>
              <a:gd name="connsiteX3" fmla="*/ 0 w 8174182"/>
              <a:gd name="connsiteY3" fmla="*/ 3191597 h 3191597"/>
            </a:gdLst>
            <a:ahLst/>
            <a:cxnLst>
              <a:cxn ang="0">
                <a:pos x="connsiteX0" y="connsiteY0"/>
              </a:cxn>
              <a:cxn ang="0">
                <a:pos x="connsiteX1" y="connsiteY1"/>
              </a:cxn>
              <a:cxn ang="0">
                <a:pos x="connsiteX2" y="connsiteY2"/>
              </a:cxn>
              <a:cxn ang="0">
                <a:pos x="connsiteX3" y="connsiteY3"/>
              </a:cxn>
            </a:cxnLst>
            <a:rect l="l" t="t" r="r" b="b"/>
            <a:pathLst>
              <a:path w="8174182" h="3191597">
                <a:moveTo>
                  <a:pt x="0" y="0"/>
                </a:moveTo>
                <a:lnTo>
                  <a:pt x="8174182" y="0"/>
                </a:lnTo>
                <a:lnTo>
                  <a:pt x="8174182" y="3191597"/>
                </a:lnTo>
                <a:lnTo>
                  <a:pt x="0" y="3191597"/>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2EDB3E76-8B9B-4079-9F7D-D41A56446B3B}"/>
              </a:ext>
            </a:extLst>
          </p:cNvPr>
          <p:cNvSpPr>
            <a:spLocks noGrp="1"/>
          </p:cNvSpPr>
          <p:nvPr>
            <p:ph type="pic" sz="quarter" idx="11"/>
          </p:nvPr>
        </p:nvSpPr>
        <p:spPr>
          <a:xfrm>
            <a:off x="-32472" y="0"/>
            <a:ext cx="8174182" cy="5297487"/>
          </a:xfrm>
          <a:custGeom>
            <a:avLst/>
            <a:gdLst>
              <a:gd name="connsiteX0" fmla="*/ 0 w 8174182"/>
              <a:gd name="connsiteY0" fmla="*/ 0 h 5297487"/>
              <a:gd name="connsiteX1" fmla="*/ 8174182 w 8174182"/>
              <a:gd name="connsiteY1" fmla="*/ 0 h 5297487"/>
              <a:gd name="connsiteX2" fmla="*/ 8174182 w 8174182"/>
              <a:gd name="connsiteY2" fmla="*/ 5297487 h 5297487"/>
              <a:gd name="connsiteX3" fmla="*/ 0 w 8174182"/>
              <a:gd name="connsiteY3" fmla="*/ 5297487 h 5297487"/>
            </a:gdLst>
            <a:ahLst/>
            <a:cxnLst>
              <a:cxn ang="0">
                <a:pos x="connsiteX0" y="connsiteY0"/>
              </a:cxn>
              <a:cxn ang="0">
                <a:pos x="connsiteX1" y="connsiteY1"/>
              </a:cxn>
              <a:cxn ang="0">
                <a:pos x="connsiteX2" y="connsiteY2"/>
              </a:cxn>
              <a:cxn ang="0">
                <a:pos x="connsiteX3" y="connsiteY3"/>
              </a:cxn>
            </a:cxnLst>
            <a:rect l="l" t="t" r="r" b="b"/>
            <a:pathLst>
              <a:path w="8174182" h="5297487">
                <a:moveTo>
                  <a:pt x="0" y="0"/>
                </a:moveTo>
                <a:lnTo>
                  <a:pt x="8174182" y="0"/>
                </a:lnTo>
                <a:lnTo>
                  <a:pt x="8174182" y="5297487"/>
                </a:lnTo>
                <a:lnTo>
                  <a:pt x="0" y="5297487"/>
                </a:lnTo>
                <a:close/>
              </a:path>
            </a:pathLst>
          </a:custGeom>
        </p:spPr>
        <p:txBody>
          <a:bodyPr wrap="square">
            <a:noAutofit/>
          </a:bodyPr>
          <a:lstStyle/>
          <a:p>
            <a:endParaRPr lang="en-ID"/>
          </a:p>
        </p:txBody>
      </p:sp>
      <p:sp>
        <p:nvSpPr>
          <p:cNvPr id="16" name="Picture Placeholder 15">
            <a:extLst>
              <a:ext uri="{FF2B5EF4-FFF2-40B4-BE49-F238E27FC236}">
                <a16:creationId xmlns:a16="http://schemas.microsoft.com/office/drawing/2014/main" id="{E72929E4-A727-4348-B45F-1F81AAA63237}"/>
              </a:ext>
            </a:extLst>
          </p:cNvPr>
          <p:cNvSpPr>
            <a:spLocks noGrp="1"/>
          </p:cNvSpPr>
          <p:nvPr>
            <p:ph type="pic" sz="quarter" idx="12"/>
          </p:nvPr>
        </p:nvSpPr>
        <p:spPr>
          <a:xfrm>
            <a:off x="8120062" y="2648743"/>
            <a:ext cx="8239126" cy="7901493"/>
          </a:xfrm>
          <a:custGeom>
            <a:avLst/>
            <a:gdLst>
              <a:gd name="connsiteX0" fmla="*/ 0 w 8174182"/>
              <a:gd name="connsiteY0" fmla="*/ 0 h 8174182"/>
              <a:gd name="connsiteX1" fmla="*/ 8174182 w 8174182"/>
              <a:gd name="connsiteY1" fmla="*/ 0 h 8174182"/>
              <a:gd name="connsiteX2" fmla="*/ 8174182 w 8174182"/>
              <a:gd name="connsiteY2" fmla="*/ 8174182 h 8174182"/>
              <a:gd name="connsiteX3" fmla="*/ 0 w 8174182"/>
              <a:gd name="connsiteY3" fmla="*/ 8174182 h 8174182"/>
            </a:gdLst>
            <a:ahLst/>
            <a:cxnLst>
              <a:cxn ang="0">
                <a:pos x="connsiteX0" y="connsiteY0"/>
              </a:cxn>
              <a:cxn ang="0">
                <a:pos x="connsiteX1" y="connsiteY1"/>
              </a:cxn>
              <a:cxn ang="0">
                <a:pos x="connsiteX2" y="connsiteY2"/>
              </a:cxn>
              <a:cxn ang="0">
                <a:pos x="connsiteX3" y="connsiteY3"/>
              </a:cxn>
            </a:cxnLst>
            <a:rect l="l" t="t" r="r" b="b"/>
            <a:pathLst>
              <a:path w="8174182" h="8174182">
                <a:moveTo>
                  <a:pt x="0" y="0"/>
                </a:moveTo>
                <a:lnTo>
                  <a:pt x="8174182" y="0"/>
                </a:lnTo>
                <a:lnTo>
                  <a:pt x="8174182" y="8174182"/>
                </a:lnTo>
                <a:lnTo>
                  <a:pt x="0" y="8174182"/>
                </a:lnTo>
                <a:close/>
              </a:path>
            </a:pathLst>
          </a:custGeom>
        </p:spPr>
        <p:txBody>
          <a:bodyPr wrap="square">
            <a:noAutofit/>
          </a:bodyPr>
          <a:lstStyle/>
          <a:p>
            <a:endParaRPr lang="en-ID"/>
          </a:p>
        </p:txBody>
      </p:sp>
      <p:sp>
        <p:nvSpPr>
          <p:cNvPr id="19" name="Picture Placeholder 18">
            <a:extLst>
              <a:ext uri="{FF2B5EF4-FFF2-40B4-BE49-F238E27FC236}">
                <a16:creationId xmlns:a16="http://schemas.microsoft.com/office/drawing/2014/main" id="{A48BDE88-DDE2-40A3-A343-D49392037FBE}"/>
              </a:ext>
            </a:extLst>
          </p:cNvPr>
          <p:cNvSpPr>
            <a:spLocks noGrp="1"/>
          </p:cNvSpPr>
          <p:nvPr>
            <p:ph type="pic" sz="quarter" idx="13"/>
          </p:nvPr>
        </p:nvSpPr>
        <p:spPr>
          <a:xfrm>
            <a:off x="16305068" y="1"/>
            <a:ext cx="8174182" cy="5297487"/>
          </a:xfrm>
          <a:custGeom>
            <a:avLst/>
            <a:gdLst>
              <a:gd name="connsiteX0" fmla="*/ 0 w 8174182"/>
              <a:gd name="connsiteY0" fmla="*/ 0 h 5297487"/>
              <a:gd name="connsiteX1" fmla="*/ 8174182 w 8174182"/>
              <a:gd name="connsiteY1" fmla="*/ 0 h 5297487"/>
              <a:gd name="connsiteX2" fmla="*/ 8174182 w 8174182"/>
              <a:gd name="connsiteY2" fmla="*/ 5297487 h 5297487"/>
              <a:gd name="connsiteX3" fmla="*/ 0 w 8174182"/>
              <a:gd name="connsiteY3" fmla="*/ 5297487 h 5297487"/>
            </a:gdLst>
            <a:ahLst/>
            <a:cxnLst>
              <a:cxn ang="0">
                <a:pos x="connsiteX0" y="connsiteY0"/>
              </a:cxn>
              <a:cxn ang="0">
                <a:pos x="connsiteX1" y="connsiteY1"/>
              </a:cxn>
              <a:cxn ang="0">
                <a:pos x="connsiteX2" y="connsiteY2"/>
              </a:cxn>
              <a:cxn ang="0">
                <a:pos x="connsiteX3" y="connsiteY3"/>
              </a:cxn>
            </a:cxnLst>
            <a:rect l="l" t="t" r="r" b="b"/>
            <a:pathLst>
              <a:path w="8174182" h="5297487">
                <a:moveTo>
                  <a:pt x="0" y="0"/>
                </a:moveTo>
                <a:lnTo>
                  <a:pt x="8174182" y="0"/>
                </a:lnTo>
                <a:lnTo>
                  <a:pt x="8174182" y="5297487"/>
                </a:lnTo>
                <a:lnTo>
                  <a:pt x="0" y="5297487"/>
                </a:lnTo>
                <a:close/>
              </a:path>
            </a:pathLst>
          </a:custGeom>
        </p:spPr>
        <p:txBody>
          <a:bodyPr wrap="square">
            <a:noAutofit/>
          </a:bodyPr>
          <a:lstStyle/>
          <a:p>
            <a:endParaRPr lang="en-ID"/>
          </a:p>
        </p:txBody>
      </p:sp>
      <p:sp>
        <p:nvSpPr>
          <p:cNvPr id="22" name="Picture Placeholder 21">
            <a:extLst>
              <a:ext uri="{FF2B5EF4-FFF2-40B4-BE49-F238E27FC236}">
                <a16:creationId xmlns:a16="http://schemas.microsoft.com/office/drawing/2014/main" id="{F1F2FE26-C421-4D92-B00E-F0CAFE4E7F27}"/>
              </a:ext>
            </a:extLst>
          </p:cNvPr>
          <p:cNvSpPr>
            <a:spLocks noGrp="1"/>
          </p:cNvSpPr>
          <p:nvPr>
            <p:ph type="pic" sz="quarter" idx="14"/>
          </p:nvPr>
        </p:nvSpPr>
        <p:spPr>
          <a:xfrm>
            <a:off x="16359188" y="10487891"/>
            <a:ext cx="8174182" cy="3191597"/>
          </a:xfrm>
          <a:custGeom>
            <a:avLst/>
            <a:gdLst>
              <a:gd name="connsiteX0" fmla="*/ 0 w 8174182"/>
              <a:gd name="connsiteY0" fmla="*/ 0 h 3191597"/>
              <a:gd name="connsiteX1" fmla="*/ 8174182 w 8174182"/>
              <a:gd name="connsiteY1" fmla="*/ 0 h 3191597"/>
              <a:gd name="connsiteX2" fmla="*/ 8174182 w 8174182"/>
              <a:gd name="connsiteY2" fmla="*/ 3191597 h 3191597"/>
              <a:gd name="connsiteX3" fmla="*/ 0 w 8174182"/>
              <a:gd name="connsiteY3" fmla="*/ 3191597 h 3191597"/>
            </a:gdLst>
            <a:ahLst/>
            <a:cxnLst>
              <a:cxn ang="0">
                <a:pos x="connsiteX0" y="connsiteY0"/>
              </a:cxn>
              <a:cxn ang="0">
                <a:pos x="connsiteX1" y="connsiteY1"/>
              </a:cxn>
              <a:cxn ang="0">
                <a:pos x="connsiteX2" y="connsiteY2"/>
              </a:cxn>
              <a:cxn ang="0">
                <a:pos x="connsiteX3" y="connsiteY3"/>
              </a:cxn>
            </a:cxnLst>
            <a:rect l="l" t="t" r="r" b="b"/>
            <a:pathLst>
              <a:path w="8174182" h="3191597">
                <a:moveTo>
                  <a:pt x="0" y="0"/>
                </a:moveTo>
                <a:lnTo>
                  <a:pt x="8174182" y="0"/>
                </a:lnTo>
                <a:lnTo>
                  <a:pt x="8174182" y="3191597"/>
                </a:lnTo>
                <a:lnTo>
                  <a:pt x="0" y="3191597"/>
                </a:lnTo>
                <a:close/>
              </a:path>
            </a:pathLst>
          </a:custGeom>
        </p:spPr>
        <p:txBody>
          <a:bodyPr wrap="square">
            <a:noAutofit/>
          </a:bodyPr>
          <a:lstStyle/>
          <a:p>
            <a:endParaRPr lang="en-ID"/>
          </a:p>
        </p:txBody>
      </p:sp>
    </p:spTree>
    <p:extLst>
      <p:ext uri="{BB962C8B-B14F-4D97-AF65-F5344CB8AC3E}">
        <p14:creationId xmlns:p14="http://schemas.microsoft.com/office/powerpoint/2010/main" val="1801660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B2F5DEE-D88F-4C88-AA96-E572A087CC82}"/>
              </a:ext>
            </a:extLst>
          </p:cNvPr>
          <p:cNvSpPr>
            <a:spLocks noGrp="1"/>
          </p:cNvSpPr>
          <p:nvPr>
            <p:ph type="pic" sz="quarter" idx="10"/>
          </p:nvPr>
        </p:nvSpPr>
        <p:spPr>
          <a:xfrm>
            <a:off x="2050474" y="1136073"/>
            <a:ext cx="6733308" cy="11526982"/>
          </a:xfrm>
          <a:custGeom>
            <a:avLst/>
            <a:gdLst>
              <a:gd name="connsiteX0" fmla="*/ 0 w 6733308"/>
              <a:gd name="connsiteY0" fmla="*/ 0 h 11526982"/>
              <a:gd name="connsiteX1" fmla="*/ 6733308 w 6733308"/>
              <a:gd name="connsiteY1" fmla="*/ 0 h 11526982"/>
              <a:gd name="connsiteX2" fmla="*/ 6733308 w 6733308"/>
              <a:gd name="connsiteY2" fmla="*/ 11526982 h 11526982"/>
              <a:gd name="connsiteX3" fmla="*/ 0 w 6733308"/>
              <a:gd name="connsiteY3" fmla="*/ 11526982 h 11526982"/>
            </a:gdLst>
            <a:ahLst/>
            <a:cxnLst>
              <a:cxn ang="0">
                <a:pos x="connsiteX0" y="connsiteY0"/>
              </a:cxn>
              <a:cxn ang="0">
                <a:pos x="connsiteX1" y="connsiteY1"/>
              </a:cxn>
              <a:cxn ang="0">
                <a:pos x="connsiteX2" y="connsiteY2"/>
              </a:cxn>
              <a:cxn ang="0">
                <a:pos x="connsiteX3" y="connsiteY3"/>
              </a:cxn>
            </a:cxnLst>
            <a:rect l="l" t="t" r="r" b="b"/>
            <a:pathLst>
              <a:path w="6733308" h="11526982">
                <a:moveTo>
                  <a:pt x="0" y="0"/>
                </a:moveTo>
                <a:lnTo>
                  <a:pt x="6733308" y="0"/>
                </a:lnTo>
                <a:lnTo>
                  <a:pt x="6733308" y="11526982"/>
                </a:lnTo>
                <a:lnTo>
                  <a:pt x="0" y="11526982"/>
                </a:lnTo>
                <a:close/>
              </a:path>
            </a:pathLst>
          </a:custGeom>
        </p:spPr>
        <p:txBody>
          <a:bodyPr wrap="square">
            <a:noAutofit/>
          </a:bodyPr>
          <a:lstStyle/>
          <a:p>
            <a:endParaRPr lang="en-ID"/>
          </a:p>
        </p:txBody>
      </p:sp>
      <p:sp>
        <p:nvSpPr>
          <p:cNvPr id="11" name="Picture Placeholder 10">
            <a:extLst>
              <a:ext uri="{FF2B5EF4-FFF2-40B4-BE49-F238E27FC236}">
                <a16:creationId xmlns:a16="http://schemas.microsoft.com/office/drawing/2014/main" id="{4ADE0262-956A-47ED-9702-F91BD54FAFDA}"/>
              </a:ext>
            </a:extLst>
          </p:cNvPr>
          <p:cNvSpPr>
            <a:spLocks noGrp="1"/>
          </p:cNvSpPr>
          <p:nvPr>
            <p:ph type="pic" sz="quarter" idx="11"/>
          </p:nvPr>
        </p:nvSpPr>
        <p:spPr>
          <a:xfrm>
            <a:off x="8078788" y="1895872"/>
            <a:ext cx="4861357" cy="6278310"/>
          </a:xfrm>
          <a:custGeom>
            <a:avLst/>
            <a:gdLst>
              <a:gd name="connsiteX0" fmla="*/ 0 w 4861357"/>
              <a:gd name="connsiteY0" fmla="*/ 0 h 6278310"/>
              <a:gd name="connsiteX1" fmla="*/ 4861357 w 4861357"/>
              <a:gd name="connsiteY1" fmla="*/ 0 h 6278310"/>
              <a:gd name="connsiteX2" fmla="*/ 4861357 w 4861357"/>
              <a:gd name="connsiteY2" fmla="*/ 6278310 h 6278310"/>
              <a:gd name="connsiteX3" fmla="*/ 0 w 4861357"/>
              <a:gd name="connsiteY3" fmla="*/ 6278310 h 6278310"/>
            </a:gdLst>
            <a:ahLst/>
            <a:cxnLst>
              <a:cxn ang="0">
                <a:pos x="connsiteX0" y="connsiteY0"/>
              </a:cxn>
              <a:cxn ang="0">
                <a:pos x="connsiteX1" y="connsiteY1"/>
              </a:cxn>
              <a:cxn ang="0">
                <a:pos x="connsiteX2" y="connsiteY2"/>
              </a:cxn>
              <a:cxn ang="0">
                <a:pos x="connsiteX3" y="connsiteY3"/>
              </a:cxn>
            </a:cxnLst>
            <a:rect l="l" t="t" r="r" b="b"/>
            <a:pathLst>
              <a:path w="4861357" h="6278310">
                <a:moveTo>
                  <a:pt x="0" y="0"/>
                </a:moveTo>
                <a:lnTo>
                  <a:pt x="4861357" y="0"/>
                </a:lnTo>
                <a:lnTo>
                  <a:pt x="4861357" y="6278310"/>
                </a:lnTo>
                <a:lnTo>
                  <a:pt x="0" y="6278310"/>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264240A7-8337-4D4C-ABC4-B9674EF77849}"/>
              </a:ext>
            </a:extLst>
          </p:cNvPr>
          <p:cNvSpPr>
            <a:spLocks noGrp="1"/>
          </p:cNvSpPr>
          <p:nvPr>
            <p:ph type="pic" sz="quarter" idx="12"/>
          </p:nvPr>
        </p:nvSpPr>
        <p:spPr>
          <a:xfrm>
            <a:off x="6660628" y="3749844"/>
            <a:ext cx="6034610" cy="5142875"/>
          </a:xfrm>
          <a:custGeom>
            <a:avLst/>
            <a:gdLst>
              <a:gd name="connsiteX0" fmla="*/ 1098134 w 6034610"/>
              <a:gd name="connsiteY0" fmla="*/ 0 h 5142875"/>
              <a:gd name="connsiteX1" fmla="*/ 6034610 w 6034610"/>
              <a:gd name="connsiteY1" fmla="*/ 1480000 h 5142875"/>
              <a:gd name="connsiteX2" fmla="*/ 6034610 w 6034610"/>
              <a:gd name="connsiteY2" fmla="*/ 1481148 h 5142875"/>
              <a:gd name="connsiteX3" fmla="*/ 4936791 w 6034610"/>
              <a:gd name="connsiteY3" fmla="*/ 5142875 h 5142875"/>
              <a:gd name="connsiteX4" fmla="*/ 0 w 6034610"/>
              <a:gd name="connsiteY4" fmla="*/ 3662781 h 5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4610" h="5142875">
                <a:moveTo>
                  <a:pt x="1098134" y="0"/>
                </a:moveTo>
                <a:lnTo>
                  <a:pt x="6034610" y="1480000"/>
                </a:lnTo>
                <a:lnTo>
                  <a:pt x="6034610" y="1481148"/>
                </a:lnTo>
                <a:lnTo>
                  <a:pt x="4936791" y="5142875"/>
                </a:lnTo>
                <a:lnTo>
                  <a:pt x="0" y="3662781"/>
                </a:lnTo>
                <a:close/>
              </a:path>
            </a:pathLst>
          </a:custGeom>
        </p:spPr>
        <p:txBody>
          <a:bodyPr wrap="square">
            <a:noAutofit/>
          </a:bodyPr>
          <a:lstStyle/>
          <a:p>
            <a:endParaRPr lang="en-ID"/>
          </a:p>
        </p:txBody>
      </p:sp>
      <p:sp>
        <p:nvSpPr>
          <p:cNvPr id="17" name="Picture Placeholder 16">
            <a:extLst>
              <a:ext uri="{FF2B5EF4-FFF2-40B4-BE49-F238E27FC236}">
                <a16:creationId xmlns:a16="http://schemas.microsoft.com/office/drawing/2014/main" id="{9FAAB304-6712-4836-B6AD-39C7D6CFAFDB}"/>
              </a:ext>
            </a:extLst>
          </p:cNvPr>
          <p:cNvSpPr>
            <a:spLocks noGrp="1"/>
          </p:cNvSpPr>
          <p:nvPr>
            <p:ph type="pic" sz="quarter" idx="13"/>
          </p:nvPr>
        </p:nvSpPr>
        <p:spPr>
          <a:xfrm>
            <a:off x="5783865" y="6839745"/>
            <a:ext cx="5999833" cy="5081835"/>
          </a:xfrm>
          <a:custGeom>
            <a:avLst/>
            <a:gdLst>
              <a:gd name="connsiteX0" fmla="*/ 4959470 w 5999833"/>
              <a:gd name="connsiteY0" fmla="*/ 0 h 5081835"/>
              <a:gd name="connsiteX1" fmla="*/ 5999833 w 5999833"/>
              <a:gd name="connsiteY1" fmla="*/ 3679607 h 5081835"/>
              <a:gd name="connsiteX2" fmla="*/ 1040363 w 5999833"/>
              <a:gd name="connsiteY2" fmla="*/ 5081835 h 5081835"/>
              <a:gd name="connsiteX3" fmla="*/ 0 w 5999833"/>
              <a:gd name="connsiteY3" fmla="*/ 1402228 h 5081835"/>
            </a:gdLst>
            <a:ahLst/>
            <a:cxnLst>
              <a:cxn ang="0">
                <a:pos x="connsiteX0" y="connsiteY0"/>
              </a:cxn>
              <a:cxn ang="0">
                <a:pos x="connsiteX1" y="connsiteY1"/>
              </a:cxn>
              <a:cxn ang="0">
                <a:pos x="connsiteX2" y="connsiteY2"/>
              </a:cxn>
              <a:cxn ang="0">
                <a:pos x="connsiteX3" y="connsiteY3"/>
              </a:cxn>
            </a:cxnLst>
            <a:rect l="l" t="t" r="r" b="b"/>
            <a:pathLst>
              <a:path w="5999833" h="5081835">
                <a:moveTo>
                  <a:pt x="4959470" y="0"/>
                </a:moveTo>
                <a:lnTo>
                  <a:pt x="5999833" y="3679607"/>
                </a:lnTo>
                <a:lnTo>
                  <a:pt x="1040363" y="5081835"/>
                </a:lnTo>
                <a:lnTo>
                  <a:pt x="0" y="1402228"/>
                </a:lnTo>
                <a:close/>
              </a:path>
            </a:pathLst>
          </a:custGeom>
        </p:spPr>
        <p:txBody>
          <a:bodyPr wrap="square">
            <a:noAutofit/>
          </a:bodyPr>
          <a:lstStyle/>
          <a:p>
            <a:endParaRPr lang="en-ID"/>
          </a:p>
        </p:txBody>
      </p:sp>
    </p:spTree>
    <p:extLst>
      <p:ext uri="{BB962C8B-B14F-4D97-AF65-F5344CB8AC3E}">
        <p14:creationId xmlns:p14="http://schemas.microsoft.com/office/powerpoint/2010/main" val="335493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7B69BBC-A27A-440C-8184-183290F57E7F}"/>
              </a:ext>
            </a:extLst>
          </p:cNvPr>
          <p:cNvSpPr>
            <a:spLocks noGrp="1"/>
          </p:cNvSpPr>
          <p:nvPr>
            <p:ph type="pic" sz="quarter" idx="10"/>
          </p:nvPr>
        </p:nvSpPr>
        <p:spPr>
          <a:xfrm>
            <a:off x="2549235" y="7730837"/>
            <a:ext cx="5237019" cy="3768437"/>
          </a:xfrm>
          <a:custGeom>
            <a:avLst/>
            <a:gdLst>
              <a:gd name="connsiteX0" fmla="*/ 0 w 5237019"/>
              <a:gd name="connsiteY0" fmla="*/ 0 h 3768437"/>
              <a:gd name="connsiteX1" fmla="*/ 5237019 w 5237019"/>
              <a:gd name="connsiteY1" fmla="*/ 0 h 3768437"/>
              <a:gd name="connsiteX2" fmla="*/ 5237019 w 5237019"/>
              <a:gd name="connsiteY2" fmla="*/ 3768437 h 3768437"/>
              <a:gd name="connsiteX3" fmla="*/ 0 w 5237019"/>
              <a:gd name="connsiteY3" fmla="*/ 3768437 h 3768437"/>
            </a:gdLst>
            <a:ahLst/>
            <a:cxnLst>
              <a:cxn ang="0">
                <a:pos x="connsiteX0" y="connsiteY0"/>
              </a:cxn>
              <a:cxn ang="0">
                <a:pos x="connsiteX1" y="connsiteY1"/>
              </a:cxn>
              <a:cxn ang="0">
                <a:pos x="connsiteX2" y="connsiteY2"/>
              </a:cxn>
              <a:cxn ang="0">
                <a:pos x="connsiteX3" y="connsiteY3"/>
              </a:cxn>
            </a:cxnLst>
            <a:rect l="l" t="t" r="r" b="b"/>
            <a:pathLst>
              <a:path w="5237019" h="3768437">
                <a:moveTo>
                  <a:pt x="0" y="0"/>
                </a:moveTo>
                <a:lnTo>
                  <a:pt x="5237019" y="0"/>
                </a:lnTo>
                <a:lnTo>
                  <a:pt x="5237019" y="3768437"/>
                </a:lnTo>
                <a:lnTo>
                  <a:pt x="0" y="3768437"/>
                </a:lnTo>
                <a:close/>
              </a:path>
            </a:pathLst>
          </a:custGeom>
        </p:spPr>
        <p:txBody>
          <a:bodyPr wrap="square">
            <a:noAutofit/>
          </a:bodyPr>
          <a:lstStyle/>
          <a:p>
            <a:endParaRPr lang="en-ID"/>
          </a:p>
        </p:txBody>
      </p:sp>
    </p:spTree>
    <p:extLst>
      <p:ext uri="{BB962C8B-B14F-4D97-AF65-F5344CB8AC3E}">
        <p14:creationId xmlns:p14="http://schemas.microsoft.com/office/powerpoint/2010/main" val="2361710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A6B8F1D9-A909-4F12-B2C8-4BB2016CF864}"/>
              </a:ext>
            </a:extLst>
          </p:cNvPr>
          <p:cNvSpPr>
            <a:spLocks noGrp="1"/>
          </p:cNvSpPr>
          <p:nvPr>
            <p:ph type="pic" sz="quarter" idx="13"/>
          </p:nvPr>
        </p:nvSpPr>
        <p:spPr>
          <a:xfrm>
            <a:off x="0" y="0"/>
            <a:ext cx="24479250" cy="13679488"/>
          </a:xfrm>
        </p:spPr>
        <p:txBody>
          <a:bodyPr/>
          <a:lstStyle/>
          <a:p>
            <a:endParaRPr lang="en-ID"/>
          </a:p>
        </p:txBody>
      </p:sp>
      <p:sp>
        <p:nvSpPr>
          <p:cNvPr id="7" name="Picture Placeholder 6">
            <a:extLst>
              <a:ext uri="{FF2B5EF4-FFF2-40B4-BE49-F238E27FC236}">
                <a16:creationId xmlns:a16="http://schemas.microsoft.com/office/drawing/2014/main" id="{9E7A41C9-B0D9-41A1-98F4-F605845AC604}"/>
              </a:ext>
            </a:extLst>
          </p:cNvPr>
          <p:cNvSpPr>
            <a:spLocks noGrp="1"/>
          </p:cNvSpPr>
          <p:nvPr>
            <p:ph type="pic" sz="quarter" idx="10"/>
          </p:nvPr>
        </p:nvSpPr>
        <p:spPr>
          <a:xfrm>
            <a:off x="1385456" y="1136073"/>
            <a:ext cx="6733308" cy="11526982"/>
          </a:xfrm>
          <a:custGeom>
            <a:avLst/>
            <a:gdLst>
              <a:gd name="connsiteX0" fmla="*/ 0 w 6733308"/>
              <a:gd name="connsiteY0" fmla="*/ 0 h 11526982"/>
              <a:gd name="connsiteX1" fmla="*/ 6733308 w 6733308"/>
              <a:gd name="connsiteY1" fmla="*/ 0 h 11526982"/>
              <a:gd name="connsiteX2" fmla="*/ 6733308 w 6733308"/>
              <a:gd name="connsiteY2" fmla="*/ 11526982 h 11526982"/>
              <a:gd name="connsiteX3" fmla="*/ 0 w 6733308"/>
              <a:gd name="connsiteY3" fmla="*/ 11526982 h 11526982"/>
            </a:gdLst>
            <a:ahLst/>
            <a:cxnLst>
              <a:cxn ang="0">
                <a:pos x="connsiteX0" y="connsiteY0"/>
              </a:cxn>
              <a:cxn ang="0">
                <a:pos x="connsiteX1" y="connsiteY1"/>
              </a:cxn>
              <a:cxn ang="0">
                <a:pos x="connsiteX2" y="connsiteY2"/>
              </a:cxn>
              <a:cxn ang="0">
                <a:pos x="connsiteX3" y="connsiteY3"/>
              </a:cxn>
            </a:cxnLst>
            <a:rect l="l" t="t" r="r" b="b"/>
            <a:pathLst>
              <a:path w="6733308" h="11526982">
                <a:moveTo>
                  <a:pt x="0" y="0"/>
                </a:moveTo>
                <a:lnTo>
                  <a:pt x="6733308" y="0"/>
                </a:lnTo>
                <a:lnTo>
                  <a:pt x="6733308" y="11526982"/>
                </a:lnTo>
                <a:lnTo>
                  <a:pt x="0" y="11526982"/>
                </a:lnTo>
                <a:close/>
              </a:path>
            </a:pathLst>
          </a:custGeom>
        </p:spPr>
        <p:txBody>
          <a:bodyPr wrap="square">
            <a:noAutofit/>
          </a:bodyPr>
          <a:lstStyle/>
          <a:p>
            <a:endParaRPr lang="en-ID"/>
          </a:p>
        </p:txBody>
      </p:sp>
      <p:sp>
        <p:nvSpPr>
          <p:cNvPr id="10" name="Picture Placeholder 9">
            <a:extLst>
              <a:ext uri="{FF2B5EF4-FFF2-40B4-BE49-F238E27FC236}">
                <a16:creationId xmlns:a16="http://schemas.microsoft.com/office/drawing/2014/main" id="{127ECE97-B89E-434F-B8F7-ABB9884845F9}"/>
              </a:ext>
            </a:extLst>
          </p:cNvPr>
          <p:cNvSpPr>
            <a:spLocks noGrp="1"/>
          </p:cNvSpPr>
          <p:nvPr>
            <p:ph type="pic" sz="quarter" idx="11"/>
          </p:nvPr>
        </p:nvSpPr>
        <p:spPr>
          <a:xfrm>
            <a:off x="8872971" y="1136073"/>
            <a:ext cx="6733308" cy="11526982"/>
          </a:xfrm>
          <a:custGeom>
            <a:avLst/>
            <a:gdLst>
              <a:gd name="connsiteX0" fmla="*/ 0 w 6733308"/>
              <a:gd name="connsiteY0" fmla="*/ 0 h 11526982"/>
              <a:gd name="connsiteX1" fmla="*/ 6733308 w 6733308"/>
              <a:gd name="connsiteY1" fmla="*/ 0 h 11526982"/>
              <a:gd name="connsiteX2" fmla="*/ 6733308 w 6733308"/>
              <a:gd name="connsiteY2" fmla="*/ 11526982 h 11526982"/>
              <a:gd name="connsiteX3" fmla="*/ 0 w 6733308"/>
              <a:gd name="connsiteY3" fmla="*/ 11526982 h 11526982"/>
            </a:gdLst>
            <a:ahLst/>
            <a:cxnLst>
              <a:cxn ang="0">
                <a:pos x="connsiteX0" y="connsiteY0"/>
              </a:cxn>
              <a:cxn ang="0">
                <a:pos x="connsiteX1" y="connsiteY1"/>
              </a:cxn>
              <a:cxn ang="0">
                <a:pos x="connsiteX2" y="connsiteY2"/>
              </a:cxn>
              <a:cxn ang="0">
                <a:pos x="connsiteX3" y="connsiteY3"/>
              </a:cxn>
            </a:cxnLst>
            <a:rect l="l" t="t" r="r" b="b"/>
            <a:pathLst>
              <a:path w="6733308" h="11526982">
                <a:moveTo>
                  <a:pt x="0" y="0"/>
                </a:moveTo>
                <a:lnTo>
                  <a:pt x="6733308" y="0"/>
                </a:lnTo>
                <a:lnTo>
                  <a:pt x="6733308" y="11526982"/>
                </a:lnTo>
                <a:lnTo>
                  <a:pt x="0" y="11526982"/>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B1D6D5BC-F22A-4C59-B8F0-C3368EC24265}"/>
              </a:ext>
            </a:extLst>
          </p:cNvPr>
          <p:cNvSpPr>
            <a:spLocks noGrp="1"/>
          </p:cNvSpPr>
          <p:nvPr>
            <p:ph type="pic" sz="quarter" idx="12"/>
          </p:nvPr>
        </p:nvSpPr>
        <p:spPr>
          <a:xfrm>
            <a:off x="16360486" y="1136073"/>
            <a:ext cx="6733308" cy="11526982"/>
          </a:xfrm>
          <a:custGeom>
            <a:avLst/>
            <a:gdLst>
              <a:gd name="connsiteX0" fmla="*/ 0 w 6733308"/>
              <a:gd name="connsiteY0" fmla="*/ 0 h 11526982"/>
              <a:gd name="connsiteX1" fmla="*/ 6733308 w 6733308"/>
              <a:gd name="connsiteY1" fmla="*/ 0 h 11526982"/>
              <a:gd name="connsiteX2" fmla="*/ 6733308 w 6733308"/>
              <a:gd name="connsiteY2" fmla="*/ 11526982 h 11526982"/>
              <a:gd name="connsiteX3" fmla="*/ 0 w 6733308"/>
              <a:gd name="connsiteY3" fmla="*/ 11526982 h 11526982"/>
            </a:gdLst>
            <a:ahLst/>
            <a:cxnLst>
              <a:cxn ang="0">
                <a:pos x="connsiteX0" y="connsiteY0"/>
              </a:cxn>
              <a:cxn ang="0">
                <a:pos x="connsiteX1" y="connsiteY1"/>
              </a:cxn>
              <a:cxn ang="0">
                <a:pos x="connsiteX2" y="connsiteY2"/>
              </a:cxn>
              <a:cxn ang="0">
                <a:pos x="connsiteX3" y="connsiteY3"/>
              </a:cxn>
            </a:cxnLst>
            <a:rect l="l" t="t" r="r" b="b"/>
            <a:pathLst>
              <a:path w="6733308" h="11526982">
                <a:moveTo>
                  <a:pt x="0" y="0"/>
                </a:moveTo>
                <a:lnTo>
                  <a:pt x="6733308" y="0"/>
                </a:lnTo>
                <a:lnTo>
                  <a:pt x="6733308" y="11526982"/>
                </a:lnTo>
                <a:lnTo>
                  <a:pt x="0" y="11526982"/>
                </a:lnTo>
                <a:close/>
              </a:path>
            </a:pathLst>
          </a:custGeom>
        </p:spPr>
        <p:txBody>
          <a:bodyPr wrap="square">
            <a:noAutofit/>
          </a:bodyPr>
          <a:lstStyle/>
          <a:p>
            <a:endParaRPr lang="en-ID"/>
          </a:p>
        </p:txBody>
      </p:sp>
    </p:spTree>
    <p:extLst>
      <p:ext uri="{BB962C8B-B14F-4D97-AF65-F5344CB8AC3E}">
        <p14:creationId xmlns:p14="http://schemas.microsoft.com/office/powerpoint/2010/main" val="3670571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BB225FC-B347-4DCD-8552-A6730F9092CC}"/>
              </a:ext>
            </a:extLst>
          </p:cNvPr>
          <p:cNvSpPr>
            <a:spLocks noGrp="1"/>
          </p:cNvSpPr>
          <p:nvPr>
            <p:ph type="pic" sz="quarter" idx="10"/>
          </p:nvPr>
        </p:nvSpPr>
        <p:spPr>
          <a:xfrm>
            <a:off x="2133600" y="997527"/>
            <a:ext cx="13716000" cy="7287491"/>
          </a:xfrm>
          <a:custGeom>
            <a:avLst/>
            <a:gdLst>
              <a:gd name="connsiteX0" fmla="*/ 0 w 13716000"/>
              <a:gd name="connsiteY0" fmla="*/ 0 h 7287491"/>
              <a:gd name="connsiteX1" fmla="*/ 13716000 w 13716000"/>
              <a:gd name="connsiteY1" fmla="*/ 0 h 7287491"/>
              <a:gd name="connsiteX2" fmla="*/ 13716000 w 13716000"/>
              <a:gd name="connsiteY2" fmla="*/ 7287491 h 7287491"/>
              <a:gd name="connsiteX3" fmla="*/ 0 w 13716000"/>
              <a:gd name="connsiteY3" fmla="*/ 7287491 h 7287491"/>
            </a:gdLst>
            <a:ahLst/>
            <a:cxnLst>
              <a:cxn ang="0">
                <a:pos x="connsiteX0" y="connsiteY0"/>
              </a:cxn>
              <a:cxn ang="0">
                <a:pos x="connsiteX1" y="connsiteY1"/>
              </a:cxn>
              <a:cxn ang="0">
                <a:pos x="connsiteX2" y="connsiteY2"/>
              </a:cxn>
              <a:cxn ang="0">
                <a:pos x="connsiteX3" y="connsiteY3"/>
              </a:cxn>
            </a:cxnLst>
            <a:rect l="l" t="t" r="r" b="b"/>
            <a:pathLst>
              <a:path w="13716000" h="7287491">
                <a:moveTo>
                  <a:pt x="0" y="0"/>
                </a:moveTo>
                <a:lnTo>
                  <a:pt x="13716000" y="0"/>
                </a:lnTo>
                <a:lnTo>
                  <a:pt x="13716000" y="7287491"/>
                </a:lnTo>
                <a:lnTo>
                  <a:pt x="0" y="7287491"/>
                </a:lnTo>
                <a:close/>
              </a:path>
            </a:pathLst>
          </a:custGeom>
        </p:spPr>
        <p:txBody>
          <a:bodyPr wrap="square">
            <a:noAutofit/>
          </a:bodyPr>
          <a:lstStyle/>
          <a:p>
            <a:endParaRPr lang="en-ID"/>
          </a:p>
        </p:txBody>
      </p:sp>
    </p:spTree>
    <p:extLst>
      <p:ext uri="{BB962C8B-B14F-4D97-AF65-F5344CB8AC3E}">
        <p14:creationId xmlns:p14="http://schemas.microsoft.com/office/powerpoint/2010/main" val="17245169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82949" y="728307"/>
            <a:ext cx="21113353" cy="26440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82949" y="3641531"/>
            <a:ext cx="21113353" cy="86795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82949" y="12678860"/>
            <a:ext cx="5507831" cy="728306"/>
          </a:xfrm>
          <a:prstGeom prst="rect">
            <a:avLst/>
          </a:prstGeom>
        </p:spPr>
        <p:txBody>
          <a:bodyPr vert="horz" lIns="91440" tIns="45720" rIns="91440" bIns="45720" rtlCol="0" anchor="ctr"/>
          <a:lstStyle>
            <a:lvl1pPr algn="l">
              <a:defRPr sz="2394">
                <a:solidFill>
                  <a:schemeClr val="tx1">
                    <a:tint val="75000"/>
                  </a:schemeClr>
                </a:solidFill>
              </a:defRPr>
            </a:lvl1pPr>
          </a:lstStyle>
          <a:p>
            <a:fld id="{1DC94B1C-1900-41A9-A42D-21D05DA0AAE4}" type="datetimeFigureOut">
              <a:rPr lang="en-ID" smtClean="0"/>
              <a:t>12/05/2020</a:t>
            </a:fld>
            <a:endParaRPr lang="en-ID"/>
          </a:p>
        </p:txBody>
      </p:sp>
      <p:sp>
        <p:nvSpPr>
          <p:cNvPr id="5" name="Footer Placeholder 4"/>
          <p:cNvSpPr>
            <a:spLocks noGrp="1"/>
          </p:cNvSpPr>
          <p:nvPr>
            <p:ph type="ftr" sz="quarter" idx="3"/>
          </p:nvPr>
        </p:nvSpPr>
        <p:spPr>
          <a:xfrm>
            <a:off x="8108752" y="12678860"/>
            <a:ext cx="8261747" cy="728306"/>
          </a:xfrm>
          <a:prstGeom prst="rect">
            <a:avLst/>
          </a:prstGeom>
        </p:spPr>
        <p:txBody>
          <a:bodyPr vert="horz" lIns="91440" tIns="45720" rIns="91440" bIns="45720" rtlCol="0" anchor="ctr"/>
          <a:lstStyle>
            <a:lvl1pPr algn="ctr">
              <a:defRPr sz="2394">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17288470" y="12678860"/>
            <a:ext cx="5507831" cy="728306"/>
          </a:xfrm>
          <a:prstGeom prst="rect">
            <a:avLst/>
          </a:prstGeom>
        </p:spPr>
        <p:txBody>
          <a:bodyPr vert="horz" lIns="91440" tIns="45720" rIns="91440" bIns="45720" rtlCol="0" anchor="ctr"/>
          <a:lstStyle>
            <a:lvl1pPr algn="r">
              <a:defRPr sz="2394">
                <a:solidFill>
                  <a:schemeClr val="tx1">
                    <a:tint val="75000"/>
                  </a:schemeClr>
                </a:solidFill>
              </a:defRPr>
            </a:lvl1pPr>
          </a:lstStyle>
          <a:p>
            <a:fld id="{3CF4AD19-A5F5-4D28-A590-101B89DF8FA2}" type="slidenum">
              <a:rPr lang="en-ID" smtClean="0"/>
              <a:t>‹#›</a:t>
            </a:fld>
            <a:endParaRPr lang="en-ID"/>
          </a:p>
        </p:txBody>
      </p:sp>
    </p:spTree>
    <p:extLst>
      <p:ext uri="{BB962C8B-B14F-4D97-AF65-F5344CB8AC3E}">
        <p14:creationId xmlns:p14="http://schemas.microsoft.com/office/powerpoint/2010/main" val="23408195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8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8" r:id="rId28"/>
  </p:sldLayoutIdLst>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7.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2.xml"/><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2.xml"/><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6.xml"/><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2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g"/><Relationship Id="rId1" Type="http://schemas.openxmlformats.org/officeDocument/2006/relationships/slideLayout" Target="../slideLayouts/slideLayout2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3.xml"/><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24.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2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jp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fif"/><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FCD22662-64FD-46CE-BF14-BA856DCED36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8089" b="8089"/>
          <a:stretch>
            <a:fillRect/>
          </a:stretch>
        </p:blipFill>
        <p:spPr/>
      </p:pic>
      <p:sp>
        <p:nvSpPr>
          <p:cNvPr id="32" name="Rectangle 31">
            <a:extLst>
              <a:ext uri="{FF2B5EF4-FFF2-40B4-BE49-F238E27FC236}">
                <a16:creationId xmlns:a16="http://schemas.microsoft.com/office/drawing/2014/main" id="{B0A862DF-A29B-453D-9E36-63E61F49D67F}"/>
              </a:ext>
            </a:extLst>
          </p:cNvPr>
          <p:cNvSpPr/>
          <p:nvPr/>
        </p:nvSpPr>
        <p:spPr>
          <a:xfrm>
            <a:off x="0" y="0"/>
            <a:ext cx="24479250" cy="13679488"/>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29" name="图片占位符 28">
            <a:extLst>
              <a:ext uri="{FF2B5EF4-FFF2-40B4-BE49-F238E27FC236}">
                <a16:creationId xmlns:a16="http://schemas.microsoft.com/office/drawing/2014/main" id="{DF9FFEF9-4D92-473B-B1C9-A7BC14E49D54}"/>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t="31263" b="31263"/>
          <a:stretch>
            <a:fillRect/>
          </a:stretch>
        </p:blipFill>
        <p:spPr/>
      </p:pic>
      <p:pic>
        <p:nvPicPr>
          <p:cNvPr id="38" name="图片占位符 37">
            <a:extLst>
              <a:ext uri="{FF2B5EF4-FFF2-40B4-BE49-F238E27FC236}">
                <a16:creationId xmlns:a16="http://schemas.microsoft.com/office/drawing/2014/main" id="{0F489A1A-A5FD-44D8-8F29-823DCC1D7519}"/>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9964" b="9964"/>
          <a:stretch>
            <a:fillRect/>
          </a:stretch>
        </p:blipFill>
        <p:spPr/>
      </p:pic>
      <p:pic>
        <p:nvPicPr>
          <p:cNvPr id="33" name="图片占位符 32">
            <a:extLst>
              <a:ext uri="{FF2B5EF4-FFF2-40B4-BE49-F238E27FC236}">
                <a16:creationId xmlns:a16="http://schemas.microsoft.com/office/drawing/2014/main" id="{D3F3A616-6FDA-4559-9312-137529611390}"/>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23275" r="23275"/>
          <a:stretch>
            <a:fillRect/>
          </a:stretch>
        </p:blipFill>
        <p:spPr/>
      </p:pic>
      <p:sp>
        <p:nvSpPr>
          <p:cNvPr id="20" name="Title 1">
            <a:extLst>
              <a:ext uri="{FF2B5EF4-FFF2-40B4-BE49-F238E27FC236}">
                <a16:creationId xmlns:a16="http://schemas.microsoft.com/office/drawing/2014/main" id="{1EE2B4DC-5983-4DB3-B92B-CF884E6A36C1}"/>
              </a:ext>
            </a:extLst>
          </p:cNvPr>
          <p:cNvSpPr txBox="1">
            <a:spLocks/>
          </p:cNvSpPr>
          <p:nvPr/>
        </p:nvSpPr>
        <p:spPr>
          <a:xfrm>
            <a:off x="-664265" y="3746436"/>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rgbClr val="FA3518"/>
                  </a:solidFill>
                </a:ln>
                <a:noFill/>
                <a:latin typeface="Hanson" pitchFamily="2" charset="0"/>
              </a:rPr>
              <a:t>URBANYX</a:t>
            </a:r>
          </a:p>
        </p:txBody>
      </p:sp>
      <p:sp>
        <p:nvSpPr>
          <p:cNvPr id="8" name="Title 1">
            <a:extLst>
              <a:ext uri="{FF2B5EF4-FFF2-40B4-BE49-F238E27FC236}">
                <a16:creationId xmlns:a16="http://schemas.microsoft.com/office/drawing/2014/main" id="{E5543BE3-B295-41EF-890F-1CD2F050D91A}"/>
              </a:ext>
            </a:extLst>
          </p:cNvPr>
          <p:cNvSpPr txBox="1">
            <a:spLocks/>
          </p:cNvSpPr>
          <p:nvPr/>
        </p:nvSpPr>
        <p:spPr>
          <a:xfrm>
            <a:off x="-664265" y="2942873"/>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chemeClr val="bg1"/>
                </a:solidFill>
                <a:latin typeface="Hanson" pitchFamily="2" charset="0"/>
              </a:rPr>
              <a:t>URBANYX</a:t>
            </a:r>
          </a:p>
        </p:txBody>
      </p:sp>
      <p:sp>
        <p:nvSpPr>
          <p:cNvPr id="12" name="Title 1">
            <a:extLst>
              <a:ext uri="{FF2B5EF4-FFF2-40B4-BE49-F238E27FC236}">
                <a16:creationId xmlns:a16="http://schemas.microsoft.com/office/drawing/2014/main" id="{0EADFD10-6158-4303-ADAB-E7393B3A094F}"/>
              </a:ext>
            </a:extLst>
          </p:cNvPr>
          <p:cNvSpPr txBox="1">
            <a:spLocks/>
          </p:cNvSpPr>
          <p:nvPr/>
        </p:nvSpPr>
        <p:spPr>
          <a:xfrm>
            <a:off x="441382" y="9063258"/>
            <a:ext cx="10043247"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chemeClr val="bg1"/>
                </a:solidFill>
                <a:latin typeface="Oswald" panose="02000503000000000000" pitchFamily="2" charset="0"/>
                <a:cs typeface="Rajdhani SemiBold" panose="02000000000000000000" pitchFamily="2" charset="0"/>
              </a:rPr>
              <a:t>URBANYX</a:t>
            </a:r>
          </a:p>
        </p:txBody>
      </p:sp>
      <p:sp>
        <p:nvSpPr>
          <p:cNvPr id="19" name="Title 1">
            <a:extLst>
              <a:ext uri="{FF2B5EF4-FFF2-40B4-BE49-F238E27FC236}">
                <a16:creationId xmlns:a16="http://schemas.microsoft.com/office/drawing/2014/main" id="{A52D06C7-825F-4A75-BB62-A3030FA4FF6E}"/>
              </a:ext>
            </a:extLst>
          </p:cNvPr>
          <p:cNvSpPr txBox="1">
            <a:spLocks/>
          </p:cNvSpPr>
          <p:nvPr/>
        </p:nvSpPr>
        <p:spPr>
          <a:xfrm>
            <a:off x="-1079254" y="5272514"/>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rgbClr val="C3ED12"/>
                  </a:solidFill>
                </a:ln>
                <a:noFill/>
                <a:latin typeface="Hanson" pitchFamily="2" charset="0"/>
              </a:rPr>
              <a:t>URBANYX</a:t>
            </a:r>
          </a:p>
        </p:txBody>
      </p:sp>
      <p:sp>
        <p:nvSpPr>
          <p:cNvPr id="27" name="Rectangle 26">
            <a:extLst>
              <a:ext uri="{FF2B5EF4-FFF2-40B4-BE49-F238E27FC236}">
                <a16:creationId xmlns:a16="http://schemas.microsoft.com/office/drawing/2014/main" id="{3D95BCB6-EF1C-43AA-AEF2-AE257C5EA52B}"/>
              </a:ext>
            </a:extLst>
          </p:cNvPr>
          <p:cNvSpPr/>
          <p:nvPr/>
        </p:nvSpPr>
        <p:spPr>
          <a:xfrm>
            <a:off x="1620652" y="4264058"/>
            <a:ext cx="14632563" cy="791888"/>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2">
            <a:extLst>
              <a:ext uri="{FF2B5EF4-FFF2-40B4-BE49-F238E27FC236}">
                <a16:creationId xmlns:a16="http://schemas.microsoft.com/office/drawing/2014/main" id="{EDDF3058-A9AD-4587-B6E4-9A39C53172C3}"/>
              </a:ext>
            </a:extLst>
          </p:cNvPr>
          <p:cNvSpPr/>
          <p:nvPr/>
        </p:nvSpPr>
        <p:spPr>
          <a:xfrm>
            <a:off x="2085189" y="10251607"/>
            <a:ext cx="6936299" cy="791888"/>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itle 1">
            <a:extLst>
              <a:ext uri="{FF2B5EF4-FFF2-40B4-BE49-F238E27FC236}">
                <a16:creationId xmlns:a16="http://schemas.microsoft.com/office/drawing/2014/main" id="{33BA4A60-3366-4E46-ABD2-EAE1BC61E17D}"/>
              </a:ext>
            </a:extLst>
          </p:cNvPr>
          <p:cNvSpPr txBox="1">
            <a:spLocks/>
          </p:cNvSpPr>
          <p:nvPr/>
        </p:nvSpPr>
        <p:spPr>
          <a:xfrm>
            <a:off x="366048" y="9603372"/>
            <a:ext cx="10751126" cy="315630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2600" dirty="0" err="1">
                <a:solidFill>
                  <a:srgbClr val="C3ED12"/>
                </a:solidFill>
                <a:latin typeface="Puzzled" panose="00000500000000000000" pitchFamily="50" charset="0"/>
                <a:cs typeface="Rajdhani SemiBold" panose="02000000000000000000" pitchFamily="2" charset="0"/>
              </a:rPr>
              <a:t>Urbanyx</a:t>
            </a:r>
            <a:endParaRPr lang="en-US" sz="22600" dirty="0">
              <a:solidFill>
                <a:srgbClr val="C3ED12"/>
              </a:solidFill>
              <a:latin typeface="Puzzled" panose="00000500000000000000" pitchFamily="50" charset="0"/>
              <a:cs typeface="Rajdhani SemiBold" panose="02000000000000000000" pitchFamily="2" charset="0"/>
            </a:endParaRPr>
          </a:p>
        </p:txBody>
      </p:sp>
      <p:sp>
        <p:nvSpPr>
          <p:cNvPr id="14" name="Title 1">
            <a:extLst>
              <a:ext uri="{FF2B5EF4-FFF2-40B4-BE49-F238E27FC236}">
                <a16:creationId xmlns:a16="http://schemas.microsoft.com/office/drawing/2014/main" id="{D0896EBE-75A0-4BFE-939B-1DA18110D580}"/>
              </a:ext>
            </a:extLst>
          </p:cNvPr>
          <p:cNvSpPr txBox="1">
            <a:spLocks/>
          </p:cNvSpPr>
          <p:nvPr/>
        </p:nvSpPr>
        <p:spPr>
          <a:xfrm>
            <a:off x="3303710" y="2706249"/>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err="1">
                <a:solidFill>
                  <a:srgbClr val="0A37F4"/>
                </a:solidFill>
                <a:latin typeface="Puzzled" panose="00000500000000000000" pitchFamily="50" charset="0"/>
                <a:cs typeface="Rajdhani SemiBold" panose="02000000000000000000" pitchFamily="2" charset="0"/>
              </a:rPr>
              <a:t>Urbanyx</a:t>
            </a:r>
            <a:endParaRPr lang="en-US" sz="27800" dirty="0">
              <a:solidFill>
                <a:srgbClr val="0A37F4"/>
              </a:solidFill>
              <a:latin typeface="Puzzled" panose="00000500000000000000" pitchFamily="50" charset="0"/>
              <a:cs typeface="Rajdhani SemiBold" panose="02000000000000000000" pitchFamily="2" charset="0"/>
            </a:endParaRPr>
          </a:p>
        </p:txBody>
      </p:sp>
      <p:sp>
        <p:nvSpPr>
          <p:cNvPr id="4" name="Rectangle 3">
            <a:extLst>
              <a:ext uri="{FF2B5EF4-FFF2-40B4-BE49-F238E27FC236}">
                <a16:creationId xmlns:a16="http://schemas.microsoft.com/office/drawing/2014/main" id="{D249AD0B-7187-4878-A519-EC3E4414D1FB}"/>
              </a:ext>
            </a:extLst>
          </p:cNvPr>
          <p:cNvSpPr/>
          <p:nvPr/>
        </p:nvSpPr>
        <p:spPr>
          <a:xfrm>
            <a:off x="1738101" y="7384009"/>
            <a:ext cx="914400" cy="914400"/>
          </a:xfrm>
          <a:prstGeom prst="rect">
            <a:avLst/>
          </a:prstGeom>
          <a:solidFill>
            <a:srgbClr val="0A3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EC7AC952-3767-47D5-848E-A7DB24C8F340}"/>
              </a:ext>
            </a:extLst>
          </p:cNvPr>
          <p:cNvSpPr/>
          <p:nvPr/>
        </p:nvSpPr>
        <p:spPr>
          <a:xfrm>
            <a:off x="3404190" y="7366258"/>
            <a:ext cx="914400" cy="914400"/>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21">
            <a:extLst>
              <a:ext uri="{FF2B5EF4-FFF2-40B4-BE49-F238E27FC236}">
                <a16:creationId xmlns:a16="http://schemas.microsoft.com/office/drawing/2014/main" id="{3CCCB775-B55D-48A1-85C6-AEDA39E745C8}"/>
              </a:ext>
            </a:extLst>
          </p:cNvPr>
          <p:cNvSpPr/>
          <p:nvPr/>
        </p:nvSpPr>
        <p:spPr>
          <a:xfrm>
            <a:off x="5102749" y="7366258"/>
            <a:ext cx="914400" cy="914400"/>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C984EB76-12C6-4974-91D4-D3E05B22D235}"/>
              </a:ext>
            </a:extLst>
          </p:cNvPr>
          <p:cNvSpPr/>
          <p:nvPr/>
        </p:nvSpPr>
        <p:spPr>
          <a:xfrm>
            <a:off x="6899080" y="7364034"/>
            <a:ext cx="914400" cy="914400"/>
          </a:xfrm>
          <a:prstGeom prst="rect">
            <a:avLst/>
          </a:prstGeom>
          <a:solidFill>
            <a:srgbClr val="FDA1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7B457B78-DD7C-4A2D-84D4-65DDFE1B6E9D}"/>
              </a:ext>
            </a:extLst>
          </p:cNvPr>
          <p:cNvSpPr/>
          <p:nvPr/>
        </p:nvSpPr>
        <p:spPr>
          <a:xfrm>
            <a:off x="8447974" y="7288112"/>
            <a:ext cx="914400" cy="914400"/>
          </a:xfrm>
          <a:prstGeom prst="rect">
            <a:avLst/>
          </a:prstGeom>
          <a:solidFill>
            <a:srgbClr val="FD4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Subtitle 2">
            <a:extLst>
              <a:ext uri="{FF2B5EF4-FFF2-40B4-BE49-F238E27FC236}">
                <a16:creationId xmlns:a16="http://schemas.microsoft.com/office/drawing/2014/main" id="{FA127B90-8D55-4F1B-87EB-7EB65888A021}"/>
              </a:ext>
            </a:extLst>
          </p:cNvPr>
          <p:cNvSpPr txBox="1">
            <a:spLocks/>
          </p:cNvSpPr>
          <p:nvPr/>
        </p:nvSpPr>
        <p:spPr>
          <a:xfrm>
            <a:off x="1697554" y="11830057"/>
            <a:ext cx="13218509" cy="195760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US" sz="2000" dirty="0">
                <a:solidFill>
                  <a:schemeClr val="bg1"/>
                </a:solidFill>
                <a:latin typeface="Roboto" pitchFamily="2" charset="0"/>
                <a:ea typeface="Roboto" pitchFamily="2" charset="0"/>
              </a:rPr>
              <a:t>Design has the power to pull people closer, guiding them visually so they can easily engage with your brand. It replaces confusion with clarity and brings understanding to those who encounter your work.</a:t>
            </a:r>
            <a:endParaRPr lang="en-US" sz="700" dirty="0">
              <a:solidFill>
                <a:schemeClr val="bg1"/>
              </a:solidFill>
              <a:latin typeface="Roboto" pitchFamily="2" charset="0"/>
              <a:ea typeface="Roboto" pitchFamily="2" charset="0"/>
              <a:cs typeface="Lato Light" panose="020F0502020204030203" pitchFamily="34" charset="0"/>
            </a:endParaRPr>
          </a:p>
        </p:txBody>
      </p:sp>
      <p:sp>
        <p:nvSpPr>
          <p:cNvPr id="35" name="Freeform 5">
            <a:extLst>
              <a:ext uri="{FF2B5EF4-FFF2-40B4-BE49-F238E27FC236}">
                <a16:creationId xmlns:a16="http://schemas.microsoft.com/office/drawing/2014/main" id="{C0B1C980-B55E-466A-A77C-7FA1CB223828}"/>
              </a:ext>
            </a:extLst>
          </p:cNvPr>
          <p:cNvSpPr>
            <a:spLocks noEditPoints="1"/>
          </p:cNvSpPr>
          <p:nvPr/>
        </p:nvSpPr>
        <p:spPr bwMode="auto">
          <a:xfrm>
            <a:off x="14432914" y="1406593"/>
            <a:ext cx="4228302" cy="10706590"/>
          </a:xfrm>
          <a:custGeom>
            <a:avLst/>
            <a:gdLst>
              <a:gd name="T0" fmla="*/ 48 w 125"/>
              <a:gd name="T1" fmla="*/ 245 h 317"/>
              <a:gd name="T2" fmla="*/ 57 w 125"/>
              <a:gd name="T3" fmla="*/ 196 h 317"/>
              <a:gd name="T4" fmla="*/ 72 w 125"/>
              <a:gd name="T5" fmla="*/ 150 h 317"/>
              <a:gd name="T6" fmla="*/ 93 w 125"/>
              <a:gd name="T7" fmla="*/ 95 h 317"/>
              <a:gd name="T8" fmla="*/ 123 w 125"/>
              <a:gd name="T9" fmla="*/ 27 h 317"/>
              <a:gd name="T10" fmla="*/ 114 w 125"/>
              <a:gd name="T11" fmla="*/ 7 h 317"/>
              <a:gd name="T12" fmla="*/ 101 w 125"/>
              <a:gd name="T13" fmla="*/ 21 h 317"/>
              <a:gd name="T14" fmla="*/ 90 w 125"/>
              <a:gd name="T15" fmla="*/ 39 h 317"/>
              <a:gd name="T16" fmla="*/ 83 w 125"/>
              <a:gd name="T17" fmla="*/ 43 h 317"/>
              <a:gd name="T18" fmla="*/ 74 w 125"/>
              <a:gd name="T19" fmla="*/ 62 h 317"/>
              <a:gd name="T20" fmla="*/ 71 w 125"/>
              <a:gd name="T21" fmla="*/ 75 h 317"/>
              <a:gd name="T22" fmla="*/ 59 w 125"/>
              <a:gd name="T23" fmla="*/ 102 h 317"/>
              <a:gd name="T24" fmla="*/ 59 w 125"/>
              <a:gd name="T25" fmla="*/ 118 h 317"/>
              <a:gd name="T26" fmla="*/ 48 w 125"/>
              <a:gd name="T27" fmla="*/ 136 h 317"/>
              <a:gd name="T28" fmla="*/ 39 w 125"/>
              <a:gd name="T29" fmla="*/ 155 h 317"/>
              <a:gd name="T30" fmla="*/ 42 w 125"/>
              <a:gd name="T31" fmla="*/ 173 h 317"/>
              <a:gd name="T32" fmla="*/ 39 w 125"/>
              <a:gd name="T33" fmla="*/ 183 h 317"/>
              <a:gd name="T34" fmla="*/ 34 w 125"/>
              <a:gd name="T35" fmla="*/ 186 h 317"/>
              <a:gd name="T36" fmla="*/ 34 w 125"/>
              <a:gd name="T37" fmla="*/ 187 h 317"/>
              <a:gd name="T38" fmla="*/ 34 w 125"/>
              <a:gd name="T39" fmla="*/ 188 h 317"/>
              <a:gd name="T40" fmla="*/ 35 w 125"/>
              <a:gd name="T41" fmla="*/ 187 h 317"/>
              <a:gd name="T42" fmla="*/ 35 w 125"/>
              <a:gd name="T43" fmla="*/ 189 h 317"/>
              <a:gd name="T44" fmla="*/ 35 w 125"/>
              <a:gd name="T45" fmla="*/ 189 h 317"/>
              <a:gd name="T46" fmla="*/ 35 w 125"/>
              <a:gd name="T47" fmla="*/ 190 h 317"/>
              <a:gd name="T48" fmla="*/ 35 w 125"/>
              <a:gd name="T49" fmla="*/ 190 h 317"/>
              <a:gd name="T50" fmla="*/ 34 w 125"/>
              <a:gd name="T51" fmla="*/ 190 h 317"/>
              <a:gd name="T52" fmla="*/ 34 w 125"/>
              <a:gd name="T53" fmla="*/ 189 h 317"/>
              <a:gd name="T54" fmla="*/ 32 w 125"/>
              <a:gd name="T55" fmla="*/ 191 h 317"/>
              <a:gd name="T56" fmla="*/ 33 w 125"/>
              <a:gd name="T57" fmla="*/ 189 h 317"/>
              <a:gd name="T58" fmla="*/ 33 w 125"/>
              <a:gd name="T59" fmla="*/ 189 h 317"/>
              <a:gd name="T60" fmla="*/ 33 w 125"/>
              <a:gd name="T61" fmla="*/ 189 h 317"/>
              <a:gd name="T62" fmla="*/ 33 w 125"/>
              <a:gd name="T63" fmla="*/ 189 h 317"/>
              <a:gd name="T64" fmla="*/ 31 w 125"/>
              <a:gd name="T65" fmla="*/ 190 h 317"/>
              <a:gd name="T66" fmla="*/ 32 w 125"/>
              <a:gd name="T67" fmla="*/ 189 h 317"/>
              <a:gd name="T68" fmla="*/ 32 w 125"/>
              <a:gd name="T69" fmla="*/ 189 h 317"/>
              <a:gd name="T70" fmla="*/ 31 w 125"/>
              <a:gd name="T71" fmla="*/ 189 h 317"/>
              <a:gd name="T72" fmla="*/ 33 w 125"/>
              <a:gd name="T73" fmla="*/ 196 h 317"/>
              <a:gd name="T74" fmla="*/ 16 w 125"/>
              <a:gd name="T75" fmla="*/ 217 h 317"/>
              <a:gd name="T76" fmla="*/ 10 w 125"/>
              <a:gd name="T77" fmla="*/ 251 h 317"/>
              <a:gd name="T78" fmla="*/ 11 w 125"/>
              <a:gd name="T79" fmla="*/ 263 h 317"/>
              <a:gd name="T80" fmla="*/ 7 w 125"/>
              <a:gd name="T81" fmla="*/ 275 h 317"/>
              <a:gd name="T82" fmla="*/ 1 w 125"/>
              <a:gd name="T83" fmla="*/ 303 h 317"/>
              <a:gd name="T84" fmla="*/ 30 w 125"/>
              <a:gd name="T85" fmla="*/ 190 h 317"/>
              <a:gd name="T86" fmla="*/ 31 w 125"/>
              <a:gd name="T87" fmla="*/ 191 h 317"/>
              <a:gd name="T88" fmla="*/ 30 w 125"/>
              <a:gd name="T89" fmla="*/ 192 h 317"/>
              <a:gd name="T90" fmla="*/ 36 w 125"/>
              <a:gd name="T91" fmla="*/ 190 h 317"/>
              <a:gd name="T92" fmla="*/ 37 w 125"/>
              <a:gd name="T93" fmla="*/ 189 h 317"/>
              <a:gd name="T94" fmla="*/ 38 w 125"/>
              <a:gd name="T95" fmla="*/ 189 h 317"/>
              <a:gd name="T96" fmla="*/ 39 w 125"/>
              <a:gd name="T97" fmla="*/ 189 h 317"/>
              <a:gd name="T98" fmla="*/ 38 w 125"/>
              <a:gd name="T99" fmla="*/ 190 h 317"/>
              <a:gd name="T100" fmla="*/ 37 w 125"/>
              <a:gd name="T101" fmla="*/ 190 h 317"/>
              <a:gd name="T102" fmla="*/ 36 w 125"/>
              <a:gd name="T103" fmla="*/ 190 h 317"/>
              <a:gd name="T104" fmla="*/ 35 w 125"/>
              <a:gd name="T105" fmla="*/ 189 h 317"/>
              <a:gd name="T106" fmla="*/ 36 w 125"/>
              <a:gd name="T107" fmla="*/ 189 h 317"/>
              <a:gd name="T108" fmla="*/ 36 w 125"/>
              <a:gd name="T109" fmla="*/ 191 h 317"/>
              <a:gd name="T110" fmla="*/ 33 w 125"/>
              <a:gd name="T11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317">
                <a:moveTo>
                  <a:pt x="29" y="313"/>
                </a:moveTo>
                <a:cubicBezTo>
                  <a:pt x="30" y="314"/>
                  <a:pt x="32" y="313"/>
                  <a:pt x="33" y="314"/>
                </a:cubicBezTo>
                <a:cubicBezTo>
                  <a:pt x="36" y="306"/>
                  <a:pt x="37" y="297"/>
                  <a:pt x="37" y="287"/>
                </a:cubicBezTo>
                <a:cubicBezTo>
                  <a:pt x="38" y="277"/>
                  <a:pt x="38" y="266"/>
                  <a:pt x="42" y="257"/>
                </a:cubicBezTo>
                <a:cubicBezTo>
                  <a:pt x="43" y="251"/>
                  <a:pt x="36" y="257"/>
                  <a:pt x="38" y="250"/>
                </a:cubicBezTo>
                <a:cubicBezTo>
                  <a:pt x="41" y="249"/>
                  <a:pt x="43" y="255"/>
                  <a:pt x="45" y="251"/>
                </a:cubicBezTo>
                <a:cubicBezTo>
                  <a:pt x="42" y="247"/>
                  <a:pt x="43" y="246"/>
                  <a:pt x="44" y="241"/>
                </a:cubicBezTo>
                <a:cubicBezTo>
                  <a:pt x="46" y="242"/>
                  <a:pt x="47" y="242"/>
                  <a:pt x="48" y="245"/>
                </a:cubicBezTo>
                <a:cubicBezTo>
                  <a:pt x="50" y="243"/>
                  <a:pt x="46" y="234"/>
                  <a:pt x="51" y="230"/>
                </a:cubicBezTo>
                <a:cubicBezTo>
                  <a:pt x="50" y="229"/>
                  <a:pt x="49" y="228"/>
                  <a:pt x="48" y="227"/>
                </a:cubicBezTo>
                <a:cubicBezTo>
                  <a:pt x="46" y="219"/>
                  <a:pt x="57" y="211"/>
                  <a:pt x="55" y="210"/>
                </a:cubicBezTo>
                <a:cubicBezTo>
                  <a:pt x="55" y="210"/>
                  <a:pt x="55" y="207"/>
                  <a:pt x="54" y="209"/>
                </a:cubicBezTo>
                <a:cubicBezTo>
                  <a:pt x="54" y="207"/>
                  <a:pt x="56" y="203"/>
                  <a:pt x="59" y="204"/>
                </a:cubicBezTo>
                <a:cubicBezTo>
                  <a:pt x="58" y="202"/>
                  <a:pt x="56" y="201"/>
                  <a:pt x="56" y="198"/>
                </a:cubicBezTo>
                <a:cubicBezTo>
                  <a:pt x="59" y="200"/>
                  <a:pt x="59" y="200"/>
                  <a:pt x="59" y="200"/>
                </a:cubicBezTo>
                <a:cubicBezTo>
                  <a:pt x="58" y="199"/>
                  <a:pt x="57" y="197"/>
                  <a:pt x="57" y="196"/>
                </a:cubicBezTo>
                <a:cubicBezTo>
                  <a:pt x="55" y="197"/>
                  <a:pt x="55" y="197"/>
                  <a:pt x="55" y="197"/>
                </a:cubicBezTo>
                <a:cubicBezTo>
                  <a:pt x="58" y="195"/>
                  <a:pt x="54" y="187"/>
                  <a:pt x="59" y="189"/>
                </a:cubicBezTo>
                <a:cubicBezTo>
                  <a:pt x="59" y="190"/>
                  <a:pt x="59" y="190"/>
                  <a:pt x="59" y="190"/>
                </a:cubicBezTo>
                <a:cubicBezTo>
                  <a:pt x="63" y="185"/>
                  <a:pt x="63" y="185"/>
                  <a:pt x="63" y="185"/>
                </a:cubicBezTo>
                <a:cubicBezTo>
                  <a:pt x="62" y="182"/>
                  <a:pt x="60" y="179"/>
                  <a:pt x="62" y="175"/>
                </a:cubicBezTo>
                <a:cubicBezTo>
                  <a:pt x="68" y="176"/>
                  <a:pt x="66" y="166"/>
                  <a:pt x="68" y="161"/>
                </a:cubicBezTo>
                <a:cubicBezTo>
                  <a:pt x="70" y="162"/>
                  <a:pt x="70" y="162"/>
                  <a:pt x="70" y="162"/>
                </a:cubicBezTo>
                <a:cubicBezTo>
                  <a:pt x="69" y="157"/>
                  <a:pt x="73" y="148"/>
                  <a:pt x="72" y="150"/>
                </a:cubicBezTo>
                <a:cubicBezTo>
                  <a:pt x="73" y="146"/>
                  <a:pt x="76" y="141"/>
                  <a:pt x="77" y="144"/>
                </a:cubicBezTo>
                <a:cubicBezTo>
                  <a:pt x="77" y="140"/>
                  <a:pt x="79" y="134"/>
                  <a:pt x="77" y="131"/>
                </a:cubicBezTo>
                <a:cubicBezTo>
                  <a:pt x="83" y="127"/>
                  <a:pt x="83" y="127"/>
                  <a:pt x="83" y="127"/>
                </a:cubicBezTo>
                <a:cubicBezTo>
                  <a:pt x="81" y="124"/>
                  <a:pt x="82" y="121"/>
                  <a:pt x="84" y="119"/>
                </a:cubicBezTo>
                <a:cubicBezTo>
                  <a:pt x="85" y="117"/>
                  <a:pt x="87" y="115"/>
                  <a:pt x="83" y="113"/>
                </a:cubicBezTo>
                <a:cubicBezTo>
                  <a:pt x="86" y="110"/>
                  <a:pt x="87" y="112"/>
                  <a:pt x="89" y="110"/>
                </a:cubicBezTo>
                <a:cubicBezTo>
                  <a:pt x="87" y="104"/>
                  <a:pt x="90" y="99"/>
                  <a:pt x="92" y="95"/>
                </a:cubicBezTo>
                <a:cubicBezTo>
                  <a:pt x="93" y="95"/>
                  <a:pt x="93" y="95"/>
                  <a:pt x="93" y="95"/>
                </a:cubicBezTo>
                <a:cubicBezTo>
                  <a:pt x="96" y="90"/>
                  <a:pt x="94" y="83"/>
                  <a:pt x="97" y="77"/>
                </a:cubicBezTo>
                <a:cubicBezTo>
                  <a:pt x="103" y="78"/>
                  <a:pt x="103" y="78"/>
                  <a:pt x="103" y="78"/>
                </a:cubicBezTo>
                <a:cubicBezTo>
                  <a:pt x="104" y="74"/>
                  <a:pt x="100" y="71"/>
                  <a:pt x="102" y="68"/>
                </a:cubicBezTo>
                <a:cubicBezTo>
                  <a:pt x="104" y="68"/>
                  <a:pt x="103" y="69"/>
                  <a:pt x="103" y="70"/>
                </a:cubicBezTo>
                <a:cubicBezTo>
                  <a:pt x="104" y="66"/>
                  <a:pt x="107" y="62"/>
                  <a:pt x="110" y="61"/>
                </a:cubicBezTo>
                <a:cubicBezTo>
                  <a:pt x="108" y="54"/>
                  <a:pt x="111" y="51"/>
                  <a:pt x="109" y="44"/>
                </a:cubicBezTo>
                <a:cubicBezTo>
                  <a:pt x="116" y="43"/>
                  <a:pt x="108" y="51"/>
                  <a:pt x="114" y="50"/>
                </a:cubicBezTo>
                <a:cubicBezTo>
                  <a:pt x="120" y="44"/>
                  <a:pt x="121" y="36"/>
                  <a:pt x="123" y="27"/>
                </a:cubicBezTo>
                <a:cubicBezTo>
                  <a:pt x="124" y="27"/>
                  <a:pt x="124" y="28"/>
                  <a:pt x="125" y="29"/>
                </a:cubicBezTo>
                <a:cubicBezTo>
                  <a:pt x="125" y="29"/>
                  <a:pt x="124" y="25"/>
                  <a:pt x="123" y="21"/>
                </a:cubicBezTo>
                <a:cubicBezTo>
                  <a:pt x="123" y="20"/>
                  <a:pt x="122" y="19"/>
                  <a:pt x="122" y="18"/>
                </a:cubicBezTo>
                <a:cubicBezTo>
                  <a:pt x="122" y="18"/>
                  <a:pt x="122" y="18"/>
                  <a:pt x="122" y="18"/>
                </a:cubicBezTo>
                <a:cubicBezTo>
                  <a:pt x="121" y="15"/>
                  <a:pt x="119" y="12"/>
                  <a:pt x="118" y="10"/>
                </a:cubicBezTo>
                <a:cubicBezTo>
                  <a:pt x="118" y="10"/>
                  <a:pt x="118" y="10"/>
                  <a:pt x="118" y="10"/>
                </a:cubicBezTo>
                <a:cubicBezTo>
                  <a:pt x="116" y="8"/>
                  <a:pt x="115" y="7"/>
                  <a:pt x="114" y="7"/>
                </a:cubicBezTo>
                <a:cubicBezTo>
                  <a:pt x="114" y="7"/>
                  <a:pt x="114" y="7"/>
                  <a:pt x="114" y="7"/>
                </a:cubicBezTo>
                <a:cubicBezTo>
                  <a:pt x="111" y="3"/>
                  <a:pt x="110" y="0"/>
                  <a:pt x="104" y="5"/>
                </a:cubicBezTo>
                <a:cubicBezTo>
                  <a:pt x="105" y="9"/>
                  <a:pt x="104" y="16"/>
                  <a:pt x="100" y="15"/>
                </a:cubicBezTo>
                <a:cubicBezTo>
                  <a:pt x="103" y="18"/>
                  <a:pt x="103" y="18"/>
                  <a:pt x="103" y="18"/>
                </a:cubicBezTo>
                <a:cubicBezTo>
                  <a:pt x="103" y="18"/>
                  <a:pt x="103" y="19"/>
                  <a:pt x="103" y="19"/>
                </a:cubicBezTo>
                <a:cubicBezTo>
                  <a:pt x="103" y="19"/>
                  <a:pt x="103" y="20"/>
                  <a:pt x="102" y="20"/>
                </a:cubicBezTo>
                <a:cubicBezTo>
                  <a:pt x="102" y="20"/>
                  <a:pt x="102" y="20"/>
                  <a:pt x="102" y="20"/>
                </a:cubicBezTo>
                <a:cubicBezTo>
                  <a:pt x="102" y="21"/>
                  <a:pt x="102" y="21"/>
                  <a:pt x="101" y="21"/>
                </a:cubicBezTo>
                <a:cubicBezTo>
                  <a:pt x="101" y="21"/>
                  <a:pt x="101" y="21"/>
                  <a:pt x="101" y="21"/>
                </a:cubicBezTo>
                <a:cubicBezTo>
                  <a:pt x="98" y="22"/>
                  <a:pt x="94" y="17"/>
                  <a:pt x="90" y="25"/>
                </a:cubicBezTo>
                <a:cubicBezTo>
                  <a:pt x="92" y="24"/>
                  <a:pt x="92" y="24"/>
                  <a:pt x="92" y="24"/>
                </a:cubicBezTo>
                <a:cubicBezTo>
                  <a:pt x="92" y="26"/>
                  <a:pt x="93" y="29"/>
                  <a:pt x="91" y="30"/>
                </a:cubicBezTo>
                <a:cubicBezTo>
                  <a:pt x="89" y="30"/>
                  <a:pt x="90" y="29"/>
                  <a:pt x="89" y="27"/>
                </a:cubicBezTo>
                <a:cubicBezTo>
                  <a:pt x="90" y="32"/>
                  <a:pt x="90" y="32"/>
                  <a:pt x="90" y="32"/>
                </a:cubicBezTo>
                <a:cubicBezTo>
                  <a:pt x="90" y="33"/>
                  <a:pt x="90" y="33"/>
                  <a:pt x="90" y="33"/>
                </a:cubicBezTo>
                <a:cubicBezTo>
                  <a:pt x="90" y="35"/>
                  <a:pt x="90" y="35"/>
                  <a:pt x="90" y="35"/>
                </a:cubicBezTo>
                <a:cubicBezTo>
                  <a:pt x="90" y="39"/>
                  <a:pt x="90" y="39"/>
                  <a:pt x="90" y="39"/>
                </a:cubicBezTo>
                <a:cubicBezTo>
                  <a:pt x="89" y="39"/>
                  <a:pt x="88" y="38"/>
                  <a:pt x="87" y="38"/>
                </a:cubicBezTo>
                <a:cubicBezTo>
                  <a:pt x="87" y="37"/>
                  <a:pt x="86" y="36"/>
                  <a:pt x="86" y="35"/>
                </a:cubicBezTo>
                <a:cubicBezTo>
                  <a:pt x="84" y="38"/>
                  <a:pt x="85" y="39"/>
                  <a:pt x="86" y="39"/>
                </a:cubicBezTo>
                <a:cubicBezTo>
                  <a:pt x="88" y="40"/>
                  <a:pt x="91" y="40"/>
                  <a:pt x="87" y="46"/>
                </a:cubicBezTo>
                <a:cubicBezTo>
                  <a:pt x="87" y="46"/>
                  <a:pt x="87" y="46"/>
                  <a:pt x="87" y="46"/>
                </a:cubicBezTo>
                <a:cubicBezTo>
                  <a:pt x="86" y="46"/>
                  <a:pt x="86" y="46"/>
                  <a:pt x="86" y="46"/>
                </a:cubicBezTo>
                <a:cubicBezTo>
                  <a:pt x="85" y="45"/>
                  <a:pt x="85" y="43"/>
                  <a:pt x="85" y="42"/>
                </a:cubicBezTo>
                <a:cubicBezTo>
                  <a:pt x="84" y="42"/>
                  <a:pt x="84" y="43"/>
                  <a:pt x="83" y="43"/>
                </a:cubicBezTo>
                <a:cubicBezTo>
                  <a:pt x="82" y="44"/>
                  <a:pt x="82" y="45"/>
                  <a:pt x="81" y="46"/>
                </a:cubicBezTo>
                <a:cubicBezTo>
                  <a:pt x="81" y="46"/>
                  <a:pt x="81" y="47"/>
                  <a:pt x="81" y="47"/>
                </a:cubicBezTo>
                <a:cubicBezTo>
                  <a:pt x="80" y="49"/>
                  <a:pt x="81" y="52"/>
                  <a:pt x="80" y="56"/>
                </a:cubicBezTo>
                <a:cubicBezTo>
                  <a:pt x="78" y="55"/>
                  <a:pt x="78" y="53"/>
                  <a:pt x="77" y="53"/>
                </a:cubicBezTo>
                <a:cubicBezTo>
                  <a:pt x="77" y="53"/>
                  <a:pt x="76" y="53"/>
                  <a:pt x="75" y="54"/>
                </a:cubicBezTo>
                <a:cubicBezTo>
                  <a:pt x="75" y="54"/>
                  <a:pt x="76" y="54"/>
                  <a:pt x="76" y="54"/>
                </a:cubicBezTo>
                <a:cubicBezTo>
                  <a:pt x="78" y="55"/>
                  <a:pt x="80" y="56"/>
                  <a:pt x="79" y="58"/>
                </a:cubicBezTo>
                <a:cubicBezTo>
                  <a:pt x="76" y="55"/>
                  <a:pt x="76" y="60"/>
                  <a:pt x="74" y="62"/>
                </a:cubicBezTo>
                <a:cubicBezTo>
                  <a:pt x="75" y="62"/>
                  <a:pt x="76" y="63"/>
                  <a:pt x="77" y="63"/>
                </a:cubicBezTo>
                <a:cubicBezTo>
                  <a:pt x="77" y="64"/>
                  <a:pt x="77" y="64"/>
                  <a:pt x="77" y="65"/>
                </a:cubicBezTo>
                <a:cubicBezTo>
                  <a:pt x="77" y="66"/>
                  <a:pt x="75" y="67"/>
                  <a:pt x="75" y="69"/>
                </a:cubicBezTo>
                <a:cubicBezTo>
                  <a:pt x="79" y="67"/>
                  <a:pt x="79" y="67"/>
                  <a:pt x="79" y="67"/>
                </a:cubicBezTo>
                <a:cubicBezTo>
                  <a:pt x="80" y="67"/>
                  <a:pt x="80" y="67"/>
                  <a:pt x="80" y="67"/>
                </a:cubicBezTo>
                <a:cubicBezTo>
                  <a:pt x="81" y="74"/>
                  <a:pt x="74" y="74"/>
                  <a:pt x="71" y="78"/>
                </a:cubicBezTo>
                <a:cubicBezTo>
                  <a:pt x="71" y="78"/>
                  <a:pt x="71" y="78"/>
                  <a:pt x="71" y="78"/>
                </a:cubicBezTo>
                <a:cubicBezTo>
                  <a:pt x="71" y="77"/>
                  <a:pt x="70" y="76"/>
                  <a:pt x="71" y="75"/>
                </a:cubicBezTo>
                <a:cubicBezTo>
                  <a:pt x="67" y="79"/>
                  <a:pt x="63" y="82"/>
                  <a:pt x="64" y="89"/>
                </a:cubicBezTo>
                <a:cubicBezTo>
                  <a:pt x="63" y="88"/>
                  <a:pt x="63" y="88"/>
                  <a:pt x="63" y="88"/>
                </a:cubicBezTo>
                <a:cubicBezTo>
                  <a:pt x="63" y="93"/>
                  <a:pt x="64" y="94"/>
                  <a:pt x="66" y="94"/>
                </a:cubicBezTo>
                <a:cubicBezTo>
                  <a:pt x="67" y="94"/>
                  <a:pt x="69" y="93"/>
                  <a:pt x="69" y="98"/>
                </a:cubicBezTo>
                <a:cubicBezTo>
                  <a:pt x="69" y="99"/>
                  <a:pt x="69" y="100"/>
                  <a:pt x="69" y="100"/>
                </a:cubicBezTo>
                <a:cubicBezTo>
                  <a:pt x="69" y="101"/>
                  <a:pt x="69" y="101"/>
                  <a:pt x="68" y="101"/>
                </a:cubicBezTo>
                <a:cubicBezTo>
                  <a:pt x="67" y="102"/>
                  <a:pt x="65" y="100"/>
                  <a:pt x="63" y="100"/>
                </a:cubicBezTo>
                <a:cubicBezTo>
                  <a:pt x="61" y="99"/>
                  <a:pt x="59" y="100"/>
                  <a:pt x="59" y="102"/>
                </a:cubicBezTo>
                <a:cubicBezTo>
                  <a:pt x="59" y="103"/>
                  <a:pt x="59" y="104"/>
                  <a:pt x="59" y="105"/>
                </a:cubicBezTo>
                <a:cubicBezTo>
                  <a:pt x="59" y="104"/>
                  <a:pt x="59" y="104"/>
                  <a:pt x="60" y="104"/>
                </a:cubicBezTo>
                <a:cubicBezTo>
                  <a:pt x="62" y="103"/>
                  <a:pt x="63" y="107"/>
                  <a:pt x="64" y="112"/>
                </a:cubicBezTo>
                <a:cubicBezTo>
                  <a:pt x="64" y="114"/>
                  <a:pt x="64" y="117"/>
                  <a:pt x="63" y="119"/>
                </a:cubicBezTo>
                <a:cubicBezTo>
                  <a:pt x="62" y="116"/>
                  <a:pt x="62" y="116"/>
                  <a:pt x="62" y="116"/>
                </a:cubicBezTo>
                <a:cubicBezTo>
                  <a:pt x="59" y="111"/>
                  <a:pt x="59" y="111"/>
                  <a:pt x="59" y="111"/>
                </a:cubicBezTo>
                <a:cubicBezTo>
                  <a:pt x="58" y="113"/>
                  <a:pt x="58" y="117"/>
                  <a:pt x="57" y="118"/>
                </a:cubicBezTo>
                <a:cubicBezTo>
                  <a:pt x="59" y="118"/>
                  <a:pt x="59" y="118"/>
                  <a:pt x="59" y="118"/>
                </a:cubicBezTo>
                <a:cubicBezTo>
                  <a:pt x="59" y="119"/>
                  <a:pt x="60" y="119"/>
                  <a:pt x="60" y="119"/>
                </a:cubicBezTo>
                <a:cubicBezTo>
                  <a:pt x="64" y="121"/>
                  <a:pt x="56" y="125"/>
                  <a:pt x="58" y="130"/>
                </a:cubicBezTo>
                <a:cubicBezTo>
                  <a:pt x="57" y="129"/>
                  <a:pt x="57" y="128"/>
                  <a:pt x="56" y="128"/>
                </a:cubicBezTo>
                <a:cubicBezTo>
                  <a:pt x="54" y="126"/>
                  <a:pt x="53" y="124"/>
                  <a:pt x="52" y="123"/>
                </a:cubicBezTo>
                <a:cubicBezTo>
                  <a:pt x="51" y="122"/>
                  <a:pt x="50" y="121"/>
                  <a:pt x="46" y="119"/>
                </a:cubicBezTo>
                <a:cubicBezTo>
                  <a:pt x="48" y="123"/>
                  <a:pt x="50" y="128"/>
                  <a:pt x="49" y="133"/>
                </a:cubicBezTo>
                <a:cubicBezTo>
                  <a:pt x="49" y="134"/>
                  <a:pt x="49" y="135"/>
                  <a:pt x="48" y="136"/>
                </a:cubicBezTo>
                <a:cubicBezTo>
                  <a:pt x="48" y="136"/>
                  <a:pt x="48" y="136"/>
                  <a:pt x="48" y="136"/>
                </a:cubicBezTo>
                <a:cubicBezTo>
                  <a:pt x="44" y="128"/>
                  <a:pt x="44" y="128"/>
                  <a:pt x="44" y="128"/>
                </a:cubicBezTo>
                <a:cubicBezTo>
                  <a:pt x="40" y="135"/>
                  <a:pt x="43" y="145"/>
                  <a:pt x="46" y="153"/>
                </a:cubicBezTo>
                <a:cubicBezTo>
                  <a:pt x="46" y="155"/>
                  <a:pt x="47" y="157"/>
                  <a:pt x="47" y="158"/>
                </a:cubicBezTo>
                <a:cubicBezTo>
                  <a:pt x="48" y="159"/>
                  <a:pt x="48" y="159"/>
                  <a:pt x="48" y="159"/>
                </a:cubicBezTo>
                <a:cubicBezTo>
                  <a:pt x="48" y="159"/>
                  <a:pt x="47" y="159"/>
                  <a:pt x="47" y="159"/>
                </a:cubicBezTo>
                <a:cubicBezTo>
                  <a:pt x="46" y="158"/>
                  <a:pt x="45" y="158"/>
                  <a:pt x="45" y="158"/>
                </a:cubicBezTo>
                <a:cubicBezTo>
                  <a:pt x="43" y="157"/>
                  <a:pt x="42" y="157"/>
                  <a:pt x="40" y="156"/>
                </a:cubicBezTo>
                <a:cubicBezTo>
                  <a:pt x="40" y="156"/>
                  <a:pt x="40" y="156"/>
                  <a:pt x="39" y="155"/>
                </a:cubicBezTo>
                <a:cubicBezTo>
                  <a:pt x="39" y="155"/>
                  <a:pt x="39" y="155"/>
                  <a:pt x="39" y="154"/>
                </a:cubicBezTo>
                <a:cubicBezTo>
                  <a:pt x="39" y="154"/>
                  <a:pt x="38" y="154"/>
                  <a:pt x="38" y="154"/>
                </a:cubicBezTo>
                <a:cubicBezTo>
                  <a:pt x="37" y="163"/>
                  <a:pt x="37" y="163"/>
                  <a:pt x="37" y="163"/>
                </a:cubicBezTo>
                <a:cubicBezTo>
                  <a:pt x="32" y="159"/>
                  <a:pt x="32" y="159"/>
                  <a:pt x="32" y="159"/>
                </a:cubicBezTo>
                <a:cubicBezTo>
                  <a:pt x="35" y="163"/>
                  <a:pt x="33" y="165"/>
                  <a:pt x="35" y="167"/>
                </a:cubicBezTo>
                <a:cubicBezTo>
                  <a:pt x="36" y="168"/>
                  <a:pt x="37" y="168"/>
                  <a:pt x="39" y="168"/>
                </a:cubicBezTo>
                <a:cubicBezTo>
                  <a:pt x="38" y="167"/>
                  <a:pt x="37" y="167"/>
                  <a:pt x="38" y="165"/>
                </a:cubicBezTo>
                <a:cubicBezTo>
                  <a:pt x="40" y="166"/>
                  <a:pt x="43" y="169"/>
                  <a:pt x="42" y="173"/>
                </a:cubicBezTo>
                <a:cubicBezTo>
                  <a:pt x="39" y="176"/>
                  <a:pt x="40" y="171"/>
                  <a:pt x="38" y="171"/>
                </a:cubicBezTo>
                <a:cubicBezTo>
                  <a:pt x="40" y="175"/>
                  <a:pt x="35" y="174"/>
                  <a:pt x="36" y="177"/>
                </a:cubicBezTo>
                <a:cubicBezTo>
                  <a:pt x="40" y="175"/>
                  <a:pt x="40" y="175"/>
                  <a:pt x="40" y="175"/>
                </a:cubicBezTo>
                <a:cubicBezTo>
                  <a:pt x="41" y="176"/>
                  <a:pt x="41" y="177"/>
                  <a:pt x="41" y="178"/>
                </a:cubicBezTo>
                <a:cubicBezTo>
                  <a:pt x="41" y="179"/>
                  <a:pt x="41" y="179"/>
                  <a:pt x="40" y="180"/>
                </a:cubicBezTo>
                <a:cubicBezTo>
                  <a:pt x="40" y="181"/>
                  <a:pt x="40" y="182"/>
                  <a:pt x="40" y="183"/>
                </a:cubicBezTo>
                <a:cubicBezTo>
                  <a:pt x="40" y="183"/>
                  <a:pt x="40" y="183"/>
                  <a:pt x="40" y="184"/>
                </a:cubicBezTo>
                <a:cubicBezTo>
                  <a:pt x="40" y="183"/>
                  <a:pt x="40" y="183"/>
                  <a:pt x="39" y="183"/>
                </a:cubicBezTo>
                <a:cubicBezTo>
                  <a:pt x="39" y="180"/>
                  <a:pt x="36" y="180"/>
                  <a:pt x="34" y="181"/>
                </a:cubicBezTo>
                <a:cubicBezTo>
                  <a:pt x="34" y="181"/>
                  <a:pt x="34" y="181"/>
                  <a:pt x="34" y="181"/>
                </a:cubicBezTo>
                <a:cubicBezTo>
                  <a:pt x="34" y="182"/>
                  <a:pt x="34" y="183"/>
                  <a:pt x="35" y="184"/>
                </a:cubicBezTo>
                <a:cubicBezTo>
                  <a:pt x="35" y="184"/>
                  <a:pt x="35" y="184"/>
                  <a:pt x="35" y="184"/>
                </a:cubicBezTo>
                <a:cubicBezTo>
                  <a:pt x="35" y="185"/>
                  <a:pt x="35" y="186"/>
                  <a:pt x="34" y="186"/>
                </a:cubicBezTo>
                <a:cubicBezTo>
                  <a:pt x="34" y="186"/>
                  <a:pt x="35" y="186"/>
                  <a:pt x="35" y="186"/>
                </a:cubicBezTo>
                <a:cubicBezTo>
                  <a:pt x="35" y="186"/>
                  <a:pt x="34" y="186"/>
                  <a:pt x="34" y="186"/>
                </a:cubicBezTo>
                <a:cubicBezTo>
                  <a:pt x="34" y="186"/>
                  <a:pt x="34" y="186"/>
                  <a:pt x="34" y="186"/>
                </a:cubicBezTo>
                <a:cubicBezTo>
                  <a:pt x="35" y="186"/>
                  <a:pt x="35" y="186"/>
                  <a:pt x="35" y="186"/>
                </a:cubicBezTo>
                <a:cubicBezTo>
                  <a:pt x="35" y="186"/>
                  <a:pt x="35" y="186"/>
                  <a:pt x="34" y="187"/>
                </a:cubicBezTo>
                <a:cubicBezTo>
                  <a:pt x="35" y="186"/>
                  <a:pt x="35" y="186"/>
                  <a:pt x="35" y="186"/>
                </a:cubicBezTo>
                <a:cubicBezTo>
                  <a:pt x="35" y="186"/>
                  <a:pt x="34" y="187"/>
                  <a:pt x="34" y="187"/>
                </a:cubicBezTo>
                <a:cubicBezTo>
                  <a:pt x="34" y="187"/>
                  <a:pt x="34" y="187"/>
                  <a:pt x="34" y="187"/>
                </a:cubicBezTo>
                <a:cubicBezTo>
                  <a:pt x="34" y="187"/>
                  <a:pt x="34" y="187"/>
                  <a:pt x="34" y="187"/>
                </a:cubicBezTo>
                <a:cubicBezTo>
                  <a:pt x="34" y="187"/>
                  <a:pt x="34" y="187"/>
                  <a:pt x="34" y="187"/>
                </a:cubicBezTo>
                <a:cubicBezTo>
                  <a:pt x="34" y="187"/>
                  <a:pt x="34" y="187"/>
                  <a:pt x="34" y="187"/>
                </a:cubicBezTo>
                <a:cubicBezTo>
                  <a:pt x="34" y="187"/>
                  <a:pt x="33" y="188"/>
                  <a:pt x="33" y="188"/>
                </a:cubicBezTo>
                <a:cubicBezTo>
                  <a:pt x="34" y="188"/>
                  <a:pt x="33" y="188"/>
                  <a:pt x="34" y="188"/>
                </a:cubicBezTo>
                <a:cubicBezTo>
                  <a:pt x="34" y="188"/>
                  <a:pt x="33" y="188"/>
                  <a:pt x="33" y="188"/>
                </a:cubicBezTo>
                <a:cubicBezTo>
                  <a:pt x="34" y="188"/>
                  <a:pt x="34" y="188"/>
                  <a:pt x="34" y="187"/>
                </a:cubicBezTo>
                <a:cubicBezTo>
                  <a:pt x="34" y="187"/>
                  <a:pt x="34" y="188"/>
                  <a:pt x="34" y="188"/>
                </a:cubicBezTo>
                <a:cubicBezTo>
                  <a:pt x="34" y="188"/>
                  <a:pt x="34" y="188"/>
                  <a:pt x="34" y="187"/>
                </a:cubicBezTo>
                <a:cubicBezTo>
                  <a:pt x="34" y="188"/>
                  <a:pt x="34" y="188"/>
                  <a:pt x="34" y="188"/>
                </a:cubicBezTo>
                <a:cubicBezTo>
                  <a:pt x="34" y="188"/>
                  <a:pt x="34" y="188"/>
                  <a:pt x="34" y="188"/>
                </a:cubicBezTo>
                <a:cubicBezTo>
                  <a:pt x="34" y="188"/>
                  <a:pt x="34" y="188"/>
                  <a:pt x="34" y="188"/>
                </a:cubicBezTo>
                <a:cubicBezTo>
                  <a:pt x="34" y="188"/>
                  <a:pt x="34" y="188"/>
                  <a:pt x="34" y="187"/>
                </a:cubicBezTo>
                <a:cubicBezTo>
                  <a:pt x="34" y="188"/>
                  <a:pt x="34" y="188"/>
                  <a:pt x="34" y="188"/>
                </a:cubicBezTo>
                <a:cubicBezTo>
                  <a:pt x="35" y="187"/>
                  <a:pt x="34" y="188"/>
                  <a:pt x="35" y="187"/>
                </a:cubicBezTo>
                <a:cubicBezTo>
                  <a:pt x="34" y="188"/>
                  <a:pt x="34" y="188"/>
                  <a:pt x="34" y="188"/>
                </a:cubicBezTo>
                <a:cubicBezTo>
                  <a:pt x="34" y="188"/>
                  <a:pt x="34" y="189"/>
                  <a:pt x="34" y="188"/>
                </a:cubicBezTo>
                <a:cubicBezTo>
                  <a:pt x="34" y="188"/>
                  <a:pt x="35" y="187"/>
                  <a:pt x="34" y="188"/>
                </a:cubicBezTo>
                <a:cubicBezTo>
                  <a:pt x="35" y="187"/>
                  <a:pt x="35" y="188"/>
                  <a:pt x="35" y="187"/>
                </a:cubicBezTo>
                <a:cubicBezTo>
                  <a:pt x="34" y="188"/>
                  <a:pt x="35" y="187"/>
                  <a:pt x="35" y="188"/>
                </a:cubicBezTo>
                <a:cubicBezTo>
                  <a:pt x="35" y="188"/>
                  <a:pt x="35" y="188"/>
                  <a:pt x="35" y="188"/>
                </a:cubicBezTo>
                <a:cubicBezTo>
                  <a:pt x="35" y="188"/>
                  <a:pt x="35" y="188"/>
                  <a:pt x="35" y="188"/>
                </a:cubicBezTo>
                <a:cubicBezTo>
                  <a:pt x="35" y="188"/>
                  <a:pt x="35" y="189"/>
                  <a:pt x="35" y="189"/>
                </a:cubicBezTo>
                <a:cubicBezTo>
                  <a:pt x="35" y="189"/>
                  <a:pt x="35" y="188"/>
                  <a:pt x="35" y="188"/>
                </a:cubicBezTo>
                <a:cubicBezTo>
                  <a:pt x="35" y="188"/>
                  <a:pt x="35" y="188"/>
                  <a:pt x="35" y="188"/>
                </a:cubicBezTo>
                <a:cubicBezTo>
                  <a:pt x="35" y="187"/>
                  <a:pt x="35" y="188"/>
                  <a:pt x="35" y="188"/>
                </a:cubicBezTo>
                <a:cubicBezTo>
                  <a:pt x="35" y="188"/>
                  <a:pt x="35" y="189"/>
                  <a:pt x="35" y="189"/>
                </a:cubicBezTo>
                <a:cubicBezTo>
                  <a:pt x="35" y="189"/>
                  <a:pt x="35" y="189"/>
                  <a:pt x="35" y="189"/>
                </a:cubicBezTo>
                <a:cubicBezTo>
                  <a:pt x="35" y="189"/>
                  <a:pt x="35" y="189"/>
                  <a:pt x="35" y="189"/>
                </a:cubicBezTo>
                <a:cubicBezTo>
                  <a:pt x="35" y="189"/>
                  <a:pt x="35" y="189"/>
                  <a:pt x="35" y="189"/>
                </a:cubicBezTo>
                <a:cubicBezTo>
                  <a:pt x="35" y="189"/>
                  <a:pt x="35" y="189"/>
                  <a:pt x="35" y="189"/>
                </a:cubicBezTo>
                <a:cubicBezTo>
                  <a:pt x="35" y="189"/>
                  <a:pt x="35" y="189"/>
                  <a:pt x="35" y="189"/>
                </a:cubicBezTo>
                <a:cubicBezTo>
                  <a:pt x="35" y="188"/>
                  <a:pt x="35" y="188"/>
                  <a:pt x="35" y="188"/>
                </a:cubicBezTo>
                <a:cubicBezTo>
                  <a:pt x="35" y="189"/>
                  <a:pt x="35" y="189"/>
                  <a:pt x="35" y="189"/>
                </a:cubicBezTo>
                <a:cubicBezTo>
                  <a:pt x="35" y="189"/>
                  <a:pt x="35" y="189"/>
                  <a:pt x="35" y="189"/>
                </a:cubicBezTo>
                <a:cubicBezTo>
                  <a:pt x="35" y="188"/>
                  <a:pt x="35" y="189"/>
                  <a:pt x="35" y="189"/>
                </a:cubicBezTo>
                <a:cubicBezTo>
                  <a:pt x="35" y="188"/>
                  <a:pt x="35" y="188"/>
                  <a:pt x="35" y="188"/>
                </a:cubicBezTo>
                <a:cubicBezTo>
                  <a:pt x="35" y="188"/>
                  <a:pt x="35" y="188"/>
                  <a:pt x="35" y="189"/>
                </a:cubicBezTo>
                <a:cubicBezTo>
                  <a:pt x="35" y="189"/>
                  <a:pt x="36" y="189"/>
                  <a:pt x="36" y="190"/>
                </a:cubicBezTo>
                <a:cubicBezTo>
                  <a:pt x="35" y="189"/>
                  <a:pt x="36" y="191"/>
                  <a:pt x="35" y="190"/>
                </a:cubicBezTo>
                <a:cubicBezTo>
                  <a:pt x="35" y="190"/>
                  <a:pt x="35" y="190"/>
                  <a:pt x="35" y="190"/>
                </a:cubicBezTo>
                <a:cubicBezTo>
                  <a:pt x="35" y="189"/>
                  <a:pt x="35" y="189"/>
                  <a:pt x="35" y="189"/>
                </a:cubicBezTo>
                <a:cubicBezTo>
                  <a:pt x="35" y="190"/>
                  <a:pt x="35" y="190"/>
                  <a:pt x="35" y="190"/>
                </a:cubicBezTo>
                <a:cubicBezTo>
                  <a:pt x="35" y="189"/>
                  <a:pt x="35" y="191"/>
                  <a:pt x="35" y="190"/>
                </a:cubicBezTo>
                <a:cubicBezTo>
                  <a:pt x="35" y="189"/>
                  <a:pt x="35" y="189"/>
                  <a:pt x="35" y="189"/>
                </a:cubicBezTo>
                <a:cubicBezTo>
                  <a:pt x="35" y="189"/>
                  <a:pt x="35" y="190"/>
                  <a:pt x="35" y="190"/>
                </a:cubicBezTo>
                <a:cubicBezTo>
                  <a:pt x="35" y="190"/>
                  <a:pt x="35" y="189"/>
                  <a:pt x="35" y="189"/>
                </a:cubicBezTo>
                <a:cubicBezTo>
                  <a:pt x="35" y="190"/>
                  <a:pt x="35" y="190"/>
                  <a:pt x="35" y="190"/>
                </a:cubicBezTo>
                <a:cubicBezTo>
                  <a:pt x="35" y="190"/>
                  <a:pt x="35" y="190"/>
                  <a:pt x="35" y="189"/>
                </a:cubicBezTo>
                <a:cubicBezTo>
                  <a:pt x="35" y="189"/>
                  <a:pt x="35" y="189"/>
                  <a:pt x="35" y="190"/>
                </a:cubicBezTo>
                <a:cubicBezTo>
                  <a:pt x="35" y="190"/>
                  <a:pt x="35" y="190"/>
                  <a:pt x="35" y="190"/>
                </a:cubicBezTo>
                <a:cubicBezTo>
                  <a:pt x="34" y="190"/>
                  <a:pt x="35" y="190"/>
                  <a:pt x="34" y="191"/>
                </a:cubicBezTo>
                <a:cubicBezTo>
                  <a:pt x="34" y="190"/>
                  <a:pt x="34" y="190"/>
                  <a:pt x="35" y="189"/>
                </a:cubicBezTo>
                <a:cubicBezTo>
                  <a:pt x="35" y="189"/>
                  <a:pt x="35" y="189"/>
                  <a:pt x="35" y="189"/>
                </a:cubicBezTo>
                <a:cubicBezTo>
                  <a:pt x="35" y="189"/>
                  <a:pt x="35" y="189"/>
                  <a:pt x="35" y="188"/>
                </a:cubicBezTo>
                <a:cubicBezTo>
                  <a:pt x="35" y="189"/>
                  <a:pt x="34" y="190"/>
                  <a:pt x="34" y="190"/>
                </a:cubicBezTo>
                <a:cubicBezTo>
                  <a:pt x="34" y="190"/>
                  <a:pt x="34" y="189"/>
                  <a:pt x="34" y="189"/>
                </a:cubicBezTo>
                <a:cubicBezTo>
                  <a:pt x="34" y="190"/>
                  <a:pt x="34" y="190"/>
                  <a:pt x="34" y="190"/>
                </a:cubicBezTo>
                <a:cubicBezTo>
                  <a:pt x="34" y="190"/>
                  <a:pt x="34" y="190"/>
                  <a:pt x="34" y="190"/>
                </a:cubicBezTo>
                <a:cubicBezTo>
                  <a:pt x="34" y="190"/>
                  <a:pt x="34" y="190"/>
                  <a:pt x="34" y="190"/>
                </a:cubicBezTo>
                <a:cubicBezTo>
                  <a:pt x="34" y="190"/>
                  <a:pt x="34" y="189"/>
                  <a:pt x="34" y="189"/>
                </a:cubicBezTo>
                <a:cubicBezTo>
                  <a:pt x="34" y="189"/>
                  <a:pt x="34" y="190"/>
                  <a:pt x="34" y="189"/>
                </a:cubicBezTo>
                <a:cubicBezTo>
                  <a:pt x="34" y="189"/>
                  <a:pt x="34" y="189"/>
                  <a:pt x="34" y="189"/>
                </a:cubicBezTo>
                <a:cubicBezTo>
                  <a:pt x="34" y="190"/>
                  <a:pt x="34" y="188"/>
                  <a:pt x="34" y="190"/>
                </a:cubicBezTo>
                <a:cubicBezTo>
                  <a:pt x="34" y="189"/>
                  <a:pt x="34" y="189"/>
                  <a:pt x="34" y="189"/>
                </a:cubicBezTo>
                <a:cubicBezTo>
                  <a:pt x="34" y="190"/>
                  <a:pt x="33" y="191"/>
                  <a:pt x="33" y="191"/>
                </a:cubicBezTo>
                <a:cubicBezTo>
                  <a:pt x="33" y="190"/>
                  <a:pt x="34" y="189"/>
                  <a:pt x="34" y="189"/>
                </a:cubicBezTo>
                <a:cubicBezTo>
                  <a:pt x="34" y="189"/>
                  <a:pt x="34" y="188"/>
                  <a:pt x="34" y="188"/>
                </a:cubicBezTo>
                <a:cubicBezTo>
                  <a:pt x="34" y="188"/>
                  <a:pt x="34" y="189"/>
                  <a:pt x="34" y="189"/>
                </a:cubicBezTo>
                <a:cubicBezTo>
                  <a:pt x="33" y="190"/>
                  <a:pt x="33" y="190"/>
                  <a:pt x="33" y="190"/>
                </a:cubicBezTo>
                <a:cubicBezTo>
                  <a:pt x="34" y="189"/>
                  <a:pt x="33" y="190"/>
                  <a:pt x="33" y="189"/>
                </a:cubicBezTo>
                <a:cubicBezTo>
                  <a:pt x="33" y="189"/>
                  <a:pt x="33" y="190"/>
                  <a:pt x="33" y="190"/>
                </a:cubicBezTo>
                <a:cubicBezTo>
                  <a:pt x="33" y="190"/>
                  <a:pt x="33" y="190"/>
                  <a:pt x="33" y="190"/>
                </a:cubicBezTo>
                <a:cubicBezTo>
                  <a:pt x="33" y="190"/>
                  <a:pt x="32" y="191"/>
                  <a:pt x="33" y="190"/>
                </a:cubicBezTo>
                <a:cubicBezTo>
                  <a:pt x="32" y="190"/>
                  <a:pt x="32" y="191"/>
                  <a:pt x="32" y="191"/>
                </a:cubicBezTo>
                <a:cubicBezTo>
                  <a:pt x="32" y="191"/>
                  <a:pt x="32" y="191"/>
                  <a:pt x="32" y="191"/>
                </a:cubicBezTo>
                <a:cubicBezTo>
                  <a:pt x="32" y="191"/>
                  <a:pt x="32" y="191"/>
                  <a:pt x="32" y="191"/>
                </a:cubicBezTo>
                <a:cubicBezTo>
                  <a:pt x="32" y="191"/>
                  <a:pt x="32" y="191"/>
                  <a:pt x="32" y="191"/>
                </a:cubicBezTo>
                <a:cubicBezTo>
                  <a:pt x="32" y="191"/>
                  <a:pt x="33" y="190"/>
                  <a:pt x="33" y="190"/>
                </a:cubicBezTo>
                <a:cubicBezTo>
                  <a:pt x="33" y="190"/>
                  <a:pt x="33" y="190"/>
                  <a:pt x="33" y="190"/>
                </a:cubicBezTo>
                <a:cubicBezTo>
                  <a:pt x="33" y="190"/>
                  <a:pt x="33" y="189"/>
                  <a:pt x="33" y="189"/>
                </a:cubicBezTo>
                <a:cubicBezTo>
                  <a:pt x="33" y="189"/>
                  <a:pt x="33" y="189"/>
                  <a:pt x="33" y="189"/>
                </a:cubicBezTo>
                <a:cubicBezTo>
                  <a:pt x="33" y="189"/>
                  <a:pt x="33" y="189"/>
                  <a:pt x="33" y="189"/>
                </a:cubicBezTo>
                <a:cubicBezTo>
                  <a:pt x="33" y="189"/>
                  <a:pt x="33" y="189"/>
                  <a:pt x="33" y="189"/>
                </a:cubicBezTo>
                <a:cubicBezTo>
                  <a:pt x="33" y="190"/>
                  <a:pt x="33" y="190"/>
                  <a:pt x="33" y="190"/>
                </a:cubicBezTo>
                <a:cubicBezTo>
                  <a:pt x="33" y="190"/>
                  <a:pt x="33" y="190"/>
                  <a:pt x="33" y="189"/>
                </a:cubicBezTo>
                <a:cubicBezTo>
                  <a:pt x="33" y="189"/>
                  <a:pt x="33" y="189"/>
                  <a:pt x="33" y="189"/>
                </a:cubicBezTo>
                <a:cubicBezTo>
                  <a:pt x="33" y="189"/>
                  <a:pt x="33" y="189"/>
                  <a:pt x="33" y="189"/>
                </a:cubicBezTo>
                <a:cubicBezTo>
                  <a:pt x="33" y="188"/>
                  <a:pt x="33" y="189"/>
                  <a:pt x="33" y="189"/>
                </a:cubicBezTo>
                <a:cubicBezTo>
                  <a:pt x="33" y="189"/>
                  <a:pt x="33" y="189"/>
                  <a:pt x="33" y="189"/>
                </a:cubicBezTo>
                <a:cubicBezTo>
                  <a:pt x="33" y="189"/>
                  <a:pt x="33" y="189"/>
                  <a:pt x="33" y="189"/>
                </a:cubicBezTo>
                <a:cubicBezTo>
                  <a:pt x="33" y="189"/>
                  <a:pt x="33" y="189"/>
                  <a:pt x="33" y="189"/>
                </a:cubicBezTo>
                <a:cubicBezTo>
                  <a:pt x="33" y="189"/>
                  <a:pt x="33" y="189"/>
                  <a:pt x="32" y="190"/>
                </a:cubicBezTo>
                <a:cubicBezTo>
                  <a:pt x="32" y="190"/>
                  <a:pt x="32" y="190"/>
                  <a:pt x="32" y="190"/>
                </a:cubicBezTo>
                <a:cubicBezTo>
                  <a:pt x="32" y="190"/>
                  <a:pt x="32" y="190"/>
                  <a:pt x="32" y="191"/>
                </a:cubicBezTo>
                <a:cubicBezTo>
                  <a:pt x="32" y="190"/>
                  <a:pt x="32" y="190"/>
                  <a:pt x="32" y="190"/>
                </a:cubicBezTo>
                <a:cubicBezTo>
                  <a:pt x="32" y="190"/>
                  <a:pt x="31" y="191"/>
                  <a:pt x="32" y="190"/>
                </a:cubicBezTo>
                <a:cubicBezTo>
                  <a:pt x="32" y="190"/>
                  <a:pt x="32" y="190"/>
                  <a:pt x="32" y="190"/>
                </a:cubicBezTo>
                <a:cubicBezTo>
                  <a:pt x="32" y="190"/>
                  <a:pt x="33" y="189"/>
                  <a:pt x="33" y="189"/>
                </a:cubicBezTo>
                <a:cubicBezTo>
                  <a:pt x="33" y="189"/>
                  <a:pt x="32" y="190"/>
                  <a:pt x="32" y="189"/>
                </a:cubicBezTo>
                <a:cubicBezTo>
                  <a:pt x="32" y="189"/>
                  <a:pt x="33" y="189"/>
                  <a:pt x="33" y="188"/>
                </a:cubicBezTo>
                <a:cubicBezTo>
                  <a:pt x="33" y="188"/>
                  <a:pt x="33" y="189"/>
                  <a:pt x="33" y="188"/>
                </a:cubicBezTo>
                <a:cubicBezTo>
                  <a:pt x="33" y="188"/>
                  <a:pt x="33" y="188"/>
                  <a:pt x="32" y="189"/>
                </a:cubicBezTo>
                <a:cubicBezTo>
                  <a:pt x="33" y="188"/>
                  <a:pt x="32" y="189"/>
                  <a:pt x="32" y="189"/>
                </a:cubicBezTo>
                <a:cubicBezTo>
                  <a:pt x="32" y="189"/>
                  <a:pt x="32" y="189"/>
                  <a:pt x="32" y="189"/>
                </a:cubicBezTo>
                <a:cubicBezTo>
                  <a:pt x="33" y="189"/>
                  <a:pt x="32" y="189"/>
                  <a:pt x="32" y="189"/>
                </a:cubicBezTo>
                <a:cubicBezTo>
                  <a:pt x="32" y="189"/>
                  <a:pt x="33" y="189"/>
                  <a:pt x="33" y="189"/>
                </a:cubicBezTo>
                <a:cubicBezTo>
                  <a:pt x="33" y="189"/>
                  <a:pt x="32" y="189"/>
                  <a:pt x="32" y="189"/>
                </a:cubicBezTo>
                <a:cubicBezTo>
                  <a:pt x="32" y="189"/>
                  <a:pt x="32" y="189"/>
                  <a:pt x="32" y="189"/>
                </a:cubicBezTo>
                <a:cubicBezTo>
                  <a:pt x="32" y="190"/>
                  <a:pt x="33" y="189"/>
                  <a:pt x="32" y="190"/>
                </a:cubicBezTo>
                <a:cubicBezTo>
                  <a:pt x="32" y="190"/>
                  <a:pt x="32" y="189"/>
                  <a:pt x="32" y="189"/>
                </a:cubicBezTo>
                <a:cubicBezTo>
                  <a:pt x="32" y="190"/>
                  <a:pt x="32" y="190"/>
                  <a:pt x="32" y="190"/>
                </a:cubicBezTo>
                <a:cubicBezTo>
                  <a:pt x="32" y="190"/>
                  <a:pt x="32" y="190"/>
                  <a:pt x="32" y="190"/>
                </a:cubicBezTo>
                <a:cubicBezTo>
                  <a:pt x="31" y="191"/>
                  <a:pt x="31" y="190"/>
                  <a:pt x="31" y="190"/>
                </a:cubicBezTo>
                <a:cubicBezTo>
                  <a:pt x="31" y="191"/>
                  <a:pt x="31" y="190"/>
                  <a:pt x="31" y="190"/>
                </a:cubicBezTo>
                <a:cubicBezTo>
                  <a:pt x="31" y="190"/>
                  <a:pt x="31" y="190"/>
                  <a:pt x="31" y="190"/>
                </a:cubicBezTo>
                <a:cubicBezTo>
                  <a:pt x="31" y="190"/>
                  <a:pt x="31" y="190"/>
                  <a:pt x="31" y="190"/>
                </a:cubicBezTo>
                <a:cubicBezTo>
                  <a:pt x="31" y="190"/>
                  <a:pt x="31" y="190"/>
                  <a:pt x="31" y="191"/>
                </a:cubicBezTo>
                <a:cubicBezTo>
                  <a:pt x="31" y="190"/>
                  <a:pt x="31" y="190"/>
                  <a:pt x="31" y="190"/>
                </a:cubicBezTo>
                <a:cubicBezTo>
                  <a:pt x="31" y="190"/>
                  <a:pt x="31" y="190"/>
                  <a:pt x="31" y="190"/>
                </a:cubicBezTo>
                <a:cubicBezTo>
                  <a:pt x="31" y="190"/>
                  <a:pt x="31" y="190"/>
                  <a:pt x="31" y="190"/>
                </a:cubicBezTo>
                <a:cubicBezTo>
                  <a:pt x="32" y="189"/>
                  <a:pt x="32" y="189"/>
                  <a:pt x="32" y="189"/>
                </a:cubicBezTo>
                <a:cubicBezTo>
                  <a:pt x="32" y="189"/>
                  <a:pt x="32" y="189"/>
                  <a:pt x="32" y="189"/>
                </a:cubicBezTo>
                <a:cubicBezTo>
                  <a:pt x="32" y="189"/>
                  <a:pt x="33" y="188"/>
                  <a:pt x="32" y="189"/>
                </a:cubicBezTo>
                <a:cubicBezTo>
                  <a:pt x="32" y="189"/>
                  <a:pt x="32" y="189"/>
                  <a:pt x="32" y="188"/>
                </a:cubicBezTo>
                <a:cubicBezTo>
                  <a:pt x="32" y="188"/>
                  <a:pt x="32" y="188"/>
                  <a:pt x="32" y="188"/>
                </a:cubicBezTo>
                <a:cubicBezTo>
                  <a:pt x="33" y="188"/>
                  <a:pt x="32" y="188"/>
                  <a:pt x="33" y="188"/>
                </a:cubicBezTo>
                <a:cubicBezTo>
                  <a:pt x="33" y="188"/>
                  <a:pt x="33" y="188"/>
                  <a:pt x="33" y="188"/>
                </a:cubicBezTo>
                <a:cubicBezTo>
                  <a:pt x="33" y="188"/>
                  <a:pt x="33" y="188"/>
                  <a:pt x="33" y="188"/>
                </a:cubicBezTo>
                <a:cubicBezTo>
                  <a:pt x="33" y="188"/>
                  <a:pt x="33" y="188"/>
                  <a:pt x="33" y="188"/>
                </a:cubicBezTo>
                <a:cubicBezTo>
                  <a:pt x="33" y="188"/>
                  <a:pt x="32" y="188"/>
                  <a:pt x="32" y="189"/>
                </a:cubicBezTo>
                <a:cubicBezTo>
                  <a:pt x="32" y="189"/>
                  <a:pt x="32" y="189"/>
                  <a:pt x="32" y="189"/>
                </a:cubicBezTo>
                <a:cubicBezTo>
                  <a:pt x="32" y="188"/>
                  <a:pt x="31" y="189"/>
                  <a:pt x="31" y="189"/>
                </a:cubicBezTo>
                <a:cubicBezTo>
                  <a:pt x="32" y="188"/>
                  <a:pt x="32" y="188"/>
                  <a:pt x="33" y="188"/>
                </a:cubicBezTo>
                <a:cubicBezTo>
                  <a:pt x="32" y="188"/>
                  <a:pt x="32" y="188"/>
                  <a:pt x="31" y="189"/>
                </a:cubicBezTo>
                <a:cubicBezTo>
                  <a:pt x="31" y="189"/>
                  <a:pt x="31" y="189"/>
                  <a:pt x="31" y="189"/>
                </a:cubicBezTo>
                <a:cubicBezTo>
                  <a:pt x="31" y="189"/>
                  <a:pt x="31" y="189"/>
                  <a:pt x="31" y="189"/>
                </a:cubicBezTo>
                <a:cubicBezTo>
                  <a:pt x="31" y="189"/>
                  <a:pt x="31" y="189"/>
                  <a:pt x="31" y="189"/>
                </a:cubicBezTo>
                <a:cubicBezTo>
                  <a:pt x="31" y="189"/>
                  <a:pt x="31" y="189"/>
                  <a:pt x="31" y="189"/>
                </a:cubicBezTo>
                <a:cubicBezTo>
                  <a:pt x="30" y="189"/>
                  <a:pt x="31" y="189"/>
                  <a:pt x="31" y="189"/>
                </a:cubicBezTo>
                <a:cubicBezTo>
                  <a:pt x="31" y="189"/>
                  <a:pt x="31" y="189"/>
                  <a:pt x="31" y="189"/>
                </a:cubicBezTo>
                <a:cubicBezTo>
                  <a:pt x="31" y="189"/>
                  <a:pt x="31" y="189"/>
                  <a:pt x="31" y="189"/>
                </a:cubicBezTo>
                <a:cubicBezTo>
                  <a:pt x="31" y="189"/>
                  <a:pt x="31" y="189"/>
                  <a:pt x="31" y="189"/>
                </a:cubicBezTo>
                <a:cubicBezTo>
                  <a:pt x="31" y="189"/>
                  <a:pt x="31" y="189"/>
                  <a:pt x="31" y="189"/>
                </a:cubicBezTo>
                <a:cubicBezTo>
                  <a:pt x="30" y="190"/>
                  <a:pt x="28" y="190"/>
                  <a:pt x="28" y="188"/>
                </a:cubicBezTo>
                <a:cubicBezTo>
                  <a:pt x="25" y="192"/>
                  <a:pt x="27" y="193"/>
                  <a:pt x="29" y="194"/>
                </a:cubicBezTo>
                <a:cubicBezTo>
                  <a:pt x="31" y="194"/>
                  <a:pt x="32" y="195"/>
                  <a:pt x="33" y="196"/>
                </a:cubicBezTo>
                <a:cubicBezTo>
                  <a:pt x="33" y="197"/>
                  <a:pt x="33" y="198"/>
                  <a:pt x="33" y="199"/>
                </a:cubicBezTo>
                <a:cubicBezTo>
                  <a:pt x="32" y="200"/>
                  <a:pt x="32" y="201"/>
                  <a:pt x="31" y="202"/>
                </a:cubicBezTo>
                <a:cubicBezTo>
                  <a:pt x="29" y="201"/>
                  <a:pt x="28" y="200"/>
                  <a:pt x="30" y="196"/>
                </a:cubicBezTo>
                <a:cubicBezTo>
                  <a:pt x="30" y="196"/>
                  <a:pt x="29" y="196"/>
                  <a:pt x="29" y="196"/>
                </a:cubicBezTo>
                <a:cubicBezTo>
                  <a:pt x="26" y="195"/>
                  <a:pt x="25" y="196"/>
                  <a:pt x="23" y="199"/>
                </a:cubicBezTo>
                <a:cubicBezTo>
                  <a:pt x="23" y="199"/>
                  <a:pt x="22" y="199"/>
                  <a:pt x="22" y="199"/>
                </a:cubicBezTo>
                <a:cubicBezTo>
                  <a:pt x="20" y="205"/>
                  <a:pt x="18" y="214"/>
                  <a:pt x="20" y="220"/>
                </a:cubicBezTo>
                <a:cubicBezTo>
                  <a:pt x="19" y="221"/>
                  <a:pt x="17" y="219"/>
                  <a:pt x="16" y="217"/>
                </a:cubicBezTo>
                <a:cubicBezTo>
                  <a:pt x="13" y="224"/>
                  <a:pt x="17" y="228"/>
                  <a:pt x="12" y="235"/>
                </a:cubicBezTo>
                <a:cubicBezTo>
                  <a:pt x="15" y="232"/>
                  <a:pt x="15" y="232"/>
                  <a:pt x="15" y="232"/>
                </a:cubicBezTo>
                <a:cubicBezTo>
                  <a:pt x="15" y="233"/>
                  <a:pt x="15" y="234"/>
                  <a:pt x="15" y="235"/>
                </a:cubicBezTo>
                <a:cubicBezTo>
                  <a:pt x="16" y="238"/>
                  <a:pt x="16" y="242"/>
                  <a:pt x="14" y="245"/>
                </a:cubicBezTo>
                <a:cubicBezTo>
                  <a:pt x="14" y="245"/>
                  <a:pt x="14" y="245"/>
                  <a:pt x="14" y="246"/>
                </a:cubicBezTo>
                <a:cubicBezTo>
                  <a:pt x="13" y="248"/>
                  <a:pt x="12" y="250"/>
                  <a:pt x="10" y="251"/>
                </a:cubicBezTo>
                <a:cubicBezTo>
                  <a:pt x="10" y="251"/>
                  <a:pt x="10" y="251"/>
                  <a:pt x="10" y="251"/>
                </a:cubicBezTo>
                <a:cubicBezTo>
                  <a:pt x="10" y="251"/>
                  <a:pt x="10" y="251"/>
                  <a:pt x="10" y="251"/>
                </a:cubicBezTo>
                <a:cubicBezTo>
                  <a:pt x="9" y="249"/>
                  <a:pt x="9" y="249"/>
                  <a:pt x="9" y="249"/>
                </a:cubicBezTo>
                <a:cubicBezTo>
                  <a:pt x="10" y="250"/>
                  <a:pt x="10" y="250"/>
                  <a:pt x="10" y="251"/>
                </a:cubicBezTo>
                <a:cubicBezTo>
                  <a:pt x="10" y="252"/>
                  <a:pt x="10" y="252"/>
                  <a:pt x="10" y="253"/>
                </a:cubicBezTo>
                <a:cubicBezTo>
                  <a:pt x="9" y="257"/>
                  <a:pt x="5" y="262"/>
                  <a:pt x="6" y="264"/>
                </a:cubicBezTo>
                <a:cubicBezTo>
                  <a:pt x="6" y="264"/>
                  <a:pt x="6" y="264"/>
                  <a:pt x="7" y="264"/>
                </a:cubicBezTo>
                <a:cubicBezTo>
                  <a:pt x="7" y="264"/>
                  <a:pt x="7" y="264"/>
                  <a:pt x="8" y="264"/>
                </a:cubicBezTo>
                <a:cubicBezTo>
                  <a:pt x="8" y="263"/>
                  <a:pt x="9" y="263"/>
                  <a:pt x="9" y="263"/>
                </a:cubicBezTo>
                <a:cubicBezTo>
                  <a:pt x="10" y="263"/>
                  <a:pt x="10" y="263"/>
                  <a:pt x="11" y="263"/>
                </a:cubicBezTo>
                <a:cubicBezTo>
                  <a:pt x="11" y="262"/>
                  <a:pt x="11" y="262"/>
                  <a:pt x="12" y="262"/>
                </a:cubicBezTo>
                <a:cubicBezTo>
                  <a:pt x="12" y="264"/>
                  <a:pt x="12" y="264"/>
                  <a:pt x="12" y="264"/>
                </a:cubicBezTo>
                <a:cubicBezTo>
                  <a:pt x="12" y="264"/>
                  <a:pt x="12" y="264"/>
                  <a:pt x="12" y="264"/>
                </a:cubicBezTo>
                <a:cubicBezTo>
                  <a:pt x="12" y="271"/>
                  <a:pt x="12" y="271"/>
                  <a:pt x="12" y="271"/>
                </a:cubicBezTo>
                <a:cubicBezTo>
                  <a:pt x="12" y="271"/>
                  <a:pt x="12" y="271"/>
                  <a:pt x="12" y="271"/>
                </a:cubicBezTo>
                <a:cubicBezTo>
                  <a:pt x="13" y="275"/>
                  <a:pt x="13" y="275"/>
                  <a:pt x="13" y="275"/>
                </a:cubicBezTo>
                <a:cubicBezTo>
                  <a:pt x="8" y="275"/>
                  <a:pt x="8" y="275"/>
                  <a:pt x="8" y="275"/>
                </a:cubicBezTo>
                <a:cubicBezTo>
                  <a:pt x="7" y="275"/>
                  <a:pt x="7" y="275"/>
                  <a:pt x="7" y="275"/>
                </a:cubicBezTo>
                <a:cubicBezTo>
                  <a:pt x="7" y="275"/>
                  <a:pt x="7" y="277"/>
                  <a:pt x="7" y="278"/>
                </a:cubicBezTo>
                <a:cubicBezTo>
                  <a:pt x="7" y="278"/>
                  <a:pt x="7" y="278"/>
                  <a:pt x="7" y="278"/>
                </a:cubicBezTo>
                <a:cubicBezTo>
                  <a:pt x="8" y="280"/>
                  <a:pt x="8" y="282"/>
                  <a:pt x="8" y="282"/>
                </a:cubicBezTo>
                <a:cubicBezTo>
                  <a:pt x="10" y="281"/>
                  <a:pt x="5" y="290"/>
                  <a:pt x="10" y="291"/>
                </a:cubicBezTo>
                <a:cubicBezTo>
                  <a:pt x="7" y="295"/>
                  <a:pt x="6" y="289"/>
                  <a:pt x="4" y="287"/>
                </a:cubicBezTo>
                <a:cubicBezTo>
                  <a:pt x="5" y="291"/>
                  <a:pt x="2" y="291"/>
                  <a:pt x="5" y="295"/>
                </a:cubicBezTo>
                <a:cubicBezTo>
                  <a:pt x="0" y="298"/>
                  <a:pt x="0" y="298"/>
                  <a:pt x="0" y="298"/>
                </a:cubicBezTo>
                <a:cubicBezTo>
                  <a:pt x="0" y="298"/>
                  <a:pt x="0" y="301"/>
                  <a:pt x="1" y="303"/>
                </a:cubicBezTo>
                <a:cubicBezTo>
                  <a:pt x="1" y="306"/>
                  <a:pt x="2" y="309"/>
                  <a:pt x="2" y="309"/>
                </a:cubicBezTo>
                <a:cubicBezTo>
                  <a:pt x="1" y="308"/>
                  <a:pt x="1" y="309"/>
                  <a:pt x="1" y="308"/>
                </a:cubicBezTo>
                <a:cubicBezTo>
                  <a:pt x="3" y="311"/>
                  <a:pt x="1" y="314"/>
                  <a:pt x="1" y="317"/>
                </a:cubicBezTo>
                <a:cubicBezTo>
                  <a:pt x="29" y="317"/>
                  <a:pt x="29" y="317"/>
                  <a:pt x="29" y="317"/>
                </a:cubicBezTo>
                <a:cubicBezTo>
                  <a:pt x="29" y="316"/>
                  <a:pt x="28" y="315"/>
                  <a:pt x="29" y="313"/>
                </a:cubicBezTo>
                <a:close/>
                <a:moveTo>
                  <a:pt x="30" y="190"/>
                </a:moveTo>
                <a:cubicBezTo>
                  <a:pt x="30" y="190"/>
                  <a:pt x="30" y="190"/>
                  <a:pt x="30" y="190"/>
                </a:cubicBezTo>
                <a:cubicBezTo>
                  <a:pt x="30" y="190"/>
                  <a:pt x="30" y="190"/>
                  <a:pt x="30" y="190"/>
                </a:cubicBezTo>
                <a:cubicBezTo>
                  <a:pt x="29" y="190"/>
                  <a:pt x="31" y="190"/>
                  <a:pt x="31" y="190"/>
                </a:cubicBezTo>
                <a:lnTo>
                  <a:pt x="30" y="190"/>
                </a:lnTo>
                <a:close/>
                <a:moveTo>
                  <a:pt x="30" y="191"/>
                </a:moveTo>
                <a:cubicBezTo>
                  <a:pt x="31" y="191"/>
                  <a:pt x="31" y="191"/>
                  <a:pt x="31" y="191"/>
                </a:cubicBezTo>
                <a:cubicBezTo>
                  <a:pt x="30" y="192"/>
                  <a:pt x="31" y="191"/>
                  <a:pt x="30" y="192"/>
                </a:cubicBezTo>
                <a:lnTo>
                  <a:pt x="30" y="191"/>
                </a:lnTo>
                <a:close/>
                <a:moveTo>
                  <a:pt x="30" y="192"/>
                </a:moveTo>
                <a:cubicBezTo>
                  <a:pt x="31" y="191"/>
                  <a:pt x="31" y="191"/>
                  <a:pt x="31" y="191"/>
                </a:cubicBezTo>
                <a:cubicBezTo>
                  <a:pt x="31" y="191"/>
                  <a:pt x="31" y="191"/>
                  <a:pt x="31" y="191"/>
                </a:cubicBezTo>
                <a:cubicBezTo>
                  <a:pt x="32" y="191"/>
                  <a:pt x="32" y="191"/>
                  <a:pt x="31" y="191"/>
                </a:cubicBezTo>
                <a:cubicBezTo>
                  <a:pt x="32" y="191"/>
                  <a:pt x="32" y="191"/>
                  <a:pt x="32" y="191"/>
                </a:cubicBezTo>
                <a:cubicBezTo>
                  <a:pt x="31" y="191"/>
                  <a:pt x="31" y="191"/>
                  <a:pt x="31" y="191"/>
                </a:cubicBezTo>
                <a:cubicBezTo>
                  <a:pt x="31" y="191"/>
                  <a:pt x="31" y="191"/>
                  <a:pt x="31" y="191"/>
                </a:cubicBezTo>
                <a:cubicBezTo>
                  <a:pt x="31" y="191"/>
                  <a:pt x="31" y="191"/>
                  <a:pt x="31" y="192"/>
                </a:cubicBezTo>
                <a:cubicBezTo>
                  <a:pt x="31" y="192"/>
                  <a:pt x="31" y="192"/>
                  <a:pt x="31" y="192"/>
                </a:cubicBezTo>
                <a:lnTo>
                  <a:pt x="30" y="192"/>
                </a:lnTo>
                <a:close/>
                <a:moveTo>
                  <a:pt x="31" y="192"/>
                </a:moveTo>
                <a:cubicBezTo>
                  <a:pt x="31" y="192"/>
                  <a:pt x="31" y="192"/>
                  <a:pt x="31" y="192"/>
                </a:cubicBezTo>
                <a:cubicBezTo>
                  <a:pt x="31" y="192"/>
                  <a:pt x="32" y="191"/>
                  <a:pt x="32" y="191"/>
                </a:cubicBezTo>
                <a:lnTo>
                  <a:pt x="31" y="192"/>
                </a:lnTo>
                <a:close/>
                <a:moveTo>
                  <a:pt x="36" y="190"/>
                </a:moveTo>
                <a:cubicBezTo>
                  <a:pt x="36" y="191"/>
                  <a:pt x="36" y="191"/>
                  <a:pt x="36" y="191"/>
                </a:cubicBezTo>
                <a:cubicBezTo>
                  <a:pt x="36" y="191"/>
                  <a:pt x="36" y="191"/>
                  <a:pt x="36" y="191"/>
                </a:cubicBezTo>
                <a:lnTo>
                  <a:pt x="36" y="190"/>
                </a:lnTo>
                <a:close/>
                <a:moveTo>
                  <a:pt x="37" y="189"/>
                </a:moveTo>
                <a:cubicBezTo>
                  <a:pt x="37" y="189"/>
                  <a:pt x="38" y="189"/>
                  <a:pt x="38" y="189"/>
                </a:cubicBezTo>
                <a:cubicBezTo>
                  <a:pt x="38" y="189"/>
                  <a:pt x="38" y="189"/>
                  <a:pt x="38" y="189"/>
                </a:cubicBezTo>
                <a:cubicBezTo>
                  <a:pt x="38" y="189"/>
                  <a:pt x="38" y="189"/>
                  <a:pt x="38" y="189"/>
                </a:cubicBezTo>
                <a:cubicBezTo>
                  <a:pt x="38" y="189"/>
                  <a:pt x="38" y="189"/>
                  <a:pt x="37" y="189"/>
                </a:cubicBezTo>
                <a:cubicBezTo>
                  <a:pt x="37" y="189"/>
                  <a:pt x="38" y="189"/>
                  <a:pt x="38" y="189"/>
                </a:cubicBezTo>
                <a:cubicBezTo>
                  <a:pt x="37" y="189"/>
                  <a:pt x="37" y="189"/>
                  <a:pt x="37" y="189"/>
                </a:cubicBezTo>
                <a:cubicBezTo>
                  <a:pt x="37" y="189"/>
                  <a:pt x="37" y="189"/>
                  <a:pt x="37" y="189"/>
                </a:cubicBezTo>
                <a:close/>
                <a:moveTo>
                  <a:pt x="37" y="190"/>
                </a:moveTo>
                <a:cubicBezTo>
                  <a:pt x="36" y="189"/>
                  <a:pt x="37" y="190"/>
                  <a:pt x="37" y="190"/>
                </a:cubicBezTo>
                <a:cubicBezTo>
                  <a:pt x="37" y="190"/>
                  <a:pt x="37" y="190"/>
                  <a:pt x="37" y="190"/>
                </a:cubicBezTo>
                <a:close/>
                <a:moveTo>
                  <a:pt x="37" y="190"/>
                </a:moveTo>
                <a:cubicBezTo>
                  <a:pt x="37" y="190"/>
                  <a:pt x="37" y="190"/>
                  <a:pt x="37" y="190"/>
                </a:cubicBezTo>
                <a:cubicBezTo>
                  <a:pt x="37" y="190"/>
                  <a:pt x="37" y="190"/>
                  <a:pt x="37" y="190"/>
                </a:cubicBezTo>
                <a:close/>
                <a:moveTo>
                  <a:pt x="38" y="189"/>
                </a:moveTo>
                <a:cubicBezTo>
                  <a:pt x="38" y="189"/>
                  <a:pt x="38" y="189"/>
                  <a:pt x="38" y="189"/>
                </a:cubicBezTo>
                <a:cubicBezTo>
                  <a:pt x="38" y="189"/>
                  <a:pt x="39" y="189"/>
                  <a:pt x="39" y="189"/>
                </a:cubicBezTo>
                <a:lnTo>
                  <a:pt x="38" y="189"/>
                </a:lnTo>
                <a:close/>
                <a:moveTo>
                  <a:pt x="39" y="189"/>
                </a:moveTo>
                <a:cubicBezTo>
                  <a:pt x="39" y="189"/>
                  <a:pt x="39" y="189"/>
                  <a:pt x="39" y="189"/>
                </a:cubicBezTo>
                <a:cubicBezTo>
                  <a:pt x="39" y="189"/>
                  <a:pt x="39" y="189"/>
                  <a:pt x="39" y="189"/>
                </a:cubicBezTo>
                <a:close/>
                <a:moveTo>
                  <a:pt x="38" y="189"/>
                </a:moveTo>
                <a:cubicBezTo>
                  <a:pt x="38" y="189"/>
                  <a:pt x="38" y="189"/>
                  <a:pt x="38" y="189"/>
                </a:cubicBezTo>
                <a:cubicBezTo>
                  <a:pt x="39" y="189"/>
                  <a:pt x="39" y="189"/>
                  <a:pt x="39" y="189"/>
                </a:cubicBezTo>
                <a:cubicBezTo>
                  <a:pt x="38" y="189"/>
                  <a:pt x="38" y="189"/>
                  <a:pt x="38" y="189"/>
                </a:cubicBezTo>
                <a:cubicBezTo>
                  <a:pt x="38" y="189"/>
                  <a:pt x="38" y="189"/>
                  <a:pt x="38" y="189"/>
                </a:cubicBezTo>
                <a:cubicBezTo>
                  <a:pt x="38" y="189"/>
                  <a:pt x="38" y="189"/>
                  <a:pt x="38" y="189"/>
                </a:cubicBezTo>
                <a:cubicBezTo>
                  <a:pt x="38" y="189"/>
                  <a:pt x="38" y="189"/>
                  <a:pt x="38" y="189"/>
                </a:cubicBezTo>
                <a:cubicBezTo>
                  <a:pt x="38" y="189"/>
                  <a:pt x="38" y="189"/>
                  <a:pt x="38" y="189"/>
                </a:cubicBezTo>
                <a:cubicBezTo>
                  <a:pt x="38" y="189"/>
                  <a:pt x="38" y="189"/>
                  <a:pt x="38" y="189"/>
                </a:cubicBezTo>
                <a:close/>
                <a:moveTo>
                  <a:pt x="38" y="190"/>
                </a:moveTo>
                <a:cubicBezTo>
                  <a:pt x="38" y="190"/>
                  <a:pt x="38" y="190"/>
                  <a:pt x="38" y="190"/>
                </a:cubicBezTo>
                <a:cubicBezTo>
                  <a:pt x="38" y="190"/>
                  <a:pt x="38" y="190"/>
                  <a:pt x="38" y="190"/>
                </a:cubicBezTo>
                <a:cubicBezTo>
                  <a:pt x="37" y="190"/>
                  <a:pt x="37" y="190"/>
                  <a:pt x="37" y="190"/>
                </a:cubicBezTo>
                <a:cubicBezTo>
                  <a:pt x="38" y="190"/>
                  <a:pt x="38" y="190"/>
                  <a:pt x="38" y="190"/>
                </a:cubicBezTo>
                <a:cubicBezTo>
                  <a:pt x="37" y="190"/>
                  <a:pt x="37" y="190"/>
                  <a:pt x="36" y="189"/>
                </a:cubicBezTo>
                <a:cubicBezTo>
                  <a:pt x="37" y="189"/>
                  <a:pt x="37" y="189"/>
                  <a:pt x="37" y="189"/>
                </a:cubicBezTo>
                <a:cubicBezTo>
                  <a:pt x="37" y="189"/>
                  <a:pt x="37" y="189"/>
                  <a:pt x="37" y="189"/>
                </a:cubicBezTo>
                <a:cubicBezTo>
                  <a:pt x="37" y="189"/>
                  <a:pt x="37" y="189"/>
                  <a:pt x="38" y="190"/>
                </a:cubicBezTo>
                <a:close/>
                <a:moveTo>
                  <a:pt x="37" y="190"/>
                </a:moveTo>
                <a:cubicBezTo>
                  <a:pt x="37" y="189"/>
                  <a:pt x="37" y="189"/>
                  <a:pt x="37" y="189"/>
                </a:cubicBezTo>
                <a:cubicBezTo>
                  <a:pt x="36" y="189"/>
                  <a:pt x="36" y="189"/>
                  <a:pt x="36" y="189"/>
                </a:cubicBezTo>
                <a:cubicBezTo>
                  <a:pt x="37" y="189"/>
                  <a:pt x="37" y="190"/>
                  <a:pt x="37" y="190"/>
                </a:cubicBezTo>
                <a:close/>
                <a:moveTo>
                  <a:pt x="36" y="189"/>
                </a:moveTo>
                <a:cubicBezTo>
                  <a:pt x="36" y="190"/>
                  <a:pt x="37" y="190"/>
                  <a:pt x="37" y="190"/>
                </a:cubicBezTo>
                <a:cubicBezTo>
                  <a:pt x="37" y="190"/>
                  <a:pt x="37" y="191"/>
                  <a:pt x="37" y="191"/>
                </a:cubicBezTo>
                <a:cubicBezTo>
                  <a:pt x="37" y="190"/>
                  <a:pt x="37" y="191"/>
                  <a:pt x="37" y="190"/>
                </a:cubicBezTo>
                <a:cubicBezTo>
                  <a:pt x="36" y="190"/>
                  <a:pt x="36" y="190"/>
                  <a:pt x="36" y="190"/>
                </a:cubicBezTo>
                <a:cubicBezTo>
                  <a:pt x="35" y="188"/>
                  <a:pt x="37" y="190"/>
                  <a:pt x="36" y="189"/>
                </a:cubicBezTo>
                <a:close/>
                <a:moveTo>
                  <a:pt x="37" y="191"/>
                </a:moveTo>
                <a:cubicBezTo>
                  <a:pt x="37" y="191"/>
                  <a:pt x="37" y="191"/>
                  <a:pt x="37" y="191"/>
                </a:cubicBezTo>
                <a:cubicBezTo>
                  <a:pt x="37" y="191"/>
                  <a:pt x="37" y="191"/>
                  <a:pt x="37" y="191"/>
                </a:cubicBezTo>
                <a:close/>
                <a:moveTo>
                  <a:pt x="36" y="192"/>
                </a:moveTo>
                <a:cubicBezTo>
                  <a:pt x="36" y="191"/>
                  <a:pt x="36" y="191"/>
                  <a:pt x="36" y="191"/>
                </a:cubicBezTo>
                <a:cubicBezTo>
                  <a:pt x="36" y="191"/>
                  <a:pt x="36" y="192"/>
                  <a:pt x="36" y="192"/>
                </a:cubicBezTo>
                <a:close/>
                <a:moveTo>
                  <a:pt x="35" y="189"/>
                </a:moveTo>
                <a:cubicBezTo>
                  <a:pt x="35" y="189"/>
                  <a:pt x="35" y="189"/>
                  <a:pt x="35" y="189"/>
                </a:cubicBezTo>
                <a:cubicBezTo>
                  <a:pt x="35" y="189"/>
                  <a:pt x="35" y="189"/>
                  <a:pt x="35" y="189"/>
                </a:cubicBezTo>
                <a:cubicBezTo>
                  <a:pt x="35" y="189"/>
                  <a:pt x="36" y="189"/>
                  <a:pt x="36" y="189"/>
                </a:cubicBezTo>
                <a:cubicBezTo>
                  <a:pt x="36" y="189"/>
                  <a:pt x="35" y="188"/>
                  <a:pt x="36" y="189"/>
                </a:cubicBezTo>
                <a:cubicBezTo>
                  <a:pt x="36" y="189"/>
                  <a:pt x="36" y="189"/>
                  <a:pt x="36" y="189"/>
                </a:cubicBezTo>
                <a:cubicBezTo>
                  <a:pt x="36" y="189"/>
                  <a:pt x="36" y="189"/>
                  <a:pt x="36" y="189"/>
                </a:cubicBezTo>
                <a:cubicBezTo>
                  <a:pt x="36" y="190"/>
                  <a:pt x="36" y="190"/>
                  <a:pt x="36" y="190"/>
                </a:cubicBezTo>
                <a:cubicBezTo>
                  <a:pt x="36" y="189"/>
                  <a:pt x="36" y="189"/>
                  <a:pt x="36" y="189"/>
                </a:cubicBezTo>
                <a:cubicBezTo>
                  <a:pt x="36" y="189"/>
                  <a:pt x="36" y="190"/>
                  <a:pt x="36" y="190"/>
                </a:cubicBezTo>
                <a:cubicBezTo>
                  <a:pt x="36" y="190"/>
                  <a:pt x="36" y="190"/>
                  <a:pt x="36" y="189"/>
                </a:cubicBezTo>
                <a:cubicBezTo>
                  <a:pt x="36" y="190"/>
                  <a:pt x="36" y="189"/>
                  <a:pt x="36" y="190"/>
                </a:cubicBezTo>
                <a:cubicBezTo>
                  <a:pt x="36" y="190"/>
                  <a:pt x="36" y="190"/>
                  <a:pt x="36" y="189"/>
                </a:cubicBezTo>
                <a:cubicBezTo>
                  <a:pt x="36" y="189"/>
                  <a:pt x="36" y="190"/>
                  <a:pt x="36" y="190"/>
                </a:cubicBezTo>
                <a:cubicBezTo>
                  <a:pt x="36" y="190"/>
                  <a:pt x="36" y="190"/>
                  <a:pt x="36" y="190"/>
                </a:cubicBezTo>
                <a:cubicBezTo>
                  <a:pt x="36" y="190"/>
                  <a:pt x="36" y="191"/>
                  <a:pt x="36" y="191"/>
                </a:cubicBezTo>
                <a:cubicBezTo>
                  <a:pt x="36" y="191"/>
                  <a:pt x="36" y="191"/>
                  <a:pt x="36" y="191"/>
                </a:cubicBezTo>
                <a:cubicBezTo>
                  <a:pt x="36" y="191"/>
                  <a:pt x="36" y="191"/>
                  <a:pt x="36" y="191"/>
                </a:cubicBezTo>
                <a:cubicBezTo>
                  <a:pt x="36" y="191"/>
                  <a:pt x="36" y="190"/>
                  <a:pt x="36" y="190"/>
                </a:cubicBezTo>
                <a:cubicBezTo>
                  <a:pt x="36" y="189"/>
                  <a:pt x="36" y="191"/>
                  <a:pt x="36" y="190"/>
                </a:cubicBezTo>
                <a:cubicBezTo>
                  <a:pt x="36" y="190"/>
                  <a:pt x="36" y="189"/>
                  <a:pt x="35" y="189"/>
                </a:cubicBezTo>
                <a:close/>
                <a:moveTo>
                  <a:pt x="34" y="190"/>
                </a:moveTo>
                <a:cubicBezTo>
                  <a:pt x="34" y="190"/>
                  <a:pt x="34" y="191"/>
                  <a:pt x="34" y="190"/>
                </a:cubicBezTo>
                <a:cubicBezTo>
                  <a:pt x="34" y="190"/>
                  <a:pt x="34" y="189"/>
                  <a:pt x="34" y="190"/>
                </a:cubicBezTo>
                <a:close/>
                <a:moveTo>
                  <a:pt x="33" y="191"/>
                </a:moveTo>
                <a:cubicBezTo>
                  <a:pt x="33" y="190"/>
                  <a:pt x="33" y="190"/>
                  <a:pt x="33" y="191"/>
                </a:cubicBezTo>
                <a:cubicBezTo>
                  <a:pt x="33" y="191"/>
                  <a:pt x="33" y="191"/>
                  <a:pt x="33" y="191"/>
                </a:cubicBezTo>
                <a:close/>
              </a:path>
            </a:pathLst>
          </a:custGeom>
          <a:gradFill flip="none" rotWithShape="1">
            <a:gsLst>
              <a:gs pos="0">
                <a:srgbClr val="FD4CC1">
                  <a:alpha val="92000"/>
                </a:srgbClr>
              </a:gs>
              <a:gs pos="67000">
                <a:srgbClr val="FD4CC1">
                  <a:alpha val="92000"/>
                </a:srgbClr>
              </a:gs>
              <a:gs pos="35000">
                <a:srgbClr val="FA3518">
                  <a:alpha val="92000"/>
                </a:srgbClr>
              </a:gs>
              <a:gs pos="100000">
                <a:srgbClr val="0A37F4">
                  <a:alpha val="92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ID"/>
          </a:p>
        </p:txBody>
      </p:sp>
      <p:sp>
        <p:nvSpPr>
          <p:cNvPr id="31" name="AutoShape 3">
            <a:extLst>
              <a:ext uri="{FF2B5EF4-FFF2-40B4-BE49-F238E27FC236}">
                <a16:creationId xmlns:a16="http://schemas.microsoft.com/office/drawing/2014/main" id="{4D74B3EC-4C8E-4941-BB8C-82CBF18A0C8E}"/>
              </a:ext>
            </a:extLst>
          </p:cNvPr>
          <p:cNvSpPr>
            <a:spLocks noChangeAspect="1" noChangeArrowheads="1" noTextEdit="1"/>
          </p:cNvSpPr>
          <p:nvPr/>
        </p:nvSpPr>
        <p:spPr bwMode="auto">
          <a:xfrm>
            <a:off x="17531169" y="1947400"/>
            <a:ext cx="4305300" cy="6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dirty="0"/>
          </a:p>
        </p:txBody>
      </p:sp>
      <p:sp>
        <p:nvSpPr>
          <p:cNvPr id="36" name="Freeform 5">
            <a:extLst>
              <a:ext uri="{FF2B5EF4-FFF2-40B4-BE49-F238E27FC236}">
                <a16:creationId xmlns:a16="http://schemas.microsoft.com/office/drawing/2014/main" id="{D0C87174-CFC7-4569-AF86-75FCE06E0C46}"/>
              </a:ext>
            </a:extLst>
          </p:cNvPr>
          <p:cNvSpPr>
            <a:spLocks noEditPoints="1"/>
          </p:cNvSpPr>
          <p:nvPr/>
        </p:nvSpPr>
        <p:spPr bwMode="auto">
          <a:xfrm>
            <a:off x="15368538" y="7103606"/>
            <a:ext cx="4306888" cy="6161088"/>
          </a:xfrm>
          <a:custGeom>
            <a:avLst/>
            <a:gdLst>
              <a:gd name="T0" fmla="*/ 48 w 213"/>
              <a:gd name="T1" fmla="*/ 264 h 306"/>
              <a:gd name="T2" fmla="*/ 55 w 213"/>
              <a:gd name="T3" fmla="*/ 177 h 306"/>
              <a:gd name="T4" fmla="*/ 58 w 213"/>
              <a:gd name="T5" fmla="*/ 114 h 306"/>
              <a:gd name="T6" fmla="*/ 87 w 213"/>
              <a:gd name="T7" fmla="*/ 34 h 306"/>
              <a:gd name="T8" fmla="*/ 64 w 213"/>
              <a:gd name="T9" fmla="*/ 248 h 306"/>
              <a:gd name="T10" fmla="*/ 99 w 213"/>
              <a:gd name="T11" fmla="*/ 178 h 306"/>
              <a:gd name="T12" fmla="*/ 119 w 213"/>
              <a:gd name="T13" fmla="*/ 114 h 306"/>
              <a:gd name="T14" fmla="*/ 109 w 213"/>
              <a:gd name="T15" fmla="*/ 225 h 306"/>
              <a:gd name="T16" fmla="*/ 105 w 213"/>
              <a:gd name="T17" fmla="*/ 266 h 306"/>
              <a:gd name="T18" fmla="*/ 124 w 213"/>
              <a:gd name="T19" fmla="*/ 233 h 306"/>
              <a:gd name="T20" fmla="*/ 149 w 213"/>
              <a:gd name="T21" fmla="*/ 197 h 306"/>
              <a:gd name="T22" fmla="*/ 140 w 213"/>
              <a:gd name="T23" fmla="*/ 250 h 306"/>
              <a:gd name="T24" fmla="*/ 168 w 213"/>
              <a:gd name="T25" fmla="*/ 214 h 306"/>
              <a:gd name="T26" fmla="*/ 194 w 213"/>
              <a:gd name="T27" fmla="*/ 203 h 306"/>
              <a:gd name="T28" fmla="*/ 211 w 213"/>
              <a:gd name="T29" fmla="*/ 183 h 306"/>
              <a:gd name="T30" fmla="*/ 190 w 213"/>
              <a:gd name="T31" fmla="*/ 202 h 306"/>
              <a:gd name="T32" fmla="*/ 179 w 213"/>
              <a:gd name="T33" fmla="*/ 189 h 306"/>
              <a:gd name="T34" fmla="*/ 177 w 213"/>
              <a:gd name="T35" fmla="*/ 182 h 306"/>
              <a:gd name="T36" fmla="*/ 161 w 213"/>
              <a:gd name="T37" fmla="*/ 166 h 306"/>
              <a:gd name="T38" fmla="*/ 159 w 213"/>
              <a:gd name="T39" fmla="*/ 156 h 306"/>
              <a:gd name="T40" fmla="*/ 133 w 213"/>
              <a:gd name="T41" fmla="*/ 224 h 306"/>
              <a:gd name="T42" fmla="*/ 129 w 213"/>
              <a:gd name="T43" fmla="*/ 227 h 306"/>
              <a:gd name="T44" fmla="*/ 140 w 213"/>
              <a:gd name="T45" fmla="*/ 186 h 306"/>
              <a:gd name="T46" fmla="*/ 142 w 213"/>
              <a:gd name="T47" fmla="*/ 124 h 306"/>
              <a:gd name="T48" fmla="*/ 135 w 213"/>
              <a:gd name="T49" fmla="*/ 161 h 306"/>
              <a:gd name="T50" fmla="*/ 126 w 213"/>
              <a:gd name="T51" fmla="*/ 180 h 306"/>
              <a:gd name="T52" fmla="*/ 120 w 213"/>
              <a:gd name="T53" fmla="*/ 197 h 306"/>
              <a:gd name="T54" fmla="*/ 117 w 213"/>
              <a:gd name="T55" fmla="*/ 205 h 306"/>
              <a:gd name="T56" fmla="*/ 120 w 213"/>
              <a:gd name="T57" fmla="*/ 188 h 306"/>
              <a:gd name="T58" fmla="*/ 127 w 213"/>
              <a:gd name="T59" fmla="*/ 137 h 306"/>
              <a:gd name="T60" fmla="*/ 132 w 213"/>
              <a:gd name="T61" fmla="*/ 89 h 306"/>
              <a:gd name="T62" fmla="*/ 128 w 213"/>
              <a:gd name="T63" fmla="*/ 61 h 306"/>
              <a:gd name="T64" fmla="*/ 112 w 213"/>
              <a:gd name="T65" fmla="*/ 107 h 306"/>
              <a:gd name="T66" fmla="*/ 75 w 213"/>
              <a:gd name="T67" fmla="*/ 230 h 306"/>
              <a:gd name="T68" fmla="*/ 73 w 213"/>
              <a:gd name="T69" fmla="*/ 214 h 306"/>
              <a:gd name="T70" fmla="*/ 88 w 213"/>
              <a:gd name="T71" fmla="*/ 91 h 306"/>
              <a:gd name="T72" fmla="*/ 87 w 213"/>
              <a:gd name="T73" fmla="*/ 0 h 306"/>
              <a:gd name="T74" fmla="*/ 53 w 213"/>
              <a:gd name="T75" fmla="*/ 7 h 306"/>
              <a:gd name="T76" fmla="*/ 32 w 213"/>
              <a:gd name="T77" fmla="*/ 61 h 306"/>
              <a:gd name="T78" fmla="*/ 21 w 213"/>
              <a:gd name="T79" fmla="*/ 78 h 306"/>
              <a:gd name="T80" fmla="*/ 9 w 213"/>
              <a:gd name="T81" fmla="*/ 271 h 306"/>
              <a:gd name="T82" fmla="*/ 19 w 213"/>
              <a:gd name="T83" fmla="*/ 248 h 306"/>
              <a:gd name="T84" fmla="*/ 30 w 213"/>
              <a:gd name="T85" fmla="*/ 270 h 306"/>
              <a:gd name="T86" fmla="*/ 36 w 213"/>
              <a:gd name="T87" fmla="*/ 306 h 306"/>
              <a:gd name="T88" fmla="*/ 207 w 213"/>
              <a:gd name="T89" fmla="*/ 185 h 306"/>
              <a:gd name="T90" fmla="*/ 181 w 213"/>
              <a:gd name="T91" fmla="*/ 185 h 306"/>
              <a:gd name="T92" fmla="*/ 142 w 213"/>
              <a:gd name="T93" fmla="*/ 149 h 306"/>
              <a:gd name="T94" fmla="*/ 137 w 213"/>
              <a:gd name="T95" fmla="*/ 164 h 306"/>
              <a:gd name="T96" fmla="*/ 136 w 213"/>
              <a:gd name="T97" fmla="*/ 173 h 306"/>
              <a:gd name="T98" fmla="*/ 134 w 213"/>
              <a:gd name="T99" fmla="*/ 178 h 306"/>
              <a:gd name="T100" fmla="*/ 39 w 213"/>
              <a:gd name="T101" fmla="*/ 256 h 306"/>
              <a:gd name="T102" fmla="*/ 45 w 213"/>
              <a:gd name="T103" fmla="*/ 186 h 306"/>
              <a:gd name="T104" fmla="*/ 49 w 213"/>
              <a:gd name="T105" fmla="*/ 115 h 306"/>
              <a:gd name="T106" fmla="*/ 49 w 213"/>
              <a:gd name="T107" fmla="*/ 88 h 306"/>
              <a:gd name="T108" fmla="*/ 58 w 213"/>
              <a:gd name="T109" fmla="*/ 68 h 306"/>
              <a:gd name="T110" fmla="*/ 38 w 213"/>
              <a:gd name="T111" fmla="*/ 83 h 306"/>
              <a:gd name="T112" fmla="*/ 32 w 213"/>
              <a:gd name="T113" fmla="*/ 77 h 306"/>
              <a:gd name="T114" fmla="*/ 31 w 213"/>
              <a:gd name="T115" fmla="*/ 83 h 306"/>
              <a:gd name="T116" fmla="*/ 24 w 213"/>
              <a:gd name="T117" fmla="*/ 142 h 306"/>
              <a:gd name="T118" fmla="*/ 27 w 213"/>
              <a:gd name="T119" fmla="*/ 26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306">
                <a:moveTo>
                  <a:pt x="46" y="289"/>
                </a:moveTo>
                <a:cubicBezTo>
                  <a:pt x="46" y="288"/>
                  <a:pt x="46" y="286"/>
                  <a:pt x="46" y="285"/>
                </a:cubicBezTo>
                <a:cubicBezTo>
                  <a:pt x="46" y="285"/>
                  <a:pt x="46" y="286"/>
                  <a:pt x="46" y="286"/>
                </a:cubicBezTo>
                <a:cubicBezTo>
                  <a:pt x="46" y="285"/>
                  <a:pt x="46" y="282"/>
                  <a:pt x="46" y="280"/>
                </a:cubicBezTo>
                <a:cubicBezTo>
                  <a:pt x="46" y="277"/>
                  <a:pt x="45" y="273"/>
                  <a:pt x="45" y="269"/>
                </a:cubicBezTo>
                <a:cubicBezTo>
                  <a:pt x="45" y="266"/>
                  <a:pt x="46" y="261"/>
                  <a:pt x="46" y="258"/>
                </a:cubicBezTo>
                <a:cubicBezTo>
                  <a:pt x="46" y="255"/>
                  <a:pt x="46" y="253"/>
                  <a:pt x="46" y="256"/>
                </a:cubicBezTo>
                <a:cubicBezTo>
                  <a:pt x="46" y="259"/>
                  <a:pt x="46" y="263"/>
                  <a:pt x="46" y="267"/>
                </a:cubicBezTo>
                <a:cubicBezTo>
                  <a:pt x="46" y="257"/>
                  <a:pt x="46" y="257"/>
                  <a:pt x="46" y="257"/>
                </a:cubicBezTo>
                <a:cubicBezTo>
                  <a:pt x="48" y="261"/>
                  <a:pt x="46" y="268"/>
                  <a:pt x="46" y="277"/>
                </a:cubicBezTo>
                <a:cubicBezTo>
                  <a:pt x="46" y="278"/>
                  <a:pt x="46" y="279"/>
                  <a:pt x="47" y="280"/>
                </a:cubicBezTo>
                <a:cubicBezTo>
                  <a:pt x="47" y="278"/>
                  <a:pt x="47" y="277"/>
                  <a:pt x="47" y="275"/>
                </a:cubicBezTo>
                <a:cubicBezTo>
                  <a:pt x="47" y="267"/>
                  <a:pt x="47" y="258"/>
                  <a:pt x="48" y="249"/>
                </a:cubicBezTo>
                <a:cubicBezTo>
                  <a:pt x="48" y="240"/>
                  <a:pt x="48" y="233"/>
                  <a:pt x="49" y="228"/>
                </a:cubicBezTo>
                <a:cubicBezTo>
                  <a:pt x="50" y="232"/>
                  <a:pt x="47" y="258"/>
                  <a:pt x="49" y="249"/>
                </a:cubicBezTo>
                <a:cubicBezTo>
                  <a:pt x="48" y="264"/>
                  <a:pt x="48" y="264"/>
                  <a:pt x="48" y="264"/>
                </a:cubicBezTo>
                <a:cubicBezTo>
                  <a:pt x="48" y="264"/>
                  <a:pt x="48" y="265"/>
                  <a:pt x="48" y="265"/>
                </a:cubicBezTo>
                <a:cubicBezTo>
                  <a:pt x="48" y="265"/>
                  <a:pt x="48" y="266"/>
                  <a:pt x="48" y="266"/>
                </a:cubicBezTo>
                <a:cubicBezTo>
                  <a:pt x="48" y="267"/>
                  <a:pt x="48" y="269"/>
                  <a:pt x="48" y="270"/>
                </a:cubicBezTo>
                <a:cubicBezTo>
                  <a:pt x="48" y="272"/>
                  <a:pt x="48" y="274"/>
                  <a:pt x="48" y="275"/>
                </a:cubicBezTo>
                <a:cubicBezTo>
                  <a:pt x="48" y="276"/>
                  <a:pt x="48" y="278"/>
                  <a:pt x="49" y="278"/>
                </a:cubicBezTo>
                <a:cubicBezTo>
                  <a:pt x="50" y="265"/>
                  <a:pt x="51" y="255"/>
                  <a:pt x="51" y="246"/>
                </a:cubicBezTo>
                <a:cubicBezTo>
                  <a:pt x="51" y="245"/>
                  <a:pt x="51" y="244"/>
                  <a:pt x="51" y="243"/>
                </a:cubicBezTo>
                <a:cubicBezTo>
                  <a:pt x="52" y="235"/>
                  <a:pt x="52" y="227"/>
                  <a:pt x="53" y="215"/>
                </a:cubicBezTo>
                <a:cubicBezTo>
                  <a:pt x="53" y="210"/>
                  <a:pt x="52" y="211"/>
                  <a:pt x="52" y="210"/>
                </a:cubicBezTo>
                <a:cubicBezTo>
                  <a:pt x="52" y="210"/>
                  <a:pt x="52" y="210"/>
                  <a:pt x="51" y="207"/>
                </a:cubicBezTo>
                <a:cubicBezTo>
                  <a:pt x="51" y="202"/>
                  <a:pt x="52" y="198"/>
                  <a:pt x="52" y="195"/>
                </a:cubicBezTo>
                <a:cubicBezTo>
                  <a:pt x="52" y="193"/>
                  <a:pt x="52" y="192"/>
                  <a:pt x="52" y="191"/>
                </a:cubicBezTo>
                <a:cubicBezTo>
                  <a:pt x="52" y="190"/>
                  <a:pt x="52" y="189"/>
                  <a:pt x="52" y="189"/>
                </a:cubicBezTo>
                <a:cubicBezTo>
                  <a:pt x="52" y="188"/>
                  <a:pt x="52" y="188"/>
                  <a:pt x="52" y="187"/>
                </a:cubicBezTo>
                <a:cubicBezTo>
                  <a:pt x="53" y="184"/>
                  <a:pt x="53" y="182"/>
                  <a:pt x="54" y="180"/>
                </a:cubicBezTo>
                <a:cubicBezTo>
                  <a:pt x="54" y="179"/>
                  <a:pt x="55" y="178"/>
                  <a:pt x="55" y="177"/>
                </a:cubicBezTo>
                <a:cubicBezTo>
                  <a:pt x="56" y="175"/>
                  <a:pt x="56" y="171"/>
                  <a:pt x="56" y="165"/>
                </a:cubicBezTo>
                <a:cubicBezTo>
                  <a:pt x="56" y="164"/>
                  <a:pt x="56" y="164"/>
                  <a:pt x="56" y="164"/>
                </a:cubicBezTo>
                <a:cubicBezTo>
                  <a:pt x="55" y="162"/>
                  <a:pt x="54" y="160"/>
                  <a:pt x="54" y="156"/>
                </a:cubicBezTo>
                <a:cubicBezTo>
                  <a:pt x="54" y="153"/>
                  <a:pt x="54" y="150"/>
                  <a:pt x="55" y="146"/>
                </a:cubicBezTo>
                <a:cubicBezTo>
                  <a:pt x="56" y="149"/>
                  <a:pt x="56" y="149"/>
                  <a:pt x="56" y="149"/>
                </a:cubicBezTo>
                <a:cubicBezTo>
                  <a:pt x="56" y="150"/>
                  <a:pt x="56" y="150"/>
                  <a:pt x="56" y="150"/>
                </a:cubicBezTo>
                <a:cubicBezTo>
                  <a:pt x="57" y="146"/>
                  <a:pt x="57" y="143"/>
                  <a:pt x="56" y="141"/>
                </a:cubicBezTo>
                <a:cubicBezTo>
                  <a:pt x="56" y="136"/>
                  <a:pt x="55" y="136"/>
                  <a:pt x="56" y="124"/>
                </a:cubicBezTo>
                <a:cubicBezTo>
                  <a:pt x="57" y="127"/>
                  <a:pt x="56" y="137"/>
                  <a:pt x="57" y="135"/>
                </a:cubicBezTo>
                <a:cubicBezTo>
                  <a:pt x="57" y="134"/>
                  <a:pt x="57" y="134"/>
                  <a:pt x="57" y="134"/>
                </a:cubicBezTo>
                <a:cubicBezTo>
                  <a:pt x="58" y="129"/>
                  <a:pt x="57" y="127"/>
                  <a:pt x="57" y="126"/>
                </a:cubicBezTo>
                <a:cubicBezTo>
                  <a:pt x="57" y="124"/>
                  <a:pt x="56" y="123"/>
                  <a:pt x="56" y="120"/>
                </a:cubicBezTo>
                <a:cubicBezTo>
                  <a:pt x="57" y="119"/>
                  <a:pt x="57" y="119"/>
                  <a:pt x="57" y="118"/>
                </a:cubicBezTo>
                <a:cubicBezTo>
                  <a:pt x="57" y="118"/>
                  <a:pt x="57" y="118"/>
                  <a:pt x="57" y="118"/>
                </a:cubicBezTo>
                <a:cubicBezTo>
                  <a:pt x="58" y="117"/>
                  <a:pt x="58" y="117"/>
                  <a:pt x="58" y="117"/>
                </a:cubicBezTo>
                <a:cubicBezTo>
                  <a:pt x="58" y="116"/>
                  <a:pt x="58" y="115"/>
                  <a:pt x="58" y="114"/>
                </a:cubicBezTo>
                <a:cubicBezTo>
                  <a:pt x="59" y="112"/>
                  <a:pt x="59" y="111"/>
                  <a:pt x="59" y="109"/>
                </a:cubicBezTo>
                <a:cubicBezTo>
                  <a:pt x="61" y="106"/>
                  <a:pt x="63" y="102"/>
                  <a:pt x="65" y="97"/>
                </a:cubicBezTo>
                <a:cubicBezTo>
                  <a:pt x="71" y="80"/>
                  <a:pt x="77" y="54"/>
                  <a:pt x="83" y="40"/>
                </a:cubicBezTo>
                <a:cubicBezTo>
                  <a:pt x="82" y="41"/>
                  <a:pt x="82" y="41"/>
                  <a:pt x="82" y="41"/>
                </a:cubicBezTo>
                <a:cubicBezTo>
                  <a:pt x="82" y="38"/>
                  <a:pt x="83" y="37"/>
                  <a:pt x="83" y="35"/>
                </a:cubicBezTo>
                <a:cubicBezTo>
                  <a:pt x="84" y="35"/>
                  <a:pt x="84" y="34"/>
                  <a:pt x="84" y="34"/>
                </a:cubicBezTo>
                <a:cubicBezTo>
                  <a:pt x="85" y="33"/>
                  <a:pt x="85" y="33"/>
                  <a:pt x="85" y="33"/>
                </a:cubicBezTo>
                <a:cubicBezTo>
                  <a:pt x="84" y="33"/>
                  <a:pt x="84" y="33"/>
                  <a:pt x="84" y="34"/>
                </a:cubicBezTo>
                <a:cubicBezTo>
                  <a:pt x="84" y="34"/>
                  <a:pt x="83" y="35"/>
                  <a:pt x="84" y="33"/>
                </a:cubicBezTo>
                <a:cubicBezTo>
                  <a:pt x="84" y="32"/>
                  <a:pt x="84" y="30"/>
                  <a:pt x="85" y="29"/>
                </a:cubicBezTo>
                <a:cubicBezTo>
                  <a:pt x="86" y="26"/>
                  <a:pt x="86" y="26"/>
                  <a:pt x="86" y="26"/>
                </a:cubicBezTo>
                <a:cubicBezTo>
                  <a:pt x="86" y="25"/>
                  <a:pt x="86" y="25"/>
                  <a:pt x="86" y="25"/>
                </a:cubicBezTo>
                <a:cubicBezTo>
                  <a:pt x="86" y="25"/>
                  <a:pt x="87" y="25"/>
                  <a:pt x="87" y="25"/>
                </a:cubicBezTo>
                <a:cubicBezTo>
                  <a:pt x="88" y="26"/>
                  <a:pt x="88" y="29"/>
                  <a:pt x="88" y="30"/>
                </a:cubicBezTo>
                <a:cubicBezTo>
                  <a:pt x="87" y="33"/>
                  <a:pt x="87" y="33"/>
                  <a:pt x="87" y="33"/>
                </a:cubicBezTo>
                <a:cubicBezTo>
                  <a:pt x="87" y="34"/>
                  <a:pt x="87" y="34"/>
                  <a:pt x="87" y="34"/>
                </a:cubicBezTo>
                <a:cubicBezTo>
                  <a:pt x="87" y="34"/>
                  <a:pt x="87" y="34"/>
                  <a:pt x="87" y="34"/>
                </a:cubicBezTo>
                <a:cubicBezTo>
                  <a:pt x="87" y="36"/>
                  <a:pt x="87" y="36"/>
                  <a:pt x="87" y="36"/>
                </a:cubicBezTo>
                <a:cubicBezTo>
                  <a:pt x="87" y="37"/>
                  <a:pt x="86" y="38"/>
                  <a:pt x="86" y="39"/>
                </a:cubicBezTo>
                <a:cubicBezTo>
                  <a:pt x="85" y="44"/>
                  <a:pt x="85" y="49"/>
                  <a:pt x="84" y="53"/>
                </a:cubicBezTo>
                <a:cubicBezTo>
                  <a:pt x="81" y="70"/>
                  <a:pt x="79" y="87"/>
                  <a:pt x="76" y="104"/>
                </a:cubicBezTo>
                <a:cubicBezTo>
                  <a:pt x="75" y="111"/>
                  <a:pt x="75" y="114"/>
                  <a:pt x="76" y="116"/>
                </a:cubicBezTo>
                <a:cubicBezTo>
                  <a:pt x="76" y="120"/>
                  <a:pt x="77" y="122"/>
                  <a:pt x="74" y="135"/>
                </a:cubicBezTo>
                <a:cubicBezTo>
                  <a:pt x="74" y="132"/>
                  <a:pt x="74" y="132"/>
                  <a:pt x="74" y="132"/>
                </a:cubicBezTo>
                <a:cubicBezTo>
                  <a:pt x="74" y="129"/>
                  <a:pt x="74" y="129"/>
                  <a:pt x="74" y="129"/>
                </a:cubicBezTo>
                <a:cubicBezTo>
                  <a:pt x="72" y="145"/>
                  <a:pt x="70" y="162"/>
                  <a:pt x="68" y="179"/>
                </a:cubicBezTo>
                <a:cubicBezTo>
                  <a:pt x="67" y="188"/>
                  <a:pt x="66" y="196"/>
                  <a:pt x="64" y="204"/>
                </a:cubicBezTo>
                <a:cubicBezTo>
                  <a:pt x="64" y="212"/>
                  <a:pt x="63" y="219"/>
                  <a:pt x="62" y="226"/>
                </a:cubicBezTo>
                <a:cubicBezTo>
                  <a:pt x="61" y="234"/>
                  <a:pt x="62" y="237"/>
                  <a:pt x="62" y="240"/>
                </a:cubicBezTo>
                <a:cubicBezTo>
                  <a:pt x="62" y="240"/>
                  <a:pt x="62" y="240"/>
                  <a:pt x="62" y="239"/>
                </a:cubicBezTo>
                <a:cubicBezTo>
                  <a:pt x="61" y="239"/>
                  <a:pt x="61" y="239"/>
                  <a:pt x="61" y="237"/>
                </a:cubicBezTo>
                <a:cubicBezTo>
                  <a:pt x="61" y="242"/>
                  <a:pt x="62" y="245"/>
                  <a:pt x="64" y="248"/>
                </a:cubicBezTo>
                <a:cubicBezTo>
                  <a:pt x="65" y="250"/>
                  <a:pt x="66" y="251"/>
                  <a:pt x="68" y="251"/>
                </a:cubicBezTo>
                <a:cubicBezTo>
                  <a:pt x="70" y="253"/>
                  <a:pt x="72" y="253"/>
                  <a:pt x="72" y="252"/>
                </a:cubicBezTo>
                <a:cubicBezTo>
                  <a:pt x="74" y="249"/>
                  <a:pt x="72" y="252"/>
                  <a:pt x="73" y="252"/>
                </a:cubicBezTo>
                <a:cubicBezTo>
                  <a:pt x="74" y="251"/>
                  <a:pt x="75" y="250"/>
                  <a:pt x="76" y="249"/>
                </a:cubicBezTo>
                <a:cubicBezTo>
                  <a:pt x="76" y="248"/>
                  <a:pt x="77" y="247"/>
                  <a:pt x="78" y="246"/>
                </a:cubicBezTo>
                <a:cubicBezTo>
                  <a:pt x="78" y="246"/>
                  <a:pt x="78" y="245"/>
                  <a:pt x="79" y="245"/>
                </a:cubicBezTo>
                <a:cubicBezTo>
                  <a:pt x="79" y="243"/>
                  <a:pt x="79" y="242"/>
                  <a:pt x="80" y="240"/>
                </a:cubicBezTo>
                <a:cubicBezTo>
                  <a:pt x="81" y="237"/>
                  <a:pt x="81" y="235"/>
                  <a:pt x="82" y="234"/>
                </a:cubicBezTo>
                <a:cubicBezTo>
                  <a:pt x="82" y="234"/>
                  <a:pt x="82" y="236"/>
                  <a:pt x="81" y="238"/>
                </a:cubicBezTo>
                <a:cubicBezTo>
                  <a:pt x="84" y="227"/>
                  <a:pt x="92" y="204"/>
                  <a:pt x="89" y="211"/>
                </a:cubicBezTo>
                <a:cubicBezTo>
                  <a:pt x="89" y="209"/>
                  <a:pt x="90" y="207"/>
                  <a:pt x="90" y="206"/>
                </a:cubicBezTo>
                <a:cubicBezTo>
                  <a:pt x="91" y="204"/>
                  <a:pt x="91" y="203"/>
                  <a:pt x="92" y="202"/>
                </a:cubicBezTo>
                <a:cubicBezTo>
                  <a:pt x="92" y="199"/>
                  <a:pt x="93" y="196"/>
                  <a:pt x="94" y="193"/>
                </a:cubicBezTo>
                <a:cubicBezTo>
                  <a:pt x="95" y="190"/>
                  <a:pt x="96" y="186"/>
                  <a:pt x="97" y="183"/>
                </a:cubicBezTo>
                <a:cubicBezTo>
                  <a:pt x="98" y="182"/>
                  <a:pt x="98" y="181"/>
                  <a:pt x="98" y="180"/>
                </a:cubicBezTo>
                <a:cubicBezTo>
                  <a:pt x="98" y="179"/>
                  <a:pt x="99" y="179"/>
                  <a:pt x="99" y="178"/>
                </a:cubicBezTo>
                <a:cubicBezTo>
                  <a:pt x="99" y="178"/>
                  <a:pt x="99" y="177"/>
                  <a:pt x="99" y="177"/>
                </a:cubicBezTo>
                <a:cubicBezTo>
                  <a:pt x="100" y="170"/>
                  <a:pt x="106" y="158"/>
                  <a:pt x="104" y="156"/>
                </a:cubicBezTo>
                <a:cubicBezTo>
                  <a:pt x="105" y="157"/>
                  <a:pt x="107" y="152"/>
                  <a:pt x="109" y="145"/>
                </a:cubicBezTo>
                <a:cubicBezTo>
                  <a:pt x="110" y="142"/>
                  <a:pt x="111" y="139"/>
                  <a:pt x="112" y="136"/>
                </a:cubicBezTo>
                <a:cubicBezTo>
                  <a:pt x="112" y="135"/>
                  <a:pt x="112" y="134"/>
                  <a:pt x="113" y="134"/>
                </a:cubicBezTo>
                <a:cubicBezTo>
                  <a:pt x="113" y="133"/>
                  <a:pt x="113" y="133"/>
                  <a:pt x="113" y="133"/>
                </a:cubicBezTo>
                <a:cubicBezTo>
                  <a:pt x="113" y="133"/>
                  <a:pt x="113" y="133"/>
                  <a:pt x="113" y="133"/>
                </a:cubicBezTo>
                <a:cubicBezTo>
                  <a:pt x="113" y="132"/>
                  <a:pt x="113" y="132"/>
                  <a:pt x="113" y="131"/>
                </a:cubicBezTo>
                <a:cubicBezTo>
                  <a:pt x="113" y="132"/>
                  <a:pt x="113" y="132"/>
                  <a:pt x="113" y="132"/>
                </a:cubicBezTo>
                <a:cubicBezTo>
                  <a:pt x="114" y="131"/>
                  <a:pt x="114" y="132"/>
                  <a:pt x="114" y="132"/>
                </a:cubicBezTo>
                <a:cubicBezTo>
                  <a:pt x="114" y="132"/>
                  <a:pt x="114" y="131"/>
                  <a:pt x="114" y="130"/>
                </a:cubicBezTo>
                <a:cubicBezTo>
                  <a:pt x="114" y="129"/>
                  <a:pt x="115" y="127"/>
                  <a:pt x="115" y="125"/>
                </a:cubicBezTo>
                <a:cubicBezTo>
                  <a:pt x="115" y="127"/>
                  <a:pt x="115" y="127"/>
                  <a:pt x="116" y="124"/>
                </a:cubicBezTo>
                <a:cubicBezTo>
                  <a:pt x="116" y="122"/>
                  <a:pt x="117" y="118"/>
                  <a:pt x="118" y="116"/>
                </a:cubicBezTo>
                <a:cubicBezTo>
                  <a:pt x="118" y="114"/>
                  <a:pt x="118" y="114"/>
                  <a:pt x="117" y="123"/>
                </a:cubicBezTo>
                <a:cubicBezTo>
                  <a:pt x="117" y="120"/>
                  <a:pt x="118" y="116"/>
                  <a:pt x="119" y="114"/>
                </a:cubicBezTo>
                <a:cubicBezTo>
                  <a:pt x="120" y="111"/>
                  <a:pt x="120" y="113"/>
                  <a:pt x="120" y="117"/>
                </a:cubicBezTo>
                <a:cubicBezTo>
                  <a:pt x="120" y="119"/>
                  <a:pt x="119" y="121"/>
                  <a:pt x="119" y="124"/>
                </a:cubicBezTo>
                <a:cubicBezTo>
                  <a:pt x="118" y="127"/>
                  <a:pt x="118" y="123"/>
                  <a:pt x="118" y="121"/>
                </a:cubicBezTo>
                <a:cubicBezTo>
                  <a:pt x="118" y="120"/>
                  <a:pt x="118" y="121"/>
                  <a:pt x="117" y="126"/>
                </a:cubicBezTo>
                <a:cubicBezTo>
                  <a:pt x="117" y="126"/>
                  <a:pt x="117" y="126"/>
                  <a:pt x="117" y="126"/>
                </a:cubicBezTo>
                <a:cubicBezTo>
                  <a:pt x="118" y="125"/>
                  <a:pt x="118" y="126"/>
                  <a:pt x="118" y="128"/>
                </a:cubicBezTo>
                <a:cubicBezTo>
                  <a:pt x="118" y="129"/>
                  <a:pt x="118" y="131"/>
                  <a:pt x="118" y="133"/>
                </a:cubicBezTo>
                <a:cubicBezTo>
                  <a:pt x="118" y="133"/>
                  <a:pt x="118" y="134"/>
                  <a:pt x="118" y="134"/>
                </a:cubicBezTo>
                <a:cubicBezTo>
                  <a:pt x="118" y="135"/>
                  <a:pt x="118" y="136"/>
                  <a:pt x="117" y="137"/>
                </a:cubicBezTo>
                <a:cubicBezTo>
                  <a:pt x="117" y="140"/>
                  <a:pt x="117" y="142"/>
                  <a:pt x="116" y="144"/>
                </a:cubicBezTo>
                <a:cubicBezTo>
                  <a:pt x="115" y="150"/>
                  <a:pt x="116" y="141"/>
                  <a:pt x="116" y="139"/>
                </a:cubicBezTo>
                <a:cubicBezTo>
                  <a:pt x="115" y="150"/>
                  <a:pt x="113" y="161"/>
                  <a:pt x="112" y="172"/>
                </a:cubicBezTo>
                <a:cubicBezTo>
                  <a:pt x="111" y="179"/>
                  <a:pt x="110" y="186"/>
                  <a:pt x="109" y="194"/>
                </a:cubicBezTo>
                <a:cubicBezTo>
                  <a:pt x="108" y="202"/>
                  <a:pt x="108" y="210"/>
                  <a:pt x="107" y="217"/>
                </a:cubicBezTo>
                <a:cubicBezTo>
                  <a:pt x="108" y="212"/>
                  <a:pt x="108" y="216"/>
                  <a:pt x="108" y="219"/>
                </a:cubicBezTo>
                <a:cubicBezTo>
                  <a:pt x="109" y="223"/>
                  <a:pt x="109" y="227"/>
                  <a:pt x="109" y="225"/>
                </a:cubicBezTo>
                <a:cubicBezTo>
                  <a:pt x="109" y="226"/>
                  <a:pt x="108" y="228"/>
                  <a:pt x="108" y="229"/>
                </a:cubicBezTo>
                <a:cubicBezTo>
                  <a:pt x="108" y="230"/>
                  <a:pt x="108" y="230"/>
                  <a:pt x="107" y="230"/>
                </a:cubicBezTo>
                <a:cubicBezTo>
                  <a:pt x="107" y="231"/>
                  <a:pt x="107" y="233"/>
                  <a:pt x="107" y="234"/>
                </a:cubicBezTo>
                <a:cubicBezTo>
                  <a:pt x="107" y="234"/>
                  <a:pt x="107" y="234"/>
                  <a:pt x="107" y="235"/>
                </a:cubicBezTo>
                <a:cubicBezTo>
                  <a:pt x="107" y="235"/>
                  <a:pt x="106" y="236"/>
                  <a:pt x="106" y="236"/>
                </a:cubicBezTo>
                <a:cubicBezTo>
                  <a:pt x="106" y="238"/>
                  <a:pt x="106" y="239"/>
                  <a:pt x="106" y="240"/>
                </a:cubicBezTo>
                <a:cubicBezTo>
                  <a:pt x="106" y="242"/>
                  <a:pt x="106" y="243"/>
                  <a:pt x="105" y="244"/>
                </a:cubicBezTo>
                <a:cubicBezTo>
                  <a:pt x="105" y="244"/>
                  <a:pt x="105" y="244"/>
                  <a:pt x="105" y="245"/>
                </a:cubicBezTo>
                <a:cubicBezTo>
                  <a:pt x="105" y="246"/>
                  <a:pt x="105" y="247"/>
                  <a:pt x="105" y="248"/>
                </a:cubicBezTo>
                <a:cubicBezTo>
                  <a:pt x="104" y="249"/>
                  <a:pt x="104" y="251"/>
                  <a:pt x="102" y="254"/>
                </a:cubicBezTo>
                <a:cubicBezTo>
                  <a:pt x="103" y="253"/>
                  <a:pt x="104" y="253"/>
                  <a:pt x="104" y="250"/>
                </a:cubicBezTo>
                <a:cubicBezTo>
                  <a:pt x="104" y="253"/>
                  <a:pt x="104" y="254"/>
                  <a:pt x="103" y="256"/>
                </a:cubicBezTo>
                <a:cubicBezTo>
                  <a:pt x="104" y="257"/>
                  <a:pt x="104" y="257"/>
                  <a:pt x="104" y="257"/>
                </a:cubicBezTo>
                <a:cubicBezTo>
                  <a:pt x="105" y="257"/>
                  <a:pt x="105" y="258"/>
                  <a:pt x="105" y="261"/>
                </a:cubicBezTo>
                <a:cubicBezTo>
                  <a:pt x="105" y="262"/>
                  <a:pt x="105" y="261"/>
                  <a:pt x="104" y="261"/>
                </a:cubicBezTo>
                <a:cubicBezTo>
                  <a:pt x="105" y="262"/>
                  <a:pt x="105" y="263"/>
                  <a:pt x="105" y="266"/>
                </a:cubicBezTo>
                <a:cubicBezTo>
                  <a:pt x="106" y="264"/>
                  <a:pt x="107" y="262"/>
                  <a:pt x="108" y="260"/>
                </a:cubicBezTo>
                <a:cubicBezTo>
                  <a:pt x="107" y="261"/>
                  <a:pt x="108" y="261"/>
                  <a:pt x="107" y="262"/>
                </a:cubicBezTo>
                <a:cubicBezTo>
                  <a:pt x="108" y="260"/>
                  <a:pt x="109" y="258"/>
                  <a:pt x="110" y="255"/>
                </a:cubicBezTo>
                <a:cubicBezTo>
                  <a:pt x="110" y="254"/>
                  <a:pt x="111" y="253"/>
                  <a:pt x="111" y="252"/>
                </a:cubicBezTo>
                <a:cubicBezTo>
                  <a:pt x="113" y="248"/>
                  <a:pt x="114" y="243"/>
                  <a:pt x="116" y="238"/>
                </a:cubicBezTo>
                <a:cubicBezTo>
                  <a:pt x="118" y="230"/>
                  <a:pt x="120" y="224"/>
                  <a:pt x="122" y="217"/>
                </a:cubicBezTo>
                <a:cubicBezTo>
                  <a:pt x="120" y="229"/>
                  <a:pt x="122" y="220"/>
                  <a:pt x="124" y="215"/>
                </a:cubicBezTo>
                <a:cubicBezTo>
                  <a:pt x="125" y="214"/>
                  <a:pt x="125" y="213"/>
                  <a:pt x="125" y="214"/>
                </a:cubicBezTo>
                <a:cubicBezTo>
                  <a:pt x="125" y="213"/>
                  <a:pt x="125" y="213"/>
                  <a:pt x="125" y="213"/>
                </a:cubicBezTo>
                <a:cubicBezTo>
                  <a:pt x="126" y="210"/>
                  <a:pt x="126" y="210"/>
                  <a:pt x="126" y="210"/>
                </a:cubicBezTo>
                <a:cubicBezTo>
                  <a:pt x="126" y="210"/>
                  <a:pt x="126" y="210"/>
                  <a:pt x="126" y="210"/>
                </a:cubicBezTo>
                <a:cubicBezTo>
                  <a:pt x="129" y="199"/>
                  <a:pt x="129" y="199"/>
                  <a:pt x="129" y="199"/>
                </a:cubicBezTo>
                <a:cubicBezTo>
                  <a:pt x="129" y="202"/>
                  <a:pt x="128" y="206"/>
                  <a:pt x="127" y="210"/>
                </a:cubicBezTo>
                <a:cubicBezTo>
                  <a:pt x="127" y="211"/>
                  <a:pt x="127" y="212"/>
                  <a:pt x="127" y="213"/>
                </a:cubicBezTo>
                <a:cubicBezTo>
                  <a:pt x="127" y="214"/>
                  <a:pt x="127" y="215"/>
                  <a:pt x="126" y="216"/>
                </a:cubicBezTo>
                <a:cubicBezTo>
                  <a:pt x="125" y="222"/>
                  <a:pt x="125" y="227"/>
                  <a:pt x="124" y="233"/>
                </a:cubicBezTo>
                <a:cubicBezTo>
                  <a:pt x="124" y="237"/>
                  <a:pt x="123" y="244"/>
                  <a:pt x="122" y="250"/>
                </a:cubicBezTo>
                <a:cubicBezTo>
                  <a:pt x="123" y="247"/>
                  <a:pt x="123" y="247"/>
                  <a:pt x="123" y="247"/>
                </a:cubicBezTo>
                <a:cubicBezTo>
                  <a:pt x="124" y="246"/>
                  <a:pt x="122" y="252"/>
                  <a:pt x="122" y="256"/>
                </a:cubicBezTo>
                <a:cubicBezTo>
                  <a:pt x="123" y="253"/>
                  <a:pt x="124" y="252"/>
                  <a:pt x="126" y="248"/>
                </a:cubicBezTo>
                <a:cubicBezTo>
                  <a:pt x="125" y="250"/>
                  <a:pt x="124" y="252"/>
                  <a:pt x="125" y="251"/>
                </a:cubicBezTo>
                <a:cubicBezTo>
                  <a:pt x="127" y="248"/>
                  <a:pt x="129" y="245"/>
                  <a:pt x="132" y="239"/>
                </a:cubicBezTo>
                <a:cubicBezTo>
                  <a:pt x="132" y="238"/>
                  <a:pt x="132" y="238"/>
                  <a:pt x="133" y="237"/>
                </a:cubicBezTo>
                <a:cubicBezTo>
                  <a:pt x="133" y="237"/>
                  <a:pt x="133" y="237"/>
                  <a:pt x="133" y="237"/>
                </a:cubicBezTo>
                <a:cubicBezTo>
                  <a:pt x="133" y="235"/>
                  <a:pt x="134" y="234"/>
                  <a:pt x="134" y="233"/>
                </a:cubicBezTo>
                <a:cubicBezTo>
                  <a:pt x="134" y="233"/>
                  <a:pt x="134" y="233"/>
                  <a:pt x="134" y="233"/>
                </a:cubicBezTo>
                <a:cubicBezTo>
                  <a:pt x="134" y="233"/>
                  <a:pt x="135" y="232"/>
                  <a:pt x="135" y="232"/>
                </a:cubicBezTo>
                <a:cubicBezTo>
                  <a:pt x="135" y="232"/>
                  <a:pt x="135" y="231"/>
                  <a:pt x="135" y="231"/>
                </a:cubicBezTo>
                <a:cubicBezTo>
                  <a:pt x="137" y="225"/>
                  <a:pt x="140" y="218"/>
                  <a:pt x="143" y="211"/>
                </a:cubicBezTo>
                <a:cubicBezTo>
                  <a:pt x="144" y="208"/>
                  <a:pt x="144" y="206"/>
                  <a:pt x="145" y="204"/>
                </a:cubicBezTo>
                <a:cubicBezTo>
                  <a:pt x="144" y="209"/>
                  <a:pt x="144" y="209"/>
                  <a:pt x="144" y="209"/>
                </a:cubicBezTo>
                <a:cubicBezTo>
                  <a:pt x="145" y="206"/>
                  <a:pt x="147" y="202"/>
                  <a:pt x="149" y="197"/>
                </a:cubicBezTo>
                <a:cubicBezTo>
                  <a:pt x="149" y="199"/>
                  <a:pt x="148" y="201"/>
                  <a:pt x="148" y="203"/>
                </a:cubicBezTo>
                <a:cubicBezTo>
                  <a:pt x="147" y="206"/>
                  <a:pt x="146" y="209"/>
                  <a:pt x="146" y="211"/>
                </a:cubicBezTo>
                <a:cubicBezTo>
                  <a:pt x="146" y="212"/>
                  <a:pt x="146" y="213"/>
                  <a:pt x="146" y="213"/>
                </a:cubicBezTo>
                <a:cubicBezTo>
                  <a:pt x="146" y="212"/>
                  <a:pt x="146" y="212"/>
                  <a:pt x="147" y="211"/>
                </a:cubicBezTo>
                <a:cubicBezTo>
                  <a:pt x="147" y="210"/>
                  <a:pt x="148" y="209"/>
                  <a:pt x="149" y="206"/>
                </a:cubicBezTo>
                <a:cubicBezTo>
                  <a:pt x="149" y="207"/>
                  <a:pt x="148" y="209"/>
                  <a:pt x="148" y="211"/>
                </a:cubicBezTo>
                <a:cubicBezTo>
                  <a:pt x="148" y="214"/>
                  <a:pt x="147" y="217"/>
                  <a:pt x="147" y="220"/>
                </a:cubicBezTo>
                <a:cubicBezTo>
                  <a:pt x="148" y="211"/>
                  <a:pt x="145" y="219"/>
                  <a:pt x="143" y="223"/>
                </a:cubicBezTo>
                <a:cubicBezTo>
                  <a:pt x="144" y="223"/>
                  <a:pt x="144" y="224"/>
                  <a:pt x="144" y="224"/>
                </a:cubicBezTo>
                <a:cubicBezTo>
                  <a:pt x="140" y="234"/>
                  <a:pt x="146" y="226"/>
                  <a:pt x="142" y="240"/>
                </a:cubicBezTo>
                <a:cubicBezTo>
                  <a:pt x="141" y="239"/>
                  <a:pt x="141" y="239"/>
                  <a:pt x="141" y="239"/>
                </a:cubicBezTo>
                <a:cubicBezTo>
                  <a:pt x="141" y="240"/>
                  <a:pt x="141" y="241"/>
                  <a:pt x="141" y="241"/>
                </a:cubicBezTo>
                <a:cubicBezTo>
                  <a:pt x="140" y="243"/>
                  <a:pt x="140" y="244"/>
                  <a:pt x="139" y="245"/>
                </a:cubicBezTo>
                <a:cubicBezTo>
                  <a:pt x="141" y="245"/>
                  <a:pt x="141" y="245"/>
                  <a:pt x="141" y="245"/>
                </a:cubicBezTo>
                <a:cubicBezTo>
                  <a:pt x="141" y="245"/>
                  <a:pt x="141" y="246"/>
                  <a:pt x="141" y="246"/>
                </a:cubicBezTo>
                <a:cubicBezTo>
                  <a:pt x="140" y="250"/>
                  <a:pt x="140" y="250"/>
                  <a:pt x="140" y="250"/>
                </a:cubicBezTo>
                <a:cubicBezTo>
                  <a:pt x="142" y="246"/>
                  <a:pt x="142" y="246"/>
                  <a:pt x="142" y="246"/>
                </a:cubicBezTo>
                <a:cubicBezTo>
                  <a:pt x="142" y="246"/>
                  <a:pt x="142" y="246"/>
                  <a:pt x="142" y="246"/>
                </a:cubicBezTo>
                <a:cubicBezTo>
                  <a:pt x="144" y="246"/>
                  <a:pt x="144" y="246"/>
                  <a:pt x="144" y="246"/>
                </a:cubicBezTo>
                <a:cubicBezTo>
                  <a:pt x="144" y="244"/>
                  <a:pt x="145" y="242"/>
                  <a:pt x="145" y="240"/>
                </a:cubicBezTo>
                <a:cubicBezTo>
                  <a:pt x="146" y="239"/>
                  <a:pt x="146" y="238"/>
                  <a:pt x="147" y="237"/>
                </a:cubicBezTo>
                <a:cubicBezTo>
                  <a:pt x="149" y="236"/>
                  <a:pt x="144" y="243"/>
                  <a:pt x="145" y="243"/>
                </a:cubicBezTo>
                <a:cubicBezTo>
                  <a:pt x="149" y="236"/>
                  <a:pt x="151" y="228"/>
                  <a:pt x="156" y="222"/>
                </a:cubicBezTo>
                <a:cubicBezTo>
                  <a:pt x="155" y="225"/>
                  <a:pt x="152" y="230"/>
                  <a:pt x="151" y="233"/>
                </a:cubicBezTo>
                <a:cubicBezTo>
                  <a:pt x="156" y="227"/>
                  <a:pt x="156" y="226"/>
                  <a:pt x="160" y="220"/>
                </a:cubicBezTo>
                <a:cubicBezTo>
                  <a:pt x="159" y="221"/>
                  <a:pt x="159" y="221"/>
                  <a:pt x="159" y="221"/>
                </a:cubicBezTo>
                <a:cubicBezTo>
                  <a:pt x="164" y="213"/>
                  <a:pt x="164" y="213"/>
                  <a:pt x="164" y="213"/>
                </a:cubicBezTo>
                <a:cubicBezTo>
                  <a:pt x="167" y="209"/>
                  <a:pt x="167" y="209"/>
                  <a:pt x="167" y="209"/>
                </a:cubicBezTo>
                <a:cubicBezTo>
                  <a:pt x="165" y="212"/>
                  <a:pt x="165" y="212"/>
                  <a:pt x="165" y="212"/>
                </a:cubicBezTo>
                <a:cubicBezTo>
                  <a:pt x="166" y="207"/>
                  <a:pt x="169" y="202"/>
                  <a:pt x="172" y="197"/>
                </a:cubicBezTo>
                <a:cubicBezTo>
                  <a:pt x="170" y="203"/>
                  <a:pt x="173" y="195"/>
                  <a:pt x="174" y="195"/>
                </a:cubicBezTo>
                <a:cubicBezTo>
                  <a:pt x="173" y="201"/>
                  <a:pt x="170" y="207"/>
                  <a:pt x="168" y="214"/>
                </a:cubicBezTo>
                <a:cubicBezTo>
                  <a:pt x="165" y="220"/>
                  <a:pt x="162" y="227"/>
                  <a:pt x="160" y="235"/>
                </a:cubicBezTo>
                <a:cubicBezTo>
                  <a:pt x="156" y="249"/>
                  <a:pt x="156" y="249"/>
                  <a:pt x="156" y="249"/>
                </a:cubicBezTo>
                <a:cubicBezTo>
                  <a:pt x="166" y="238"/>
                  <a:pt x="166" y="238"/>
                  <a:pt x="166" y="238"/>
                </a:cubicBezTo>
                <a:cubicBezTo>
                  <a:pt x="168" y="236"/>
                  <a:pt x="170" y="234"/>
                  <a:pt x="172" y="231"/>
                </a:cubicBezTo>
                <a:cubicBezTo>
                  <a:pt x="176" y="226"/>
                  <a:pt x="179" y="222"/>
                  <a:pt x="182" y="218"/>
                </a:cubicBezTo>
                <a:cubicBezTo>
                  <a:pt x="185" y="214"/>
                  <a:pt x="187" y="209"/>
                  <a:pt x="192" y="202"/>
                </a:cubicBezTo>
                <a:cubicBezTo>
                  <a:pt x="192" y="202"/>
                  <a:pt x="192" y="202"/>
                  <a:pt x="192" y="202"/>
                </a:cubicBezTo>
                <a:cubicBezTo>
                  <a:pt x="193" y="201"/>
                  <a:pt x="193" y="201"/>
                  <a:pt x="193" y="201"/>
                </a:cubicBezTo>
                <a:cubicBezTo>
                  <a:pt x="193" y="202"/>
                  <a:pt x="193" y="202"/>
                  <a:pt x="193" y="202"/>
                </a:cubicBezTo>
                <a:cubicBezTo>
                  <a:pt x="195" y="200"/>
                  <a:pt x="192" y="204"/>
                  <a:pt x="191" y="206"/>
                </a:cubicBezTo>
                <a:cubicBezTo>
                  <a:pt x="191" y="206"/>
                  <a:pt x="191" y="206"/>
                  <a:pt x="191" y="206"/>
                </a:cubicBezTo>
                <a:cubicBezTo>
                  <a:pt x="192" y="205"/>
                  <a:pt x="193" y="205"/>
                  <a:pt x="193" y="204"/>
                </a:cubicBezTo>
                <a:cubicBezTo>
                  <a:pt x="193" y="206"/>
                  <a:pt x="193" y="207"/>
                  <a:pt x="192" y="208"/>
                </a:cubicBezTo>
                <a:cubicBezTo>
                  <a:pt x="193" y="208"/>
                  <a:pt x="193" y="208"/>
                  <a:pt x="193" y="208"/>
                </a:cubicBezTo>
                <a:cubicBezTo>
                  <a:pt x="194" y="205"/>
                  <a:pt x="194" y="205"/>
                  <a:pt x="194" y="205"/>
                </a:cubicBezTo>
                <a:cubicBezTo>
                  <a:pt x="194" y="206"/>
                  <a:pt x="194" y="205"/>
                  <a:pt x="194" y="203"/>
                </a:cubicBezTo>
                <a:cubicBezTo>
                  <a:pt x="194" y="203"/>
                  <a:pt x="195" y="202"/>
                  <a:pt x="195" y="202"/>
                </a:cubicBezTo>
                <a:cubicBezTo>
                  <a:pt x="198" y="198"/>
                  <a:pt x="200" y="195"/>
                  <a:pt x="203" y="191"/>
                </a:cubicBezTo>
                <a:cubicBezTo>
                  <a:pt x="203" y="191"/>
                  <a:pt x="203" y="191"/>
                  <a:pt x="203" y="191"/>
                </a:cubicBezTo>
                <a:cubicBezTo>
                  <a:pt x="204" y="190"/>
                  <a:pt x="204" y="189"/>
                  <a:pt x="204" y="189"/>
                </a:cubicBezTo>
                <a:cubicBezTo>
                  <a:pt x="204" y="190"/>
                  <a:pt x="205" y="189"/>
                  <a:pt x="207" y="187"/>
                </a:cubicBezTo>
                <a:cubicBezTo>
                  <a:pt x="207" y="187"/>
                  <a:pt x="207" y="187"/>
                  <a:pt x="207" y="187"/>
                </a:cubicBezTo>
                <a:cubicBezTo>
                  <a:pt x="209" y="183"/>
                  <a:pt x="209" y="183"/>
                  <a:pt x="211" y="180"/>
                </a:cubicBezTo>
                <a:cubicBezTo>
                  <a:pt x="211" y="179"/>
                  <a:pt x="211" y="179"/>
                  <a:pt x="211" y="179"/>
                </a:cubicBezTo>
                <a:cubicBezTo>
                  <a:pt x="211" y="179"/>
                  <a:pt x="211" y="178"/>
                  <a:pt x="212" y="178"/>
                </a:cubicBezTo>
                <a:cubicBezTo>
                  <a:pt x="210" y="176"/>
                  <a:pt x="210" y="176"/>
                  <a:pt x="210" y="176"/>
                </a:cubicBezTo>
                <a:cubicBezTo>
                  <a:pt x="209" y="176"/>
                  <a:pt x="209" y="176"/>
                  <a:pt x="209" y="176"/>
                </a:cubicBezTo>
                <a:cubicBezTo>
                  <a:pt x="209" y="177"/>
                  <a:pt x="208" y="177"/>
                  <a:pt x="208" y="178"/>
                </a:cubicBezTo>
                <a:cubicBezTo>
                  <a:pt x="208" y="177"/>
                  <a:pt x="208" y="177"/>
                  <a:pt x="209" y="176"/>
                </a:cubicBezTo>
                <a:cubicBezTo>
                  <a:pt x="210" y="176"/>
                  <a:pt x="210" y="176"/>
                  <a:pt x="210" y="176"/>
                </a:cubicBezTo>
                <a:cubicBezTo>
                  <a:pt x="212" y="178"/>
                  <a:pt x="212" y="178"/>
                  <a:pt x="212" y="178"/>
                </a:cubicBezTo>
                <a:cubicBezTo>
                  <a:pt x="212" y="179"/>
                  <a:pt x="212" y="181"/>
                  <a:pt x="211" y="183"/>
                </a:cubicBezTo>
                <a:cubicBezTo>
                  <a:pt x="213" y="179"/>
                  <a:pt x="213" y="179"/>
                  <a:pt x="213" y="179"/>
                </a:cubicBezTo>
                <a:cubicBezTo>
                  <a:pt x="210" y="176"/>
                  <a:pt x="210" y="176"/>
                  <a:pt x="210" y="176"/>
                </a:cubicBezTo>
                <a:cubicBezTo>
                  <a:pt x="208" y="175"/>
                  <a:pt x="208" y="175"/>
                  <a:pt x="208" y="175"/>
                </a:cubicBezTo>
                <a:cubicBezTo>
                  <a:pt x="205" y="180"/>
                  <a:pt x="203" y="185"/>
                  <a:pt x="200" y="190"/>
                </a:cubicBezTo>
                <a:cubicBezTo>
                  <a:pt x="200" y="191"/>
                  <a:pt x="199" y="192"/>
                  <a:pt x="199" y="192"/>
                </a:cubicBezTo>
                <a:cubicBezTo>
                  <a:pt x="199" y="192"/>
                  <a:pt x="199" y="192"/>
                  <a:pt x="199" y="192"/>
                </a:cubicBezTo>
                <a:cubicBezTo>
                  <a:pt x="199" y="191"/>
                  <a:pt x="200" y="190"/>
                  <a:pt x="200" y="189"/>
                </a:cubicBezTo>
                <a:cubicBezTo>
                  <a:pt x="201" y="187"/>
                  <a:pt x="201" y="186"/>
                  <a:pt x="202" y="185"/>
                </a:cubicBezTo>
                <a:cubicBezTo>
                  <a:pt x="201" y="186"/>
                  <a:pt x="201" y="186"/>
                  <a:pt x="200" y="187"/>
                </a:cubicBezTo>
                <a:cubicBezTo>
                  <a:pt x="199" y="189"/>
                  <a:pt x="199" y="191"/>
                  <a:pt x="198" y="193"/>
                </a:cubicBezTo>
                <a:cubicBezTo>
                  <a:pt x="197" y="194"/>
                  <a:pt x="197" y="195"/>
                  <a:pt x="196" y="197"/>
                </a:cubicBezTo>
                <a:cubicBezTo>
                  <a:pt x="196" y="197"/>
                  <a:pt x="196" y="197"/>
                  <a:pt x="195" y="198"/>
                </a:cubicBezTo>
                <a:cubicBezTo>
                  <a:pt x="195" y="198"/>
                  <a:pt x="194" y="199"/>
                  <a:pt x="193" y="200"/>
                </a:cubicBezTo>
                <a:cubicBezTo>
                  <a:pt x="193" y="200"/>
                  <a:pt x="193" y="200"/>
                  <a:pt x="193" y="199"/>
                </a:cubicBezTo>
                <a:cubicBezTo>
                  <a:pt x="189" y="206"/>
                  <a:pt x="189" y="206"/>
                  <a:pt x="189" y="206"/>
                </a:cubicBezTo>
                <a:cubicBezTo>
                  <a:pt x="190" y="204"/>
                  <a:pt x="187" y="206"/>
                  <a:pt x="190" y="202"/>
                </a:cubicBezTo>
                <a:cubicBezTo>
                  <a:pt x="185" y="208"/>
                  <a:pt x="181" y="214"/>
                  <a:pt x="178" y="218"/>
                </a:cubicBezTo>
                <a:cubicBezTo>
                  <a:pt x="176" y="220"/>
                  <a:pt x="174" y="222"/>
                  <a:pt x="173" y="223"/>
                </a:cubicBezTo>
                <a:cubicBezTo>
                  <a:pt x="173" y="222"/>
                  <a:pt x="173" y="222"/>
                  <a:pt x="173" y="222"/>
                </a:cubicBezTo>
                <a:cubicBezTo>
                  <a:pt x="161" y="237"/>
                  <a:pt x="173" y="225"/>
                  <a:pt x="164" y="236"/>
                </a:cubicBezTo>
                <a:cubicBezTo>
                  <a:pt x="164" y="236"/>
                  <a:pt x="164" y="236"/>
                  <a:pt x="164" y="236"/>
                </a:cubicBezTo>
                <a:cubicBezTo>
                  <a:pt x="160" y="238"/>
                  <a:pt x="160" y="238"/>
                  <a:pt x="160" y="238"/>
                </a:cubicBezTo>
                <a:cubicBezTo>
                  <a:pt x="162" y="236"/>
                  <a:pt x="162" y="236"/>
                  <a:pt x="162" y="236"/>
                </a:cubicBezTo>
                <a:cubicBezTo>
                  <a:pt x="168" y="228"/>
                  <a:pt x="168" y="228"/>
                  <a:pt x="168" y="228"/>
                </a:cubicBezTo>
                <a:cubicBezTo>
                  <a:pt x="168" y="225"/>
                  <a:pt x="168" y="225"/>
                  <a:pt x="168" y="225"/>
                </a:cubicBezTo>
                <a:cubicBezTo>
                  <a:pt x="169" y="223"/>
                  <a:pt x="170" y="220"/>
                  <a:pt x="170" y="221"/>
                </a:cubicBezTo>
                <a:cubicBezTo>
                  <a:pt x="172" y="213"/>
                  <a:pt x="169" y="222"/>
                  <a:pt x="170" y="217"/>
                </a:cubicBezTo>
                <a:cubicBezTo>
                  <a:pt x="170" y="216"/>
                  <a:pt x="171" y="215"/>
                  <a:pt x="171" y="214"/>
                </a:cubicBezTo>
                <a:cubicBezTo>
                  <a:pt x="173" y="210"/>
                  <a:pt x="175" y="204"/>
                  <a:pt x="176" y="199"/>
                </a:cubicBezTo>
                <a:cubicBezTo>
                  <a:pt x="176" y="199"/>
                  <a:pt x="177" y="198"/>
                  <a:pt x="177" y="197"/>
                </a:cubicBezTo>
                <a:cubicBezTo>
                  <a:pt x="178" y="194"/>
                  <a:pt x="179" y="191"/>
                  <a:pt x="180" y="191"/>
                </a:cubicBezTo>
                <a:cubicBezTo>
                  <a:pt x="181" y="187"/>
                  <a:pt x="177" y="199"/>
                  <a:pt x="179" y="189"/>
                </a:cubicBezTo>
                <a:cubicBezTo>
                  <a:pt x="181" y="188"/>
                  <a:pt x="182" y="186"/>
                  <a:pt x="182" y="183"/>
                </a:cubicBezTo>
                <a:cubicBezTo>
                  <a:pt x="184" y="180"/>
                  <a:pt x="187" y="177"/>
                  <a:pt x="186" y="178"/>
                </a:cubicBezTo>
                <a:cubicBezTo>
                  <a:pt x="187" y="178"/>
                  <a:pt x="187" y="177"/>
                  <a:pt x="187" y="177"/>
                </a:cubicBezTo>
                <a:cubicBezTo>
                  <a:pt x="184" y="175"/>
                  <a:pt x="184" y="175"/>
                  <a:pt x="184" y="175"/>
                </a:cubicBezTo>
                <a:cubicBezTo>
                  <a:pt x="185" y="175"/>
                  <a:pt x="185" y="175"/>
                  <a:pt x="185" y="175"/>
                </a:cubicBezTo>
                <a:cubicBezTo>
                  <a:pt x="186" y="170"/>
                  <a:pt x="186" y="170"/>
                  <a:pt x="186" y="170"/>
                </a:cubicBezTo>
                <a:cubicBezTo>
                  <a:pt x="186" y="170"/>
                  <a:pt x="186" y="170"/>
                  <a:pt x="186" y="170"/>
                </a:cubicBezTo>
                <a:cubicBezTo>
                  <a:pt x="183" y="174"/>
                  <a:pt x="183" y="174"/>
                  <a:pt x="183" y="174"/>
                </a:cubicBezTo>
                <a:cubicBezTo>
                  <a:pt x="183" y="174"/>
                  <a:pt x="183" y="175"/>
                  <a:pt x="183" y="175"/>
                </a:cubicBezTo>
                <a:cubicBezTo>
                  <a:pt x="182" y="174"/>
                  <a:pt x="182" y="174"/>
                  <a:pt x="182" y="174"/>
                </a:cubicBezTo>
                <a:cubicBezTo>
                  <a:pt x="182" y="174"/>
                  <a:pt x="182" y="174"/>
                  <a:pt x="182" y="174"/>
                </a:cubicBezTo>
                <a:cubicBezTo>
                  <a:pt x="183" y="173"/>
                  <a:pt x="183" y="173"/>
                  <a:pt x="183" y="173"/>
                </a:cubicBezTo>
                <a:cubicBezTo>
                  <a:pt x="182" y="174"/>
                  <a:pt x="182" y="174"/>
                  <a:pt x="182" y="174"/>
                </a:cubicBezTo>
                <a:cubicBezTo>
                  <a:pt x="182" y="174"/>
                  <a:pt x="182" y="174"/>
                  <a:pt x="182" y="174"/>
                </a:cubicBezTo>
                <a:cubicBezTo>
                  <a:pt x="180" y="173"/>
                  <a:pt x="180" y="173"/>
                  <a:pt x="180" y="173"/>
                </a:cubicBezTo>
                <a:cubicBezTo>
                  <a:pt x="180" y="177"/>
                  <a:pt x="178" y="179"/>
                  <a:pt x="177" y="182"/>
                </a:cubicBezTo>
                <a:cubicBezTo>
                  <a:pt x="174" y="187"/>
                  <a:pt x="170" y="193"/>
                  <a:pt x="167" y="197"/>
                </a:cubicBezTo>
                <a:cubicBezTo>
                  <a:pt x="168" y="198"/>
                  <a:pt x="164" y="205"/>
                  <a:pt x="159" y="212"/>
                </a:cubicBezTo>
                <a:cubicBezTo>
                  <a:pt x="158" y="216"/>
                  <a:pt x="156" y="219"/>
                  <a:pt x="154" y="222"/>
                </a:cubicBezTo>
                <a:cubicBezTo>
                  <a:pt x="154" y="222"/>
                  <a:pt x="150" y="227"/>
                  <a:pt x="146" y="234"/>
                </a:cubicBezTo>
                <a:cubicBezTo>
                  <a:pt x="146" y="229"/>
                  <a:pt x="148" y="222"/>
                  <a:pt x="149" y="216"/>
                </a:cubicBezTo>
                <a:cubicBezTo>
                  <a:pt x="150" y="217"/>
                  <a:pt x="150" y="218"/>
                  <a:pt x="149" y="223"/>
                </a:cubicBezTo>
                <a:cubicBezTo>
                  <a:pt x="151" y="215"/>
                  <a:pt x="151" y="215"/>
                  <a:pt x="151" y="215"/>
                </a:cubicBezTo>
                <a:cubicBezTo>
                  <a:pt x="151" y="214"/>
                  <a:pt x="151" y="213"/>
                  <a:pt x="151" y="211"/>
                </a:cubicBezTo>
                <a:cubicBezTo>
                  <a:pt x="152" y="210"/>
                  <a:pt x="152" y="208"/>
                  <a:pt x="153" y="205"/>
                </a:cubicBezTo>
                <a:cubicBezTo>
                  <a:pt x="153" y="208"/>
                  <a:pt x="153" y="208"/>
                  <a:pt x="153" y="208"/>
                </a:cubicBezTo>
                <a:cubicBezTo>
                  <a:pt x="156" y="197"/>
                  <a:pt x="157" y="186"/>
                  <a:pt x="162" y="173"/>
                </a:cubicBezTo>
                <a:cubicBezTo>
                  <a:pt x="161" y="172"/>
                  <a:pt x="159" y="176"/>
                  <a:pt x="158" y="176"/>
                </a:cubicBezTo>
                <a:cubicBezTo>
                  <a:pt x="159" y="173"/>
                  <a:pt x="161" y="168"/>
                  <a:pt x="159" y="171"/>
                </a:cubicBezTo>
                <a:cubicBezTo>
                  <a:pt x="159" y="170"/>
                  <a:pt x="160" y="169"/>
                  <a:pt x="160" y="168"/>
                </a:cubicBezTo>
                <a:cubicBezTo>
                  <a:pt x="160" y="168"/>
                  <a:pt x="161" y="169"/>
                  <a:pt x="160" y="171"/>
                </a:cubicBezTo>
                <a:cubicBezTo>
                  <a:pt x="160" y="170"/>
                  <a:pt x="161" y="168"/>
                  <a:pt x="161" y="166"/>
                </a:cubicBezTo>
                <a:cubicBezTo>
                  <a:pt x="162" y="165"/>
                  <a:pt x="162" y="165"/>
                  <a:pt x="162" y="165"/>
                </a:cubicBezTo>
                <a:cubicBezTo>
                  <a:pt x="161" y="170"/>
                  <a:pt x="161" y="170"/>
                  <a:pt x="161" y="170"/>
                </a:cubicBezTo>
                <a:cubicBezTo>
                  <a:pt x="163" y="165"/>
                  <a:pt x="162" y="166"/>
                  <a:pt x="162" y="164"/>
                </a:cubicBezTo>
                <a:cubicBezTo>
                  <a:pt x="163" y="163"/>
                  <a:pt x="163" y="163"/>
                  <a:pt x="163" y="162"/>
                </a:cubicBezTo>
                <a:cubicBezTo>
                  <a:pt x="164" y="161"/>
                  <a:pt x="165" y="159"/>
                  <a:pt x="165" y="160"/>
                </a:cubicBezTo>
                <a:cubicBezTo>
                  <a:pt x="165" y="161"/>
                  <a:pt x="163" y="164"/>
                  <a:pt x="163" y="166"/>
                </a:cubicBezTo>
                <a:cubicBezTo>
                  <a:pt x="165" y="160"/>
                  <a:pt x="167" y="154"/>
                  <a:pt x="169" y="152"/>
                </a:cubicBezTo>
                <a:cubicBezTo>
                  <a:pt x="168" y="152"/>
                  <a:pt x="168" y="152"/>
                  <a:pt x="168" y="151"/>
                </a:cubicBezTo>
                <a:cubicBezTo>
                  <a:pt x="168" y="150"/>
                  <a:pt x="169" y="149"/>
                  <a:pt x="169" y="149"/>
                </a:cubicBezTo>
                <a:cubicBezTo>
                  <a:pt x="168" y="148"/>
                  <a:pt x="168" y="148"/>
                  <a:pt x="168" y="148"/>
                </a:cubicBezTo>
                <a:cubicBezTo>
                  <a:pt x="168" y="148"/>
                  <a:pt x="168" y="148"/>
                  <a:pt x="168" y="148"/>
                </a:cubicBezTo>
                <a:cubicBezTo>
                  <a:pt x="164" y="147"/>
                  <a:pt x="164" y="147"/>
                  <a:pt x="164" y="147"/>
                </a:cubicBezTo>
                <a:cubicBezTo>
                  <a:pt x="164" y="147"/>
                  <a:pt x="164" y="147"/>
                  <a:pt x="164" y="147"/>
                </a:cubicBezTo>
                <a:cubicBezTo>
                  <a:pt x="164" y="147"/>
                  <a:pt x="164" y="147"/>
                  <a:pt x="164" y="147"/>
                </a:cubicBezTo>
                <a:cubicBezTo>
                  <a:pt x="163" y="148"/>
                  <a:pt x="163" y="150"/>
                  <a:pt x="162" y="152"/>
                </a:cubicBezTo>
                <a:cubicBezTo>
                  <a:pt x="160" y="155"/>
                  <a:pt x="161" y="152"/>
                  <a:pt x="159" y="156"/>
                </a:cubicBezTo>
                <a:cubicBezTo>
                  <a:pt x="158" y="159"/>
                  <a:pt x="155" y="165"/>
                  <a:pt x="156" y="166"/>
                </a:cubicBezTo>
                <a:cubicBezTo>
                  <a:pt x="155" y="169"/>
                  <a:pt x="154" y="169"/>
                  <a:pt x="153" y="170"/>
                </a:cubicBezTo>
                <a:cubicBezTo>
                  <a:pt x="153" y="173"/>
                  <a:pt x="150" y="179"/>
                  <a:pt x="148" y="183"/>
                </a:cubicBezTo>
                <a:cubicBezTo>
                  <a:pt x="147" y="186"/>
                  <a:pt x="147" y="188"/>
                  <a:pt x="147" y="188"/>
                </a:cubicBezTo>
                <a:cubicBezTo>
                  <a:pt x="147" y="189"/>
                  <a:pt x="147" y="190"/>
                  <a:pt x="147" y="189"/>
                </a:cubicBezTo>
                <a:cubicBezTo>
                  <a:pt x="148" y="188"/>
                  <a:pt x="148" y="188"/>
                  <a:pt x="148" y="188"/>
                </a:cubicBezTo>
                <a:cubicBezTo>
                  <a:pt x="148" y="188"/>
                  <a:pt x="148" y="188"/>
                  <a:pt x="148" y="188"/>
                </a:cubicBezTo>
                <a:cubicBezTo>
                  <a:pt x="146" y="193"/>
                  <a:pt x="144" y="198"/>
                  <a:pt x="143" y="202"/>
                </a:cubicBezTo>
                <a:cubicBezTo>
                  <a:pt x="141" y="205"/>
                  <a:pt x="140" y="208"/>
                  <a:pt x="139" y="210"/>
                </a:cubicBezTo>
                <a:cubicBezTo>
                  <a:pt x="138" y="211"/>
                  <a:pt x="138" y="212"/>
                  <a:pt x="137" y="213"/>
                </a:cubicBezTo>
                <a:cubicBezTo>
                  <a:pt x="137" y="214"/>
                  <a:pt x="137" y="214"/>
                  <a:pt x="137" y="214"/>
                </a:cubicBezTo>
                <a:cubicBezTo>
                  <a:pt x="137" y="215"/>
                  <a:pt x="137" y="215"/>
                  <a:pt x="137" y="215"/>
                </a:cubicBezTo>
                <a:cubicBezTo>
                  <a:pt x="136" y="215"/>
                  <a:pt x="136" y="216"/>
                  <a:pt x="136" y="217"/>
                </a:cubicBezTo>
                <a:cubicBezTo>
                  <a:pt x="136" y="217"/>
                  <a:pt x="135" y="218"/>
                  <a:pt x="135" y="219"/>
                </a:cubicBezTo>
                <a:cubicBezTo>
                  <a:pt x="135" y="220"/>
                  <a:pt x="134" y="221"/>
                  <a:pt x="133" y="222"/>
                </a:cubicBezTo>
                <a:cubicBezTo>
                  <a:pt x="133" y="223"/>
                  <a:pt x="133" y="223"/>
                  <a:pt x="133" y="224"/>
                </a:cubicBezTo>
                <a:cubicBezTo>
                  <a:pt x="133" y="224"/>
                  <a:pt x="133" y="224"/>
                  <a:pt x="133" y="225"/>
                </a:cubicBezTo>
                <a:cubicBezTo>
                  <a:pt x="132" y="225"/>
                  <a:pt x="132" y="226"/>
                  <a:pt x="132" y="226"/>
                </a:cubicBezTo>
                <a:cubicBezTo>
                  <a:pt x="132" y="226"/>
                  <a:pt x="132" y="227"/>
                  <a:pt x="132" y="227"/>
                </a:cubicBezTo>
                <a:cubicBezTo>
                  <a:pt x="132" y="226"/>
                  <a:pt x="132" y="226"/>
                  <a:pt x="132" y="226"/>
                </a:cubicBezTo>
                <a:cubicBezTo>
                  <a:pt x="132" y="225"/>
                  <a:pt x="132" y="225"/>
                  <a:pt x="132" y="225"/>
                </a:cubicBezTo>
                <a:cubicBezTo>
                  <a:pt x="133" y="224"/>
                  <a:pt x="133" y="224"/>
                  <a:pt x="133" y="224"/>
                </a:cubicBezTo>
                <a:cubicBezTo>
                  <a:pt x="133" y="223"/>
                  <a:pt x="133" y="223"/>
                  <a:pt x="133" y="223"/>
                </a:cubicBezTo>
                <a:cubicBezTo>
                  <a:pt x="133" y="224"/>
                  <a:pt x="133" y="224"/>
                  <a:pt x="133" y="224"/>
                </a:cubicBezTo>
                <a:cubicBezTo>
                  <a:pt x="132" y="224"/>
                  <a:pt x="132" y="224"/>
                  <a:pt x="132" y="225"/>
                </a:cubicBezTo>
                <a:cubicBezTo>
                  <a:pt x="132" y="225"/>
                  <a:pt x="132" y="226"/>
                  <a:pt x="132" y="226"/>
                </a:cubicBezTo>
                <a:cubicBezTo>
                  <a:pt x="132" y="226"/>
                  <a:pt x="131" y="227"/>
                  <a:pt x="131" y="227"/>
                </a:cubicBezTo>
                <a:cubicBezTo>
                  <a:pt x="131" y="227"/>
                  <a:pt x="131" y="227"/>
                  <a:pt x="131" y="228"/>
                </a:cubicBezTo>
                <a:cubicBezTo>
                  <a:pt x="131" y="228"/>
                  <a:pt x="131" y="228"/>
                  <a:pt x="131" y="228"/>
                </a:cubicBezTo>
                <a:cubicBezTo>
                  <a:pt x="130" y="231"/>
                  <a:pt x="129" y="234"/>
                  <a:pt x="127" y="237"/>
                </a:cubicBezTo>
                <a:cubicBezTo>
                  <a:pt x="128" y="234"/>
                  <a:pt x="128" y="231"/>
                  <a:pt x="128" y="232"/>
                </a:cubicBezTo>
                <a:cubicBezTo>
                  <a:pt x="128" y="231"/>
                  <a:pt x="128" y="229"/>
                  <a:pt x="129" y="227"/>
                </a:cubicBezTo>
                <a:cubicBezTo>
                  <a:pt x="129" y="227"/>
                  <a:pt x="129" y="227"/>
                  <a:pt x="129" y="227"/>
                </a:cubicBezTo>
                <a:cubicBezTo>
                  <a:pt x="129" y="226"/>
                  <a:pt x="129" y="225"/>
                  <a:pt x="130" y="224"/>
                </a:cubicBezTo>
                <a:cubicBezTo>
                  <a:pt x="130" y="222"/>
                  <a:pt x="131" y="219"/>
                  <a:pt x="132" y="218"/>
                </a:cubicBezTo>
                <a:cubicBezTo>
                  <a:pt x="132" y="215"/>
                  <a:pt x="132" y="215"/>
                  <a:pt x="133" y="211"/>
                </a:cubicBezTo>
                <a:cubicBezTo>
                  <a:pt x="133" y="210"/>
                  <a:pt x="133" y="209"/>
                  <a:pt x="133" y="208"/>
                </a:cubicBezTo>
                <a:cubicBezTo>
                  <a:pt x="134" y="207"/>
                  <a:pt x="134" y="205"/>
                  <a:pt x="134" y="204"/>
                </a:cubicBezTo>
                <a:cubicBezTo>
                  <a:pt x="135" y="206"/>
                  <a:pt x="136" y="200"/>
                  <a:pt x="134" y="206"/>
                </a:cubicBezTo>
                <a:cubicBezTo>
                  <a:pt x="134" y="206"/>
                  <a:pt x="134" y="207"/>
                  <a:pt x="134" y="207"/>
                </a:cubicBezTo>
                <a:cubicBezTo>
                  <a:pt x="134" y="207"/>
                  <a:pt x="134" y="206"/>
                  <a:pt x="135" y="206"/>
                </a:cubicBezTo>
                <a:cubicBezTo>
                  <a:pt x="135" y="203"/>
                  <a:pt x="136" y="200"/>
                  <a:pt x="137" y="198"/>
                </a:cubicBezTo>
                <a:cubicBezTo>
                  <a:pt x="137" y="197"/>
                  <a:pt x="137" y="196"/>
                  <a:pt x="137" y="195"/>
                </a:cubicBezTo>
                <a:cubicBezTo>
                  <a:pt x="137" y="194"/>
                  <a:pt x="137" y="193"/>
                  <a:pt x="137" y="192"/>
                </a:cubicBezTo>
                <a:cubicBezTo>
                  <a:pt x="137" y="193"/>
                  <a:pt x="138" y="191"/>
                  <a:pt x="139" y="190"/>
                </a:cubicBezTo>
                <a:cubicBezTo>
                  <a:pt x="139" y="190"/>
                  <a:pt x="139" y="190"/>
                  <a:pt x="139" y="189"/>
                </a:cubicBezTo>
                <a:cubicBezTo>
                  <a:pt x="139" y="189"/>
                  <a:pt x="139" y="188"/>
                  <a:pt x="139" y="187"/>
                </a:cubicBezTo>
                <a:cubicBezTo>
                  <a:pt x="139" y="186"/>
                  <a:pt x="140" y="186"/>
                  <a:pt x="140" y="186"/>
                </a:cubicBezTo>
                <a:cubicBezTo>
                  <a:pt x="140" y="185"/>
                  <a:pt x="140" y="185"/>
                  <a:pt x="140" y="184"/>
                </a:cubicBezTo>
                <a:cubicBezTo>
                  <a:pt x="140" y="184"/>
                  <a:pt x="140" y="185"/>
                  <a:pt x="139" y="185"/>
                </a:cubicBezTo>
                <a:cubicBezTo>
                  <a:pt x="139" y="186"/>
                  <a:pt x="139" y="186"/>
                  <a:pt x="139" y="187"/>
                </a:cubicBezTo>
                <a:cubicBezTo>
                  <a:pt x="138" y="188"/>
                  <a:pt x="138" y="189"/>
                  <a:pt x="138" y="189"/>
                </a:cubicBezTo>
                <a:cubicBezTo>
                  <a:pt x="138" y="188"/>
                  <a:pt x="138" y="187"/>
                  <a:pt x="138" y="186"/>
                </a:cubicBezTo>
                <a:cubicBezTo>
                  <a:pt x="139" y="185"/>
                  <a:pt x="139" y="184"/>
                  <a:pt x="139" y="183"/>
                </a:cubicBezTo>
                <a:cubicBezTo>
                  <a:pt x="139" y="182"/>
                  <a:pt x="140" y="180"/>
                  <a:pt x="140" y="178"/>
                </a:cubicBezTo>
                <a:cubicBezTo>
                  <a:pt x="140" y="177"/>
                  <a:pt x="140" y="177"/>
                  <a:pt x="141" y="176"/>
                </a:cubicBezTo>
                <a:cubicBezTo>
                  <a:pt x="141" y="178"/>
                  <a:pt x="141" y="178"/>
                  <a:pt x="141" y="178"/>
                </a:cubicBezTo>
                <a:cubicBezTo>
                  <a:pt x="142" y="179"/>
                  <a:pt x="142" y="179"/>
                  <a:pt x="142" y="179"/>
                </a:cubicBezTo>
                <a:cubicBezTo>
                  <a:pt x="148" y="157"/>
                  <a:pt x="146" y="139"/>
                  <a:pt x="152" y="123"/>
                </a:cubicBezTo>
                <a:cubicBezTo>
                  <a:pt x="153" y="117"/>
                  <a:pt x="149" y="135"/>
                  <a:pt x="149" y="129"/>
                </a:cubicBezTo>
                <a:cubicBezTo>
                  <a:pt x="150" y="125"/>
                  <a:pt x="152" y="120"/>
                  <a:pt x="153" y="116"/>
                </a:cubicBezTo>
                <a:cubicBezTo>
                  <a:pt x="146" y="115"/>
                  <a:pt x="146" y="115"/>
                  <a:pt x="146" y="115"/>
                </a:cubicBezTo>
                <a:cubicBezTo>
                  <a:pt x="145" y="117"/>
                  <a:pt x="144" y="118"/>
                  <a:pt x="144" y="120"/>
                </a:cubicBezTo>
                <a:cubicBezTo>
                  <a:pt x="143" y="121"/>
                  <a:pt x="142" y="123"/>
                  <a:pt x="142" y="124"/>
                </a:cubicBezTo>
                <a:cubicBezTo>
                  <a:pt x="142" y="124"/>
                  <a:pt x="142" y="124"/>
                  <a:pt x="142" y="125"/>
                </a:cubicBezTo>
                <a:cubicBezTo>
                  <a:pt x="139" y="133"/>
                  <a:pt x="139" y="136"/>
                  <a:pt x="138" y="140"/>
                </a:cubicBezTo>
                <a:cubicBezTo>
                  <a:pt x="138" y="140"/>
                  <a:pt x="138" y="140"/>
                  <a:pt x="138" y="140"/>
                </a:cubicBezTo>
                <a:cubicBezTo>
                  <a:pt x="138" y="141"/>
                  <a:pt x="138" y="143"/>
                  <a:pt x="137" y="144"/>
                </a:cubicBezTo>
                <a:cubicBezTo>
                  <a:pt x="137" y="145"/>
                  <a:pt x="137" y="145"/>
                  <a:pt x="137" y="146"/>
                </a:cubicBezTo>
                <a:cubicBezTo>
                  <a:pt x="137" y="146"/>
                  <a:pt x="137" y="146"/>
                  <a:pt x="137" y="146"/>
                </a:cubicBezTo>
                <a:cubicBezTo>
                  <a:pt x="137" y="148"/>
                  <a:pt x="136" y="150"/>
                  <a:pt x="135" y="152"/>
                </a:cubicBezTo>
                <a:cubicBezTo>
                  <a:pt x="136" y="151"/>
                  <a:pt x="136" y="151"/>
                  <a:pt x="137" y="151"/>
                </a:cubicBezTo>
                <a:cubicBezTo>
                  <a:pt x="137" y="151"/>
                  <a:pt x="137" y="152"/>
                  <a:pt x="136" y="156"/>
                </a:cubicBezTo>
                <a:cubicBezTo>
                  <a:pt x="136" y="157"/>
                  <a:pt x="136" y="157"/>
                  <a:pt x="136" y="157"/>
                </a:cubicBezTo>
                <a:cubicBezTo>
                  <a:pt x="136" y="157"/>
                  <a:pt x="136" y="157"/>
                  <a:pt x="136" y="157"/>
                </a:cubicBezTo>
                <a:cubicBezTo>
                  <a:pt x="136" y="158"/>
                  <a:pt x="136" y="158"/>
                  <a:pt x="136" y="158"/>
                </a:cubicBezTo>
                <a:cubicBezTo>
                  <a:pt x="136" y="159"/>
                  <a:pt x="136" y="159"/>
                  <a:pt x="136" y="159"/>
                </a:cubicBezTo>
                <a:cubicBezTo>
                  <a:pt x="135" y="160"/>
                  <a:pt x="135" y="160"/>
                  <a:pt x="135" y="160"/>
                </a:cubicBezTo>
                <a:cubicBezTo>
                  <a:pt x="135" y="161"/>
                  <a:pt x="135" y="161"/>
                  <a:pt x="135" y="161"/>
                </a:cubicBezTo>
                <a:cubicBezTo>
                  <a:pt x="135" y="161"/>
                  <a:pt x="135" y="161"/>
                  <a:pt x="135" y="161"/>
                </a:cubicBezTo>
                <a:cubicBezTo>
                  <a:pt x="134" y="165"/>
                  <a:pt x="132" y="167"/>
                  <a:pt x="132" y="168"/>
                </a:cubicBezTo>
                <a:cubicBezTo>
                  <a:pt x="131" y="168"/>
                  <a:pt x="131" y="168"/>
                  <a:pt x="131" y="168"/>
                </a:cubicBezTo>
                <a:cubicBezTo>
                  <a:pt x="131" y="168"/>
                  <a:pt x="131" y="167"/>
                  <a:pt x="131" y="165"/>
                </a:cubicBezTo>
                <a:cubicBezTo>
                  <a:pt x="132" y="162"/>
                  <a:pt x="132" y="161"/>
                  <a:pt x="133" y="161"/>
                </a:cubicBezTo>
                <a:cubicBezTo>
                  <a:pt x="133" y="161"/>
                  <a:pt x="133" y="161"/>
                  <a:pt x="133" y="161"/>
                </a:cubicBezTo>
                <a:cubicBezTo>
                  <a:pt x="133" y="160"/>
                  <a:pt x="133" y="159"/>
                  <a:pt x="133" y="158"/>
                </a:cubicBezTo>
                <a:cubicBezTo>
                  <a:pt x="134" y="156"/>
                  <a:pt x="134" y="155"/>
                  <a:pt x="133" y="158"/>
                </a:cubicBezTo>
                <a:cubicBezTo>
                  <a:pt x="133" y="158"/>
                  <a:pt x="133" y="158"/>
                  <a:pt x="133" y="158"/>
                </a:cubicBezTo>
                <a:cubicBezTo>
                  <a:pt x="133" y="159"/>
                  <a:pt x="133" y="159"/>
                  <a:pt x="133" y="159"/>
                </a:cubicBezTo>
                <a:cubicBezTo>
                  <a:pt x="133" y="160"/>
                  <a:pt x="132" y="160"/>
                  <a:pt x="132" y="161"/>
                </a:cubicBezTo>
                <a:cubicBezTo>
                  <a:pt x="131" y="165"/>
                  <a:pt x="129" y="170"/>
                  <a:pt x="128" y="173"/>
                </a:cubicBezTo>
                <a:cubicBezTo>
                  <a:pt x="128" y="173"/>
                  <a:pt x="128" y="173"/>
                  <a:pt x="128" y="173"/>
                </a:cubicBezTo>
                <a:cubicBezTo>
                  <a:pt x="127" y="174"/>
                  <a:pt x="127" y="175"/>
                  <a:pt x="127" y="174"/>
                </a:cubicBezTo>
                <a:cubicBezTo>
                  <a:pt x="125" y="181"/>
                  <a:pt x="127" y="177"/>
                  <a:pt x="129" y="172"/>
                </a:cubicBezTo>
                <a:cubicBezTo>
                  <a:pt x="128" y="173"/>
                  <a:pt x="128" y="175"/>
                  <a:pt x="127" y="176"/>
                </a:cubicBezTo>
                <a:cubicBezTo>
                  <a:pt x="127" y="177"/>
                  <a:pt x="126" y="179"/>
                  <a:pt x="126" y="180"/>
                </a:cubicBezTo>
                <a:cubicBezTo>
                  <a:pt x="126" y="181"/>
                  <a:pt x="126" y="181"/>
                  <a:pt x="125" y="182"/>
                </a:cubicBezTo>
                <a:cubicBezTo>
                  <a:pt x="125" y="182"/>
                  <a:pt x="125" y="182"/>
                  <a:pt x="125" y="183"/>
                </a:cubicBezTo>
                <a:cubicBezTo>
                  <a:pt x="125" y="183"/>
                  <a:pt x="125" y="183"/>
                  <a:pt x="125" y="183"/>
                </a:cubicBezTo>
                <a:cubicBezTo>
                  <a:pt x="125" y="183"/>
                  <a:pt x="125" y="183"/>
                  <a:pt x="125" y="183"/>
                </a:cubicBezTo>
                <a:cubicBezTo>
                  <a:pt x="125" y="183"/>
                  <a:pt x="125" y="183"/>
                  <a:pt x="125" y="184"/>
                </a:cubicBezTo>
                <a:cubicBezTo>
                  <a:pt x="125" y="185"/>
                  <a:pt x="124" y="187"/>
                  <a:pt x="124" y="188"/>
                </a:cubicBezTo>
                <a:cubicBezTo>
                  <a:pt x="123" y="188"/>
                  <a:pt x="123" y="189"/>
                  <a:pt x="123" y="189"/>
                </a:cubicBezTo>
                <a:cubicBezTo>
                  <a:pt x="123" y="189"/>
                  <a:pt x="123" y="189"/>
                  <a:pt x="123" y="190"/>
                </a:cubicBezTo>
                <a:cubicBezTo>
                  <a:pt x="123" y="190"/>
                  <a:pt x="124" y="191"/>
                  <a:pt x="123" y="192"/>
                </a:cubicBezTo>
                <a:cubicBezTo>
                  <a:pt x="121" y="198"/>
                  <a:pt x="122" y="200"/>
                  <a:pt x="119" y="209"/>
                </a:cubicBezTo>
                <a:cubicBezTo>
                  <a:pt x="119" y="209"/>
                  <a:pt x="119" y="210"/>
                  <a:pt x="119" y="210"/>
                </a:cubicBezTo>
                <a:cubicBezTo>
                  <a:pt x="119" y="210"/>
                  <a:pt x="119" y="206"/>
                  <a:pt x="120" y="204"/>
                </a:cubicBezTo>
                <a:cubicBezTo>
                  <a:pt x="120" y="203"/>
                  <a:pt x="120" y="202"/>
                  <a:pt x="119" y="208"/>
                </a:cubicBezTo>
                <a:cubicBezTo>
                  <a:pt x="118" y="208"/>
                  <a:pt x="119" y="205"/>
                  <a:pt x="119" y="201"/>
                </a:cubicBezTo>
                <a:cubicBezTo>
                  <a:pt x="120" y="200"/>
                  <a:pt x="120" y="196"/>
                  <a:pt x="121" y="193"/>
                </a:cubicBezTo>
                <a:cubicBezTo>
                  <a:pt x="120" y="198"/>
                  <a:pt x="119" y="199"/>
                  <a:pt x="120" y="197"/>
                </a:cubicBezTo>
                <a:cubicBezTo>
                  <a:pt x="120" y="196"/>
                  <a:pt x="121" y="191"/>
                  <a:pt x="121" y="190"/>
                </a:cubicBezTo>
                <a:cubicBezTo>
                  <a:pt x="121" y="189"/>
                  <a:pt x="121" y="189"/>
                  <a:pt x="121" y="189"/>
                </a:cubicBezTo>
                <a:cubicBezTo>
                  <a:pt x="121" y="188"/>
                  <a:pt x="121" y="188"/>
                  <a:pt x="121" y="188"/>
                </a:cubicBezTo>
                <a:cubicBezTo>
                  <a:pt x="122" y="187"/>
                  <a:pt x="122" y="187"/>
                  <a:pt x="122" y="187"/>
                </a:cubicBezTo>
                <a:cubicBezTo>
                  <a:pt x="121" y="187"/>
                  <a:pt x="121" y="188"/>
                  <a:pt x="121" y="188"/>
                </a:cubicBezTo>
                <a:cubicBezTo>
                  <a:pt x="121" y="188"/>
                  <a:pt x="121" y="189"/>
                  <a:pt x="121" y="189"/>
                </a:cubicBezTo>
                <a:cubicBezTo>
                  <a:pt x="121" y="189"/>
                  <a:pt x="121" y="189"/>
                  <a:pt x="121" y="189"/>
                </a:cubicBezTo>
                <a:cubicBezTo>
                  <a:pt x="121" y="189"/>
                  <a:pt x="121" y="189"/>
                  <a:pt x="121" y="189"/>
                </a:cubicBezTo>
                <a:cubicBezTo>
                  <a:pt x="121" y="191"/>
                  <a:pt x="121" y="191"/>
                  <a:pt x="121" y="191"/>
                </a:cubicBezTo>
                <a:cubicBezTo>
                  <a:pt x="119" y="201"/>
                  <a:pt x="119" y="201"/>
                  <a:pt x="119" y="201"/>
                </a:cubicBezTo>
                <a:cubicBezTo>
                  <a:pt x="119" y="200"/>
                  <a:pt x="119" y="200"/>
                  <a:pt x="119" y="200"/>
                </a:cubicBezTo>
                <a:cubicBezTo>
                  <a:pt x="119" y="198"/>
                  <a:pt x="119" y="197"/>
                  <a:pt x="120" y="193"/>
                </a:cubicBezTo>
                <a:cubicBezTo>
                  <a:pt x="118" y="206"/>
                  <a:pt x="118" y="204"/>
                  <a:pt x="117" y="207"/>
                </a:cubicBezTo>
                <a:cubicBezTo>
                  <a:pt x="116" y="213"/>
                  <a:pt x="115" y="219"/>
                  <a:pt x="114" y="222"/>
                </a:cubicBezTo>
                <a:cubicBezTo>
                  <a:pt x="115" y="217"/>
                  <a:pt x="115" y="217"/>
                  <a:pt x="115" y="216"/>
                </a:cubicBezTo>
                <a:cubicBezTo>
                  <a:pt x="115" y="214"/>
                  <a:pt x="115" y="212"/>
                  <a:pt x="117" y="205"/>
                </a:cubicBezTo>
                <a:cubicBezTo>
                  <a:pt x="116" y="211"/>
                  <a:pt x="117" y="207"/>
                  <a:pt x="118" y="203"/>
                </a:cubicBezTo>
                <a:cubicBezTo>
                  <a:pt x="118" y="199"/>
                  <a:pt x="119" y="195"/>
                  <a:pt x="120" y="194"/>
                </a:cubicBezTo>
                <a:cubicBezTo>
                  <a:pt x="120" y="194"/>
                  <a:pt x="120" y="193"/>
                  <a:pt x="120" y="192"/>
                </a:cubicBezTo>
                <a:cubicBezTo>
                  <a:pt x="120" y="191"/>
                  <a:pt x="121" y="190"/>
                  <a:pt x="121" y="189"/>
                </a:cubicBezTo>
                <a:cubicBezTo>
                  <a:pt x="121" y="189"/>
                  <a:pt x="121" y="189"/>
                  <a:pt x="121" y="189"/>
                </a:cubicBezTo>
                <a:cubicBezTo>
                  <a:pt x="121" y="188"/>
                  <a:pt x="121" y="188"/>
                  <a:pt x="121" y="188"/>
                </a:cubicBezTo>
                <a:cubicBezTo>
                  <a:pt x="122" y="183"/>
                  <a:pt x="122" y="185"/>
                  <a:pt x="121" y="188"/>
                </a:cubicBezTo>
                <a:cubicBezTo>
                  <a:pt x="121" y="188"/>
                  <a:pt x="121" y="188"/>
                  <a:pt x="121" y="189"/>
                </a:cubicBezTo>
                <a:cubicBezTo>
                  <a:pt x="120" y="192"/>
                  <a:pt x="118" y="197"/>
                  <a:pt x="119" y="195"/>
                </a:cubicBezTo>
                <a:cubicBezTo>
                  <a:pt x="119" y="194"/>
                  <a:pt x="119" y="194"/>
                  <a:pt x="119" y="194"/>
                </a:cubicBezTo>
                <a:cubicBezTo>
                  <a:pt x="119" y="192"/>
                  <a:pt x="120" y="190"/>
                  <a:pt x="120" y="188"/>
                </a:cubicBezTo>
                <a:cubicBezTo>
                  <a:pt x="120" y="188"/>
                  <a:pt x="120" y="188"/>
                  <a:pt x="120" y="188"/>
                </a:cubicBezTo>
                <a:cubicBezTo>
                  <a:pt x="120" y="188"/>
                  <a:pt x="120" y="188"/>
                  <a:pt x="120" y="188"/>
                </a:cubicBezTo>
                <a:cubicBezTo>
                  <a:pt x="121" y="186"/>
                  <a:pt x="121" y="185"/>
                  <a:pt x="121" y="185"/>
                </a:cubicBezTo>
                <a:cubicBezTo>
                  <a:pt x="121" y="186"/>
                  <a:pt x="121" y="187"/>
                  <a:pt x="120" y="188"/>
                </a:cubicBezTo>
                <a:cubicBezTo>
                  <a:pt x="120" y="188"/>
                  <a:pt x="120" y="188"/>
                  <a:pt x="120" y="188"/>
                </a:cubicBezTo>
                <a:cubicBezTo>
                  <a:pt x="120" y="191"/>
                  <a:pt x="118" y="194"/>
                  <a:pt x="118" y="194"/>
                </a:cubicBezTo>
                <a:cubicBezTo>
                  <a:pt x="119" y="190"/>
                  <a:pt x="119" y="190"/>
                  <a:pt x="119" y="189"/>
                </a:cubicBezTo>
                <a:cubicBezTo>
                  <a:pt x="119" y="189"/>
                  <a:pt x="118" y="189"/>
                  <a:pt x="119" y="187"/>
                </a:cubicBezTo>
                <a:cubicBezTo>
                  <a:pt x="118" y="191"/>
                  <a:pt x="118" y="191"/>
                  <a:pt x="118" y="191"/>
                </a:cubicBezTo>
                <a:cubicBezTo>
                  <a:pt x="117" y="193"/>
                  <a:pt x="117" y="189"/>
                  <a:pt x="118" y="185"/>
                </a:cubicBezTo>
                <a:cubicBezTo>
                  <a:pt x="118" y="184"/>
                  <a:pt x="118" y="188"/>
                  <a:pt x="118" y="186"/>
                </a:cubicBezTo>
                <a:cubicBezTo>
                  <a:pt x="118" y="185"/>
                  <a:pt x="118" y="181"/>
                  <a:pt x="119" y="179"/>
                </a:cubicBezTo>
                <a:cubicBezTo>
                  <a:pt x="119" y="178"/>
                  <a:pt x="119" y="178"/>
                  <a:pt x="119" y="178"/>
                </a:cubicBezTo>
                <a:cubicBezTo>
                  <a:pt x="119" y="178"/>
                  <a:pt x="119" y="178"/>
                  <a:pt x="119" y="178"/>
                </a:cubicBezTo>
                <a:cubicBezTo>
                  <a:pt x="120" y="175"/>
                  <a:pt x="120" y="173"/>
                  <a:pt x="121" y="171"/>
                </a:cubicBezTo>
                <a:cubicBezTo>
                  <a:pt x="121" y="170"/>
                  <a:pt x="121" y="170"/>
                  <a:pt x="121" y="170"/>
                </a:cubicBezTo>
                <a:cubicBezTo>
                  <a:pt x="121" y="168"/>
                  <a:pt x="121" y="166"/>
                  <a:pt x="122" y="163"/>
                </a:cubicBezTo>
                <a:cubicBezTo>
                  <a:pt x="123" y="158"/>
                  <a:pt x="123" y="163"/>
                  <a:pt x="124" y="159"/>
                </a:cubicBezTo>
                <a:cubicBezTo>
                  <a:pt x="124" y="153"/>
                  <a:pt x="125" y="149"/>
                  <a:pt x="126" y="146"/>
                </a:cubicBezTo>
                <a:cubicBezTo>
                  <a:pt x="126" y="144"/>
                  <a:pt x="126" y="143"/>
                  <a:pt x="127" y="141"/>
                </a:cubicBezTo>
                <a:cubicBezTo>
                  <a:pt x="127" y="140"/>
                  <a:pt x="127" y="138"/>
                  <a:pt x="127" y="137"/>
                </a:cubicBezTo>
                <a:cubicBezTo>
                  <a:pt x="127" y="135"/>
                  <a:pt x="128" y="133"/>
                  <a:pt x="128" y="131"/>
                </a:cubicBezTo>
                <a:cubicBezTo>
                  <a:pt x="126" y="138"/>
                  <a:pt x="126" y="137"/>
                  <a:pt x="127" y="124"/>
                </a:cubicBezTo>
                <a:cubicBezTo>
                  <a:pt x="127" y="124"/>
                  <a:pt x="126" y="131"/>
                  <a:pt x="125" y="138"/>
                </a:cubicBezTo>
                <a:cubicBezTo>
                  <a:pt x="125" y="144"/>
                  <a:pt x="124" y="149"/>
                  <a:pt x="124" y="149"/>
                </a:cubicBezTo>
                <a:cubicBezTo>
                  <a:pt x="125" y="135"/>
                  <a:pt x="125" y="135"/>
                  <a:pt x="125" y="135"/>
                </a:cubicBezTo>
                <a:cubicBezTo>
                  <a:pt x="124" y="142"/>
                  <a:pt x="123" y="149"/>
                  <a:pt x="123" y="153"/>
                </a:cubicBezTo>
                <a:cubicBezTo>
                  <a:pt x="123" y="146"/>
                  <a:pt x="123" y="147"/>
                  <a:pt x="122" y="150"/>
                </a:cubicBezTo>
                <a:cubicBezTo>
                  <a:pt x="123" y="145"/>
                  <a:pt x="123" y="141"/>
                  <a:pt x="124" y="137"/>
                </a:cubicBezTo>
                <a:cubicBezTo>
                  <a:pt x="124" y="135"/>
                  <a:pt x="124" y="134"/>
                  <a:pt x="124" y="133"/>
                </a:cubicBezTo>
                <a:cubicBezTo>
                  <a:pt x="124" y="131"/>
                  <a:pt x="124" y="130"/>
                  <a:pt x="124" y="128"/>
                </a:cubicBezTo>
                <a:cubicBezTo>
                  <a:pt x="125" y="125"/>
                  <a:pt x="125" y="122"/>
                  <a:pt x="126" y="119"/>
                </a:cubicBezTo>
                <a:cubicBezTo>
                  <a:pt x="129" y="115"/>
                  <a:pt x="129" y="115"/>
                  <a:pt x="129" y="115"/>
                </a:cubicBezTo>
                <a:cubicBezTo>
                  <a:pt x="129" y="112"/>
                  <a:pt x="130" y="109"/>
                  <a:pt x="130" y="106"/>
                </a:cubicBezTo>
                <a:cubicBezTo>
                  <a:pt x="130" y="106"/>
                  <a:pt x="130" y="105"/>
                  <a:pt x="130" y="105"/>
                </a:cubicBezTo>
                <a:cubicBezTo>
                  <a:pt x="131" y="100"/>
                  <a:pt x="132" y="95"/>
                  <a:pt x="132" y="91"/>
                </a:cubicBezTo>
                <a:cubicBezTo>
                  <a:pt x="132" y="90"/>
                  <a:pt x="132" y="89"/>
                  <a:pt x="132" y="89"/>
                </a:cubicBezTo>
                <a:cubicBezTo>
                  <a:pt x="133" y="86"/>
                  <a:pt x="133" y="83"/>
                  <a:pt x="133" y="79"/>
                </a:cubicBezTo>
                <a:cubicBezTo>
                  <a:pt x="133" y="77"/>
                  <a:pt x="134" y="74"/>
                  <a:pt x="134" y="71"/>
                </a:cubicBezTo>
                <a:cubicBezTo>
                  <a:pt x="134" y="71"/>
                  <a:pt x="134" y="71"/>
                  <a:pt x="134" y="71"/>
                </a:cubicBezTo>
                <a:cubicBezTo>
                  <a:pt x="134" y="70"/>
                  <a:pt x="134" y="70"/>
                  <a:pt x="134" y="70"/>
                </a:cubicBezTo>
                <a:cubicBezTo>
                  <a:pt x="133" y="69"/>
                  <a:pt x="133" y="67"/>
                  <a:pt x="133" y="65"/>
                </a:cubicBezTo>
                <a:cubicBezTo>
                  <a:pt x="133" y="65"/>
                  <a:pt x="133" y="64"/>
                  <a:pt x="133" y="63"/>
                </a:cubicBezTo>
                <a:cubicBezTo>
                  <a:pt x="133" y="63"/>
                  <a:pt x="133" y="64"/>
                  <a:pt x="133" y="65"/>
                </a:cubicBezTo>
                <a:cubicBezTo>
                  <a:pt x="133" y="66"/>
                  <a:pt x="133" y="68"/>
                  <a:pt x="133" y="68"/>
                </a:cubicBezTo>
                <a:cubicBezTo>
                  <a:pt x="132" y="69"/>
                  <a:pt x="132" y="68"/>
                  <a:pt x="132" y="65"/>
                </a:cubicBezTo>
                <a:cubicBezTo>
                  <a:pt x="132" y="65"/>
                  <a:pt x="132" y="64"/>
                  <a:pt x="132" y="64"/>
                </a:cubicBezTo>
                <a:cubicBezTo>
                  <a:pt x="132" y="63"/>
                  <a:pt x="132" y="62"/>
                  <a:pt x="132" y="61"/>
                </a:cubicBezTo>
                <a:cubicBezTo>
                  <a:pt x="132" y="60"/>
                  <a:pt x="132" y="60"/>
                  <a:pt x="132" y="59"/>
                </a:cubicBezTo>
                <a:cubicBezTo>
                  <a:pt x="132" y="58"/>
                  <a:pt x="132" y="56"/>
                  <a:pt x="132" y="55"/>
                </a:cubicBezTo>
                <a:cubicBezTo>
                  <a:pt x="132" y="55"/>
                  <a:pt x="132" y="54"/>
                  <a:pt x="132" y="53"/>
                </a:cubicBezTo>
                <a:cubicBezTo>
                  <a:pt x="131" y="55"/>
                  <a:pt x="129" y="57"/>
                  <a:pt x="129" y="60"/>
                </a:cubicBezTo>
                <a:cubicBezTo>
                  <a:pt x="129" y="60"/>
                  <a:pt x="128" y="60"/>
                  <a:pt x="128" y="61"/>
                </a:cubicBezTo>
                <a:cubicBezTo>
                  <a:pt x="128" y="61"/>
                  <a:pt x="127" y="61"/>
                  <a:pt x="127" y="61"/>
                </a:cubicBezTo>
                <a:cubicBezTo>
                  <a:pt x="126" y="62"/>
                  <a:pt x="125" y="64"/>
                  <a:pt x="125" y="67"/>
                </a:cubicBezTo>
                <a:cubicBezTo>
                  <a:pt x="124" y="69"/>
                  <a:pt x="123" y="73"/>
                  <a:pt x="122" y="77"/>
                </a:cubicBezTo>
                <a:cubicBezTo>
                  <a:pt x="122" y="77"/>
                  <a:pt x="121" y="78"/>
                  <a:pt x="121" y="79"/>
                </a:cubicBezTo>
                <a:cubicBezTo>
                  <a:pt x="121" y="80"/>
                  <a:pt x="121" y="80"/>
                  <a:pt x="121" y="81"/>
                </a:cubicBezTo>
                <a:cubicBezTo>
                  <a:pt x="119" y="87"/>
                  <a:pt x="118" y="92"/>
                  <a:pt x="116" y="98"/>
                </a:cubicBezTo>
                <a:cubicBezTo>
                  <a:pt x="117" y="93"/>
                  <a:pt x="117" y="92"/>
                  <a:pt x="117" y="90"/>
                </a:cubicBezTo>
                <a:cubicBezTo>
                  <a:pt x="117" y="89"/>
                  <a:pt x="117" y="87"/>
                  <a:pt x="119" y="80"/>
                </a:cubicBezTo>
                <a:cubicBezTo>
                  <a:pt x="119" y="80"/>
                  <a:pt x="120" y="79"/>
                  <a:pt x="120" y="79"/>
                </a:cubicBezTo>
                <a:cubicBezTo>
                  <a:pt x="120" y="78"/>
                  <a:pt x="120" y="77"/>
                  <a:pt x="120" y="77"/>
                </a:cubicBezTo>
                <a:cubicBezTo>
                  <a:pt x="120" y="77"/>
                  <a:pt x="120" y="78"/>
                  <a:pt x="120" y="79"/>
                </a:cubicBezTo>
                <a:cubicBezTo>
                  <a:pt x="119" y="79"/>
                  <a:pt x="119" y="80"/>
                  <a:pt x="119" y="80"/>
                </a:cubicBezTo>
                <a:cubicBezTo>
                  <a:pt x="117" y="86"/>
                  <a:pt x="116" y="91"/>
                  <a:pt x="115" y="93"/>
                </a:cubicBezTo>
                <a:cubicBezTo>
                  <a:pt x="115" y="94"/>
                  <a:pt x="114" y="98"/>
                  <a:pt x="113" y="102"/>
                </a:cubicBezTo>
                <a:cubicBezTo>
                  <a:pt x="113" y="102"/>
                  <a:pt x="113" y="103"/>
                  <a:pt x="112" y="104"/>
                </a:cubicBezTo>
                <a:cubicBezTo>
                  <a:pt x="112" y="105"/>
                  <a:pt x="112" y="106"/>
                  <a:pt x="112" y="107"/>
                </a:cubicBezTo>
                <a:cubicBezTo>
                  <a:pt x="110" y="113"/>
                  <a:pt x="108" y="119"/>
                  <a:pt x="107" y="122"/>
                </a:cubicBezTo>
                <a:cubicBezTo>
                  <a:pt x="107" y="123"/>
                  <a:pt x="107" y="125"/>
                  <a:pt x="106" y="126"/>
                </a:cubicBezTo>
                <a:cubicBezTo>
                  <a:pt x="106" y="127"/>
                  <a:pt x="106" y="128"/>
                  <a:pt x="106" y="129"/>
                </a:cubicBezTo>
                <a:cubicBezTo>
                  <a:pt x="106" y="131"/>
                  <a:pt x="105" y="132"/>
                  <a:pt x="105" y="133"/>
                </a:cubicBezTo>
                <a:cubicBezTo>
                  <a:pt x="105" y="133"/>
                  <a:pt x="104" y="133"/>
                  <a:pt x="104" y="133"/>
                </a:cubicBezTo>
                <a:cubicBezTo>
                  <a:pt x="104" y="134"/>
                  <a:pt x="102" y="141"/>
                  <a:pt x="105" y="137"/>
                </a:cubicBezTo>
                <a:cubicBezTo>
                  <a:pt x="103" y="141"/>
                  <a:pt x="101" y="145"/>
                  <a:pt x="99" y="150"/>
                </a:cubicBezTo>
                <a:cubicBezTo>
                  <a:pt x="99" y="151"/>
                  <a:pt x="99" y="151"/>
                  <a:pt x="99" y="152"/>
                </a:cubicBezTo>
                <a:cubicBezTo>
                  <a:pt x="99" y="153"/>
                  <a:pt x="98" y="154"/>
                  <a:pt x="98" y="155"/>
                </a:cubicBezTo>
                <a:cubicBezTo>
                  <a:pt x="98" y="156"/>
                  <a:pt x="98" y="156"/>
                  <a:pt x="97" y="156"/>
                </a:cubicBezTo>
                <a:cubicBezTo>
                  <a:pt x="97" y="158"/>
                  <a:pt x="96" y="160"/>
                  <a:pt x="96" y="163"/>
                </a:cubicBezTo>
                <a:cubicBezTo>
                  <a:pt x="92" y="174"/>
                  <a:pt x="89" y="185"/>
                  <a:pt x="86" y="192"/>
                </a:cubicBezTo>
                <a:cubicBezTo>
                  <a:pt x="83" y="200"/>
                  <a:pt x="80" y="211"/>
                  <a:pt x="78" y="219"/>
                </a:cubicBezTo>
                <a:cubicBezTo>
                  <a:pt x="78" y="218"/>
                  <a:pt x="78" y="217"/>
                  <a:pt x="78" y="217"/>
                </a:cubicBezTo>
                <a:cubicBezTo>
                  <a:pt x="77" y="219"/>
                  <a:pt x="77" y="222"/>
                  <a:pt x="76" y="226"/>
                </a:cubicBezTo>
                <a:cubicBezTo>
                  <a:pt x="76" y="228"/>
                  <a:pt x="76" y="229"/>
                  <a:pt x="75" y="230"/>
                </a:cubicBezTo>
                <a:cubicBezTo>
                  <a:pt x="75" y="231"/>
                  <a:pt x="75" y="232"/>
                  <a:pt x="75" y="233"/>
                </a:cubicBezTo>
                <a:cubicBezTo>
                  <a:pt x="75" y="234"/>
                  <a:pt x="74" y="235"/>
                  <a:pt x="74" y="236"/>
                </a:cubicBezTo>
                <a:cubicBezTo>
                  <a:pt x="74" y="237"/>
                  <a:pt x="74" y="237"/>
                  <a:pt x="73" y="238"/>
                </a:cubicBezTo>
                <a:cubicBezTo>
                  <a:pt x="73" y="238"/>
                  <a:pt x="73" y="239"/>
                  <a:pt x="73" y="239"/>
                </a:cubicBezTo>
                <a:cubicBezTo>
                  <a:pt x="73" y="239"/>
                  <a:pt x="73" y="239"/>
                  <a:pt x="73" y="239"/>
                </a:cubicBezTo>
                <a:cubicBezTo>
                  <a:pt x="73" y="239"/>
                  <a:pt x="73" y="239"/>
                  <a:pt x="72" y="239"/>
                </a:cubicBezTo>
                <a:cubicBezTo>
                  <a:pt x="71" y="236"/>
                  <a:pt x="72" y="234"/>
                  <a:pt x="72" y="234"/>
                </a:cubicBezTo>
                <a:cubicBezTo>
                  <a:pt x="72" y="233"/>
                  <a:pt x="73" y="233"/>
                  <a:pt x="74" y="233"/>
                </a:cubicBezTo>
                <a:cubicBezTo>
                  <a:pt x="74" y="232"/>
                  <a:pt x="75" y="230"/>
                  <a:pt x="74" y="230"/>
                </a:cubicBezTo>
                <a:cubicBezTo>
                  <a:pt x="75" y="228"/>
                  <a:pt x="75" y="227"/>
                  <a:pt x="75" y="226"/>
                </a:cubicBezTo>
                <a:cubicBezTo>
                  <a:pt x="75" y="226"/>
                  <a:pt x="75" y="226"/>
                  <a:pt x="75" y="226"/>
                </a:cubicBezTo>
                <a:cubicBezTo>
                  <a:pt x="75" y="225"/>
                  <a:pt x="74" y="225"/>
                  <a:pt x="74" y="225"/>
                </a:cubicBezTo>
                <a:cubicBezTo>
                  <a:pt x="73" y="223"/>
                  <a:pt x="73" y="223"/>
                  <a:pt x="72" y="222"/>
                </a:cubicBezTo>
                <a:cubicBezTo>
                  <a:pt x="72" y="221"/>
                  <a:pt x="72" y="220"/>
                  <a:pt x="72" y="219"/>
                </a:cubicBezTo>
                <a:cubicBezTo>
                  <a:pt x="72" y="217"/>
                  <a:pt x="72" y="215"/>
                  <a:pt x="73" y="213"/>
                </a:cubicBezTo>
                <a:cubicBezTo>
                  <a:pt x="73" y="214"/>
                  <a:pt x="73" y="214"/>
                  <a:pt x="73" y="214"/>
                </a:cubicBezTo>
                <a:cubicBezTo>
                  <a:pt x="74" y="211"/>
                  <a:pt x="74" y="210"/>
                  <a:pt x="74" y="208"/>
                </a:cubicBezTo>
                <a:cubicBezTo>
                  <a:pt x="74" y="207"/>
                  <a:pt x="74" y="207"/>
                  <a:pt x="74" y="206"/>
                </a:cubicBezTo>
                <a:cubicBezTo>
                  <a:pt x="74" y="206"/>
                  <a:pt x="74" y="205"/>
                  <a:pt x="74" y="204"/>
                </a:cubicBezTo>
                <a:cubicBezTo>
                  <a:pt x="74" y="203"/>
                  <a:pt x="74" y="202"/>
                  <a:pt x="74" y="202"/>
                </a:cubicBezTo>
                <a:cubicBezTo>
                  <a:pt x="74" y="198"/>
                  <a:pt x="75" y="195"/>
                  <a:pt x="75" y="192"/>
                </a:cubicBezTo>
                <a:cubicBezTo>
                  <a:pt x="75" y="192"/>
                  <a:pt x="75" y="193"/>
                  <a:pt x="75" y="192"/>
                </a:cubicBezTo>
                <a:cubicBezTo>
                  <a:pt x="75" y="183"/>
                  <a:pt x="77" y="166"/>
                  <a:pt x="78" y="153"/>
                </a:cubicBezTo>
                <a:cubicBezTo>
                  <a:pt x="79" y="157"/>
                  <a:pt x="78" y="159"/>
                  <a:pt x="80" y="156"/>
                </a:cubicBezTo>
                <a:cubicBezTo>
                  <a:pt x="80" y="151"/>
                  <a:pt x="78" y="158"/>
                  <a:pt x="79" y="146"/>
                </a:cubicBezTo>
                <a:cubicBezTo>
                  <a:pt x="80" y="143"/>
                  <a:pt x="81" y="134"/>
                  <a:pt x="83" y="134"/>
                </a:cubicBezTo>
                <a:cubicBezTo>
                  <a:pt x="83" y="136"/>
                  <a:pt x="83" y="136"/>
                  <a:pt x="83" y="136"/>
                </a:cubicBezTo>
                <a:cubicBezTo>
                  <a:pt x="81" y="144"/>
                  <a:pt x="81" y="144"/>
                  <a:pt x="81" y="144"/>
                </a:cubicBezTo>
                <a:cubicBezTo>
                  <a:pt x="83" y="141"/>
                  <a:pt x="83" y="137"/>
                  <a:pt x="83" y="132"/>
                </a:cubicBezTo>
                <a:cubicBezTo>
                  <a:pt x="84" y="130"/>
                  <a:pt x="84" y="127"/>
                  <a:pt x="84" y="125"/>
                </a:cubicBezTo>
                <a:cubicBezTo>
                  <a:pt x="85" y="126"/>
                  <a:pt x="85" y="126"/>
                  <a:pt x="85" y="126"/>
                </a:cubicBezTo>
                <a:cubicBezTo>
                  <a:pt x="87" y="109"/>
                  <a:pt x="85" y="108"/>
                  <a:pt x="88" y="91"/>
                </a:cubicBezTo>
                <a:cubicBezTo>
                  <a:pt x="87" y="92"/>
                  <a:pt x="87" y="92"/>
                  <a:pt x="87" y="92"/>
                </a:cubicBezTo>
                <a:cubicBezTo>
                  <a:pt x="86" y="83"/>
                  <a:pt x="89" y="84"/>
                  <a:pt x="89" y="75"/>
                </a:cubicBezTo>
                <a:cubicBezTo>
                  <a:pt x="91" y="72"/>
                  <a:pt x="91" y="72"/>
                  <a:pt x="91" y="72"/>
                </a:cubicBezTo>
                <a:cubicBezTo>
                  <a:pt x="91" y="65"/>
                  <a:pt x="92" y="49"/>
                  <a:pt x="93" y="38"/>
                </a:cubicBezTo>
                <a:cubicBezTo>
                  <a:pt x="94" y="44"/>
                  <a:pt x="93" y="58"/>
                  <a:pt x="92" y="66"/>
                </a:cubicBezTo>
                <a:cubicBezTo>
                  <a:pt x="93" y="60"/>
                  <a:pt x="95" y="45"/>
                  <a:pt x="95" y="41"/>
                </a:cubicBezTo>
                <a:cubicBezTo>
                  <a:pt x="95" y="44"/>
                  <a:pt x="95" y="47"/>
                  <a:pt x="94" y="50"/>
                </a:cubicBezTo>
                <a:cubicBezTo>
                  <a:pt x="94" y="46"/>
                  <a:pt x="94" y="41"/>
                  <a:pt x="94" y="36"/>
                </a:cubicBezTo>
                <a:cubicBezTo>
                  <a:pt x="95" y="30"/>
                  <a:pt x="96" y="23"/>
                  <a:pt x="96" y="16"/>
                </a:cubicBezTo>
                <a:cubicBezTo>
                  <a:pt x="97" y="16"/>
                  <a:pt x="97" y="13"/>
                  <a:pt x="97" y="10"/>
                </a:cubicBezTo>
                <a:cubicBezTo>
                  <a:pt x="97" y="8"/>
                  <a:pt x="96" y="6"/>
                  <a:pt x="96" y="5"/>
                </a:cubicBezTo>
                <a:cubicBezTo>
                  <a:pt x="95" y="3"/>
                  <a:pt x="94" y="2"/>
                  <a:pt x="93" y="1"/>
                </a:cubicBezTo>
                <a:cubicBezTo>
                  <a:pt x="92" y="0"/>
                  <a:pt x="91" y="0"/>
                  <a:pt x="91" y="0"/>
                </a:cubicBezTo>
                <a:cubicBezTo>
                  <a:pt x="90" y="0"/>
                  <a:pt x="89" y="0"/>
                  <a:pt x="89" y="0"/>
                </a:cubicBezTo>
                <a:cubicBezTo>
                  <a:pt x="88" y="0"/>
                  <a:pt x="88" y="0"/>
                  <a:pt x="88" y="0"/>
                </a:cubicBezTo>
                <a:cubicBezTo>
                  <a:pt x="87" y="0"/>
                  <a:pt x="87" y="0"/>
                  <a:pt x="87" y="0"/>
                </a:cubicBezTo>
                <a:cubicBezTo>
                  <a:pt x="86" y="2"/>
                  <a:pt x="86" y="2"/>
                  <a:pt x="86" y="2"/>
                </a:cubicBezTo>
                <a:cubicBezTo>
                  <a:pt x="86" y="2"/>
                  <a:pt x="85" y="3"/>
                  <a:pt x="85" y="4"/>
                </a:cubicBezTo>
                <a:cubicBezTo>
                  <a:pt x="84" y="5"/>
                  <a:pt x="84" y="6"/>
                  <a:pt x="83" y="7"/>
                </a:cubicBezTo>
                <a:cubicBezTo>
                  <a:pt x="83" y="8"/>
                  <a:pt x="82" y="8"/>
                  <a:pt x="82" y="9"/>
                </a:cubicBezTo>
                <a:cubicBezTo>
                  <a:pt x="81" y="10"/>
                  <a:pt x="81" y="12"/>
                  <a:pt x="80" y="13"/>
                </a:cubicBezTo>
                <a:cubicBezTo>
                  <a:pt x="79" y="15"/>
                  <a:pt x="78" y="17"/>
                  <a:pt x="77" y="19"/>
                </a:cubicBezTo>
                <a:cubicBezTo>
                  <a:pt x="75" y="27"/>
                  <a:pt x="75" y="27"/>
                  <a:pt x="75" y="27"/>
                </a:cubicBezTo>
                <a:cubicBezTo>
                  <a:pt x="74" y="32"/>
                  <a:pt x="74" y="32"/>
                  <a:pt x="74" y="32"/>
                </a:cubicBezTo>
                <a:cubicBezTo>
                  <a:pt x="73" y="34"/>
                  <a:pt x="72" y="37"/>
                  <a:pt x="71" y="40"/>
                </a:cubicBezTo>
                <a:cubicBezTo>
                  <a:pt x="70" y="45"/>
                  <a:pt x="68" y="51"/>
                  <a:pt x="66" y="56"/>
                </a:cubicBezTo>
                <a:cubicBezTo>
                  <a:pt x="64" y="63"/>
                  <a:pt x="61" y="70"/>
                  <a:pt x="59" y="78"/>
                </a:cubicBezTo>
                <a:cubicBezTo>
                  <a:pt x="59" y="73"/>
                  <a:pt x="59" y="68"/>
                  <a:pt x="59" y="62"/>
                </a:cubicBezTo>
                <a:cubicBezTo>
                  <a:pt x="59" y="63"/>
                  <a:pt x="60" y="67"/>
                  <a:pt x="60" y="62"/>
                </a:cubicBezTo>
                <a:cubicBezTo>
                  <a:pt x="61" y="49"/>
                  <a:pt x="61" y="36"/>
                  <a:pt x="62" y="22"/>
                </a:cubicBezTo>
                <a:cubicBezTo>
                  <a:pt x="62" y="17"/>
                  <a:pt x="63" y="13"/>
                  <a:pt x="63" y="8"/>
                </a:cubicBezTo>
                <a:cubicBezTo>
                  <a:pt x="53" y="7"/>
                  <a:pt x="53" y="7"/>
                  <a:pt x="53" y="7"/>
                </a:cubicBezTo>
                <a:cubicBezTo>
                  <a:pt x="52" y="7"/>
                  <a:pt x="52" y="7"/>
                  <a:pt x="52" y="7"/>
                </a:cubicBezTo>
                <a:cubicBezTo>
                  <a:pt x="51" y="14"/>
                  <a:pt x="49" y="20"/>
                  <a:pt x="48" y="26"/>
                </a:cubicBezTo>
                <a:cubicBezTo>
                  <a:pt x="48" y="28"/>
                  <a:pt x="48" y="28"/>
                  <a:pt x="48" y="28"/>
                </a:cubicBezTo>
                <a:cubicBezTo>
                  <a:pt x="47" y="30"/>
                  <a:pt x="45" y="34"/>
                  <a:pt x="45" y="34"/>
                </a:cubicBezTo>
                <a:cubicBezTo>
                  <a:pt x="45" y="34"/>
                  <a:pt x="45" y="32"/>
                  <a:pt x="46" y="30"/>
                </a:cubicBezTo>
                <a:cubicBezTo>
                  <a:pt x="46" y="29"/>
                  <a:pt x="47" y="27"/>
                  <a:pt x="47" y="27"/>
                </a:cubicBezTo>
                <a:cubicBezTo>
                  <a:pt x="46" y="26"/>
                  <a:pt x="46" y="24"/>
                  <a:pt x="45" y="24"/>
                </a:cubicBezTo>
                <a:cubicBezTo>
                  <a:pt x="44" y="24"/>
                  <a:pt x="41" y="27"/>
                  <a:pt x="38" y="35"/>
                </a:cubicBezTo>
                <a:cubicBezTo>
                  <a:pt x="38" y="35"/>
                  <a:pt x="37" y="37"/>
                  <a:pt x="37" y="39"/>
                </a:cubicBezTo>
                <a:cubicBezTo>
                  <a:pt x="37" y="40"/>
                  <a:pt x="37" y="41"/>
                  <a:pt x="37" y="42"/>
                </a:cubicBezTo>
                <a:cubicBezTo>
                  <a:pt x="36" y="45"/>
                  <a:pt x="36" y="48"/>
                  <a:pt x="36" y="48"/>
                </a:cubicBezTo>
                <a:cubicBezTo>
                  <a:pt x="34" y="52"/>
                  <a:pt x="34" y="52"/>
                  <a:pt x="34" y="52"/>
                </a:cubicBezTo>
                <a:cubicBezTo>
                  <a:pt x="34" y="52"/>
                  <a:pt x="35" y="49"/>
                  <a:pt x="35" y="47"/>
                </a:cubicBezTo>
                <a:cubicBezTo>
                  <a:pt x="36" y="44"/>
                  <a:pt x="36" y="41"/>
                  <a:pt x="36" y="41"/>
                </a:cubicBezTo>
                <a:cubicBezTo>
                  <a:pt x="34" y="47"/>
                  <a:pt x="34" y="51"/>
                  <a:pt x="34" y="56"/>
                </a:cubicBezTo>
                <a:cubicBezTo>
                  <a:pt x="33" y="57"/>
                  <a:pt x="33" y="58"/>
                  <a:pt x="32" y="61"/>
                </a:cubicBezTo>
                <a:cubicBezTo>
                  <a:pt x="32" y="61"/>
                  <a:pt x="33" y="64"/>
                  <a:pt x="33" y="67"/>
                </a:cubicBezTo>
                <a:cubicBezTo>
                  <a:pt x="33" y="70"/>
                  <a:pt x="33" y="73"/>
                  <a:pt x="33" y="73"/>
                </a:cubicBezTo>
                <a:cubicBezTo>
                  <a:pt x="33" y="75"/>
                  <a:pt x="32" y="68"/>
                  <a:pt x="31" y="74"/>
                </a:cubicBezTo>
                <a:cubicBezTo>
                  <a:pt x="29" y="55"/>
                  <a:pt x="29" y="55"/>
                  <a:pt x="29" y="55"/>
                </a:cubicBezTo>
                <a:cubicBezTo>
                  <a:pt x="29" y="53"/>
                  <a:pt x="29" y="53"/>
                  <a:pt x="29" y="53"/>
                </a:cubicBezTo>
                <a:cubicBezTo>
                  <a:pt x="29" y="53"/>
                  <a:pt x="29" y="53"/>
                  <a:pt x="29" y="53"/>
                </a:cubicBezTo>
                <a:cubicBezTo>
                  <a:pt x="29" y="53"/>
                  <a:pt x="29" y="53"/>
                  <a:pt x="29" y="53"/>
                </a:cubicBezTo>
                <a:cubicBezTo>
                  <a:pt x="27" y="36"/>
                  <a:pt x="27" y="36"/>
                  <a:pt x="27" y="36"/>
                </a:cubicBezTo>
                <a:cubicBezTo>
                  <a:pt x="26" y="44"/>
                  <a:pt x="26" y="44"/>
                  <a:pt x="26" y="44"/>
                </a:cubicBezTo>
                <a:cubicBezTo>
                  <a:pt x="28" y="57"/>
                  <a:pt x="28" y="57"/>
                  <a:pt x="28" y="57"/>
                </a:cubicBezTo>
                <a:cubicBezTo>
                  <a:pt x="23" y="79"/>
                  <a:pt x="23" y="79"/>
                  <a:pt x="23" y="79"/>
                </a:cubicBezTo>
                <a:cubicBezTo>
                  <a:pt x="23" y="79"/>
                  <a:pt x="23" y="79"/>
                  <a:pt x="23" y="80"/>
                </a:cubicBezTo>
                <a:cubicBezTo>
                  <a:pt x="21" y="80"/>
                  <a:pt x="21" y="80"/>
                  <a:pt x="21" y="80"/>
                </a:cubicBezTo>
                <a:cubicBezTo>
                  <a:pt x="21" y="80"/>
                  <a:pt x="21" y="81"/>
                  <a:pt x="21" y="82"/>
                </a:cubicBezTo>
                <a:cubicBezTo>
                  <a:pt x="21" y="82"/>
                  <a:pt x="21" y="81"/>
                  <a:pt x="21" y="78"/>
                </a:cubicBezTo>
                <a:cubicBezTo>
                  <a:pt x="21" y="78"/>
                  <a:pt x="21" y="78"/>
                  <a:pt x="21" y="78"/>
                </a:cubicBezTo>
                <a:cubicBezTo>
                  <a:pt x="21" y="78"/>
                  <a:pt x="21" y="78"/>
                  <a:pt x="21" y="78"/>
                </a:cubicBezTo>
                <a:cubicBezTo>
                  <a:pt x="19" y="88"/>
                  <a:pt x="19" y="88"/>
                  <a:pt x="19" y="88"/>
                </a:cubicBezTo>
                <a:cubicBezTo>
                  <a:pt x="19" y="88"/>
                  <a:pt x="19" y="86"/>
                  <a:pt x="19" y="85"/>
                </a:cubicBezTo>
                <a:cubicBezTo>
                  <a:pt x="19" y="89"/>
                  <a:pt x="14" y="101"/>
                  <a:pt x="15" y="108"/>
                </a:cubicBezTo>
                <a:cubicBezTo>
                  <a:pt x="14" y="108"/>
                  <a:pt x="14" y="108"/>
                  <a:pt x="14" y="108"/>
                </a:cubicBezTo>
                <a:cubicBezTo>
                  <a:pt x="13" y="115"/>
                  <a:pt x="12" y="122"/>
                  <a:pt x="11" y="127"/>
                </a:cubicBezTo>
                <a:cubicBezTo>
                  <a:pt x="11" y="131"/>
                  <a:pt x="10" y="134"/>
                  <a:pt x="10" y="137"/>
                </a:cubicBezTo>
                <a:cubicBezTo>
                  <a:pt x="9" y="142"/>
                  <a:pt x="9" y="146"/>
                  <a:pt x="8" y="151"/>
                </a:cubicBezTo>
                <a:cubicBezTo>
                  <a:pt x="8" y="152"/>
                  <a:pt x="8" y="153"/>
                  <a:pt x="8" y="154"/>
                </a:cubicBezTo>
                <a:cubicBezTo>
                  <a:pt x="8" y="155"/>
                  <a:pt x="7" y="156"/>
                  <a:pt x="7" y="157"/>
                </a:cubicBezTo>
                <a:cubicBezTo>
                  <a:pt x="8" y="157"/>
                  <a:pt x="7" y="164"/>
                  <a:pt x="8" y="169"/>
                </a:cubicBezTo>
                <a:cubicBezTo>
                  <a:pt x="6" y="182"/>
                  <a:pt x="3" y="196"/>
                  <a:pt x="2" y="212"/>
                </a:cubicBezTo>
                <a:cubicBezTo>
                  <a:pt x="2" y="223"/>
                  <a:pt x="3" y="215"/>
                  <a:pt x="3" y="220"/>
                </a:cubicBezTo>
                <a:cubicBezTo>
                  <a:pt x="2" y="221"/>
                  <a:pt x="1" y="236"/>
                  <a:pt x="1" y="228"/>
                </a:cubicBezTo>
                <a:cubicBezTo>
                  <a:pt x="0" y="245"/>
                  <a:pt x="0" y="251"/>
                  <a:pt x="0" y="270"/>
                </a:cubicBezTo>
                <a:cubicBezTo>
                  <a:pt x="9" y="271"/>
                  <a:pt x="9" y="271"/>
                  <a:pt x="9" y="271"/>
                </a:cubicBezTo>
                <a:cubicBezTo>
                  <a:pt x="9" y="271"/>
                  <a:pt x="9" y="271"/>
                  <a:pt x="9" y="270"/>
                </a:cubicBezTo>
                <a:cubicBezTo>
                  <a:pt x="9" y="270"/>
                  <a:pt x="9" y="270"/>
                  <a:pt x="9" y="270"/>
                </a:cubicBezTo>
                <a:cubicBezTo>
                  <a:pt x="9" y="270"/>
                  <a:pt x="9" y="270"/>
                  <a:pt x="9" y="270"/>
                </a:cubicBezTo>
                <a:cubicBezTo>
                  <a:pt x="9" y="270"/>
                  <a:pt x="9" y="270"/>
                  <a:pt x="9" y="270"/>
                </a:cubicBezTo>
                <a:cubicBezTo>
                  <a:pt x="9" y="269"/>
                  <a:pt x="9" y="269"/>
                  <a:pt x="9" y="269"/>
                </a:cubicBezTo>
                <a:cubicBezTo>
                  <a:pt x="10" y="270"/>
                  <a:pt x="10" y="270"/>
                  <a:pt x="10" y="270"/>
                </a:cubicBezTo>
                <a:cubicBezTo>
                  <a:pt x="10" y="269"/>
                  <a:pt x="10" y="268"/>
                  <a:pt x="10" y="268"/>
                </a:cubicBezTo>
                <a:cubicBezTo>
                  <a:pt x="10" y="267"/>
                  <a:pt x="10" y="267"/>
                  <a:pt x="10" y="266"/>
                </a:cubicBezTo>
                <a:cubicBezTo>
                  <a:pt x="10" y="267"/>
                  <a:pt x="10" y="267"/>
                  <a:pt x="10" y="267"/>
                </a:cubicBezTo>
                <a:cubicBezTo>
                  <a:pt x="10" y="266"/>
                  <a:pt x="9" y="266"/>
                  <a:pt x="9" y="265"/>
                </a:cubicBezTo>
                <a:cubicBezTo>
                  <a:pt x="10" y="263"/>
                  <a:pt x="11" y="261"/>
                  <a:pt x="11" y="261"/>
                </a:cubicBezTo>
                <a:cubicBezTo>
                  <a:pt x="11" y="262"/>
                  <a:pt x="11" y="262"/>
                  <a:pt x="11" y="262"/>
                </a:cubicBezTo>
                <a:cubicBezTo>
                  <a:pt x="13" y="255"/>
                  <a:pt x="16" y="246"/>
                  <a:pt x="19" y="238"/>
                </a:cubicBezTo>
                <a:cubicBezTo>
                  <a:pt x="19" y="237"/>
                  <a:pt x="20" y="235"/>
                  <a:pt x="20" y="234"/>
                </a:cubicBezTo>
                <a:cubicBezTo>
                  <a:pt x="20" y="237"/>
                  <a:pt x="20" y="241"/>
                  <a:pt x="19" y="244"/>
                </a:cubicBezTo>
                <a:cubicBezTo>
                  <a:pt x="19" y="245"/>
                  <a:pt x="19" y="246"/>
                  <a:pt x="19" y="248"/>
                </a:cubicBezTo>
                <a:cubicBezTo>
                  <a:pt x="18" y="250"/>
                  <a:pt x="18" y="252"/>
                  <a:pt x="17" y="256"/>
                </a:cubicBezTo>
                <a:cubicBezTo>
                  <a:pt x="17" y="256"/>
                  <a:pt x="17" y="257"/>
                  <a:pt x="17" y="257"/>
                </a:cubicBezTo>
                <a:cubicBezTo>
                  <a:pt x="17" y="257"/>
                  <a:pt x="17" y="258"/>
                  <a:pt x="17" y="258"/>
                </a:cubicBezTo>
                <a:cubicBezTo>
                  <a:pt x="16" y="261"/>
                  <a:pt x="16" y="264"/>
                  <a:pt x="15" y="269"/>
                </a:cubicBezTo>
                <a:cubicBezTo>
                  <a:pt x="18" y="270"/>
                  <a:pt x="18" y="270"/>
                  <a:pt x="18" y="270"/>
                </a:cubicBezTo>
                <a:cubicBezTo>
                  <a:pt x="23" y="270"/>
                  <a:pt x="23" y="270"/>
                  <a:pt x="23" y="270"/>
                </a:cubicBezTo>
                <a:cubicBezTo>
                  <a:pt x="26" y="271"/>
                  <a:pt x="26" y="271"/>
                  <a:pt x="26" y="271"/>
                </a:cubicBezTo>
                <a:cubicBezTo>
                  <a:pt x="26" y="271"/>
                  <a:pt x="26" y="271"/>
                  <a:pt x="26" y="272"/>
                </a:cubicBezTo>
                <a:cubicBezTo>
                  <a:pt x="26" y="271"/>
                  <a:pt x="26" y="271"/>
                  <a:pt x="26" y="271"/>
                </a:cubicBezTo>
                <a:cubicBezTo>
                  <a:pt x="27" y="271"/>
                  <a:pt x="27" y="271"/>
                  <a:pt x="27" y="271"/>
                </a:cubicBezTo>
                <a:cubicBezTo>
                  <a:pt x="27" y="271"/>
                  <a:pt x="27" y="271"/>
                  <a:pt x="27" y="271"/>
                </a:cubicBezTo>
                <a:cubicBezTo>
                  <a:pt x="27" y="270"/>
                  <a:pt x="27" y="270"/>
                  <a:pt x="27" y="270"/>
                </a:cubicBezTo>
                <a:cubicBezTo>
                  <a:pt x="27" y="270"/>
                  <a:pt x="27" y="270"/>
                  <a:pt x="27" y="270"/>
                </a:cubicBezTo>
                <a:cubicBezTo>
                  <a:pt x="27" y="271"/>
                  <a:pt x="28" y="272"/>
                  <a:pt x="28" y="273"/>
                </a:cubicBezTo>
                <a:cubicBezTo>
                  <a:pt x="28" y="274"/>
                  <a:pt x="29" y="274"/>
                  <a:pt x="29" y="272"/>
                </a:cubicBezTo>
                <a:cubicBezTo>
                  <a:pt x="29" y="272"/>
                  <a:pt x="29" y="271"/>
                  <a:pt x="30" y="270"/>
                </a:cubicBezTo>
                <a:cubicBezTo>
                  <a:pt x="30" y="271"/>
                  <a:pt x="29" y="272"/>
                  <a:pt x="29" y="273"/>
                </a:cubicBezTo>
                <a:cubicBezTo>
                  <a:pt x="29" y="277"/>
                  <a:pt x="29" y="278"/>
                  <a:pt x="29" y="279"/>
                </a:cubicBezTo>
                <a:cubicBezTo>
                  <a:pt x="29" y="281"/>
                  <a:pt x="29" y="283"/>
                  <a:pt x="29" y="288"/>
                </a:cubicBezTo>
                <a:cubicBezTo>
                  <a:pt x="30" y="282"/>
                  <a:pt x="30" y="283"/>
                  <a:pt x="30" y="284"/>
                </a:cubicBezTo>
                <a:cubicBezTo>
                  <a:pt x="30" y="285"/>
                  <a:pt x="30" y="286"/>
                  <a:pt x="30" y="286"/>
                </a:cubicBezTo>
                <a:cubicBezTo>
                  <a:pt x="30" y="286"/>
                  <a:pt x="31" y="286"/>
                  <a:pt x="31" y="285"/>
                </a:cubicBezTo>
                <a:cubicBezTo>
                  <a:pt x="31" y="291"/>
                  <a:pt x="31" y="292"/>
                  <a:pt x="31" y="294"/>
                </a:cubicBezTo>
                <a:cubicBezTo>
                  <a:pt x="31" y="295"/>
                  <a:pt x="30" y="296"/>
                  <a:pt x="31" y="297"/>
                </a:cubicBezTo>
                <a:cubicBezTo>
                  <a:pt x="31" y="299"/>
                  <a:pt x="31" y="299"/>
                  <a:pt x="31" y="300"/>
                </a:cubicBezTo>
                <a:cubicBezTo>
                  <a:pt x="31" y="300"/>
                  <a:pt x="30" y="300"/>
                  <a:pt x="30" y="300"/>
                </a:cubicBezTo>
                <a:cubicBezTo>
                  <a:pt x="31" y="301"/>
                  <a:pt x="31" y="301"/>
                  <a:pt x="31" y="299"/>
                </a:cubicBezTo>
                <a:cubicBezTo>
                  <a:pt x="32" y="298"/>
                  <a:pt x="32" y="296"/>
                  <a:pt x="32" y="295"/>
                </a:cubicBezTo>
                <a:cubicBezTo>
                  <a:pt x="32" y="297"/>
                  <a:pt x="33" y="298"/>
                  <a:pt x="33" y="299"/>
                </a:cubicBezTo>
                <a:cubicBezTo>
                  <a:pt x="34" y="300"/>
                  <a:pt x="34" y="301"/>
                  <a:pt x="34" y="301"/>
                </a:cubicBezTo>
                <a:cubicBezTo>
                  <a:pt x="34" y="303"/>
                  <a:pt x="34" y="303"/>
                  <a:pt x="35" y="305"/>
                </a:cubicBezTo>
                <a:cubicBezTo>
                  <a:pt x="35" y="306"/>
                  <a:pt x="35" y="306"/>
                  <a:pt x="36" y="306"/>
                </a:cubicBezTo>
                <a:cubicBezTo>
                  <a:pt x="42" y="306"/>
                  <a:pt x="42" y="306"/>
                  <a:pt x="42" y="306"/>
                </a:cubicBezTo>
                <a:cubicBezTo>
                  <a:pt x="42" y="306"/>
                  <a:pt x="42" y="306"/>
                  <a:pt x="42" y="305"/>
                </a:cubicBezTo>
                <a:cubicBezTo>
                  <a:pt x="42" y="306"/>
                  <a:pt x="42" y="306"/>
                  <a:pt x="42" y="306"/>
                </a:cubicBezTo>
                <a:cubicBezTo>
                  <a:pt x="42" y="306"/>
                  <a:pt x="42" y="306"/>
                  <a:pt x="42" y="306"/>
                </a:cubicBezTo>
                <a:cubicBezTo>
                  <a:pt x="43" y="304"/>
                  <a:pt x="43" y="302"/>
                  <a:pt x="44" y="300"/>
                </a:cubicBezTo>
                <a:cubicBezTo>
                  <a:pt x="44" y="298"/>
                  <a:pt x="45" y="297"/>
                  <a:pt x="46" y="289"/>
                </a:cubicBezTo>
                <a:close/>
                <a:moveTo>
                  <a:pt x="208" y="178"/>
                </a:moveTo>
                <a:cubicBezTo>
                  <a:pt x="209" y="178"/>
                  <a:pt x="209" y="177"/>
                  <a:pt x="209" y="177"/>
                </a:cubicBezTo>
                <a:cubicBezTo>
                  <a:pt x="209" y="176"/>
                  <a:pt x="209" y="176"/>
                  <a:pt x="209" y="176"/>
                </a:cubicBezTo>
                <a:cubicBezTo>
                  <a:pt x="210" y="176"/>
                  <a:pt x="210" y="176"/>
                  <a:pt x="210" y="176"/>
                </a:cubicBezTo>
                <a:cubicBezTo>
                  <a:pt x="211" y="178"/>
                  <a:pt x="211" y="178"/>
                  <a:pt x="211" y="178"/>
                </a:cubicBezTo>
                <a:cubicBezTo>
                  <a:pt x="211" y="178"/>
                  <a:pt x="211" y="179"/>
                  <a:pt x="211" y="179"/>
                </a:cubicBezTo>
                <a:cubicBezTo>
                  <a:pt x="210" y="179"/>
                  <a:pt x="210" y="179"/>
                  <a:pt x="210" y="180"/>
                </a:cubicBezTo>
                <a:cubicBezTo>
                  <a:pt x="210" y="181"/>
                  <a:pt x="209" y="182"/>
                  <a:pt x="209" y="183"/>
                </a:cubicBezTo>
                <a:cubicBezTo>
                  <a:pt x="208" y="183"/>
                  <a:pt x="207" y="184"/>
                  <a:pt x="207" y="185"/>
                </a:cubicBezTo>
                <a:cubicBezTo>
                  <a:pt x="207" y="185"/>
                  <a:pt x="207" y="185"/>
                  <a:pt x="207" y="185"/>
                </a:cubicBezTo>
                <a:cubicBezTo>
                  <a:pt x="207" y="185"/>
                  <a:pt x="207" y="185"/>
                  <a:pt x="207" y="185"/>
                </a:cubicBezTo>
                <a:cubicBezTo>
                  <a:pt x="208" y="181"/>
                  <a:pt x="208" y="181"/>
                  <a:pt x="208" y="181"/>
                </a:cubicBezTo>
                <a:cubicBezTo>
                  <a:pt x="208" y="181"/>
                  <a:pt x="208" y="181"/>
                  <a:pt x="208" y="181"/>
                </a:cubicBezTo>
                <a:cubicBezTo>
                  <a:pt x="208" y="181"/>
                  <a:pt x="208" y="181"/>
                  <a:pt x="208" y="181"/>
                </a:cubicBezTo>
                <a:cubicBezTo>
                  <a:pt x="207" y="182"/>
                  <a:pt x="206" y="184"/>
                  <a:pt x="205" y="186"/>
                </a:cubicBezTo>
                <a:cubicBezTo>
                  <a:pt x="204" y="188"/>
                  <a:pt x="203" y="190"/>
                  <a:pt x="203" y="191"/>
                </a:cubicBezTo>
                <a:cubicBezTo>
                  <a:pt x="203" y="191"/>
                  <a:pt x="203" y="191"/>
                  <a:pt x="203" y="191"/>
                </a:cubicBezTo>
                <a:cubicBezTo>
                  <a:pt x="203" y="191"/>
                  <a:pt x="203" y="191"/>
                  <a:pt x="203" y="191"/>
                </a:cubicBezTo>
                <a:cubicBezTo>
                  <a:pt x="202" y="191"/>
                  <a:pt x="202" y="191"/>
                  <a:pt x="202" y="192"/>
                </a:cubicBezTo>
                <a:cubicBezTo>
                  <a:pt x="203" y="188"/>
                  <a:pt x="205" y="184"/>
                  <a:pt x="207" y="181"/>
                </a:cubicBezTo>
                <a:cubicBezTo>
                  <a:pt x="207" y="180"/>
                  <a:pt x="208" y="180"/>
                  <a:pt x="208" y="180"/>
                </a:cubicBezTo>
                <a:cubicBezTo>
                  <a:pt x="208" y="179"/>
                  <a:pt x="208" y="179"/>
                  <a:pt x="208" y="178"/>
                </a:cubicBezTo>
                <a:close/>
                <a:moveTo>
                  <a:pt x="172" y="196"/>
                </a:moveTo>
                <a:cubicBezTo>
                  <a:pt x="173" y="196"/>
                  <a:pt x="173" y="195"/>
                  <a:pt x="174" y="194"/>
                </a:cubicBezTo>
                <a:cubicBezTo>
                  <a:pt x="173" y="196"/>
                  <a:pt x="173" y="196"/>
                  <a:pt x="172" y="196"/>
                </a:cubicBezTo>
                <a:close/>
                <a:moveTo>
                  <a:pt x="181" y="185"/>
                </a:moveTo>
                <a:cubicBezTo>
                  <a:pt x="181" y="184"/>
                  <a:pt x="181" y="184"/>
                  <a:pt x="181" y="184"/>
                </a:cubicBezTo>
                <a:cubicBezTo>
                  <a:pt x="181" y="184"/>
                  <a:pt x="181" y="184"/>
                  <a:pt x="181" y="184"/>
                </a:cubicBezTo>
                <a:cubicBezTo>
                  <a:pt x="181" y="185"/>
                  <a:pt x="182" y="185"/>
                  <a:pt x="181" y="185"/>
                </a:cubicBezTo>
                <a:close/>
                <a:moveTo>
                  <a:pt x="149" y="197"/>
                </a:moveTo>
                <a:cubicBezTo>
                  <a:pt x="150" y="197"/>
                  <a:pt x="150" y="196"/>
                  <a:pt x="150" y="195"/>
                </a:cubicBezTo>
                <a:cubicBezTo>
                  <a:pt x="150" y="194"/>
                  <a:pt x="151" y="193"/>
                  <a:pt x="151" y="191"/>
                </a:cubicBezTo>
                <a:cubicBezTo>
                  <a:pt x="151" y="193"/>
                  <a:pt x="150" y="195"/>
                  <a:pt x="149" y="197"/>
                </a:cubicBezTo>
                <a:close/>
                <a:moveTo>
                  <a:pt x="128" y="201"/>
                </a:moveTo>
                <a:cubicBezTo>
                  <a:pt x="129" y="197"/>
                  <a:pt x="130" y="193"/>
                  <a:pt x="131" y="189"/>
                </a:cubicBezTo>
                <a:cubicBezTo>
                  <a:pt x="131" y="191"/>
                  <a:pt x="130" y="194"/>
                  <a:pt x="130" y="197"/>
                </a:cubicBezTo>
                <a:lnTo>
                  <a:pt x="128" y="201"/>
                </a:lnTo>
                <a:close/>
                <a:moveTo>
                  <a:pt x="142" y="149"/>
                </a:moveTo>
                <a:cubicBezTo>
                  <a:pt x="142" y="147"/>
                  <a:pt x="143" y="145"/>
                  <a:pt x="143" y="143"/>
                </a:cubicBezTo>
                <a:cubicBezTo>
                  <a:pt x="144" y="143"/>
                  <a:pt x="143" y="146"/>
                  <a:pt x="142" y="149"/>
                </a:cubicBezTo>
                <a:cubicBezTo>
                  <a:pt x="141" y="152"/>
                  <a:pt x="141" y="155"/>
                  <a:pt x="139" y="158"/>
                </a:cubicBezTo>
                <a:cubicBezTo>
                  <a:pt x="140" y="155"/>
                  <a:pt x="141" y="152"/>
                  <a:pt x="142" y="149"/>
                </a:cubicBezTo>
                <a:close/>
                <a:moveTo>
                  <a:pt x="141" y="149"/>
                </a:moveTo>
                <a:cubicBezTo>
                  <a:pt x="141" y="149"/>
                  <a:pt x="141" y="149"/>
                  <a:pt x="141" y="149"/>
                </a:cubicBezTo>
                <a:cubicBezTo>
                  <a:pt x="141" y="148"/>
                  <a:pt x="141" y="148"/>
                  <a:pt x="141" y="147"/>
                </a:cubicBezTo>
                <a:cubicBezTo>
                  <a:pt x="141" y="148"/>
                  <a:pt x="141" y="148"/>
                  <a:pt x="141" y="149"/>
                </a:cubicBezTo>
                <a:cubicBezTo>
                  <a:pt x="141" y="150"/>
                  <a:pt x="141" y="150"/>
                  <a:pt x="141" y="150"/>
                </a:cubicBezTo>
                <a:cubicBezTo>
                  <a:pt x="141" y="150"/>
                  <a:pt x="141" y="149"/>
                  <a:pt x="141" y="149"/>
                </a:cubicBezTo>
                <a:close/>
                <a:moveTo>
                  <a:pt x="138" y="157"/>
                </a:moveTo>
                <a:cubicBezTo>
                  <a:pt x="138" y="157"/>
                  <a:pt x="138" y="157"/>
                  <a:pt x="138" y="157"/>
                </a:cubicBezTo>
                <a:cubicBezTo>
                  <a:pt x="138" y="158"/>
                  <a:pt x="139" y="155"/>
                  <a:pt x="140" y="151"/>
                </a:cubicBezTo>
                <a:cubicBezTo>
                  <a:pt x="140" y="153"/>
                  <a:pt x="139" y="156"/>
                  <a:pt x="139" y="158"/>
                </a:cubicBezTo>
                <a:cubicBezTo>
                  <a:pt x="139" y="158"/>
                  <a:pt x="139" y="158"/>
                  <a:pt x="139" y="158"/>
                </a:cubicBezTo>
                <a:cubicBezTo>
                  <a:pt x="138" y="161"/>
                  <a:pt x="138" y="164"/>
                  <a:pt x="137" y="166"/>
                </a:cubicBezTo>
                <a:cubicBezTo>
                  <a:pt x="137" y="167"/>
                  <a:pt x="137" y="167"/>
                  <a:pt x="137" y="167"/>
                </a:cubicBezTo>
                <a:cubicBezTo>
                  <a:pt x="136" y="168"/>
                  <a:pt x="136" y="168"/>
                  <a:pt x="136" y="168"/>
                </a:cubicBezTo>
                <a:cubicBezTo>
                  <a:pt x="136" y="168"/>
                  <a:pt x="137" y="167"/>
                  <a:pt x="137" y="167"/>
                </a:cubicBezTo>
                <a:cubicBezTo>
                  <a:pt x="137" y="164"/>
                  <a:pt x="137" y="164"/>
                  <a:pt x="137" y="164"/>
                </a:cubicBezTo>
                <a:cubicBezTo>
                  <a:pt x="136" y="163"/>
                  <a:pt x="136" y="164"/>
                  <a:pt x="137" y="161"/>
                </a:cubicBezTo>
                <a:cubicBezTo>
                  <a:pt x="137" y="161"/>
                  <a:pt x="137" y="160"/>
                  <a:pt x="138" y="158"/>
                </a:cubicBezTo>
                <a:cubicBezTo>
                  <a:pt x="138" y="158"/>
                  <a:pt x="138" y="158"/>
                  <a:pt x="138" y="157"/>
                </a:cubicBezTo>
                <a:close/>
                <a:moveTo>
                  <a:pt x="135" y="171"/>
                </a:moveTo>
                <a:cubicBezTo>
                  <a:pt x="135" y="174"/>
                  <a:pt x="135" y="174"/>
                  <a:pt x="135" y="174"/>
                </a:cubicBezTo>
                <a:cubicBezTo>
                  <a:pt x="135" y="172"/>
                  <a:pt x="136" y="171"/>
                  <a:pt x="136" y="170"/>
                </a:cubicBezTo>
                <a:cubicBezTo>
                  <a:pt x="136" y="170"/>
                  <a:pt x="136" y="170"/>
                  <a:pt x="136" y="169"/>
                </a:cubicBezTo>
                <a:cubicBezTo>
                  <a:pt x="136" y="169"/>
                  <a:pt x="136" y="169"/>
                  <a:pt x="136" y="169"/>
                </a:cubicBezTo>
                <a:cubicBezTo>
                  <a:pt x="136" y="169"/>
                  <a:pt x="136" y="169"/>
                  <a:pt x="136" y="169"/>
                </a:cubicBezTo>
                <a:cubicBezTo>
                  <a:pt x="136" y="170"/>
                  <a:pt x="136" y="170"/>
                  <a:pt x="136" y="170"/>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3"/>
                  <a:pt x="136" y="173"/>
                  <a:pt x="136" y="173"/>
                </a:cubicBezTo>
                <a:cubicBezTo>
                  <a:pt x="136" y="174"/>
                  <a:pt x="136" y="175"/>
                  <a:pt x="135" y="176"/>
                </a:cubicBezTo>
                <a:cubicBezTo>
                  <a:pt x="135" y="176"/>
                  <a:pt x="135" y="176"/>
                  <a:pt x="135" y="176"/>
                </a:cubicBezTo>
                <a:cubicBezTo>
                  <a:pt x="135" y="177"/>
                  <a:pt x="135" y="178"/>
                  <a:pt x="135" y="179"/>
                </a:cubicBezTo>
                <a:cubicBezTo>
                  <a:pt x="135" y="179"/>
                  <a:pt x="135" y="179"/>
                  <a:pt x="135" y="180"/>
                </a:cubicBezTo>
                <a:cubicBezTo>
                  <a:pt x="134" y="182"/>
                  <a:pt x="134" y="185"/>
                  <a:pt x="133" y="187"/>
                </a:cubicBezTo>
                <a:cubicBezTo>
                  <a:pt x="133" y="188"/>
                  <a:pt x="133" y="188"/>
                  <a:pt x="133" y="188"/>
                </a:cubicBezTo>
                <a:cubicBezTo>
                  <a:pt x="133" y="189"/>
                  <a:pt x="133" y="189"/>
                  <a:pt x="133" y="190"/>
                </a:cubicBezTo>
                <a:cubicBezTo>
                  <a:pt x="132" y="191"/>
                  <a:pt x="132" y="192"/>
                  <a:pt x="132" y="194"/>
                </a:cubicBezTo>
                <a:cubicBezTo>
                  <a:pt x="131" y="195"/>
                  <a:pt x="131" y="195"/>
                  <a:pt x="131" y="195"/>
                </a:cubicBezTo>
                <a:cubicBezTo>
                  <a:pt x="131" y="195"/>
                  <a:pt x="131" y="194"/>
                  <a:pt x="131" y="194"/>
                </a:cubicBezTo>
                <a:cubicBezTo>
                  <a:pt x="131" y="192"/>
                  <a:pt x="131" y="191"/>
                  <a:pt x="132" y="189"/>
                </a:cubicBezTo>
                <a:cubicBezTo>
                  <a:pt x="132" y="188"/>
                  <a:pt x="132" y="188"/>
                  <a:pt x="132" y="187"/>
                </a:cubicBezTo>
                <a:cubicBezTo>
                  <a:pt x="132" y="186"/>
                  <a:pt x="133" y="184"/>
                  <a:pt x="133" y="183"/>
                </a:cubicBezTo>
                <a:cubicBezTo>
                  <a:pt x="133" y="183"/>
                  <a:pt x="133" y="183"/>
                  <a:pt x="133" y="183"/>
                </a:cubicBezTo>
                <a:cubicBezTo>
                  <a:pt x="133" y="182"/>
                  <a:pt x="133" y="182"/>
                  <a:pt x="133" y="181"/>
                </a:cubicBezTo>
                <a:cubicBezTo>
                  <a:pt x="133" y="180"/>
                  <a:pt x="134" y="179"/>
                  <a:pt x="134" y="178"/>
                </a:cubicBezTo>
                <a:cubicBezTo>
                  <a:pt x="134" y="177"/>
                  <a:pt x="134" y="177"/>
                  <a:pt x="134" y="177"/>
                </a:cubicBezTo>
                <a:lnTo>
                  <a:pt x="135" y="171"/>
                </a:lnTo>
                <a:close/>
                <a:moveTo>
                  <a:pt x="45" y="198"/>
                </a:moveTo>
                <a:cubicBezTo>
                  <a:pt x="45" y="197"/>
                  <a:pt x="45" y="196"/>
                  <a:pt x="45" y="201"/>
                </a:cubicBezTo>
                <a:cubicBezTo>
                  <a:pt x="44" y="198"/>
                  <a:pt x="44" y="198"/>
                  <a:pt x="44" y="198"/>
                </a:cubicBezTo>
                <a:cubicBezTo>
                  <a:pt x="44" y="200"/>
                  <a:pt x="43" y="202"/>
                  <a:pt x="43" y="206"/>
                </a:cubicBezTo>
                <a:cubicBezTo>
                  <a:pt x="43" y="214"/>
                  <a:pt x="43" y="220"/>
                  <a:pt x="43" y="227"/>
                </a:cubicBezTo>
                <a:cubicBezTo>
                  <a:pt x="43" y="235"/>
                  <a:pt x="43" y="244"/>
                  <a:pt x="43" y="251"/>
                </a:cubicBezTo>
                <a:cubicBezTo>
                  <a:pt x="42" y="257"/>
                  <a:pt x="42" y="260"/>
                  <a:pt x="42" y="253"/>
                </a:cubicBezTo>
                <a:cubicBezTo>
                  <a:pt x="42" y="255"/>
                  <a:pt x="42" y="255"/>
                  <a:pt x="42" y="259"/>
                </a:cubicBezTo>
                <a:cubicBezTo>
                  <a:pt x="42" y="259"/>
                  <a:pt x="41" y="260"/>
                  <a:pt x="41" y="260"/>
                </a:cubicBezTo>
                <a:cubicBezTo>
                  <a:pt x="41" y="261"/>
                  <a:pt x="41" y="261"/>
                  <a:pt x="41" y="261"/>
                </a:cubicBezTo>
                <a:cubicBezTo>
                  <a:pt x="41" y="261"/>
                  <a:pt x="41" y="261"/>
                  <a:pt x="41" y="261"/>
                </a:cubicBezTo>
                <a:cubicBezTo>
                  <a:pt x="40" y="259"/>
                  <a:pt x="40" y="259"/>
                  <a:pt x="40" y="259"/>
                </a:cubicBezTo>
                <a:cubicBezTo>
                  <a:pt x="40" y="259"/>
                  <a:pt x="40" y="259"/>
                  <a:pt x="40" y="259"/>
                </a:cubicBezTo>
                <a:cubicBezTo>
                  <a:pt x="40" y="258"/>
                  <a:pt x="39" y="257"/>
                  <a:pt x="39" y="256"/>
                </a:cubicBezTo>
                <a:cubicBezTo>
                  <a:pt x="37" y="253"/>
                  <a:pt x="37" y="249"/>
                  <a:pt x="36" y="246"/>
                </a:cubicBezTo>
                <a:cubicBezTo>
                  <a:pt x="36" y="240"/>
                  <a:pt x="36" y="236"/>
                  <a:pt x="36" y="230"/>
                </a:cubicBezTo>
                <a:cubicBezTo>
                  <a:pt x="36" y="224"/>
                  <a:pt x="36" y="217"/>
                  <a:pt x="36" y="210"/>
                </a:cubicBezTo>
                <a:cubicBezTo>
                  <a:pt x="37" y="203"/>
                  <a:pt x="37" y="195"/>
                  <a:pt x="38" y="189"/>
                </a:cubicBezTo>
                <a:cubicBezTo>
                  <a:pt x="38" y="188"/>
                  <a:pt x="38" y="188"/>
                  <a:pt x="38" y="187"/>
                </a:cubicBezTo>
                <a:cubicBezTo>
                  <a:pt x="38" y="186"/>
                  <a:pt x="38" y="185"/>
                  <a:pt x="38" y="184"/>
                </a:cubicBezTo>
                <a:cubicBezTo>
                  <a:pt x="38" y="183"/>
                  <a:pt x="38" y="181"/>
                  <a:pt x="38" y="180"/>
                </a:cubicBezTo>
                <a:cubicBezTo>
                  <a:pt x="41" y="169"/>
                  <a:pt x="41" y="169"/>
                  <a:pt x="41" y="169"/>
                </a:cubicBezTo>
                <a:cubicBezTo>
                  <a:pt x="42" y="164"/>
                  <a:pt x="42" y="164"/>
                  <a:pt x="42" y="164"/>
                </a:cubicBezTo>
                <a:cubicBezTo>
                  <a:pt x="45" y="155"/>
                  <a:pt x="41" y="170"/>
                  <a:pt x="43" y="164"/>
                </a:cubicBezTo>
                <a:cubicBezTo>
                  <a:pt x="44" y="159"/>
                  <a:pt x="46" y="155"/>
                  <a:pt x="47" y="151"/>
                </a:cubicBezTo>
                <a:cubicBezTo>
                  <a:pt x="46" y="160"/>
                  <a:pt x="47" y="168"/>
                  <a:pt x="47" y="173"/>
                </a:cubicBezTo>
                <a:cubicBezTo>
                  <a:pt x="47" y="178"/>
                  <a:pt x="46" y="179"/>
                  <a:pt x="46" y="180"/>
                </a:cubicBezTo>
                <a:cubicBezTo>
                  <a:pt x="46" y="178"/>
                  <a:pt x="46" y="174"/>
                  <a:pt x="46" y="173"/>
                </a:cubicBezTo>
                <a:cubicBezTo>
                  <a:pt x="46" y="175"/>
                  <a:pt x="46" y="178"/>
                  <a:pt x="46" y="181"/>
                </a:cubicBezTo>
                <a:cubicBezTo>
                  <a:pt x="46" y="183"/>
                  <a:pt x="46" y="184"/>
                  <a:pt x="45" y="186"/>
                </a:cubicBezTo>
                <a:cubicBezTo>
                  <a:pt x="45" y="187"/>
                  <a:pt x="45" y="188"/>
                  <a:pt x="45" y="189"/>
                </a:cubicBezTo>
                <a:cubicBezTo>
                  <a:pt x="45" y="192"/>
                  <a:pt x="45" y="196"/>
                  <a:pt x="46" y="199"/>
                </a:cubicBezTo>
                <a:cubicBezTo>
                  <a:pt x="46" y="202"/>
                  <a:pt x="45" y="199"/>
                  <a:pt x="45" y="198"/>
                </a:cubicBezTo>
                <a:close/>
                <a:moveTo>
                  <a:pt x="45" y="112"/>
                </a:moveTo>
                <a:cubicBezTo>
                  <a:pt x="46" y="112"/>
                  <a:pt x="47" y="103"/>
                  <a:pt x="48" y="94"/>
                </a:cubicBezTo>
                <a:cubicBezTo>
                  <a:pt x="48" y="96"/>
                  <a:pt x="48" y="97"/>
                  <a:pt x="48" y="98"/>
                </a:cubicBezTo>
                <a:cubicBezTo>
                  <a:pt x="49" y="98"/>
                  <a:pt x="49" y="105"/>
                  <a:pt x="50" y="98"/>
                </a:cubicBezTo>
                <a:cubicBezTo>
                  <a:pt x="50" y="99"/>
                  <a:pt x="50" y="97"/>
                  <a:pt x="50" y="94"/>
                </a:cubicBezTo>
                <a:cubicBezTo>
                  <a:pt x="50" y="93"/>
                  <a:pt x="50" y="92"/>
                  <a:pt x="50" y="91"/>
                </a:cubicBezTo>
                <a:cubicBezTo>
                  <a:pt x="50" y="91"/>
                  <a:pt x="50" y="92"/>
                  <a:pt x="50" y="92"/>
                </a:cubicBezTo>
                <a:cubicBezTo>
                  <a:pt x="50" y="88"/>
                  <a:pt x="51" y="84"/>
                  <a:pt x="51" y="78"/>
                </a:cubicBezTo>
                <a:cubicBezTo>
                  <a:pt x="51" y="83"/>
                  <a:pt x="52" y="87"/>
                  <a:pt x="51" y="93"/>
                </a:cubicBezTo>
                <a:cubicBezTo>
                  <a:pt x="51" y="96"/>
                  <a:pt x="52" y="99"/>
                  <a:pt x="52" y="101"/>
                </a:cubicBezTo>
                <a:cubicBezTo>
                  <a:pt x="52" y="101"/>
                  <a:pt x="52" y="101"/>
                  <a:pt x="52" y="101"/>
                </a:cubicBezTo>
                <a:cubicBezTo>
                  <a:pt x="52" y="102"/>
                  <a:pt x="52" y="102"/>
                  <a:pt x="52" y="103"/>
                </a:cubicBezTo>
                <a:cubicBezTo>
                  <a:pt x="51" y="107"/>
                  <a:pt x="50" y="111"/>
                  <a:pt x="49" y="115"/>
                </a:cubicBezTo>
                <a:cubicBezTo>
                  <a:pt x="46" y="124"/>
                  <a:pt x="46" y="124"/>
                  <a:pt x="46" y="124"/>
                </a:cubicBezTo>
                <a:cubicBezTo>
                  <a:pt x="45" y="124"/>
                  <a:pt x="45" y="124"/>
                  <a:pt x="45" y="124"/>
                </a:cubicBezTo>
                <a:cubicBezTo>
                  <a:pt x="45" y="123"/>
                  <a:pt x="45" y="122"/>
                  <a:pt x="46" y="121"/>
                </a:cubicBezTo>
                <a:cubicBezTo>
                  <a:pt x="46" y="120"/>
                  <a:pt x="46" y="118"/>
                  <a:pt x="46" y="118"/>
                </a:cubicBezTo>
                <a:cubicBezTo>
                  <a:pt x="46" y="118"/>
                  <a:pt x="46" y="119"/>
                  <a:pt x="46" y="119"/>
                </a:cubicBezTo>
                <a:cubicBezTo>
                  <a:pt x="46" y="114"/>
                  <a:pt x="46" y="111"/>
                  <a:pt x="45" y="112"/>
                </a:cubicBezTo>
                <a:close/>
                <a:moveTo>
                  <a:pt x="50" y="72"/>
                </a:moveTo>
                <a:cubicBezTo>
                  <a:pt x="50" y="72"/>
                  <a:pt x="50" y="72"/>
                  <a:pt x="50" y="72"/>
                </a:cubicBezTo>
                <a:cubicBezTo>
                  <a:pt x="50" y="72"/>
                  <a:pt x="50" y="72"/>
                  <a:pt x="50" y="71"/>
                </a:cubicBezTo>
                <a:cubicBezTo>
                  <a:pt x="50" y="72"/>
                  <a:pt x="50" y="72"/>
                  <a:pt x="50" y="72"/>
                </a:cubicBezTo>
                <a:close/>
                <a:moveTo>
                  <a:pt x="49" y="89"/>
                </a:moveTo>
                <a:cubicBezTo>
                  <a:pt x="49" y="88"/>
                  <a:pt x="49" y="88"/>
                  <a:pt x="49" y="87"/>
                </a:cubicBezTo>
                <a:cubicBezTo>
                  <a:pt x="49" y="85"/>
                  <a:pt x="49" y="84"/>
                  <a:pt x="49" y="82"/>
                </a:cubicBezTo>
                <a:cubicBezTo>
                  <a:pt x="49" y="82"/>
                  <a:pt x="49" y="82"/>
                  <a:pt x="49" y="82"/>
                </a:cubicBezTo>
                <a:cubicBezTo>
                  <a:pt x="49" y="82"/>
                  <a:pt x="49" y="82"/>
                  <a:pt x="49" y="82"/>
                </a:cubicBezTo>
                <a:cubicBezTo>
                  <a:pt x="49" y="84"/>
                  <a:pt x="49" y="86"/>
                  <a:pt x="49" y="88"/>
                </a:cubicBezTo>
                <a:cubicBezTo>
                  <a:pt x="49" y="88"/>
                  <a:pt x="49" y="88"/>
                  <a:pt x="49" y="89"/>
                </a:cubicBezTo>
                <a:close/>
                <a:moveTo>
                  <a:pt x="53" y="29"/>
                </a:moveTo>
                <a:cubicBezTo>
                  <a:pt x="53" y="29"/>
                  <a:pt x="53" y="29"/>
                  <a:pt x="53" y="29"/>
                </a:cubicBezTo>
                <a:cubicBezTo>
                  <a:pt x="53" y="29"/>
                  <a:pt x="53" y="29"/>
                  <a:pt x="53" y="29"/>
                </a:cubicBezTo>
                <a:close/>
                <a:moveTo>
                  <a:pt x="51" y="64"/>
                </a:moveTo>
                <a:cubicBezTo>
                  <a:pt x="51" y="65"/>
                  <a:pt x="51" y="65"/>
                  <a:pt x="51" y="65"/>
                </a:cubicBezTo>
                <a:cubicBezTo>
                  <a:pt x="51" y="65"/>
                  <a:pt x="51" y="65"/>
                  <a:pt x="51" y="65"/>
                </a:cubicBezTo>
                <a:cubicBezTo>
                  <a:pt x="51" y="65"/>
                  <a:pt x="51" y="65"/>
                  <a:pt x="51" y="64"/>
                </a:cubicBezTo>
                <a:close/>
                <a:moveTo>
                  <a:pt x="29" y="254"/>
                </a:moveTo>
                <a:cubicBezTo>
                  <a:pt x="28" y="256"/>
                  <a:pt x="28" y="256"/>
                  <a:pt x="28" y="256"/>
                </a:cubicBezTo>
                <a:cubicBezTo>
                  <a:pt x="28" y="254"/>
                  <a:pt x="28" y="254"/>
                  <a:pt x="28" y="254"/>
                </a:cubicBezTo>
                <a:lnTo>
                  <a:pt x="29" y="254"/>
                </a:lnTo>
                <a:close/>
                <a:moveTo>
                  <a:pt x="58" y="68"/>
                </a:moveTo>
                <a:cubicBezTo>
                  <a:pt x="59" y="67"/>
                  <a:pt x="59" y="65"/>
                  <a:pt x="59" y="62"/>
                </a:cubicBezTo>
                <a:cubicBezTo>
                  <a:pt x="59" y="62"/>
                  <a:pt x="59" y="62"/>
                  <a:pt x="59" y="62"/>
                </a:cubicBezTo>
                <a:cubicBezTo>
                  <a:pt x="59" y="65"/>
                  <a:pt x="59" y="67"/>
                  <a:pt x="58" y="68"/>
                </a:cubicBezTo>
                <a:close/>
                <a:moveTo>
                  <a:pt x="59" y="49"/>
                </a:moveTo>
                <a:cubicBezTo>
                  <a:pt x="59" y="50"/>
                  <a:pt x="58" y="49"/>
                  <a:pt x="58" y="47"/>
                </a:cubicBezTo>
                <a:cubicBezTo>
                  <a:pt x="59" y="48"/>
                  <a:pt x="59" y="43"/>
                  <a:pt x="60" y="40"/>
                </a:cubicBezTo>
                <a:cubicBezTo>
                  <a:pt x="59" y="42"/>
                  <a:pt x="59" y="46"/>
                  <a:pt x="59" y="49"/>
                </a:cubicBezTo>
                <a:close/>
                <a:moveTo>
                  <a:pt x="42" y="56"/>
                </a:moveTo>
                <a:cubicBezTo>
                  <a:pt x="42" y="56"/>
                  <a:pt x="43" y="55"/>
                  <a:pt x="45" y="45"/>
                </a:cubicBezTo>
                <a:cubicBezTo>
                  <a:pt x="46" y="42"/>
                  <a:pt x="47" y="36"/>
                  <a:pt x="48" y="32"/>
                </a:cubicBezTo>
                <a:cubicBezTo>
                  <a:pt x="48" y="32"/>
                  <a:pt x="48" y="31"/>
                  <a:pt x="48" y="31"/>
                </a:cubicBezTo>
                <a:cubicBezTo>
                  <a:pt x="48" y="35"/>
                  <a:pt x="48" y="35"/>
                  <a:pt x="48" y="35"/>
                </a:cubicBezTo>
                <a:cubicBezTo>
                  <a:pt x="48" y="37"/>
                  <a:pt x="47" y="39"/>
                  <a:pt x="47" y="36"/>
                </a:cubicBezTo>
                <a:cubicBezTo>
                  <a:pt x="45" y="45"/>
                  <a:pt x="48" y="37"/>
                  <a:pt x="47" y="41"/>
                </a:cubicBezTo>
                <a:cubicBezTo>
                  <a:pt x="47" y="46"/>
                  <a:pt x="46" y="48"/>
                  <a:pt x="46" y="45"/>
                </a:cubicBezTo>
                <a:cubicBezTo>
                  <a:pt x="45" y="55"/>
                  <a:pt x="43" y="71"/>
                  <a:pt x="41" y="86"/>
                </a:cubicBezTo>
                <a:cubicBezTo>
                  <a:pt x="40" y="91"/>
                  <a:pt x="39" y="97"/>
                  <a:pt x="38" y="101"/>
                </a:cubicBezTo>
                <a:cubicBezTo>
                  <a:pt x="38" y="94"/>
                  <a:pt x="38" y="86"/>
                  <a:pt x="39" y="87"/>
                </a:cubicBezTo>
                <a:cubicBezTo>
                  <a:pt x="39" y="87"/>
                  <a:pt x="38" y="85"/>
                  <a:pt x="38" y="83"/>
                </a:cubicBezTo>
                <a:cubicBezTo>
                  <a:pt x="38" y="83"/>
                  <a:pt x="39" y="82"/>
                  <a:pt x="39" y="82"/>
                </a:cubicBezTo>
                <a:cubicBezTo>
                  <a:pt x="39" y="82"/>
                  <a:pt x="39" y="82"/>
                  <a:pt x="39" y="82"/>
                </a:cubicBezTo>
                <a:cubicBezTo>
                  <a:pt x="39" y="82"/>
                  <a:pt x="39" y="82"/>
                  <a:pt x="39" y="82"/>
                </a:cubicBezTo>
                <a:cubicBezTo>
                  <a:pt x="39" y="82"/>
                  <a:pt x="39" y="81"/>
                  <a:pt x="39" y="81"/>
                </a:cubicBezTo>
                <a:cubicBezTo>
                  <a:pt x="39" y="81"/>
                  <a:pt x="39" y="80"/>
                  <a:pt x="39" y="80"/>
                </a:cubicBezTo>
                <a:cubicBezTo>
                  <a:pt x="39" y="78"/>
                  <a:pt x="39" y="75"/>
                  <a:pt x="39" y="72"/>
                </a:cubicBezTo>
                <a:cubicBezTo>
                  <a:pt x="39" y="68"/>
                  <a:pt x="39" y="63"/>
                  <a:pt x="39" y="63"/>
                </a:cubicBezTo>
                <a:cubicBezTo>
                  <a:pt x="39" y="62"/>
                  <a:pt x="40" y="61"/>
                  <a:pt x="40" y="60"/>
                </a:cubicBezTo>
                <a:cubicBezTo>
                  <a:pt x="41" y="56"/>
                  <a:pt x="41" y="57"/>
                  <a:pt x="42" y="56"/>
                </a:cubicBezTo>
                <a:close/>
                <a:moveTo>
                  <a:pt x="31" y="75"/>
                </a:moveTo>
                <a:cubicBezTo>
                  <a:pt x="31" y="75"/>
                  <a:pt x="31" y="76"/>
                  <a:pt x="31" y="76"/>
                </a:cubicBezTo>
                <a:cubicBezTo>
                  <a:pt x="31" y="77"/>
                  <a:pt x="31" y="77"/>
                  <a:pt x="32" y="77"/>
                </a:cubicBezTo>
                <a:cubicBezTo>
                  <a:pt x="32" y="79"/>
                  <a:pt x="32" y="79"/>
                  <a:pt x="32" y="79"/>
                </a:cubicBezTo>
                <a:cubicBezTo>
                  <a:pt x="32" y="79"/>
                  <a:pt x="32" y="79"/>
                  <a:pt x="32" y="79"/>
                </a:cubicBezTo>
                <a:cubicBezTo>
                  <a:pt x="32" y="79"/>
                  <a:pt x="32" y="79"/>
                  <a:pt x="32" y="79"/>
                </a:cubicBezTo>
                <a:cubicBezTo>
                  <a:pt x="32" y="77"/>
                  <a:pt x="32" y="77"/>
                  <a:pt x="32" y="77"/>
                </a:cubicBezTo>
                <a:cubicBezTo>
                  <a:pt x="32" y="78"/>
                  <a:pt x="33" y="72"/>
                  <a:pt x="33" y="80"/>
                </a:cubicBezTo>
                <a:cubicBezTo>
                  <a:pt x="32" y="85"/>
                  <a:pt x="32" y="84"/>
                  <a:pt x="32" y="89"/>
                </a:cubicBezTo>
                <a:cubicBezTo>
                  <a:pt x="32" y="90"/>
                  <a:pt x="32" y="90"/>
                  <a:pt x="31" y="89"/>
                </a:cubicBezTo>
                <a:cubicBezTo>
                  <a:pt x="31" y="89"/>
                  <a:pt x="31" y="88"/>
                  <a:pt x="31" y="88"/>
                </a:cubicBezTo>
                <a:cubicBezTo>
                  <a:pt x="31" y="88"/>
                  <a:pt x="31" y="89"/>
                  <a:pt x="31" y="89"/>
                </a:cubicBezTo>
                <a:cubicBezTo>
                  <a:pt x="31" y="88"/>
                  <a:pt x="31" y="87"/>
                  <a:pt x="30" y="85"/>
                </a:cubicBezTo>
                <a:cubicBezTo>
                  <a:pt x="30" y="84"/>
                  <a:pt x="30" y="84"/>
                  <a:pt x="31" y="84"/>
                </a:cubicBezTo>
                <a:cubicBezTo>
                  <a:pt x="32" y="82"/>
                  <a:pt x="32" y="82"/>
                  <a:pt x="32" y="82"/>
                </a:cubicBezTo>
                <a:cubicBezTo>
                  <a:pt x="31" y="81"/>
                  <a:pt x="31" y="81"/>
                  <a:pt x="31" y="81"/>
                </a:cubicBezTo>
                <a:cubicBezTo>
                  <a:pt x="31" y="81"/>
                  <a:pt x="31" y="80"/>
                  <a:pt x="31" y="80"/>
                </a:cubicBezTo>
                <a:cubicBezTo>
                  <a:pt x="30" y="80"/>
                  <a:pt x="30" y="80"/>
                  <a:pt x="30" y="80"/>
                </a:cubicBezTo>
                <a:cubicBezTo>
                  <a:pt x="30" y="80"/>
                  <a:pt x="30" y="80"/>
                  <a:pt x="30" y="80"/>
                </a:cubicBezTo>
                <a:cubicBezTo>
                  <a:pt x="30" y="80"/>
                  <a:pt x="30" y="79"/>
                  <a:pt x="30" y="79"/>
                </a:cubicBezTo>
                <a:cubicBezTo>
                  <a:pt x="29" y="65"/>
                  <a:pt x="29" y="65"/>
                  <a:pt x="29" y="65"/>
                </a:cubicBezTo>
                <a:lnTo>
                  <a:pt x="31" y="75"/>
                </a:lnTo>
                <a:close/>
                <a:moveTo>
                  <a:pt x="31" y="83"/>
                </a:moveTo>
                <a:cubicBezTo>
                  <a:pt x="31" y="83"/>
                  <a:pt x="31" y="83"/>
                  <a:pt x="31" y="82"/>
                </a:cubicBezTo>
                <a:cubicBezTo>
                  <a:pt x="31" y="83"/>
                  <a:pt x="31" y="83"/>
                  <a:pt x="31" y="83"/>
                </a:cubicBezTo>
                <a:close/>
                <a:moveTo>
                  <a:pt x="8" y="270"/>
                </a:moveTo>
                <a:cubicBezTo>
                  <a:pt x="8" y="270"/>
                  <a:pt x="8" y="270"/>
                  <a:pt x="8" y="270"/>
                </a:cubicBezTo>
                <a:cubicBezTo>
                  <a:pt x="8" y="270"/>
                  <a:pt x="8" y="270"/>
                  <a:pt x="8" y="270"/>
                </a:cubicBezTo>
                <a:close/>
                <a:moveTo>
                  <a:pt x="9" y="268"/>
                </a:moveTo>
                <a:cubicBezTo>
                  <a:pt x="9" y="268"/>
                  <a:pt x="9" y="268"/>
                  <a:pt x="9" y="268"/>
                </a:cubicBezTo>
                <a:cubicBezTo>
                  <a:pt x="9" y="268"/>
                  <a:pt x="9" y="268"/>
                  <a:pt x="9" y="268"/>
                </a:cubicBezTo>
                <a:close/>
                <a:moveTo>
                  <a:pt x="19" y="204"/>
                </a:moveTo>
                <a:cubicBezTo>
                  <a:pt x="16" y="212"/>
                  <a:pt x="14" y="220"/>
                  <a:pt x="12" y="228"/>
                </a:cubicBezTo>
                <a:cubicBezTo>
                  <a:pt x="12" y="215"/>
                  <a:pt x="12" y="205"/>
                  <a:pt x="13" y="191"/>
                </a:cubicBezTo>
                <a:cubicBezTo>
                  <a:pt x="14" y="191"/>
                  <a:pt x="17" y="174"/>
                  <a:pt x="18" y="165"/>
                </a:cubicBezTo>
                <a:cubicBezTo>
                  <a:pt x="19" y="165"/>
                  <a:pt x="19" y="165"/>
                  <a:pt x="19" y="165"/>
                </a:cubicBezTo>
                <a:cubicBezTo>
                  <a:pt x="20" y="152"/>
                  <a:pt x="22" y="141"/>
                  <a:pt x="23" y="131"/>
                </a:cubicBezTo>
                <a:cubicBezTo>
                  <a:pt x="23" y="133"/>
                  <a:pt x="23" y="135"/>
                  <a:pt x="23" y="138"/>
                </a:cubicBezTo>
                <a:cubicBezTo>
                  <a:pt x="23" y="134"/>
                  <a:pt x="24" y="138"/>
                  <a:pt x="24" y="142"/>
                </a:cubicBezTo>
                <a:cubicBezTo>
                  <a:pt x="24" y="148"/>
                  <a:pt x="26" y="158"/>
                  <a:pt x="24" y="157"/>
                </a:cubicBezTo>
                <a:cubicBezTo>
                  <a:pt x="24" y="155"/>
                  <a:pt x="24" y="155"/>
                  <a:pt x="24" y="155"/>
                </a:cubicBezTo>
                <a:cubicBezTo>
                  <a:pt x="22" y="159"/>
                  <a:pt x="22" y="171"/>
                  <a:pt x="22" y="180"/>
                </a:cubicBezTo>
                <a:cubicBezTo>
                  <a:pt x="24" y="182"/>
                  <a:pt x="24" y="182"/>
                  <a:pt x="24" y="182"/>
                </a:cubicBezTo>
                <a:cubicBezTo>
                  <a:pt x="24" y="184"/>
                  <a:pt x="23" y="187"/>
                  <a:pt x="23" y="190"/>
                </a:cubicBezTo>
                <a:cubicBezTo>
                  <a:pt x="23" y="191"/>
                  <a:pt x="22" y="193"/>
                  <a:pt x="22" y="195"/>
                </a:cubicBezTo>
                <a:cubicBezTo>
                  <a:pt x="22" y="197"/>
                  <a:pt x="22" y="197"/>
                  <a:pt x="22" y="197"/>
                </a:cubicBezTo>
                <a:cubicBezTo>
                  <a:pt x="22" y="195"/>
                  <a:pt x="22" y="195"/>
                  <a:pt x="22" y="195"/>
                </a:cubicBezTo>
                <a:cubicBezTo>
                  <a:pt x="21" y="199"/>
                  <a:pt x="20" y="202"/>
                  <a:pt x="20" y="205"/>
                </a:cubicBezTo>
                <a:cubicBezTo>
                  <a:pt x="19" y="206"/>
                  <a:pt x="18" y="208"/>
                  <a:pt x="19" y="204"/>
                </a:cubicBezTo>
                <a:close/>
                <a:moveTo>
                  <a:pt x="28" y="266"/>
                </a:moveTo>
                <a:cubicBezTo>
                  <a:pt x="28" y="266"/>
                  <a:pt x="28" y="266"/>
                  <a:pt x="28" y="266"/>
                </a:cubicBezTo>
                <a:cubicBezTo>
                  <a:pt x="28" y="266"/>
                  <a:pt x="27" y="266"/>
                  <a:pt x="27" y="267"/>
                </a:cubicBezTo>
                <a:cubicBezTo>
                  <a:pt x="27" y="266"/>
                  <a:pt x="27" y="265"/>
                  <a:pt x="27" y="265"/>
                </a:cubicBezTo>
                <a:cubicBezTo>
                  <a:pt x="27" y="265"/>
                  <a:pt x="27" y="265"/>
                  <a:pt x="27" y="265"/>
                </a:cubicBezTo>
                <a:cubicBezTo>
                  <a:pt x="27" y="264"/>
                  <a:pt x="27" y="264"/>
                  <a:pt x="27" y="264"/>
                </a:cubicBezTo>
                <a:cubicBezTo>
                  <a:pt x="27" y="264"/>
                  <a:pt x="27" y="264"/>
                  <a:pt x="27" y="264"/>
                </a:cubicBezTo>
                <a:cubicBezTo>
                  <a:pt x="28" y="261"/>
                  <a:pt x="28" y="259"/>
                  <a:pt x="28" y="257"/>
                </a:cubicBezTo>
                <a:cubicBezTo>
                  <a:pt x="29" y="254"/>
                  <a:pt x="29" y="250"/>
                  <a:pt x="29" y="247"/>
                </a:cubicBezTo>
                <a:cubicBezTo>
                  <a:pt x="30" y="250"/>
                  <a:pt x="30" y="252"/>
                  <a:pt x="30" y="253"/>
                </a:cubicBezTo>
                <a:cubicBezTo>
                  <a:pt x="29" y="263"/>
                  <a:pt x="29" y="265"/>
                  <a:pt x="28" y="266"/>
                </a:cubicBez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44" name="Freeform 13">
            <a:extLst>
              <a:ext uri="{FF2B5EF4-FFF2-40B4-BE49-F238E27FC236}">
                <a16:creationId xmlns:a16="http://schemas.microsoft.com/office/drawing/2014/main" id="{05EEAB6A-B53D-4111-9B1D-7B5F04077806}"/>
              </a:ext>
            </a:extLst>
          </p:cNvPr>
          <p:cNvSpPr>
            <a:spLocks noEditPoints="1"/>
          </p:cNvSpPr>
          <p:nvPr/>
        </p:nvSpPr>
        <p:spPr bwMode="auto">
          <a:xfrm>
            <a:off x="-570041" y="660039"/>
            <a:ext cx="4344987" cy="2914650"/>
          </a:xfrm>
          <a:custGeom>
            <a:avLst/>
            <a:gdLst>
              <a:gd name="T0" fmla="*/ 121 w 134"/>
              <a:gd name="T1" fmla="*/ 43 h 89"/>
              <a:gd name="T2" fmla="*/ 130 w 134"/>
              <a:gd name="T3" fmla="*/ 26 h 89"/>
              <a:gd name="T4" fmla="*/ 133 w 134"/>
              <a:gd name="T5" fmla="*/ 5 h 89"/>
              <a:gd name="T6" fmla="*/ 115 w 134"/>
              <a:gd name="T7" fmla="*/ 5 h 89"/>
              <a:gd name="T8" fmla="*/ 87 w 134"/>
              <a:gd name="T9" fmla="*/ 14 h 89"/>
              <a:gd name="T10" fmla="*/ 63 w 134"/>
              <a:gd name="T11" fmla="*/ 17 h 89"/>
              <a:gd name="T12" fmla="*/ 45 w 134"/>
              <a:gd name="T13" fmla="*/ 25 h 89"/>
              <a:gd name="T14" fmla="*/ 46 w 134"/>
              <a:gd name="T15" fmla="*/ 12 h 89"/>
              <a:gd name="T16" fmla="*/ 21 w 134"/>
              <a:gd name="T17" fmla="*/ 26 h 89"/>
              <a:gd name="T18" fmla="*/ 25 w 134"/>
              <a:gd name="T19" fmla="*/ 24 h 89"/>
              <a:gd name="T20" fmla="*/ 26 w 134"/>
              <a:gd name="T21" fmla="*/ 37 h 89"/>
              <a:gd name="T22" fmla="*/ 2 w 134"/>
              <a:gd name="T23" fmla="*/ 62 h 89"/>
              <a:gd name="T24" fmla="*/ 37 w 134"/>
              <a:gd name="T25" fmla="*/ 37 h 89"/>
              <a:gd name="T26" fmla="*/ 87 w 134"/>
              <a:gd name="T27" fmla="*/ 12 h 89"/>
              <a:gd name="T28" fmla="*/ 41 w 134"/>
              <a:gd name="T29" fmla="*/ 55 h 89"/>
              <a:gd name="T30" fmla="*/ 38 w 134"/>
              <a:gd name="T31" fmla="*/ 58 h 89"/>
              <a:gd name="T32" fmla="*/ 66 w 134"/>
              <a:gd name="T33" fmla="*/ 40 h 89"/>
              <a:gd name="T34" fmla="*/ 114 w 134"/>
              <a:gd name="T35" fmla="*/ 7 h 89"/>
              <a:gd name="T36" fmla="*/ 126 w 134"/>
              <a:gd name="T37" fmla="*/ 22 h 89"/>
              <a:gd name="T38" fmla="*/ 112 w 134"/>
              <a:gd name="T39" fmla="*/ 31 h 89"/>
              <a:gd name="T40" fmla="*/ 102 w 134"/>
              <a:gd name="T41" fmla="*/ 34 h 89"/>
              <a:gd name="T42" fmla="*/ 82 w 134"/>
              <a:gd name="T43" fmla="*/ 45 h 89"/>
              <a:gd name="T44" fmla="*/ 55 w 134"/>
              <a:gd name="T45" fmla="*/ 76 h 89"/>
              <a:gd name="T46" fmla="*/ 50 w 134"/>
              <a:gd name="T47" fmla="*/ 81 h 89"/>
              <a:gd name="T48" fmla="*/ 50 w 134"/>
              <a:gd name="T49" fmla="*/ 82 h 89"/>
              <a:gd name="T50" fmla="*/ 51 w 134"/>
              <a:gd name="T51" fmla="*/ 89 h 89"/>
              <a:gd name="T52" fmla="*/ 20 w 134"/>
              <a:gd name="T53" fmla="*/ 52 h 89"/>
              <a:gd name="T54" fmla="*/ 8 w 134"/>
              <a:gd name="T55" fmla="*/ 58 h 89"/>
              <a:gd name="T56" fmla="*/ 69 w 134"/>
              <a:gd name="T57" fmla="*/ 34 h 89"/>
              <a:gd name="T58" fmla="*/ 69 w 134"/>
              <a:gd name="T59" fmla="*/ 34 h 89"/>
              <a:gd name="T60" fmla="*/ 92 w 134"/>
              <a:gd name="T61" fmla="*/ 41 h 89"/>
              <a:gd name="T62" fmla="*/ 114 w 134"/>
              <a:gd name="T63" fmla="*/ 35 h 89"/>
              <a:gd name="T64" fmla="*/ 105 w 134"/>
              <a:gd name="T65" fmla="*/ 42 h 89"/>
              <a:gd name="T66" fmla="*/ 79 w 134"/>
              <a:gd name="T67" fmla="*/ 53 h 89"/>
              <a:gd name="T68" fmla="*/ 62 w 134"/>
              <a:gd name="T69" fmla="*/ 69 h 89"/>
              <a:gd name="T70" fmla="*/ 96 w 134"/>
              <a:gd name="T71" fmla="*/ 50 h 89"/>
              <a:gd name="T72" fmla="*/ 66 w 134"/>
              <a:gd name="T73" fmla="*/ 71 h 89"/>
              <a:gd name="T74" fmla="*/ 70 w 134"/>
              <a:gd name="T75" fmla="*/ 63 h 89"/>
              <a:gd name="T76" fmla="*/ 100 w 134"/>
              <a:gd name="T77" fmla="*/ 46 h 89"/>
              <a:gd name="T78" fmla="*/ 78 w 134"/>
              <a:gd name="T79" fmla="*/ 66 h 89"/>
              <a:gd name="T80" fmla="*/ 75 w 134"/>
              <a:gd name="T81" fmla="*/ 68 h 89"/>
              <a:gd name="T82" fmla="*/ 102 w 134"/>
              <a:gd name="T83" fmla="*/ 46 h 89"/>
              <a:gd name="T84" fmla="*/ 56 w 134"/>
              <a:gd name="T85" fmla="*/ 74 h 89"/>
              <a:gd name="T86" fmla="*/ 52 w 134"/>
              <a:gd name="T87" fmla="*/ 78 h 89"/>
              <a:gd name="T88" fmla="*/ 53 w 134"/>
              <a:gd name="T89" fmla="*/ 78 h 89"/>
              <a:gd name="T90" fmla="*/ 58 w 134"/>
              <a:gd name="T91" fmla="*/ 79 h 89"/>
              <a:gd name="T92" fmla="*/ 85 w 134"/>
              <a:gd name="T93" fmla="*/ 64 h 89"/>
              <a:gd name="T94" fmla="*/ 97 w 134"/>
              <a:gd name="T95" fmla="*/ 52 h 89"/>
              <a:gd name="T96" fmla="*/ 103 w 134"/>
              <a:gd name="T97" fmla="*/ 47 h 89"/>
              <a:gd name="T98" fmla="*/ 115 w 134"/>
              <a:gd name="T99" fmla="*/ 36 h 89"/>
              <a:gd name="T100" fmla="*/ 125 w 134"/>
              <a:gd name="T101" fmla="*/ 33 h 89"/>
              <a:gd name="T102" fmla="*/ 55 w 134"/>
              <a:gd name="T103"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 h="89">
                <a:moveTo>
                  <a:pt x="70" y="85"/>
                </a:moveTo>
                <a:cubicBezTo>
                  <a:pt x="74" y="83"/>
                  <a:pt x="81" y="80"/>
                  <a:pt x="87" y="77"/>
                </a:cubicBezTo>
                <a:cubicBezTo>
                  <a:pt x="88" y="77"/>
                  <a:pt x="91" y="74"/>
                  <a:pt x="92" y="74"/>
                </a:cubicBezTo>
                <a:cubicBezTo>
                  <a:pt x="99" y="69"/>
                  <a:pt x="106" y="62"/>
                  <a:pt x="112" y="55"/>
                </a:cubicBezTo>
                <a:cubicBezTo>
                  <a:pt x="116" y="51"/>
                  <a:pt x="119" y="47"/>
                  <a:pt x="121" y="43"/>
                </a:cubicBezTo>
                <a:cubicBezTo>
                  <a:pt x="124" y="39"/>
                  <a:pt x="126" y="36"/>
                  <a:pt x="130" y="27"/>
                </a:cubicBezTo>
                <a:cubicBezTo>
                  <a:pt x="130" y="27"/>
                  <a:pt x="130" y="27"/>
                  <a:pt x="130" y="27"/>
                </a:cubicBezTo>
                <a:cubicBezTo>
                  <a:pt x="131" y="26"/>
                  <a:pt x="131" y="26"/>
                  <a:pt x="131" y="26"/>
                </a:cubicBezTo>
                <a:cubicBezTo>
                  <a:pt x="131" y="26"/>
                  <a:pt x="131" y="26"/>
                  <a:pt x="131" y="26"/>
                </a:cubicBezTo>
                <a:cubicBezTo>
                  <a:pt x="130" y="26"/>
                  <a:pt x="130" y="26"/>
                  <a:pt x="130" y="26"/>
                </a:cubicBezTo>
                <a:cubicBezTo>
                  <a:pt x="128" y="26"/>
                  <a:pt x="127" y="27"/>
                  <a:pt x="126" y="27"/>
                </a:cubicBezTo>
                <a:cubicBezTo>
                  <a:pt x="125" y="27"/>
                  <a:pt x="124" y="28"/>
                  <a:pt x="123" y="28"/>
                </a:cubicBezTo>
                <a:cubicBezTo>
                  <a:pt x="124" y="27"/>
                  <a:pt x="124" y="27"/>
                  <a:pt x="125" y="27"/>
                </a:cubicBezTo>
                <a:cubicBezTo>
                  <a:pt x="127" y="24"/>
                  <a:pt x="128" y="22"/>
                  <a:pt x="130" y="19"/>
                </a:cubicBezTo>
                <a:cubicBezTo>
                  <a:pt x="132" y="15"/>
                  <a:pt x="134" y="10"/>
                  <a:pt x="133" y="5"/>
                </a:cubicBezTo>
                <a:cubicBezTo>
                  <a:pt x="132" y="4"/>
                  <a:pt x="131" y="2"/>
                  <a:pt x="129" y="1"/>
                </a:cubicBezTo>
                <a:cubicBezTo>
                  <a:pt x="128" y="0"/>
                  <a:pt x="128" y="0"/>
                  <a:pt x="128" y="0"/>
                </a:cubicBezTo>
                <a:cubicBezTo>
                  <a:pt x="127" y="0"/>
                  <a:pt x="127" y="0"/>
                  <a:pt x="126" y="1"/>
                </a:cubicBezTo>
                <a:cubicBezTo>
                  <a:pt x="124" y="2"/>
                  <a:pt x="124" y="2"/>
                  <a:pt x="124" y="2"/>
                </a:cubicBezTo>
                <a:cubicBezTo>
                  <a:pt x="115" y="5"/>
                  <a:pt x="115" y="5"/>
                  <a:pt x="115" y="5"/>
                </a:cubicBezTo>
                <a:cubicBezTo>
                  <a:pt x="109" y="8"/>
                  <a:pt x="103" y="10"/>
                  <a:pt x="97" y="14"/>
                </a:cubicBezTo>
                <a:cubicBezTo>
                  <a:pt x="97" y="13"/>
                  <a:pt x="97" y="13"/>
                  <a:pt x="97" y="13"/>
                </a:cubicBezTo>
                <a:cubicBezTo>
                  <a:pt x="92" y="16"/>
                  <a:pt x="86" y="20"/>
                  <a:pt x="81" y="23"/>
                </a:cubicBezTo>
                <a:cubicBezTo>
                  <a:pt x="83" y="20"/>
                  <a:pt x="85" y="18"/>
                  <a:pt x="87" y="14"/>
                </a:cubicBezTo>
                <a:cubicBezTo>
                  <a:pt x="87" y="14"/>
                  <a:pt x="87" y="14"/>
                  <a:pt x="87" y="14"/>
                </a:cubicBezTo>
                <a:cubicBezTo>
                  <a:pt x="88" y="13"/>
                  <a:pt x="89" y="12"/>
                  <a:pt x="89" y="11"/>
                </a:cubicBezTo>
                <a:cubicBezTo>
                  <a:pt x="89" y="10"/>
                  <a:pt x="90" y="10"/>
                  <a:pt x="90" y="9"/>
                </a:cubicBezTo>
                <a:cubicBezTo>
                  <a:pt x="90" y="9"/>
                  <a:pt x="89" y="9"/>
                  <a:pt x="89" y="9"/>
                </a:cubicBezTo>
                <a:cubicBezTo>
                  <a:pt x="89" y="9"/>
                  <a:pt x="89" y="9"/>
                  <a:pt x="90" y="9"/>
                </a:cubicBezTo>
                <a:cubicBezTo>
                  <a:pt x="80" y="10"/>
                  <a:pt x="72" y="13"/>
                  <a:pt x="63" y="17"/>
                </a:cubicBezTo>
                <a:cubicBezTo>
                  <a:pt x="64" y="16"/>
                  <a:pt x="64" y="16"/>
                  <a:pt x="64" y="16"/>
                </a:cubicBezTo>
                <a:cubicBezTo>
                  <a:pt x="60" y="18"/>
                  <a:pt x="52" y="21"/>
                  <a:pt x="47" y="24"/>
                </a:cubicBezTo>
                <a:cubicBezTo>
                  <a:pt x="47" y="24"/>
                  <a:pt x="47" y="24"/>
                  <a:pt x="47" y="24"/>
                </a:cubicBezTo>
                <a:cubicBezTo>
                  <a:pt x="45" y="25"/>
                  <a:pt x="45" y="25"/>
                  <a:pt x="45" y="25"/>
                </a:cubicBezTo>
                <a:cubicBezTo>
                  <a:pt x="45" y="25"/>
                  <a:pt x="45" y="25"/>
                  <a:pt x="45" y="25"/>
                </a:cubicBezTo>
                <a:cubicBezTo>
                  <a:pt x="44" y="26"/>
                  <a:pt x="43" y="26"/>
                  <a:pt x="42" y="26"/>
                </a:cubicBezTo>
                <a:cubicBezTo>
                  <a:pt x="43" y="26"/>
                  <a:pt x="43" y="25"/>
                  <a:pt x="43" y="25"/>
                </a:cubicBezTo>
                <a:cubicBezTo>
                  <a:pt x="43" y="24"/>
                  <a:pt x="43" y="23"/>
                  <a:pt x="43" y="24"/>
                </a:cubicBezTo>
                <a:cubicBezTo>
                  <a:pt x="44" y="21"/>
                  <a:pt x="45" y="17"/>
                  <a:pt x="45" y="14"/>
                </a:cubicBezTo>
                <a:cubicBezTo>
                  <a:pt x="46" y="12"/>
                  <a:pt x="46" y="12"/>
                  <a:pt x="46" y="12"/>
                </a:cubicBezTo>
                <a:cubicBezTo>
                  <a:pt x="46" y="11"/>
                  <a:pt x="45" y="12"/>
                  <a:pt x="44" y="12"/>
                </a:cubicBezTo>
                <a:cubicBezTo>
                  <a:pt x="43" y="13"/>
                  <a:pt x="43" y="13"/>
                  <a:pt x="43" y="13"/>
                </a:cubicBezTo>
                <a:cubicBezTo>
                  <a:pt x="40" y="15"/>
                  <a:pt x="40" y="15"/>
                  <a:pt x="40" y="15"/>
                </a:cubicBezTo>
                <a:cubicBezTo>
                  <a:pt x="34" y="18"/>
                  <a:pt x="27" y="22"/>
                  <a:pt x="22" y="27"/>
                </a:cubicBezTo>
                <a:cubicBezTo>
                  <a:pt x="21" y="27"/>
                  <a:pt x="21" y="27"/>
                  <a:pt x="21" y="26"/>
                </a:cubicBezTo>
                <a:cubicBezTo>
                  <a:pt x="15" y="32"/>
                  <a:pt x="9" y="37"/>
                  <a:pt x="4" y="43"/>
                </a:cubicBezTo>
                <a:cubicBezTo>
                  <a:pt x="4" y="43"/>
                  <a:pt x="4" y="44"/>
                  <a:pt x="4" y="43"/>
                </a:cubicBezTo>
                <a:cubicBezTo>
                  <a:pt x="8" y="39"/>
                  <a:pt x="12" y="35"/>
                  <a:pt x="16" y="31"/>
                </a:cubicBezTo>
                <a:cubicBezTo>
                  <a:pt x="17" y="31"/>
                  <a:pt x="21" y="27"/>
                  <a:pt x="23" y="27"/>
                </a:cubicBezTo>
                <a:cubicBezTo>
                  <a:pt x="24" y="26"/>
                  <a:pt x="25" y="25"/>
                  <a:pt x="25" y="24"/>
                </a:cubicBezTo>
                <a:cubicBezTo>
                  <a:pt x="30" y="21"/>
                  <a:pt x="34" y="19"/>
                  <a:pt x="38" y="16"/>
                </a:cubicBezTo>
                <a:cubicBezTo>
                  <a:pt x="44" y="14"/>
                  <a:pt x="45" y="12"/>
                  <a:pt x="44" y="15"/>
                </a:cubicBezTo>
                <a:cubicBezTo>
                  <a:pt x="44" y="19"/>
                  <a:pt x="42" y="24"/>
                  <a:pt x="40" y="28"/>
                </a:cubicBezTo>
                <a:cubicBezTo>
                  <a:pt x="35" y="31"/>
                  <a:pt x="31" y="34"/>
                  <a:pt x="26" y="38"/>
                </a:cubicBezTo>
                <a:cubicBezTo>
                  <a:pt x="26" y="37"/>
                  <a:pt x="26" y="37"/>
                  <a:pt x="26" y="37"/>
                </a:cubicBezTo>
                <a:cubicBezTo>
                  <a:pt x="21" y="42"/>
                  <a:pt x="15" y="47"/>
                  <a:pt x="10" y="52"/>
                </a:cubicBezTo>
                <a:cubicBezTo>
                  <a:pt x="11" y="52"/>
                  <a:pt x="11" y="52"/>
                  <a:pt x="11" y="52"/>
                </a:cubicBezTo>
                <a:cubicBezTo>
                  <a:pt x="9" y="53"/>
                  <a:pt x="7" y="55"/>
                  <a:pt x="5" y="57"/>
                </a:cubicBezTo>
                <a:cubicBezTo>
                  <a:pt x="3" y="61"/>
                  <a:pt x="3" y="61"/>
                  <a:pt x="3" y="61"/>
                </a:cubicBezTo>
                <a:cubicBezTo>
                  <a:pt x="2" y="61"/>
                  <a:pt x="0" y="63"/>
                  <a:pt x="2" y="62"/>
                </a:cubicBezTo>
                <a:cubicBezTo>
                  <a:pt x="8" y="61"/>
                  <a:pt x="12" y="59"/>
                  <a:pt x="16" y="57"/>
                </a:cubicBezTo>
                <a:cubicBezTo>
                  <a:pt x="24" y="52"/>
                  <a:pt x="30" y="46"/>
                  <a:pt x="36" y="38"/>
                </a:cubicBezTo>
                <a:cubicBezTo>
                  <a:pt x="35" y="39"/>
                  <a:pt x="35" y="39"/>
                  <a:pt x="35" y="39"/>
                </a:cubicBezTo>
                <a:cubicBezTo>
                  <a:pt x="36" y="38"/>
                  <a:pt x="36" y="37"/>
                  <a:pt x="37" y="36"/>
                </a:cubicBezTo>
                <a:cubicBezTo>
                  <a:pt x="37" y="36"/>
                  <a:pt x="37" y="37"/>
                  <a:pt x="37" y="37"/>
                </a:cubicBezTo>
                <a:cubicBezTo>
                  <a:pt x="38" y="36"/>
                  <a:pt x="40" y="33"/>
                  <a:pt x="41" y="30"/>
                </a:cubicBezTo>
                <a:cubicBezTo>
                  <a:pt x="54" y="22"/>
                  <a:pt x="68" y="16"/>
                  <a:pt x="82" y="12"/>
                </a:cubicBezTo>
                <a:cubicBezTo>
                  <a:pt x="84" y="12"/>
                  <a:pt x="85" y="12"/>
                  <a:pt x="86" y="11"/>
                </a:cubicBezTo>
                <a:cubicBezTo>
                  <a:pt x="87" y="11"/>
                  <a:pt x="87" y="11"/>
                  <a:pt x="87" y="11"/>
                </a:cubicBezTo>
                <a:cubicBezTo>
                  <a:pt x="87" y="11"/>
                  <a:pt x="87" y="12"/>
                  <a:pt x="87" y="12"/>
                </a:cubicBezTo>
                <a:cubicBezTo>
                  <a:pt x="86" y="12"/>
                  <a:pt x="84" y="16"/>
                  <a:pt x="82" y="19"/>
                </a:cubicBezTo>
                <a:cubicBezTo>
                  <a:pt x="80" y="21"/>
                  <a:pt x="78" y="24"/>
                  <a:pt x="76" y="26"/>
                </a:cubicBezTo>
                <a:cubicBezTo>
                  <a:pt x="68" y="31"/>
                  <a:pt x="61" y="36"/>
                  <a:pt x="55" y="42"/>
                </a:cubicBezTo>
                <a:cubicBezTo>
                  <a:pt x="49" y="47"/>
                  <a:pt x="46" y="50"/>
                  <a:pt x="41" y="55"/>
                </a:cubicBezTo>
                <a:cubicBezTo>
                  <a:pt x="41" y="55"/>
                  <a:pt x="41" y="55"/>
                  <a:pt x="41" y="55"/>
                </a:cubicBezTo>
                <a:cubicBezTo>
                  <a:pt x="41" y="55"/>
                  <a:pt x="41" y="55"/>
                  <a:pt x="41" y="55"/>
                </a:cubicBezTo>
                <a:cubicBezTo>
                  <a:pt x="40" y="55"/>
                  <a:pt x="40" y="55"/>
                  <a:pt x="40" y="56"/>
                </a:cubicBezTo>
                <a:cubicBezTo>
                  <a:pt x="39" y="56"/>
                  <a:pt x="38" y="57"/>
                  <a:pt x="37" y="57"/>
                </a:cubicBezTo>
                <a:cubicBezTo>
                  <a:pt x="38" y="58"/>
                  <a:pt x="38" y="58"/>
                  <a:pt x="38" y="58"/>
                </a:cubicBezTo>
                <a:cubicBezTo>
                  <a:pt x="38" y="58"/>
                  <a:pt x="38" y="58"/>
                  <a:pt x="38" y="58"/>
                </a:cubicBezTo>
                <a:cubicBezTo>
                  <a:pt x="38" y="59"/>
                  <a:pt x="38" y="59"/>
                  <a:pt x="38" y="59"/>
                </a:cubicBezTo>
                <a:cubicBezTo>
                  <a:pt x="38" y="59"/>
                  <a:pt x="38" y="59"/>
                  <a:pt x="38" y="59"/>
                </a:cubicBezTo>
                <a:cubicBezTo>
                  <a:pt x="39" y="60"/>
                  <a:pt x="39" y="60"/>
                  <a:pt x="39" y="60"/>
                </a:cubicBezTo>
                <a:cubicBezTo>
                  <a:pt x="40" y="59"/>
                  <a:pt x="40" y="58"/>
                  <a:pt x="41" y="57"/>
                </a:cubicBezTo>
                <a:cubicBezTo>
                  <a:pt x="50" y="53"/>
                  <a:pt x="59" y="48"/>
                  <a:pt x="66" y="40"/>
                </a:cubicBezTo>
                <a:cubicBezTo>
                  <a:pt x="66" y="41"/>
                  <a:pt x="66" y="41"/>
                  <a:pt x="66" y="41"/>
                </a:cubicBezTo>
                <a:cubicBezTo>
                  <a:pt x="67" y="39"/>
                  <a:pt x="71" y="36"/>
                  <a:pt x="70" y="36"/>
                </a:cubicBezTo>
                <a:cubicBezTo>
                  <a:pt x="72" y="34"/>
                  <a:pt x="72" y="34"/>
                  <a:pt x="72" y="34"/>
                </a:cubicBezTo>
                <a:cubicBezTo>
                  <a:pt x="74" y="31"/>
                  <a:pt x="76" y="29"/>
                  <a:pt x="79" y="26"/>
                </a:cubicBezTo>
                <a:cubicBezTo>
                  <a:pt x="90" y="18"/>
                  <a:pt x="103" y="12"/>
                  <a:pt x="114" y="7"/>
                </a:cubicBezTo>
                <a:cubicBezTo>
                  <a:pt x="117" y="5"/>
                  <a:pt x="120" y="4"/>
                  <a:pt x="123" y="3"/>
                </a:cubicBezTo>
                <a:cubicBezTo>
                  <a:pt x="127" y="2"/>
                  <a:pt x="127" y="2"/>
                  <a:pt x="127" y="2"/>
                </a:cubicBezTo>
                <a:cubicBezTo>
                  <a:pt x="128" y="2"/>
                  <a:pt x="129" y="3"/>
                  <a:pt x="130" y="4"/>
                </a:cubicBezTo>
                <a:cubicBezTo>
                  <a:pt x="132" y="9"/>
                  <a:pt x="131" y="14"/>
                  <a:pt x="128" y="19"/>
                </a:cubicBezTo>
                <a:cubicBezTo>
                  <a:pt x="128" y="20"/>
                  <a:pt x="127" y="21"/>
                  <a:pt x="126" y="22"/>
                </a:cubicBezTo>
                <a:cubicBezTo>
                  <a:pt x="124" y="24"/>
                  <a:pt x="122" y="27"/>
                  <a:pt x="120" y="29"/>
                </a:cubicBezTo>
                <a:cubicBezTo>
                  <a:pt x="119" y="29"/>
                  <a:pt x="118" y="29"/>
                  <a:pt x="118" y="29"/>
                </a:cubicBezTo>
                <a:cubicBezTo>
                  <a:pt x="116" y="30"/>
                  <a:pt x="114" y="30"/>
                  <a:pt x="112" y="31"/>
                </a:cubicBezTo>
                <a:cubicBezTo>
                  <a:pt x="112" y="31"/>
                  <a:pt x="111" y="31"/>
                  <a:pt x="111" y="31"/>
                </a:cubicBezTo>
                <a:cubicBezTo>
                  <a:pt x="111" y="31"/>
                  <a:pt x="111" y="31"/>
                  <a:pt x="112" y="31"/>
                </a:cubicBezTo>
                <a:cubicBezTo>
                  <a:pt x="112" y="31"/>
                  <a:pt x="112" y="31"/>
                  <a:pt x="112" y="30"/>
                </a:cubicBezTo>
                <a:cubicBezTo>
                  <a:pt x="112" y="31"/>
                  <a:pt x="112" y="31"/>
                  <a:pt x="112" y="31"/>
                </a:cubicBezTo>
                <a:cubicBezTo>
                  <a:pt x="110" y="31"/>
                  <a:pt x="108" y="32"/>
                  <a:pt x="107" y="32"/>
                </a:cubicBezTo>
                <a:cubicBezTo>
                  <a:pt x="105" y="33"/>
                  <a:pt x="104" y="33"/>
                  <a:pt x="102" y="34"/>
                </a:cubicBezTo>
                <a:cubicBezTo>
                  <a:pt x="102" y="34"/>
                  <a:pt x="102" y="34"/>
                  <a:pt x="102" y="34"/>
                </a:cubicBezTo>
                <a:cubicBezTo>
                  <a:pt x="100" y="35"/>
                  <a:pt x="100" y="35"/>
                  <a:pt x="100" y="35"/>
                </a:cubicBezTo>
                <a:cubicBezTo>
                  <a:pt x="100" y="35"/>
                  <a:pt x="99" y="35"/>
                  <a:pt x="101" y="34"/>
                </a:cubicBezTo>
                <a:cubicBezTo>
                  <a:pt x="97" y="36"/>
                  <a:pt x="94" y="37"/>
                  <a:pt x="91" y="39"/>
                </a:cubicBezTo>
                <a:cubicBezTo>
                  <a:pt x="90" y="40"/>
                  <a:pt x="89" y="41"/>
                  <a:pt x="87" y="41"/>
                </a:cubicBezTo>
                <a:cubicBezTo>
                  <a:pt x="86" y="43"/>
                  <a:pt x="84" y="44"/>
                  <a:pt x="82" y="45"/>
                </a:cubicBezTo>
                <a:cubicBezTo>
                  <a:pt x="80" y="47"/>
                  <a:pt x="77" y="49"/>
                  <a:pt x="75" y="51"/>
                </a:cubicBezTo>
                <a:cubicBezTo>
                  <a:pt x="72" y="54"/>
                  <a:pt x="70" y="56"/>
                  <a:pt x="67" y="59"/>
                </a:cubicBezTo>
                <a:cubicBezTo>
                  <a:pt x="67" y="59"/>
                  <a:pt x="66" y="60"/>
                  <a:pt x="65" y="61"/>
                </a:cubicBezTo>
                <a:cubicBezTo>
                  <a:pt x="63" y="64"/>
                  <a:pt x="61" y="66"/>
                  <a:pt x="58" y="71"/>
                </a:cubicBezTo>
                <a:cubicBezTo>
                  <a:pt x="57" y="73"/>
                  <a:pt x="56" y="74"/>
                  <a:pt x="55" y="76"/>
                </a:cubicBezTo>
                <a:cubicBezTo>
                  <a:pt x="55" y="76"/>
                  <a:pt x="55" y="76"/>
                  <a:pt x="55" y="76"/>
                </a:cubicBezTo>
                <a:cubicBezTo>
                  <a:pt x="54" y="76"/>
                  <a:pt x="53" y="77"/>
                  <a:pt x="52" y="77"/>
                </a:cubicBezTo>
                <a:cubicBezTo>
                  <a:pt x="52" y="77"/>
                  <a:pt x="52" y="77"/>
                  <a:pt x="52" y="77"/>
                </a:cubicBezTo>
                <a:cubicBezTo>
                  <a:pt x="51" y="76"/>
                  <a:pt x="50" y="78"/>
                  <a:pt x="49" y="78"/>
                </a:cubicBezTo>
                <a:cubicBezTo>
                  <a:pt x="50" y="81"/>
                  <a:pt x="50" y="81"/>
                  <a:pt x="50" y="81"/>
                </a:cubicBezTo>
                <a:cubicBezTo>
                  <a:pt x="50" y="81"/>
                  <a:pt x="50" y="81"/>
                  <a:pt x="50" y="81"/>
                </a:cubicBezTo>
                <a:cubicBezTo>
                  <a:pt x="49" y="78"/>
                  <a:pt x="49" y="78"/>
                  <a:pt x="49" y="78"/>
                </a:cubicBezTo>
                <a:cubicBezTo>
                  <a:pt x="49" y="78"/>
                  <a:pt x="49" y="78"/>
                  <a:pt x="49" y="78"/>
                </a:cubicBezTo>
                <a:cubicBezTo>
                  <a:pt x="49" y="78"/>
                  <a:pt x="49" y="78"/>
                  <a:pt x="49" y="78"/>
                </a:cubicBezTo>
                <a:cubicBezTo>
                  <a:pt x="50" y="82"/>
                  <a:pt x="50" y="82"/>
                  <a:pt x="50" y="82"/>
                </a:cubicBezTo>
                <a:cubicBezTo>
                  <a:pt x="51" y="81"/>
                  <a:pt x="52" y="81"/>
                  <a:pt x="53" y="80"/>
                </a:cubicBezTo>
                <a:cubicBezTo>
                  <a:pt x="54" y="80"/>
                  <a:pt x="54" y="80"/>
                  <a:pt x="55" y="80"/>
                </a:cubicBezTo>
                <a:cubicBezTo>
                  <a:pt x="55" y="80"/>
                  <a:pt x="54" y="81"/>
                  <a:pt x="54" y="81"/>
                </a:cubicBezTo>
                <a:cubicBezTo>
                  <a:pt x="54" y="83"/>
                  <a:pt x="53" y="84"/>
                  <a:pt x="52" y="85"/>
                </a:cubicBezTo>
                <a:cubicBezTo>
                  <a:pt x="52" y="87"/>
                  <a:pt x="51" y="88"/>
                  <a:pt x="51" y="89"/>
                </a:cubicBezTo>
                <a:cubicBezTo>
                  <a:pt x="52" y="89"/>
                  <a:pt x="52" y="89"/>
                  <a:pt x="53" y="89"/>
                </a:cubicBezTo>
                <a:cubicBezTo>
                  <a:pt x="57" y="88"/>
                  <a:pt x="62" y="87"/>
                  <a:pt x="63" y="86"/>
                </a:cubicBezTo>
                <a:cubicBezTo>
                  <a:pt x="65" y="87"/>
                  <a:pt x="67" y="86"/>
                  <a:pt x="70" y="85"/>
                </a:cubicBezTo>
                <a:close/>
                <a:moveTo>
                  <a:pt x="31" y="42"/>
                </a:moveTo>
                <a:cubicBezTo>
                  <a:pt x="29" y="46"/>
                  <a:pt x="25" y="49"/>
                  <a:pt x="20" y="52"/>
                </a:cubicBezTo>
                <a:cubicBezTo>
                  <a:pt x="18" y="54"/>
                  <a:pt x="16" y="55"/>
                  <a:pt x="13" y="56"/>
                </a:cubicBezTo>
                <a:cubicBezTo>
                  <a:pt x="10" y="57"/>
                  <a:pt x="10" y="57"/>
                  <a:pt x="9" y="58"/>
                </a:cubicBezTo>
                <a:cubicBezTo>
                  <a:pt x="9" y="58"/>
                  <a:pt x="9" y="58"/>
                  <a:pt x="9" y="58"/>
                </a:cubicBezTo>
                <a:cubicBezTo>
                  <a:pt x="8" y="58"/>
                  <a:pt x="8" y="58"/>
                  <a:pt x="7" y="59"/>
                </a:cubicBezTo>
                <a:cubicBezTo>
                  <a:pt x="7" y="59"/>
                  <a:pt x="7" y="58"/>
                  <a:pt x="8" y="58"/>
                </a:cubicBezTo>
                <a:cubicBezTo>
                  <a:pt x="8" y="57"/>
                  <a:pt x="9" y="56"/>
                  <a:pt x="10" y="55"/>
                </a:cubicBezTo>
                <a:cubicBezTo>
                  <a:pt x="13" y="51"/>
                  <a:pt x="13" y="51"/>
                  <a:pt x="13" y="51"/>
                </a:cubicBezTo>
                <a:cubicBezTo>
                  <a:pt x="20" y="44"/>
                  <a:pt x="29" y="37"/>
                  <a:pt x="38" y="32"/>
                </a:cubicBezTo>
                <a:cubicBezTo>
                  <a:pt x="36" y="35"/>
                  <a:pt x="34" y="39"/>
                  <a:pt x="31" y="42"/>
                </a:cubicBezTo>
                <a:close/>
                <a:moveTo>
                  <a:pt x="69" y="34"/>
                </a:moveTo>
                <a:cubicBezTo>
                  <a:pt x="63" y="40"/>
                  <a:pt x="55" y="46"/>
                  <a:pt x="47" y="51"/>
                </a:cubicBezTo>
                <a:cubicBezTo>
                  <a:pt x="52" y="47"/>
                  <a:pt x="57" y="43"/>
                  <a:pt x="62" y="39"/>
                </a:cubicBezTo>
                <a:cubicBezTo>
                  <a:pt x="62" y="39"/>
                  <a:pt x="62" y="39"/>
                  <a:pt x="62" y="39"/>
                </a:cubicBezTo>
                <a:cubicBezTo>
                  <a:pt x="65" y="36"/>
                  <a:pt x="69" y="33"/>
                  <a:pt x="73" y="30"/>
                </a:cubicBezTo>
                <a:cubicBezTo>
                  <a:pt x="71" y="31"/>
                  <a:pt x="71" y="33"/>
                  <a:pt x="69" y="34"/>
                </a:cubicBezTo>
                <a:close/>
                <a:moveTo>
                  <a:pt x="69" y="61"/>
                </a:moveTo>
                <a:cubicBezTo>
                  <a:pt x="71" y="59"/>
                  <a:pt x="73" y="57"/>
                  <a:pt x="75" y="54"/>
                </a:cubicBezTo>
                <a:cubicBezTo>
                  <a:pt x="77" y="52"/>
                  <a:pt x="80" y="50"/>
                  <a:pt x="83" y="47"/>
                </a:cubicBezTo>
                <a:cubicBezTo>
                  <a:pt x="84" y="46"/>
                  <a:pt x="85" y="46"/>
                  <a:pt x="87" y="45"/>
                </a:cubicBezTo>
                <a:cubicBezTo>
                  <a:pt x="89" y="43"/>
                  <a:pt x="90" y="42"/>
                  <a:pt x="92" y="41"/>
                </a:cubicBezTo>
                <a:cubicBezTo>
                  <a:pt x="97" y="38"/>
                  <a:pt x="103" y="35"/>
                  <a:pt x="109" y="33"/>
                </a:cubicBezTo>
                <a:cubicBezTo>
                  <a:pt x="109" y="33"/>
                  <a:pt x="110" y="33"/>
                  <a:pt x="111" y="32"/>
                </a:cubicBezTo>
                <a:cubicBezTo>
                  <a:pt x="112" y="32"/>
                  <a:pt x="112" y="32"/>
                  <a:pt x="113" y="32"/>
                </a:cubicBezTo>
                <a:cubicBezTo>
                  <a:pt x="114" y="32"/>
                  <a:pt x="116" y="31"/>
                  <a:pt x="118" y="31"/>
                </a:cubicBezTo>
                <a:cubicBezTo>
                  <a:pt x="117" y="32"/>
                  <a:pt x="116" y="34"/>
                  <a:pt x="114" y="35"/>
                </a:cubicBezTo>
                <a:cubicBezTo>
                  <a:pt x="113" y="36"/>
                  <a:pt x="111" y="38"/>
                  <a:pt x="110" y="39"/>
                </a:cubicBezTo>
                <a:cubicBezTo>
                  <a:pt x="108" y="40"/>
                  <a:pt x="107" y="42"/>
                  <a:pt x="105" y="43"/>
                </a:cubicBezTo>
                <a:cubicBezTo>
                  <a:pt x="104" y="44"/>
                  <a:pt x="103" y="45"/>
                  <a:pt x="103" y="45"/>
                </a:cubicBezTo>
                <a:cubicBezTo>
                  <a:pt x="103" y="44"/>
                  <a:pt x="104" y="43"/>
                  <a:pt x="105" y="42"/>
                </a:cubicBezTo>
                <a:cubicBezTo>
                  <a:pt x="105" y="42"/>
                  <a:pt x="105" y="42"/>
                  <a:pt x="105" y="42"/>
                </a:cubicBezTo>
                <a:cubicBezTo>
                  <a:pt x="105" y="42"/>
                  <a:pt x="105" y="42"/>
                  <a:pt x="105" y="42"/>
                </a:cubicBezTo>
                <a:cubicBezTo>
                  <a:pt x="104" y="43"/>
                  <a:pt x="102" y="43"/>
                  <a:pt x="101" y="44"/>
                </a:cubicBezTo>
                <a:cubicBezTo>
                  <a:pt x="99" y="44"/>
                  <a:pt x="96" y="45"/>
                  <a:pt x="94" y="46"/>
                </a:cubicBezTo>
                <a:cubicBezTo>
                  <a:pt x="92" y="47"/>
                  <a:pt x="90" y="47"/>
                  <a:pt x="88" y="48"/>
                </a:cubicBezTo>
                <a:cubicBezTo>
                  <a:pt x="85" y="49"/>
                  <a:pt x="82" y="51"/>
                  <a:pt x="79" y="53"/>
                </a:cubicBezTo>
                <a:cubicBezTo>
                  <a:pt x="78" y="54"/>
                  <a:pt x="77" y="55"/>
                  <a:pt x="75" y="56"/>
                </a:cubicBezTo>
                <a:cubicBezTo>
                  <a:pt x="73" y="58"/>
                  <a:pt x="71" y="59"/>
                  <a:pt x="69" y="61"/>
                </a:cubicBezTo>
                <a:cubicBezTo>
                  <a:pt x="68" y="62"/>
                  <a:pt x="67" y="64"/>
                  <a:pt x="66" y="65"/>
                </a:cubicBezTo>
                <a:cubicBezTo>
                  <a:pt x="65" y="66"/>
                  <a:pt x="63" y="68"/>
                  <a:pt x="61" y="70"/>
                </a:cubicBezTo>
                <a:cubicBezTo>
                  <a:pt x="61" y="70"/>
                  <a:pt x="62" y="69"/>
                  <a:pt x="62" y="69"/>
                </a:cubicBezTo>
                <a:cubicBezTo>
                  <a:pt x="64" y="67"/>
                  <a:pt x="66" y="64"/>
                  <a:pt x="69" y="61"/>
                </a:cubicBezTo>
                <a:close/>
                <a:moveTo>
                  <a:pt x="64" y="74"/>
                </a:moveTo>
                <a:cubicBezTo>
                  <a:pt x="64" y="74"/>
                  <a:pt x="63" y="75"/>
                  <a:pt x="62" y="75"/>
                </a:cubicBezTo>
                <a:cubicBezTo>
                  <a:pt x="63" y="75"/>
                  <a:pt x="63" y="74"/>
                  <a:pt x="64" y="74"/>
                </a:cubicBezTo>
                <a:close/>
                <a:moveTo>
                  <a:pt x="96" y="50"/>
                </a:moveTo>
                <a:cubicBezTo>
                  <a:pt x="96" y="51"/>
                  <a:pt x="96" y="51"/>
                  <a:pt x="96" y="51"/>
                </a:cubicBezTo>
                <a:cubicBezTo>
                  <a:pt x="89" y="56"/>
                  <a:pt x="83" y="61"/>
                  <a:pt x="76" y="65"/>
                </a:cubicBezTo>
                <a:cubicBezTo>
                  <a:pt x="75" y="65"/>
                  <a:pt x="75" y="66"/>
                  <a:pt x="74" y="66"/>
                </a:cubicBezTo>
                <a:cubicBezTo>
                  <a:pt x="74" y="66"/>
                  <a:pt x="74" y="66"/>
                  <a:pt x="74" y="66"/>
                </a:cubicBezTo>
                <a:cubicBezTo>
                  <a:pt x="71" y="68"/>
                  <a:pt x="68" y="69"/>
                  <a:pt x="66" y="71"/>
                </a:cubicBezTo>
                <a:cubicBezTo>
                  <a:pt x="66" y="71"/>
                  <a:pt x="66" y="71"/>
                  <a:pt x="66" y="71"/>
                </a:cubicBezTo>
                <a:cubicBezTo>
                  <a:pt x="65" y="70"/>
                  <a:pt x="66" y="68"/>
                  <a:pt x="64" y="70"/>
                </a:cubicBezTo>
                <a:cubicBezTo>
                  <a:pt x="64" y="71"/>
                  <a:pt x="64" y="71"/>
                  <a:pt x="64" y="71"/>
                </a:cubicBezTo>
                <a:cubicBezTo>
                  <a:pt x="63" y="71"/>
                  <a:pt x="63" y="71"/>
                  <a:pt x="63" y="71"/>
                </a:cubicBezTo>
                <a:cubicBezTo>
                  <a:pt x="65" y="68"/>
                  <a:pt x="68" y="65"/>
                  <a:pt x="70" y="63"/>
                </a:cubicBezTo>
                <a:cubicBezTo>
                  <a:pt x="71" y="62"/>
                  <a:pt x="72" y="61"/>
                  <a:pt x="73" y="60"/>
                </a:cubicBezTo>
                <a:cubicBezTo>
                  <a:pt x="74" y="59"/>
                  <a:pt x="75" y="59"/>
                  <a:pt x="75" y="58"/>
                </a:cubicBezTo>
                <a:cubicBezTo>
                  <a:pt x="78" y="56"/>
                  <a:pt x="82" y="53"/>
                  <a:pt x="85" y="51"/>
                </a:cubicBezTo>
                <a:cubicBezTo>
                  <a:pt x="88" y="50"/>
                  <a:pt x="91" y="49"/>
                  <a:pt x="95" y="47"/>
                </a:cubicBezTo>
                <a:cubicBezTo>
                  <a:pt x="97" y="47"/>
                  <a:pt x="99" y="46"/>
                  <a:pt x="100" y="46"/>
                </a:cubicBezTo>
                <a:cubicBezTo>
                  <a:pt x="99" y="47"/>
                  <a:pt x="98" y="49"/>
                  <a:pt x="96" y="50"/>
                </a:cubicBezTo>
                <a:close/>
                <a:moveTo>
                  <a:pt x="75" y="68"/>
                </a:moveTo>
                <a:cubicBezTo>
                  <a:pt x="75" y="67"/>
                  <a:pt x="76" y="67"/>
                  <a:pt x="76" y="67"/>
                </a:cubicBezTo>
                <a:cubicBezTo>
                  <a:pt x="77" y="66"/>
                  <a:pt x="78" y="65"/>
                  <a:pt x="79" y="65"/>
                </a:cubicBezTo>
                <a:cubicBezTo>
                  <a:pt x="78" y="66"/>
                  <a:pt x="78" y="66"/>
                  <a:pt x="78" y="66"/>
                </a:cubicBezTo>
                <a:cubicBezTo>
                  <a:pt x="83" y="62"/>
                  <a:pt x="83" y="62"/>
                  <a:pt x="83" y="62"/>
                </a:cubicBezTo>
                <a:cubicBezTo>
                  <a:pt x="83" y="62"/>
                  <a:pt x="83" y="62"/>
                  <a:pt x="83" y="63"/>
                </a:cubicBezTo>
                <a:cubicBezTo>
                  <a:pt x="85" y="61"/>
                  <a:pt x="87" y="60"/>
                  <a:pt x="88" y="58"/>
                </a:cubicBezTo>
                <a:cubicBezTo>
                  <a:pt x="85" y="62"/>
                  <a:pt x="81" y="65"/>
                  <a:pt x="76" y="67"/>
                </a:cubicBezTo>
                <a:cubicBezTo>
                  <a:pt x="76" y="68"/>
                  <a:pt x="75" y="68"/>
                  <a:pt x="75" y="68"/>
                </a:cubicBezTo>
                <a:cubicBezTo>
                  <a:pt x="72" y="70"/>
                  <a:pt x="68" y="72"/>
                  <a:pt x="64" y="74"/>
                </a:cubicBezTo>
                <a:cubicBezTo>
                  <a:pt x="69" y="71"/>
                  <a:pt x="72" y="70"/>
                  <a:pt x="75" y="68"/>
                </a:cubicBezTo>
                <a:close/>
                <a:moveTo>
                  <a:pt x="102" y="46"/>
                </a:moveTo>
                <a:cubicBezTo>
                  <a:pt x="102" y="46"/>
                  <a:pt x="103" y="45"/>
                  <a:pt x="103" y="45"/>
                </a:cubicBezTo>
                <a:cubicBezTo>
                  <a:pt x="102" y="46"/>
                  <a:pt x="102" y="46"/>
                  <a:pt x="102" y="46"/>
                </a:cubicBezTo>
                <a:cubicBezTo>
                  <a:pt x="102" y="46"/>
                  <a:pt x="101" y="47"/>
                  <a:pt x="101" y="47"/>
                </a:cubicBezTo>
                <a:cubicBezTo>
                  <a:pt x="101" y="47"/>
                  <a:pt x="101" y="47"/>
                  <a:pt x="101" y="47"/>
                </a:cubicBezTo>
                <a:cubicBezTo>
                  <a:pt x="102" y="46"/>
                  <a:pt x="102" y="46"/>
                  <a:pt x="102" y="46"/>
                </a:cubicBezTo>
                <a:close/>
                <a:moveTo>
                  <a:pt x="57" y="74"/>
                </a:moveTo>
                <a:cubicBezTo>
                  <a:pt x="57" y="74"/>
                  <a:pt x="57" y="74"/>
                  <a:pt x="56" y="74"/>
                </a:cubicBezTo>
                <a:cubicBezTo>
                  <a:pt x="57" y="74"/>
                  <a:pt x="57" y="74"/>
                  <a:pt x="57" y="74"/>
                </a:cubicBezTo>
                <a:close/>
                <a:moveTo>
                  <a:pt x="50" y="80"/>
                </a:moveTo>
                <a:cubicBezTo>
                  <a:pt x="50" y="80"/>
                  <a:pt x="50" y="80"/>
                  <a:pt x="50" y="80"/>
                </a:cubicBezTo>
                <a:cubicBezTo>
                  <a:pt x="51" y="79"/>
                  <a:pt x="51" y="78"/>
                  <a:pt x="52" y="78"/>
                </a:cubicBezTo>
                <a:cubicBezTo>
                  <a:pt x="52" y="78"/>
                  <a:pt x="52" y="78"/>
                  <a:pt x="52" y="78"/>
                </a:cubicBezTo>
                <a:cubicBezTo>
                  <a:pt x="54" y="77"/>
                  <a:pt x="54" y="78"/>
                  <a:pt x="54" y="78"/>
                </a:cubicBezTo>
                <a:cubicBezTo>
                  <a:pt x="54" y="78"/>
                  <a:pt x="54" y="78"/>
                  <a:pt x="53" y="78"/>
                </a:cubicBezTo>
                <a:cubicBezTo>
                  <a:pt x="53" y="78"/>
                  <a:pt x="53" y="78"/>
                  <a:pt x="53" y="78"/>
                </a:cubicBezTo>
                <a:cubicBezTo>
                  <a:pt x="53" y="78"/>
                  <a:pt x="53" y="78"/>
                  <a:pt x="53" y="78"/>
                </a:cubicBezTo>
                <a:cubicBezTo>
                  <a:pt x="53" y="78"/>
                  <a:pt x="53" y="78"/>
                  <a:pt x="53" y="78"/>
                </a:cubicBezTo>
                <a:cubicBezTo>
                  <a:pt x="52" y="78"/>
                  <a:pt x="51" y="79"/>
                  <a:pt x="50" y="80"/>
                </a:cubicBezTo>
                <a:close/>
                <a:moveTo>
                  <a:pt x="55" y="86"/>
                </a:moveTo>
                <a:cubicBezTo>
                  <a:pt x="53" y="87"/>
                  <a:pt x="54" y="86"/>
                  <a:pt x="54" y="85"/>
                </a:cubicBezTo>
                <a:cubicBezTo>
                  <a:pt x="55" y="83"/>
                  <a:pt x="55" y="83"/>
                  <a:pt x="55" y="83"/>
                </a:cubicBezTo>
                <a:cubicBezTo>
                  <a:pt x="56" y="81"/>
                  <a:pt x="57" y="80"/>
                  <a:pt x="58" y="79"/>
                </a:cubicBezTo>
                <a:cubicBezTo>
                  <a:pt x="63" y="77"/>
                  <a:pt x="68" y="75"/>
                  <a:pt x="73" y="72"/>
                </a:cubicBezTo>
                <a:cubicBezTo>
                  <a:pt x="73" y="71"/>
                  <a:pt x="75" y="70"/>
                  <a:pt x="76" y="70"/>
                </a:cubicBezTo>
                <a:cubicBezTo>
                  <a:pt x="77" y="69"/>
                  <a:pt x="77" y="69"/>
                  <a:pt x="76" y="69"/>
                </a:cubicBezTo>
                <a:cubicBezTo>
                  <a:pt x="76" y="69"/>
                  <a:pt x="76" y="69"/>
                  <a:pt x="77" y="69"/>
                </a:cubicBezTo>
                <a:cubicBezTo>
                  <a:pt x="79" y="68"/>
                  <a:pt x="84" y="65"/>
                  <a:pt x="85" y="64"/>
                </a:cubicBezTo>
                <a:cubicBezTo>
                  <a:pt x="85" y="64"/>
                  <a:pt x="85" y="64"/>
                  <a:pt x="85" y="64"/>
                </a:cubicBezTo>
                <a:cubicBezTo>
                  <a:pt x="89" y="62"/>
                  <a:pt x="88" y="60"/>
                  <a:pt x="92" y="58"/>
                </a:cubicBezTo>
                <a:cubicBezTo>
                  <a:pt x="92" y="57"/>
                  <a:pt x="93" y="57"/>
                  <a:pt x="96" y="53"/>
                </a:cubicBezTo>
                <a:cubicBezTo>
                  <a:pt x="96" y="53"/>
                  <a:pt x="96" y="53"/>
                  <a:pt x="97" y="53"/>
                </a:cubicBezTo>
                <a:cubicBezTo>
                  <a:pt x="97" y="53"/>
                  <a:pt x="97" y="52"/>
                  <a:pt x="97" y="52"/>
                </a:cubicBezTo>
                <a:cubicBezTo>
                  <a:pt x="97" y="52"/>
                  <a:pt x="98" y="51"/>
                  <a:pt x="98" y="51"/>
                </a:cubicBezTo>
                <a:cubicBezTo>
                  <a:pt x="98" y="51"/>
                  <a:pt x="98" y="51"/>
                  <a:pt x="99" y="51"/>
                </a:cubicBezTo>
                <a:cubicBezTo>
                  <a:pt x="99" y="50"/>
                  <a:pt x="100" y="50"/>
                  <a:pt x="100" y="49"/>
                </a:cubicBezTo>
                <a:cubicBezTo>
                  <a:pt x="100" y="49"/>
                  <a:pt x="100" y="50"/>
                  <a:pt x="101" y="50"/>
                </a:cubicBezTo>
                <a:cubicBezTo>
                  <a:pt x="101" y="49"/>
                  <a:pt x="102" y="48"/>
                  <a:pt x="103" y="47"/>
                </a:cubicBezTo>
                <a:cubicBezTo>
                  <a:pt x="104" y="47"/>
                  <a:pt x="105" y="46"/>
                  <a:pt x="106" y="45"/>
                </a:cubicBezTo>
                <a:cubicBezTo>
                  <a:pt x="107" y="44"/>
                  <a:pt x="108" y="43"/>
                  <a:pt x="109" y="42"/>
                </a:cubicBezTo>
                <a:cubicBezTo>
                  <a:pt x="109" y="42"/>
                  <a:pt x="109" y="42"/>
                  <a:pt x="109" y="42"/>
                </a:cubicBezTo>
                <a:cubicBezTo>
                  <a:pt x="109" y="42"/>
                  <a:pt x="109" y="42"/>
                  <a:pt x="110" y="42"/>
                </a:cubicBezTo>
                <a:cubicBezTo>
                  <a:pt x="111" y="40"/>
                  <a:pt x="113" y="38"/>
                  <a:pt x="115" y="36"/>
                </a:cubicBezTo>
                <a:cubicBezTo>
                  <a:pt x="117" y="35"/>
                  <a:pt x="118" y="33"/>
                  <a:pt x="119" y="32"/>
                </a:cubicBezTo>
                <a:cubicBezTo>
                  <a:pt x="120" y="31"/>
                  <a:pt x="121" y="31"/>
                  <a:pt x="121" y="30"/>
                </a:cubicBezTo>
                <a:cubicBezTo>
                  <a:pt x="121" y="30"/>
                  <a:pt x="121" y="30"/>
                  <a:pt x="121" y="30"/>
                </a:cubicBezTo>
                <a:cubicBezTo>
                  <a:pt x="123" y="30"/>
                  <a:pt x="125" y="29"/>
                  <a:pt x="126" y="29"/>
                </a:cubicBezTo>
                <a:cubicBezTo>
                  <a:pt x="126" y="30"/>
                  <a:pt x="125" y="32"/>
                  <a:pt x="125" y="33"/>
                </a:cubicBezTo>
                <a:cubicBezTo>
                  <a:pt x="122" y="40"/>
                  <a:pt x="118" y="47"/>
                  <a:pt x="114" y="51"/>
                </a:cubicBezTo>
                <a:cubicBezTo>
                  <a:pt x="105" y="60"/>
                  <a:pt x="96" y="68"/>
                  <a:pt x="85" y="74"/>
                </a:cubicBezTo>
                <a:cubicBezTo>
                  <a:pt x="80" y="78"/>
                  <a:pt x="74" y="80"/>
                  <a:pt x="69" y="82"/>
                </a:cubicBezTo>
                <a:cubicBezTo>
                  <a:pt x="66" y="84"/>
                  <a:pt x="63" y="84"/>
                  <a:pt x="60" y="85"/>
                </a:cubicBezTo>
                <a:lnTo>
                  <a:pt x="55" y="86"/>
                </a:ln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a:p>
        </p:txBody>
      </p:sp>
    </p:spTree>
    <p:extLst>
      <p:ext uri="{BB962C8B-B14F-4D97-AF65-F5344CB8AC3E}">
        <p14:creationId xmlns:p14="http://schemas.microsoft.com/office/powerpoint/2010/main" val="1572916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2E0C16D-B836-417F-B7D9-CA06D2C32E86}"/>
              </a:ext>
            </a:extLst>
          </p:cNvPr>
          <p:cNvSpPr/>
          <p:nvPr/>
        </p:nvSpPr>
        <p:spPr>
          <a:xfrm>
            <a:off x="0" y="0"/>
            <a:ext cx="24479250" cy="13679488"/>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3413B0B4-96C3-4EFA-9A5B-741BE29FC47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67" r="16667"/>
          <a:stretch>
            <a:fillRect/>
          </a:stretch>
        </p:blipFill>
        <p:spPr/>
      </p:pic>
      <p:sp>
        <p:nvSpPr>
          <p:cNvPr id="15" name="Freeform: Shape 14">
            <a:extLst>
              <a:ext uri="{FF2B5EF4-FFF2-40B4-BE49-F238E27FC236}">
                <a16:creationId xmlns:a16="http://schemas.microsoft.com/office/drawing/2014/main" id="{AAB45865-0C75-494D-8BAB-A38D8DD5942C}"/>
              </a:ext>
            </a:extLst>
          </p:cNvPr>
          <p:cNvSpPr/>
          <p:nvPr/>
        </p:nvSpPr>
        <p:spPr>
          <a:xfrm>
            <a:off x="2496452" y="10351854"/>
            <a:ext cx="9746196" cy="828026"/>
          </a:xfrm>
          <a:custGeom>
            <a:avLst/>
            <a:gdLst/>
            <a:ahLst/>
            <a:cxnLst/>
            <a:rect l="l" t="t" r="r" b="b"/>
            <a:pathLst>
              <a:path w="10203180" h="866851">
                <a:moveTo>
                  <a:pt x="2588895" y="258470"/>
                </a:moveTo>
                <a:lnTo>
                  <a:pt x="2588895" y="437692"/>
                </a:lnTo>
                <a:lnTo>
                  <a:pt x="2897352" y="437692"/>
                </a:lnTo>
                <a:cubicBezTo>
                  <a:pt x="2972130" y="437692"/>
                  <a:pt x="3009519" y="406806"/>
                  <a:pt x="3009519" y="345033"/>
                </a:cubicBezTo>
                <a:cubicBezTo>
                  <a:pt x="3009519" y="331216"/>
                  <a:pt x="3007690" y="319430"/>
                  <a:pt x="3004032" y="309676"/>
                </a:cubicBezTo>
                <a:cubicBezTo>
                  <a:pt x="3000374" y="299923"/>
                  <a:pt x="2994888" y="291998"/>
                  <a:pt x="2987573" y="285902"/>
                </a:cubicBezTo>
                <a:cubicBezTo>
                  <a:pt x="2980258" y="279806"/>
                  <a:pt x="2972943" y="274726"/>
                  <a:pt x="2965627" y="270662"/>
                </a:cubicBezTo>
                <a:cubicBezTo>
                  <a:pt x="2958312" y="266598"/>
                  <a:pt x="2949574" y="263956"/>
                  <a:pt x="2939414" y="262737"/>
                </a:cubicBezTo>
                <a:cubicBezTo>
                  <a:pt x="2929255" y="261518"/>
                  <a:pt x="2920923" y="260502"/>
                  <a:pt x="2914421" y="259689"/>
                </a:cubicBezTo>
                <a:cubicBezTo>
                  <a:pt x="2907919" y="258876"/>
                  <a:pt x="2900604" y="258470"/>
                  <a:pt x="2892476" y="258470"/>
                </a:cubicBezTo>
                <a:close/>
                <a:moveTo>
                  <a:pt x="4655820" y="257251"/>
                </a:moveTo>
                <a:lnTo>
                  <a:pt x="4655820" y="410870"/>
                </a:lnTo>
                <a:lnTo>
                  <a:pt x="4974030" y="410870"/>
                </a:lnTo>
                <a:cubicBezTo>
                  <a:pt x="5044744" y="410870"/>
                  <a:pt x="5080101" y="384048"/>
                  <a:pt x="5080101" y="330403"/>
                </a:cubicBezTo>
                <a:cubicBezTo>
                  <a:pt x="5080101" y="281635"/>
                  <a:pt x="5043118" y="257251"/>
                  <a:pt x="4969154" y="257251"/>
                </a:cubicBezTo>
                <a:close/>
                <a:moveTo>
                  <a:pt x="9258298" y="7315"/>
                </a:moveTo>
                <a:lnTo>
                  <a:pt x="10203180" y="7315"/>
                </a:lnTo>
                <a:lnTo>
                  <a:pt x="10203180" y="245059"/>
                </a:lnTo>
                <a:lnTo>
                  <a:pt x="9542374" y="245059"/>
                </a:lnTo>
                <a:lnTo>
                  <a:pt x="9542374" y="320649"/>
                </a:lnTo>
                <a:lnTo>
                  <a:pt x="10161726" y="320649"/>
                </a:lnTo>
                <a:lnTo>
                  <a:pt x="10161726" y="548640"/>
                </a:lnTo>
                <a:lnTo>
                  <a:pt x="9542374" y="548640"/>
                </a:lnTo>
                <a:lnTo>
                  <a:pt x="9542374" y="625449"/>
                </a:lnTo>
                <a:lnTo>
                  <a:pt x="10203180" y="625449"/>
                </a:lnTo>
                <a:lnTo>
                  <a:pt x="10203180" y="863193"/>
                </a:lnTo>
                <a:lnTo>
                  <a:pt x="9258298" y="863193"/>
                </a:lnTo>
                <a:close/>
                <a:moveTo>
                  <a:pt x="6857771" y="7315"/>
                </a:moveTo>
                <a:lnTo>
                  <a:pt x="7254011" y="7315"/>
                </a:lnTo>
                <a:lnTo>
                  <a:pt x="7666100" y="514502"/>
                </a:lnTo>
                <a:lnTo>
                  <a:pt x="7666100" y="7315"/>
                </a:lnTo>
                <a:lnTo>
                  <a:pt x="7948954" y="7315"/>
                </a:lnTo>
                <a:lnTo>
                  <a:pt x="7948954" y="863193"/>
                </a:lnTo>
                <a:lnTo>
                  <a:pt x="7561250" y="863193"/>
                </a:lnTo>
                <a:lnTo>
                  <a:pt x="7141844" y="347472"/>
                </a:lnTo>
                <a:lnTo>
                  <a:pt x="7141844" y="863193"/>
                </a:lnTo>
                <a:lnTo>
                  <a:pt x="6857771" y="863193"/>
                </a:lnTo>
                <a:close/>
                <a:moveTo>
                  <a:pt x="5838824" y="7315"/>
                </a:moveTo>
                <a:lnTo>
                  <a:pt x="6783704" y="7315"/>
                </a:lnTo>
                <a:lnTo>
                  <a:pt x="6783704" y="245059"/>
                </a:lnTo>
                <a:lnTo>
                  <a:pt x="6122898" y="245059"/>
                </a:lnTo>
                <a:lnTo>
                  <a:pt x="6122898" y="320649"/>
                </a:lnTo>
                <a:lnTo>
                  <a:pt x="6742252" y="320649"/>
                </a:lnTo>
                <a:lnTo>
                  <a:pt x="6742252" y="548640"/>
                </a:lnTo>
                <a:lnTo>
                  <a:pt x="6122898" y="548640"/>
                </a:lnTo>
                <a:lnTo>
                  <a:pt x="6122898" y="625449"/>
                </a:lnTo>
                <a:lnTo>
                  <a:pt x="6783704" y="625449"/>
                </a:lnTo>
                <a:lnTo>
                  <a:pt x="6783704" y="863193"/>
                </a:lnTo>
                <a:lnTo>
                  <a:pt x="5838824" y="863193"/>
                </a:lnTo>
                <a:close/>
                <a:moveTo>
                  <a:pt x="5467349" y="7315"/>
                </a:moveTo>
                <a:lnTo>
                  <a:pt x="5751423" y="7315"/>
                </a:lnTo>
                <a:lnTo>
                  <a:pt x="5751423" y="863193"/>
                </a:lnTo>
                <a:lnTo>
                  <a:pt x="5467349" y="863193"/>
                </a:lnTo>
                <a:close/>
                <a:moveTo>
                  <a:pt x="4371746" y="7315"/>
                </a:moveTo>
                <a:lnTo>
                  <a:pt x="5000854" y="7315"/>
                </a:lnTo>
                <a:cubicBezTo>
                  <a:pt x="5017110" y="7315"/>
                  <a:pt x="5032552" y="7721"/>
                  <a:pt x="5047182" y="8534"/>
                </a:cubicBezTo>
                <a:cubicBezTo>
                  <a:pt x="5061813" y="9347"/>
                  <a:pt x="5082336" y="11988"/>
                  <a:pt x="5108752" y="16459"/>
                </a:cubicBezTo>
                <a:cubicBezTo>
                  <a:pt x="5135168" y="20929"/>
                  <a:pt x="5159146" y="27025"/>
                  <a:pt x="5180685" y="34747"/>
                </a:cubicBezTo>
                <a:cubicBezTo>
                  <a:pt x="5202224" y="42468"/>
                  <a:pt x="5225186" y="54254"/>
                  <a:pt x="5249570" y="70104"/>
                </a:cubicBezTo>
                <a:cubicBezTo>
                  <a:pt x="5273954" y="85953"/>
                  <a:pt x="5294477" y="104648"/>
                  <a:pt x="5311140" y="126187"/>
                </a:cubicBezTo>
                <a:cubicBezTo>
                  <a:pt x="5327802" y="147726"/>
                  <a:pt x="5341620" y="175158"/>
                  <a:pt x="5352592" y="208483"/>
                </a:cubicBezTo>
                <a:cubicBezTo>
                  <a:pt x="5363565" y="241808"/>
                  <a:pt x="5369051" y="279603"/>
                  <a:pt x="5369051" y="321868"/>
                </a:cubicBezTo>
                <a:cubicBezTo>
                  <a:pt x="5369051" y="456793"/>
                  <a:pt x="5316626" y="553110"/>
                  <a:pt x="5211774" y="610819"/>
                </a:cubicBezTo>
                <a:lnTo>
                  <a:pt x="5387340" y="863193"/>
                </a:lnTo>
                <a:lnTo>
                  <a:pt x="5059374" y="861974"/>
                </a:lnTo>
                <a:lnTo>
                  <a:pt x="4913071" y="660806"/>
                </a:lnTo>
                <a:lnTo>
                  <a:pt x="4655820" y="660806"/>
                </a:lnTo>
                <a:lnTo>
                  <a:pt x="4655820" y="863193"/>
                </a:lnTo>
                <a:lnTo>
                  <a:pt x="4371746" y="863193"/>
                </a:lnTo>
                <a:close/>
                <a:moveTo>
                  <a:pt x="3352800" y="7315"/>
                </a:moveTo>
                <a:lnTo>
                  <a:pt x="4297680" y="7315"/>
                </a:lnTo>
                <a:lnTo>
                  <a:pt x="4297680" y="245059"/>
                </a:lnTo>
                <a:lnTo>
                  <a:pt x="3636873" y="245059"/>
                </a:lnTo>
                <a:lnTo>
                  <a:pt x="3636873" y="320649"/>
                </a:lnTo>
                <a:lnTo>
                  <a:pt x="4256227" y="320649"/>
                </a:lnTo>
                <a:lnTo>
                  <a:pt x="4256227" y="548640"/>
                </a:lnTo>
                <a:lnTo>
                  <a:pt x="3636873" y="548640"/>
                </a:lnTo>
                <a:lnTo>
                  <a:pt x="3636873" y="625449"/>
                </a:lnTo>
                <a:lnTo>
                  <a:pt x="4297680" y="625449"/>
                </a:lnTo>
                <a:lnTo>
                  <a:pt x="4297680" y="863193"/>
                </a:lnTo>
                <a:lnTo>
                  <a:pt x="3352800" y="863193"/>
                </a:lnTo>
                <a:close/>
                <a:moveTo>
                  <a:pt x="2304821" y="7315"/>
                </a:moveTo>
                <a:lnTo>
                  <a:pt x="2905886" y="7315"/>
                </a:lnTo>
                <a:cubicBezTo>
                  <a:pt x="2922143" y="7315"/>
                  <a:pt x="2937586" y="7721"/>
                  <a:pt x="2952216" y="8534"/>
                </a:cubicBezTo>
                <a:cubicBezTo>
                  <a:pt x="2966846" y="9347"/>
                  <a:pt x="2987370" y="11988"/>
                  <a:pt x="3013786" y="16459"/>
                </a:cubicBezTo>
                <a:cubicBezTo>
                  <a:pt x="3040202" y="20929"/>
                  <a:pt x="3064179" y="27432"/>
                  <a:pt x="3085718" y="35966"/>
                </a:cubicBezTo>
                <a:cubicBezTo>
                  <a:pt x="3107258" y="44500"/>
                  <a:pt x="3130220" y="56896"/>
                  <a:pt x="3154603" y="73152"/>
                </a:cubicBezTo>
                <a:cubicBezTo>
                  <a:pt x="3178988" y="89408"/>
                  <a:pt x="3199510" y="108712"/>
                  <a:pt x="3216173" y="131064"/>
                </a:cubicBezTo>
                <a:cubicBezTo>
                  <a:pt x="3232836" y="153416"/>
                  <a:pt x="3246653" y="182270"/>
                  <a:pt x="3257626" y="217627"/>
                </a:cubicBezTo>
                <a:cubicBezTo>
                  <a:pt x="3268598" y="252984"/>
                  <a:pt x="3274085" y="292404"/>
                  <a:pt x="3274085" y="335889"/>
                </a:cubicBezTo>
                <a:cubicBezTo>
                  <a:pt x="3274085" y="379374"/>
                  <a:pt x="3269005" y="418998"/>
                  <a:pt x="3258845" y="454761"/>
                </a:cubicBezTo>
                <a:cubicBezTo>
                  <a:pt x="3248685" y="490524"/>
                  <a:pt x="3235477" y="520395"/>
                  <a:pt x="3219221" y="544372"/>
                </a:cubicBezTo>
                <a:cubicBezTo>
                  <a:pt x="3202965" y="568350"/>
                  <a:pt x="3183458" y="589483"/>
                  <a:pt x="3160699" y="607771"/>
                </a:cubicBezTo>
                <a:cubicBezTo>
                  <a:pt x="3137941" y="626059"/>
                  <a:pt x="3115589" y="640283"/>
                  <a:pt x="3093644" y="650443"/>
                </a:cubicBezTo>
                <a:cubicBezTo>
                  <a:pt x="3071698" y="660603"/>
                  <a:pt x="3048736" y="668731"/>
                  <a:pt x="3024759" y="674827"/>
                </a:cubicBezTo>
                <a:cubicBezTo>
                  <a:pt x="3000781" y="680923"/>
                  <a:pt x="2980258" y="684987"/>
                  <a:pt x="2963189" y="687019"/>
                </a:cubicBezTo>
                <a:cubicBezTo>
                  <a:pt x="2946120" y="689051"/>
                  <a:pt x="2930271" y="690067"/>
                  <a:pt x="2915640" y="690067"/>
                </a:cubicBezTo>
                <a:lnTo>
                  <a:pt x="2588895" y="690067"/>
                </a:lnTo>
                <a:lnTo>
                  <a:pt x="2588895" y="863193"/>
                </a:lnTo>
                <a:lnTo>
                  <a:pt x="2304821" y="863193"/>
                </a:lnTo>
                <a:close/>
                <a:moveTo>
                  <a:pt x="1022604" y="7315"/>
                </a:moveTo>
                <a:lnTo>
                  <a:pt x="1405432" y="7315"/>
                </a:lnTo>
                <a:lnTo>
                  <a:pt x="1628546" y="249936"/>
                </a:lnTo>
                <a:lnTo>
                  <a:pt x="1852879" y="7315"/>
                </a:lnTo>
                <a:lnTo>
                  <a:pt x="2235708" y="7315"/>
                </a:lnTo>
                <a:lnTo>
                  <a:pt x="1846783" y="435254"/>
                </a:lnTo>
                <a:lnTo>
                  <a:pt x="2232050" y="863193"/>
                </a:lnTo>
                <a:lnTo>
                  <a:pt x="1849221" y="863193"/>
                </a:lnTo>
                <a:lnTo>
                  <a:pt x="1627327" y="620572"/>
                </a:lnTo>
                <a:lnTo>
                  <a:pt x="1401775" y="863193"/>
                </a:lnTo>
                <a:lnTo>
                  <a:pt x="1018946" y="863193"/>
                </a:lnTo>
                <a:lnTo>
                  <a:pt x="1407871" y="435254"/>
                </a:lnTo>
                <a:close/>
                <a:moveTo>
                  <a:pt x="0" y="7315"/>
                </a:moveTo>
                <a:lnTo>
                  <a:pt x="944880" y="7315"/>
                </a:lnTo>
                <a:lnTo>
                  <a:pt x="944880" y="245059"/>
                </a:lnTo>
                <a:lnTo>
                  <a:pt x="284073" y="245059"/>
                </a:lnTo>
                <a:lnTo>
                  <a:pt x="284073" y="320649"/>
                </a:lnTo>
                <a:lnTo>
                  <a:pt x="903427" y="320649"/>
                </a:lnTo>
                <a:lnTo>
                  <a:pt x="903427" y="548640"/>
                </a:lnTo>
                <a:lnTo>
                  <a:pt x="284073" y="548640"/>
                </a:lnTo>
                <a:lnTo>
                  <a:pt x="284073" y="625449"/>
                </a:lnTo>
                <a:lnTo>
                  <a:pt x="944880" y="625449"/>
                </a:lnTo>
                <a:lnTo>
                  <a:pt x="944880" y="863193"/>
                </a:lnTo>
                <a:lnTo>
                  <a:pt x="0" y="863193"/>
                </a:lnTo>
                <a:close/>
                <a:moveTo>
                  <a:pt x="8596502" y="0"/>
                </a:moveTo>
                <a:cubicBezTo>
                  <a:pt x="8703792" y="0"/>
                  <a:pt x="8796046" y="9144"/>
                  <a:pt x="8873262" y="27432"/>
                </a:cubicBezTo>
                <a:cubicBezTo>
                  <a:pt x="8950478" y="45720"/>
                  <a:pt x="9011438" y="72136"/>
                  <a:pt x="9056142" y="106680"/>
                </a:cubicBezTo>
                <a:cubicBezTo>
                  <a:pt x="9100846" y="141224"/>
                  <a:pt x="9133358" y="181254"/>
                  <a:pt x="9153678" y="226771"/>
                </a:cubicBezTo>
                <a:cubicBezTo>
                  <a:pt x="9173998" y="272288"/>
                  <a:pt x="9184158" y="325120"/>
                  <a:pt x="9184158" y="385267"/>
                </a:cubicBezTo>
                <a:lnTo>
                  <a:pt x="8892768" y="385267"/>
                </a:lnTo>
                <a:cubicBezTo>
                  <a:pt x="8891954" y="381203"/>
                  <a:pt x="8890534" y="375920"/>
                  <a:pt x="8888502" y="369417"/>
                </a:cubicBezTo>
                <a:cubicBezTo>
                  <a:pt x="8886470" y="362915"/>
                  <a:pt x="8879358" y="351739"/>
                  <a:pt x="8867166" y="335889"/>
                </a:cubicBezTo>
                <a:cubicBezTo>
                  <a:pt x="8854974" y="320040"/>
                  <a:pt x="8839122" y="305816"/>
                  <a:pt x="8819616" y="293217"/>
                </a:cubicBezTo>
                <a:cubicBezTo>
                  <a:pt x="8800110" y="280619"/>
                  <a:pt x="8770646" y="269240"/>
                  <a:pt x="8731224" y="259080"/>
                </a:cubicBezTo>
                <a:cubicBezTo>
                  <a:pt x="8691802" y="248920"/>
                  <a:pt x="8646082" y="243840"/>
                  <a:pt x="8594064" y="243840"/>
                </a:cubicBezTo>
                <a:cubicBezTo>
                  <a:pt x="8547734" y="243840"/>
                  <a:pt x="8507298" y="247497"/>
                  <a:pt x="8472754" y="254812"/>
                </a:cubicBezTo>
                <a:cubicBezTo>
                  <a:pt x="8438210" y="262128"/>
                  <a:pt x="8410982" y="271475"/>
                  <a:pt x="8391066" y="282854"/>
                </a:cubicBezTo>
                <a:cubicBezTo>
                  <a:pt x="8371154" y="294233"/>
                  <a:pt x="8355304" y="308660"/>
                  <a:pt x="8343518" y="326136"/>
                </a:cubicBezTo>
                <a:cubicBezTo>
                  <a:pt x="8331734" y="343611"/>
                  <a:pt x="8323808" y="360680"/>
                  <a:pt x="8319744" y="377342"/>
                </a:cubicBezTo>
                <a:cubicBezTo>
                  <a:pt x="8315680" y="394004"/>
                  <a:pt x="8313648" y="412496"/>
                  <a:pt x="8313648" y="432816"/>
                </a:cubicBezTo>
                <a:cubicBezTo>
                  <a:pt x="8313648" y="461264"/>
                  <a:pt x="8318118" y="486460"/>
                  <a:pt x="8327058" y="508406"/>
                </a:cubicBezTo>
                <a:cubicBezTo>
                  <a:pt x="8336000" y="530352"/>
                  <a:pt x="8350630" y="550468"/>
                  <a:pt x="8370950" y="568756"/>
                </a:cubicBezTo>
                <a:cubicBezTo>
                  <a:pt x="8391270" y="587044"/>
                  <a:pt x="8420126" y="601065"/>
                  <a:pt x="8457514" y="610819"/>
                </a:cubicBezTo>
                <a:cubicBezTo>
                  <a:pt x="8494902" y="620572"/>
                  <a:pt x="8540418" y="625449"/>
                  <a:pt x="8594064" y="625449"/>
                </a:cubicBezTo>
                <a:cubicBezTo>
                  <a:pt x="8649334" y="625449"/>
                  <a:pt x="8697290" y="621385"/>
                  <a:pt x="8737930" y="613257"/>
                </a:cubicBezTo>
                <a:cubicBezTo>
                  <a:pt x="8778570" y="605129"/>
                  <a:pt x="8808238" y="595376"/>
                  <a:pt x="8826930" y="583996"/>
                </a:cubicBezTo>
                <a:cubicBezTo>
                  <a:pt x="8845626" y="572617"/>
                  <a:pt x="8860458" y="561035"/>
                  <a:pt x="8871432" y="549249"/>
                </a:cubicBezTo>
                <a:cubicBezTo>
                  <a:pt x="8882406" y="537464"/>
                  <a:pt x="8888704" y="527507"/>
                  <a:pt x="8890330" y="519379"/>
                </a:cubicBezTo>
                <a:lnTo>
                  <a:pt x="8892768" y="507187"/>
                </a:lnTo>
                <a:lnTo>
                  <a:pt x="9184158" y="507187"/>
                </a:lnTo>
                <a:cubicBezTo>
                  <a:pt x="9184158" y="548640"/>
                  <a:pt x="9178874" y="586232"/>
                  <a:pt x="9168306" y="619963"/>
                </a:cubicBezTo>
                <a:cubicBezTo>
                  <a:pt x="9157742" y="653694"/>
                  <a:pt x="9139046" y="686409"/>
                  <a:pt x="9112224" y="718108"/>
                </a:cubicBezTo>
                <a:cubicBezTo>
                  <a:pt x="9085402" y="749808"/>
                  <a:pt x="9050654" y="776224"/>
                  <a:pt x="9007982" y="797356"/>
                </a:cubicBezTo>
                <a:cubicBezTo>
                  <a:pt x="8965310" y="818489"/>
                  <a:pt x="8909838" y="835355"/>
                  <a:pt x="8841562" y="847953"/>
                </a:cubicBezTo>
                <a:cubicBezTo>
                  <a:pt x="8773286" y="860552"/>
                  <a:pt x="8694038" y="866851"/>
                  <a:pt x="8603818" y="866851"/>
                </a:cubicBezTo>
                <a:cubicBezTo>
                  <a:pt x="8493278" y="866851"/>
                  <a:pt x="8400618" y="858520"/>
                  <a:pt x="8325840" y="841857"/>
                </a:cubicBezTo>
                <a:cubicBezTo>
                  <a:pt x="8251062" y="825195"/>
                  <a:pt x="8191118" y="798779"/>
                  <a:pt x="8146008" y="762609"/>
                </a:cubicBezTo>
                <a:cubicBezTo>
                  <a:pt x="8100898" y="726440"/>
                  <a:pt x="8068588" y="682752"/>
                  <a:pt x="8049082" y="631545"/>
                </a:cubicBezTo>
                <a:cubicBezTo>
                  <a:pt x="8029574" y="580339"/>
                  <a:pt x="8019822" y="517347"/>
                  <a:pt x="8019822" y="442569"/>
                </a:cubicBezTo>
                <a:cubicBezTo>
                  <a:pt x="8019822" y="362102"/>
                  <a:pt x="8032216" y="293217"/>
                  <a:pt x="8057006" y="235915"/>
                </a:cubicBezTo>
                <a:cubicBezTo>
                  <a:pt x="8081798" y="178612"/>
                  <a:pt x="8118982" y="132689"/>
                  <a:pt x="8168562" y="98145"/>
                </a:cubicBezTo>
                <a:cubicBezTo>
                  <a:pt x="8218144" y="63601"/>
                  <a:pt x="8277886" y="38608"/>
                  <a:pt x="8347786" y="23164"/>
                </a:cubicBezTo>
                <a:cubicBezTo>
                  <a:pt x="8417686" y="7721"/>
                  <a:pt x="8500592" y="0"/>
                  <a:pt x="8596502" y="0"/>
                </a:cubicBezTo>
                <a:close/>
              </a:path>
            </a:pathLst>
          </a:cu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Freeform: Shape 13">
            <a:extLst>
              <a:ext uri="{FF2B5EF4-FFF2-40B4-BE49-F238E27FC236}">
                <a16:creationId xmlns:a16="http://schemas.microsoft.com/office/drawing/2014/main" id="{CBA661BB-BE4F-46B4-8D77-16EBEEF557CA}"/>
              </a:ext>
            </a:extLst>
          </p:cNvPr>
          <p:cNvSpPr/>
          <p:nvPr/>
        </p:nvSpPr>
        <p:spPr>
          <a:xfrm>
            <a:off x="2108955" y="9991421"/>
            <a:ext cx="10203180" cy="866851"/>
          </a:xfrm>
          <a:custGeom>
            <a:avLst/>
            <a:gdLst/>
            <a:ahLst/>
            <a:cxnLst/>
            <a:rect l="l" t="t" r="r" b="b"/>
            <a:pathLst>
              <a:path w="10203180" h="866851">
                <a:moveTo>
                  <a:pt x="2588895" y="258470"/>
                </a:moveTo>
                <a:lnTo>
                  <a:pt x="2588895" y="437692"/>
                </a:lnTo>
                <a:lnTo>
                  <a:pt x="2897352" y="437692"/>
                </a:lnTo>
                <a:cubicBezTo>
                  <a:pt x="2972130" y="437692"/>
                  <a:pt x="3009519" y="406806"/>
                  <a:pt x="3009519" y="345033"/>
                </a:cubicBezTo>
                <a:cubicBezTo>
                  <a:pt x="3009519" y="331216"/>
                  <a:pt x="3007690" y="319430"/>
                  <a:pt x="3004032" y="309676"/>
                </a:cubicBezTo>
                <a:cubicBezTo>
                  <a:pt x="3000374" y="299923"/>
                  <a:pt x="2994888" y="291998"/>
                  <a:pt x="2987573" y="285902"/>
                </a:cubicBezTo>
                <a:cubicBezTo>
                  <a:pt x="2980258" y="279806"/>
                  <a:pt x="2972943" y="274726"/>
                  <a:pt x="2965627" y="270662"/>
                </a:cubicBezTo>
                <a:cubicBezTo>
                  <a:pt x="2958312" y="266598"/>
                  <a:pt x="2949574" y="263956"/>
                  <a:pt x="2939414" y="262737"/>
                </a:cubicBezTo>
                <a:cubicBezTo>
                  <a:pt x="2929255" y="261518"/>
                  <a:pt x="2920923" y="260502"/>
                  <a:pt x="2914421" y="259689"/>
                </a:cubicBezTo>
                <a:cubicBezTo>
                  <a:pt x="2907919" y="258876"/>
                  <a:pt x="2900604" y="258470"/>
                  <a:pt x="2892476" y="258470"/>
                </a:cubicBezTo>
                <a:close/>
                <a:moveTo>
                  <a:pt x="4655820" y="257251"/>
                </a:moveTo>
                <a:lnTo>
                  <a:pt x="4655820" y="410870"/>
                </a:lnTo>
                <a:lnTo>
                  <a:pt x="4974030" y="410870"/>
                </a:lnTo>
                <a:cubicBezTo>
                  <a:pt x="5044744" y="410870"/>
                  <a:pt x="5080101" y="384048"/>
                  <a:pt x="5080101" y="330403"/>
                </a:cubicBezTo>
                <a:cubicBezTo>
                  <a:pt x="5080101" y="281635"/>
                  <a:pt x="5043118" y="257251"/>
                  <a:pt x="4969154" y="257251"/>
                </a:cubicBezTo>
                <a:close/>
                <a:moveTo>
                  <a:pt x="9258298" y="7315"/>
                </a:moveTo>
                <a:lnTo>
                  <a:pt x="10203180" y="7315"/>
                </a:lnTo>
                <a:lnTo>
                  <a:pt x="10203180" y="245059"/>
                </a:lnTo>
                <a:lnTo>
                  <a:pt x="9542374" y="245059"/>
                </a:lnTo>
                <a:lnTo>
                  <a:pt x="9542374" y="320649"/>
                </a:lnTo>
                <a:lnTo>
                  <a:pt x="10161726" y="320649"/>
                </a:lnTo>
                <a:lnTo>
                  <a:pt x="10161726" y="548640"/>
                </a:lnTo>
                <a:lnTo>
                  <a:pt x="9542374" y="548640"/>
                </a:lnTo>
                <a:lnTo>
                  <a:pt x="9542374" y="625449"/>
                </a:lnTo>
                <a:lnTo>
                  <a:pt x="10203180" y="625449"/>
                </a:lnTo>
                <a:lnTo>
                  <a:pt x="10203180" y="863193"/>
                </a:lnTo>
                <a:lnTo>
                  <a:pt x="9258298" y="863193"/>
                </a:lnTo>
                <a:close/>
                <a:moveTo>
                  <a:pt x="6857771" y="7315"/>
                </a:moveTo>
                <a:lnTo>
                  <a:pt x="7254011" y="7315"/>
                </a:lnTo>
                <a:lnTo>
                  <a:pt x="7666100" y="514502"/>
                </a:lnTo>
                <a:lnTo>
                  <a:pt x="7666100" y="7315"/>
                </a:lnTo>
                <a:lnTo>
                  <a:pt x="7948954" y="7315"/>
                </a:lnTo>
                <a:lnTo>
                  <a:pt x="7948954" y="863193"/>
                </a:lnTo>
                <a:lnTo>
                  <a:pt x="7561250" y="863193"/>
                </a:lnTo>
                <a:lnTo>
                  <a:pt x="7141844" y="347472"/>
                </a:lnTo>
                <a:lnTo>
                  <a:pt x="7141844" y="863193"/>
                </a:lnTo>
                <a:lnTo>
                  <a:pt x="6857771" y="863193"/>
                </a:lnTo>
                <a:close/>
                <a:moveTo>
                  <a:pt x="5838824" y="7315"/>
                </a:moveTo>
                <a:lnTo>
                  <a:pt x="6783704" y="7315"/>
                </a:lnTo>
                <a:lnTo>
                  <a:pt x="6783704" y="245059"/>
                </a:lnTo>
                <a:lnTo>
                  <a:pt x="6122898" y="245059"/>
                </a:lnTo>
                <a:lnTo>
                  <a:pt x="6122898" y="320649"/>
                </a:lnTo>
                <a:lnTo>
                  <a:pt x="6742252" y="320649"/>
                </a:lnTo>
                <a:lnTo>
                  <a:pt x="6742252" y="548640"/>
                </a:lnTo>
                <a:lnTo>
                  <a:pt x="6122898" y="548640"/>
                </a:lnTo>
                <a:lnTo>
                  <a:pt x="6122898" y="625449"/>
                </a:lnTo>
                <a:lnTo>
                  <a:pt x="6783704" y="625449"/>
                </a:lnTo>
                <a:lnTo>
                  <a:pt x="6783704" y="863193"/>
                </a:lnTo>
                <a:lnTo>
                  <a:pt x="5838824" y="863193"/>
                </a:lnTo>
                <a:close/>
                <a:moveTo>
                  <a:pt x="5467349" y="7315"/>
                </a:moveTo>
                <a:lnTo>
                  <a:pt x="5751423" y="7315"/>
                </a:lnTo>
                <a:lnTo>
                  <a:pt x="5751423" y="863193"/>
                </a:lnTo>
                <a:lnTo>
                  <a:pt x="5467349" y="863193"/>
                </a:lnTo>
                <a:close/>
                <a:moveTo>
                  <a:pt x="4371746" y="7315"/>
                </a:moveTo>
                <a:lnTo>
                  <a:pt x="5000854" y="7315"/>
                </a:lnTo>
                <a:cubicBezTo>
                  <a:pt x="5017110" y="7315"/>
                  <a:pt x="5032552" y="7721"/>
                  <a:pt x="5047182" y="8534"/>
                </a:cubicBezTo>
                <a:cubicBezTo>
                  <a:pt x="5061813" y="9347"/>
                  <a:pt x="5082336" y="11988"/>
                  <a:pt x="5108752" y="16459"/>
                </a:cubicBezTo>
                <a:cubicBezTo>
                  <a:pt x="5135168" y="20929"/>
                  <a:pt x="5159146" y="27025"/>
                  <a:pt x="5180685" y="34747"/>
                </a:cubicBezTo>
                <a:cubicBezTo>
                  <a:pt x="5202224" y="42468"/>
                  <a:pt x="5225186" y="54254"/>
                  <a:pt x="5249570" y="70104"/>
                </a:cubicBezTo>
                <a:cubicBezTo>
                  <a:pt x="5273954" y="85953"/>
                  <a:pt x="5294477" y="104648"/>
                  <a:pt x="5311140" y="126187"/>
                </a:cubicBezTo>
                <a:cubicBezTo>
                  <a:pt x="5327802" y="147726"/>
                  <a:pt x="5341620" y="175158"/>
                  <a:pt x="5352592" y="208483"/>
                </a:cubicBezTo>
                <a:cubicBezTo>
                  <a:pt x="5363565" y="241808"/>
                  <a:pt x="5369051" y="279603"/>
                  <a:pt x="5369051" y="321868"/>
                </a:cubicBezTo>
                <a:cubicBezTo>
                  <a:pt x="5369051" y="456793"/>
                  <a:pt x="5316626" y="553110"/>
                  <a:pt x="5211774" y="610819"/>
                </a:cubicBezTo>
                <a:lnTo>
                  <a:pt x="5387340" y="863193"/>
                </a:lnTo>
                <a:lnTo>
                  <a:pt x="5059374" y="861974"/>
                </a:lnTo>
                <a:lnTo>
                  <a:pt x="4913071" y="660806"/>
                </a:lnTo>
                <a:lnTo>
                  <a:pt x="4655820" y="660806"/>
                </a:lnTo>
                <a:lnTo>
                  <a:pt x="4655820" y="863193"/>
                </a:lnTo>
                <a:lnTo>
                  <a:pt x="4371746" y="863193"/>
                </a:lnTo>
                <a:close/>
                <a:moveTo>
                  <a:pt x="3352800" y="7315"/>
                </a:moveTo>
                <a:lnTo>
                  <a:pt x="4297680" y="7315"/>
                </a:lnTo>
                <a:lnTo>
                  <a:pt x="4297680" y="245059"/>
                </a:lnTo>
                <a:lnTo>
                  <a:pt x="3636873" y="245059"/>
                </a:lnTo>
                <a:lnTo>
                  <a:pt x="3636873" y="320649"/>
                </a:lnTo>
                <a:lnTo>
                  <a:pt x="4256227" y="320649"/>
                </a:lnTo>
                <a:lnTo>
                  <a:pt x="4256227" y="548640"/>
                </a:lnTo>
                <a:lnTo>
                  <a:pt x="3636873" y="548640"/>
                </a:lnTo>
                <a:lnTo>
                  <a:pt x="3636873" y="625449"/>
                </a:lnTo>
                <a:lnTo>
                  <a:pt x="4297680" y="625449"/>
                </a:lnTo>
                <a:lnTo>
                  <a:pt x="4297680" y="863193"/>
                </a:lnTo>
                <a:lnTo>
                  <a:pt x="3352800" y="863193"/>
                </a:lnTo>
                <a:close/>
                <a:moveTo>
                  <a:pt x="2304821" y="7315"/>
                </a:moveTo>
                <a:lnTo>
                  <a:pt x="2905886" y="7315"/>
                </a:lnTo>
                <a:cubicBezTo>
                  <a:pt x="2922143" y="7315"/>
                  <a:pt x="2937586" y="7721"/>
                  <a:pt x="2952216" y="8534"/>
                </a:cubicBezTo>
                <a:cubicBezTo>
                  <a:pt x="2966846" y="9347"/>
                  <a:pt x="2987370" y="11988"/>
                  <a:pt x="3013786" y="16459"/>
                </a:cubicBezTo>
                <a:cubicBezTo>
                  <a:pt x="3040202" y="20929"/>
                  <a:pt x="3064179" y="27432"/>
                  <a:pt x="3085718" y="35966"/>
                </a:cubicBezTo>
                <a:cubicBezTo>
                  <a:pt x="3107258" y="44500"/>
                  <a:pt x="3130220" y="56896"/>
                  <a:pt x="3154603" y="73152"/>
                </a:cubicBezTo>
                <a:cubicBezTo>
                  <a:pt x="3178988" y="89408"/>
                  <a:pt x="3199510" y="108712"/>
                  <a:pt x="3216173" y="131064"/>
                </a:cubicBezTo>
                <a:cubicBezTo>
                  <a:pt x="3232836" y="153416"/>
                  <a:pt x="3246653" y="182270"/>
                  <a:pt x="3257626" y="217627"/>
                </a:cubicBezTo>
                <a:cubicBezTo>
                  <a:pt x="3268598" y="252984"/>
                  <a:pt x="3274085" y="292404"/>
                  <a:pt x="3274085" y="335889"/>
                </a:cubicBezTo>
                <a:cubicBezTo>
                  <a:pt x="3274085" y="379374"/>
                  <a:pt x="3269005" y="418998"/>
                  <a:pt x="3258845" y="454761"/>
                </a:cubicBezTo>
                <a:cubicBezTo>
                  <a:pt x="3248685" y="490524"/>
                  <a:pt x="3235477" y="520395"/>
                  <a:pt x="3219221" y="544372"/>
                </a:cubicBezTo>
                <a:cubicBezTo>
                  <a:pt x="3202965" y="568350"/>
                  <a:pt x="3183458" y="589483"/>
                  <a:pt x="3160699" y="607771"/>
                </a:cubicBezTo>
                <a:cubicBezTo>
                  <a:pt x="3137941" y="626059"/>
                  <a:pt x="3115589" y="640283"/>
                  <a:pt x="3093644" y="650443"/>
                </a:cubicBezTo>
                <a:cubicBezTo>
                  <a:pt x="3071698" y="660603"/>
                  <a:pt x="3048736" y="668731"/>
                  <a:pt x="3024759" y="674827"/>
                </a:cubicBezTo>
                <a:cubicBezTo>
                  <a:pt x="3000781" y="680923"/>
                  <a:pt x="2980258" y="684987"/>
                  <a:pt x="2963189" y="687019"/>
                </a:cubicBezTo>
                <a:cubicBezTo>
                  <a:pt x="2946120" y="689051"/>
                  <a:pt x="2930271" y="690067"/>
                  <a:pt x="2915640" y="690067"/>
                </a:cubicBezTo>
                <a:lnTo>
                  <a:pt x="2588895" y="690067"/>
                </a:lnTo>
                <a:lnTo>
                  <a:pt x="2588895" y="863193"/>
                </a:lnTo>
                <a:lnTo>
                  <a:pt x="2304821" y="863193"/>
                </a:lnTo>
                <a:close/>
                <a:moveTo>
                  <a:pt x="1022604" y="7315"/>
                </a:moveTo>
                <a:lnTo>
                  <a:pt x="1405432" y="7315"/>
                </a:lnTo>
                <a:lnTo>
                  <a:pt x="1628546" y="249936"/>
                </a:lnTo>
                <a:lnTo>
                  <a:pt x="1852879" y="7315"/>
                </a:lnTo>
                <a:lnTo>
                  <a:pt x="2235708" y="7315"/>
                </a:lnTo>
                <a:lnTo>
                  <a:pt x="1846783" y="435254"/>
                </a:lnTo>
                <a:lnTo>
                  <a:pt x="2232050" y="863193"/>
                </a:lnTo>
                <a:lnTo>
                  <a:pt x="1849221" y="863193"/>
                </a:lnTo>
                <a:lnTo>
                  <a:pt x="1627327" y="620572"/>
                </a:lnTo>
                <a:lnTo>
                  <a:pt x="1401775" y="863193"/>
                </a:lnTo>
                <a:lnTo>
                  <a:pt x="1018946" y="863193"/>
                </a:lnTo>
                <a:lnTo>
                  <a:pt x="1407871" y="435254"/>
                </a:lnTo>
                <a:close/>
                <a:moveTo>
                  <a:pt x="0" y="7315"/>
                </a:moveTo>
                <a:lnTo>
                  <a:pt x="944880" y="7315"/>
                </a:lnTo>
                <a:lnTo>
                  <a:pt x="944880" y="245059"/>
                </a:lnTo>
                <a:lnTo>
                  <a:pt x="284073" y="245059"/>
                </a:lnTo>
                <a:lnTo>
                  <a:pt x="284073" y="320649"/>
                </a:lnTo>
                <a:lnTo>
                  <a:pt x="903427" y="320649"/>
                </a:lnTo>
                <a:lnTo>
                  <a:pt x="903427" y="548640"/>
                </a:lnTo>
                <a:lnTo>
                  <a:pt x="284073" y="548640"/>
                </a:lnTo>
                <a:lnTo>
                  <a:pt x="284073" y="625449"/>
                </a:lnTo>
                <a:lnTo>
                  <a:pt x="944880" y="625449"/>
                </a:lnTo>
                <a:lnTo>
                  <a:pt x="944880" y="863193"/>
                </a:lnTo>
                <a:lnTo>
                  <a:pt x="0" y="863193"/>
                </a:lnTo>
                <a:close/>
                <a:moveTo>
                  <a:pt x="8596502" y="0"/>
                </a:moveTo>
                <a:cubicBezTo>
                  <a:pt x="8703792" y="0"/>
                  <a:pt x="8796046" y="9144"/>
                  <a:pt x="8873262" y="27432"/>
                </a:cubicBezTo>
                <a:cubicBezTo>
                  <a:pt x="8950478" y="45720"/>
                  <a:pt x="9011438" y="72136"/>
                  <a:pt x="9056142" y="106680"/>
                </a:cubicBezTo>
                <a:cubicBezTo>
                  <a:pt x="9100846" y="141224"/>
                  <a:pt x="9133358" y="181254"/>
                  <a:pt x="9153678" y="226771"/>
                </a:cubicBezTo>
                <a:cubicBezTo>
                  <a:pt x="9173998" y="272288"/>
                  <a:pt x="9184158" y="325120"/>
                  <a:pt x="9184158" y="385267"/>
                </a:cubicBezTo>
                <a:lnTo>
                  <a:pt x="8892768" y="385267"/>
                </a:lnTo>
                <a:cubicBezTo>
                  <a:pt x="8891954" y="381203"/>
                  <a:pt x="8890534" y="375920"/>
                  <a:pt x="8888502" y="369417"/>
                </a:cubicBezTo>
                <a:cubicBezTo>
                  <a:pt x="8886470" y="362915"/>
                  <a:pt x="8879358" y="351739"/>
                  <a:pt x="8867166" y="335889"/>
                </a:cubicBezTo>
                <a:cubicBezTo>
                  <a:pt x="8854974" y="320040"/>
                  <a:pt x="8839122" y="305816"/>
                  <a:pt x="8819616" y="293217"/>
                </a:cubicBezTo>
                <a:cubicBezTo>
                  <a:pt x="8800110" y="280619"/>
                  <a:pt x="8770646" y="269240"/>
                  <a:pt x="8731224" y="259080"/>
                </a:cubicBezTo>
                <a:cubicBezTo>
                  <a:pt x="8691802" y="248920"/>
                  <a:pt x="8646082" y="243840"/>
                  <a:pt x="8594064" y="243840"/>
                </a:cubicBezTo>
                <a:cubicBezTo>
                  <a:pt x="8547734" y="243840"/>
                  <a:pt x="8507298" y="247497"/>
                  <a:pt x="8472754" y="254812"/>
                </a:cubicBezTo>
                <a:cubicBezTo>
                  <a:pt x="8438210" y="262128"/>
                  <a:pt x="8410982" y="271475"/>
                  <a:pt x="8391066" y="282854"/>
                </a:cubicBezTo>
                <a:cubicBezTo>
                  <a:pt x="8371154" y="294233"/>
                  <a:pt x="8355304" y="308660"/>
                  <a:pt x="8343518" y="326136"/>
                </a:cubicBezTo>
                <a:cubicBezTo>
                  <a:pt x="8331734" y="343611"/>
                  <a:pt x="8323808" y="360680"/>
                  <a:pt x="8319744" y="377342"/>
                </a:cubicBezTo>
                <a:cubicBezTo>
                  <a:pt x="8315680" y="394004"/>
                  <a:pt x="8313648" y="412496"/>
                  <a:pt x="8313648" y="432816"/>
                </a:cubicBezTo>
                <a:cubicBezTo>
                  <a:pt x="8313648" y="461264"/>
                  <a:pt x="8318118" y="486460"/>
                  <a:pt x="8327058" y="508406"/>
                </a:cubicBezTo>
                <a:cubicBezTo>
                  <a:pt x="8336000" y="530352"/>
                  <a:pt x="8350630" y="550468"/>
                  <a:pt x="8370950" y="568756"/>
                </a:cubicBezTo>
                <a:cubicBezTo>
                  <a:pt x="8391270" y="587044"/>
                  <a:pt x="8420126" y="601065"/>
                  <a:pt x="8457514" y="610819"/>
                </a:cubicBezTo>
                <a:cubicBezTo>
                  <a:pt x="8494902" y="620572"/>
                  <a:pt x="8540418" y="625449"/>
                  <a:pt x="8594064" y="625449"/>
                </a:cubicBezTo>
                <a:cubicBezTo>
                  <a:pt x="8649334" y="625449"/>
                  <a:pt x="8697290" y="621385"/>
                  <a:pt x="8737930" y="613257"/>
                </a:cubicBezTo>
                <a:cubicBezTo>
                  <a:pt x="8778570" y="605129"/>
                  <a:pt x="8808238" y="595376"/>
                  <a:pt x="8826930" y="583996"/>
                </a:cubicBezTo>
                <a:cubicBezTo>
                  <a:pt x="8845626" y="572617"/>
                  <a:pt x="8860458" y="561035"/>
                  <a:pt x="8871432" y="549249"/>
                </a:cubicBezTo>
                <a:cubicBezTo>
                  <a:pt x="8882406" y="537464"/>
                  <a:pt x="8888704" y="527507"/>
                  <a:pt x="8890330" y="519379"/>
                </a:cubicBezTo>
                <a:lnTo>
                  <a:pt x="8892768" y="507187"/>
                </a:lnTo>
                <a:lnTo>
                  <a:pt x="9184158" y="507187"/>
                </a:lnTo>
                <a:cubicBezTo>
                  <a:pt x="9184158" y="548640"/>
                  <a:pt x="9178874" y="586232"/>
                  <a:pt x="9168306" y="619963"/>
                </a:cubicBezTo>
                <a:cubicBezTo>
                  <a:pt x="9157742" y="653694"/>
                  <a:pt x="9139046" y="686409"/>
                  <a:pt x="9112224" y="718108"/>
                </a:cubicBezTo>
                <a:cubicBezTo>
                  <a:pt x="9085402" y="749808"/>
                  <a:pt x="9050654" y="776224"/>
                  <a:pt x="9007982" y="797356"/>
                </a:cubicBezTo>
                <a:cubicBezTo>
                  <a:pt x="8965310" y="818489"/>
                  <a:pt x="8909838" y="835355"/>
                  <a:pt x="8841562" y="847953"/>
                </a:cubicBezTo>
                <a:cubicBezTo>
                  <a:pt x="8773286" y="860552"/>
                  <a:pt x="8694038" y="866851"/>
                  <a:pt x="8603818" y="866851"/>
                </a:cubicBezTo>
                <a:cubicBezTo>
                  <a:pt x="8493278" y="866851"/>
                  <a:pt x="8400618" y="858520"/>
                  <a:pt x="8325840" y="841857"/>
                </a:cubicBezTo>
                <a:cubicBezTo>
                  <a:pt x="8251062" y="825195"/>
                  <a:pt x="8191118" y="798779"/>
                  <a:pt x="8146008" y="762609"/>
                </a:cubicBezTo>
                <a:cubicBezTo>
                  <a:pt x="8100898" y="726440"/>
                  <a:pt x="8068588" y="682752"/>
                  <a:pt x="8049082" y="631545"/>
                </a:cubicBezTo>
                <a:cubicBezTo>
                  <a:pt x="8029574" y="580339"/>
                  <a:pt x="8019822" y="517347"/>
                  <a:pt x="8019822" y="442569"/>
                </a:cubicBezTo>
                <a:cubicBezTo>
                  <a:pt x="8019822" y="362102"/>
                  <a:pt x="8032216" y="293217"/>
                  <a:pt x="8057006" y="235915"/>
                </a:cubicBezTo>
                <a:cubicBezTo>
                  <a:pt x="8081798" y="178612"/>
                  <a:pt x="8118982" y="132689"/>
                  <a:pt x="8168562" y="98145"/>
                </a:cubicBezTo>
                <a:cubicBezTo>
                  <a:pt x="8218144" y="63601"/>
                  <a:pt x="8277886" y="38608"/>
                  <a:pt x="8347786" y="23164"/>
                </a:cubicBezTo>
                <a:cubicBezTo>
                  <a:pt x="8417686" y="7721"/>
                  <a:pt x="8500592" y="0"/>
                  <a:pt x="8596502" y="0"/>
                </a:cubicBezTo>
                <a:close/>
              </a:path>
            </a:pathLst>
          </a:cu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000000"/>
              </a:solidFill>
            </a:endParaRPr>
          </a:p>
        </p:txBody>
      </p:sp>
      <p:sp>
        <p:nvSpPr>
          <p:cNvPr id="13" name="Freeform: Shape 12">
            <a:extLst>
              <a:ext uri="{FF2B5EF4-FFF2-40B4-BE49-F238E27FC236}">
                <a16:creationId xmlns:a16="http://schemas.microsoft.com/office/drawing/2014/main" id="{0662ABEC-D560-48B5-B641-B3620A70A7E2}"/>
              </a:ext>
            </a:extLst>
          </p:cNvPr>
          <p:cNvSpPr/>
          <p:nvPr/>
        </p:nvSpPr>
        <p:spPr>
          <a:xfrm>
            <a:off x="1925222" y="9764927"/>
            <a:ext cx="9974688" cy="847438"/>
          </a:xfrm>
          <a:custGeom>
            <a:avLst/>
            <a:gdLst/>
            <a:ahLst/>
            <a:cxnLst/>
            <a:rect l="l" t="t" r="r" b="b"/>
            <a:pathLst>
              <a:path w="10203180" h="866851">
                <a:moveTo>
                  <a:pt x="2588895" y="258470"/>
                </a:moveTo>
                <a:lnTo>
                  <a:pt x="2588895" y="437692"/>
                </a:lnTo>
                <a:lnTo>
                  <a:pt x="2897352" y="437692"/>
                </a:lnTo>
                <a:cubicBezTo>
                  <a:pt x="2972130" y="437692"/>
                  <a:pt x="3009519" y="406806"/>
                  <a:pt x="3009519" y="345033"/>
                </a:cubicBezTo>
                <a:cubicBezTo>
                  <a:pt x="3009519" y="331216"/>
                  <a:pt x="3007690" y="319430"/>
                  <a:pt x="3004032" y="309676"/>
                </a:cubicBezTo>
                <a:cubicBezTo>
                  <a:pt x="3000374" y="299923"/>
                  <a:pt x="2994888" y="291998"/>
                  <a:pt x="2987573" y="285902"/>
                </a:cubicBezTo>
                <a:cubicBezTo>
                  <a:pt x="2980258" y="279806"/>
                  <a:pt x="2972943" y="274726"/>
                  <a:pt x="2965627" y="270662"/>
                </a:cubicBezTo>
                <a:cubicBezTo>
                  <a:pt x="2958312" y="266598"/>
                  <a:pt x="2949574" y="263956"/>
                  <a:pt x="2939414" y="262737"/>
                </a:cubicBezTo>
                <a:cubicBezTo>
                  <a:pt x="2929255" y="261518"/>
                  <a:pt x="2920923" y="260502"/>
                  <a:pt x="2914421" y="259689"/>
                </a:cubicBezTo>
                <a:cubicBezTo>
                  <a:pt x="2907919" y="258876"/>
                  <a:pt x="2900604" y="258470"/>
                  <a:pt x="2892476" y="258470"/>
                </a:cubicBezTo>
                <a:close/>
                <a:moveTo>
                  <a:pt x="4655820" y="257251"/>
                </a:moveTo>
                <a:lnTo>
                  <a:pt x="4655820" y="410870"/>
                </a:lnTo>
                <a:lnTo>
                  <a:pt x="4974030" y="410870"/>
                </a:lnTo>
                <a:cubicBezTo>
                  <a:pt x="5044744" y="410870"/>
                  <a:pt x="5080101" y="384048"/>
                  <a:pt x="5080101" y="330403"/>
                </a:cubicBezTo>
                <a:cubicBezTo>
                  <a:pt x="5080101" y="281635"/>
                  <a:pt x="5043118" y="257251"/>
                  <a:pt x="4969154" y="257251"/>
                </a:cubicBezTo>
                <a:close/>
                <a:moveTo>
                  <a:pt x="9258298" y="7315"/>
                </a:moveTo>
                <a:lnTo>
                  <a:pt x="10203180" y="7315"/>
                </a:lnTo>
                <a:lnTo>
                  <a:pt x="10203180" y="245059"/>
                </a:lnTo>
                <a:lnTo>
                  <a:pt x="9542374" y="245059"/>
                </a:lnTo>
                <a:lnTo>
                  <a:pt x="9542374" y="320649"/>
                </a:lnTo>
                <a:lnTo>
                  <a:pt x="10161726" y="320649"/>
                </a:lnTo>
                <a:lnTo>
                  <a:pt x="10161726" y="548640"/>
                </a:lnTo>
                <a:lnTo>
                  <a:pt x="9542374" y="548640"/>
                </a:lnTo>
                <a:lnTo>
                  <a:pt x="9542374" y="625449"/>
                </a:lnTo>
                <a:lnTo>
                  <a:pt x="10203180" y="625449"/>
                </a:lnTo>
                <a:lnTo>
                  <a:pt x="10203180" y="863193"/>
                </a:lnTo>
                <a:lnTo>
                  <a:pt x="9258298" y="863193"/>
                </a:lnTo>
                <a:close/>
                <a:moveTo>
                  <a:pt x="6857771" y="7315"/>
                </a:moveTo>
                <a:lnTo>
                  <a:pt x="7254011" y="7315"/>
                </a:lnTo>
                <a:lnTo>
                  <a:pt x="7666100" y="514502"/>
                </a:lnTo>
                <a:lnTo>
                  <a:pt x="7666100" y="7315"/>
                </a:lnTo>
                <a:lnTo>
                  <a:pt x="7948954" y="7315"/>
                </a:lnTo>
                <a:lnTo>
                  <a:pt x="7948954" y="863193"/>
                </a:lnTo>
                <a:lnTo>
                  <a:pt x="7561250" y="863193"/>
                </a:lnTo>
                <a:lnTo>
                  <a:pt x="7141844" y="347472"/>
                </a:lnTo>
                <a:lnTo>
                  <a:pt x="7141844" y="863193"/>
                </a:lnTo>
                <a:lnTo>
                  <a:pt x="6857771" y="863193"/>
                </a:lnTo>
                <a:close/>
                <a:moveTo>
                  <a:pt x="5838824" y="7315"/>
                </a:moveTo>
                <a:lnTo>
                  <a:pt x="6783704" y="7315"/>
                </a:lnTo>
                <a:lnTo>
                  <a:pt x="6783704" y="245059"/>
                </a:lnTo>
                <a:lnTo>
                  <a:pt x="6122898" y="245059"/>
                </a:lnTo>
                <a:lnTo>
                  <a:pt x="6122898" y="320649"/>
                </a:lnTo>
                <a:lnTo>
                  <a:pt x="6742252" y="320649"/>
                </a:lnTo>
                <a:lnTo>
                  <a:pt x="6742252" y="548640"/>
                </a:lnTo>
                <a:lnTo>
                  <a:pt x="6122898" y="548640"/>
                </a:lnTo>
                <a:lnTo>
                  <a:pt x="6122898" y="625449"/>
                </a:lnTo>
                <a:lnTo>
                  <a:pt x="6783704" y="625449"/>
                </a:lnTo>
                <a:lnTo>
                  <a:pt x="6783704" y="863193"/>
                </a:lnTo>
                <a:lnTo>
                  <a:pt x="5838824" y="863193"/>
                </a:lnTo>
                <a:close/>
                <a:moveTo>
                  <a:pt x="5467349" y="7315"/>
                </a:moveTo>
                <a:lnTo>
                  <a:pt x="5751423" y="7315"/>
                </a:lnTo>
                <a:lnTo>
                  <a:pt x="5751423" y="863193"/>
                </a:lnTo>
                <a:lnTo>
                  <a:pt x="5467349" y="863193"/>
                </a:lnTo>
                <a:close/>
                <a:moveTo>
                  <a:pt x="4371746" y="7315"/>
                </a:moveTo>
                <a:lnTo>
                  <a:pt x="5000854" y="7315"/>
                </a:lnTo>
                <a:cubicBezTo>
                  <a:pt x="5017110" y="7315"/>
                  <a:pt x="5032552" y="7721"/>
                  <a:pt x="5047182" y="8534"/>
                </a:cubicBezTo>
                <a:cubicBezTo>
                  <a:pt x="5061813" y="9347"/>
                  <a:pt x="5082336" y="11988"/>
                  <a:pt x="5108752" y="16459"/>
                </a:cubicBezTo>
                <a:cubicBezTo>
                  <a:pt x="5135168" y="20929"/>
                  <a:pt x="5159146" y="27025"/>
                  <a:pt x="5180685" y="34747"/>
                </a:cubicBezTo>
                <a:cubicBezTo>
                  <a:pt x="5202224" y="42468"/>
                  <a:pt x="5225186" y="54254"/>
                  <a:pt x="5249570" y="70104"/>
                </a:cubicBezTo>
                <a:cubicBezTo>
                  <a:pt x="5273954" y="85953"/>
                  <a:pt x="5294477" y="104648"/>
                  <a:pt x="5311140" y="126187"/>
                </a:cubicBezTo>
                <a:cubicBezTo>
                  <a:pt x="5327802" y="147726"/>
                  <a:pt x="5341620" y="175158"/>
                  <a:pt x="5352592" y="208483"/>
                </a:cubicBezTo>
                <a:cubicBezTo>
                  <a:pt x="5363565" y="241808"/>
                  <a:pt x="5369051" y="279603"/>
                  <a:pt x="5369051" y="321868"/>
                </a:cubicBezTo>
                <a:cubicBezTo>
                  <a:pt x="5369051" y="456793"/>
                  <a:pt x="5316626" y="553110"/>
                  <a:pt x="5211774" y="610819"/>
                </a:cubicBezTo>
                <a:lnTo>
                  <a:pt x="5387340" y="863193"/>
                </a:lnTo>
                <a:lnTo>
                  <a:pt x="5059374" y="861974"/>
                </a:lnTo>
                <a:lnTo>
                  <a:pt x="4913071" y="660806"/>
                </a:lnTo>
                <a:lnTo>
                  <a:pt x="4655820" y="660806"/>
                </a:lnTo>
                <a:lnTo>
                  <a:pt x="4655820" y="863193"/>
                </a:lnTo>
                <a:lnTo>
                  <a:pt x="4371746" y="863193"/>
                </a:lnTo>
                <a:close/>
                <a:moveTo>
                  <a:pt x="3352800" y="7315"/>
                </a:moveTo>
                <a:lnTo>
                  <a:pt x="4297680" y="7315"/>
                </a:lnTo>
                <a:lnTo>
                  <a:pt x="4297680" y="245059"/>
                </a:lnTo>
                <a:lnTo>
                  <a:pt x="3636873" y="245059"/>
                </a:lnTo>
                <a:lnTo>
                  <a:pt x="3636873" y="320649"/>
                </a:lnTo>
                <a:lnTo>
                  <a:pt x="4256227" y="320649"/>
                </a:lnTo>
                <a:lnTo>
                  <a:pt x="4256227" y="548640"/>
                </a:lnTo>
                <a:lnTo>
                  <a:pt x="3636873" y="548640"/>
                </a:lnTo>
                <a:lnTo>
                  <a:pt x="3636873" y="625449"/>
                </a:lnTo>
                <a:lnTo>
                  <a:pt x="4297680" y="625449"/>
                </a:lnTo>
                <a:lnTo>
                  <a:pt x="4297680" y="863193"/>
                </a:lnTo>
                <a:lnTo>
                  <a:pt x="3352800" y="863193"/>
                </a:lnTo>
                <a:close/>
                <a:moveTo>
                  <a:pt x="2304821" y="7315"/>
                </a:moveTo>
                <a:lnTo>
                  <a:pt x="2905886" y="7315"/>
                </a:lnTo>
                <a:cubicBezTo>
                  <a:pt x="2922143" y="7315"/>
                  <a:pt x="2937586" y="7721"/>
                  <a:pt x="2952216" y="8534"/>
                </a:cubicBezTo>
                <a:cubicBezTo>
                  <a:pt x="2966846" y="9347"/>
                  <a:pt x="2987370" y="11988"/>
                  <a:pt x="3013786" y="16459"/>
                </a:cubicBezTo>
                <a:cubicBezTo>
                  <a:pt x="3040202" y="20929"/>
                  <a:pt x="3064179" y="27432"/>
                  <a:pt x="3085718" y="35966"/>
                </a:cubicBezTo>
                <a:cubicBezTo>
                  <a:pt x="3107258" y="44500"/>
                  <a:pt x="3130220" y="56896"/>
                  <a:pt x="3154603" y="73152"/>
                </a:cubicBezTo>
                <a:cubicBezTo>
                  <a:pt x="3178988" y="89408"/>
                  <a:pt x="3199510" y="108712"/>
                  <a:pt x="3216173" y="131064"/>
                </a:cubicBezTo>
                <a:cubicBezTo>
                  <a:pt x="3232836" y="153416"/>
                  <a:pt x="3246653" y="182270"/>
                  <a:pt x="3257626" y="217627"/>
                </a:cubicBezTo>
                <a:cubicBezTo>
                  <a:pt x="3268598" y="252984"/>
                  <a:pt x="3274085" y="292404"/>
                  <a:pt x="3274085" y="335889"/>
                </a:cubicBezTo>
                <a:cubicBezTo>
                  <a:pt x="3274085" y="379374"/>
                  <a:pt x="3269005" y="418998"/>
                  <a:pt x="3258845" y="454761"/>
                </a:cubicBezTo>
                <a:cubicBezTo>
                  <a:pt x="3248685" y="490524"/>
                  <a:pt x="3235477" y="520395"/>
                  <a:pt x="3219221" y="544372"/>
                </a:cubicBezTo>
                <a:cubicBezTo>
                  <a:pt x="3202965" y="568350"/>
                  <a:pt x="3183458" y="589483"/>
                  <a:pt x="3160699" y="607771"/>
                </a:cubicBezTo>
                <a:cubicBezTo>
                  <a:pt x="3137941" y="626059"/>
                  <a:pt x="3115589" y="640283"/>
                  <a:pt x="3093644" y="650443"/>
                </a:cubicBezTo>
                <a:cubicBezTo>
                  <a:pt x="3071698" y="660603"/>
                  <a:pt x="3048736" y="668731"/>
                  <a:pt x="3024759" y="674827"/>
                </a:cubicBezTo>
                <a:cubicBezTo>
                  <a:pt x="3000781" y="680923"/>
                  <a:pt x="2980258" y="684987"/>
                  <a:pt x="2963189" y="687019"/>
                </a:cubicBezTo>
                <a:cubicBezTo>
                  <a:pt x="2946120" y="689051"/>
                  <a:pt x="2930271" y="690067"/>
                  <a:pt x="2915640" y="690067"/>
                </a:cubicBezTo>
                <a:lnTo>
                  <a:pt x="2588895" y="690067"/>
                </a:lnTo>
                <a:lnTo>
                  <a:pt x="2588895" y="863193"/>
                </a:lnTo>
                <a:lnTo>
                  <a:pt x="2304821" y="863193"/>
                </a:lnTo>
                <a:close/>
                <a:moveTo>
                  <a:pt x="1022604" y="7315"/>
                </a:moveTo>
                <a:lnTo>
                  <a:pt x="1405432" y="7315"/>
                </a:lnTo>
                <a:lnTo>
                  <a:pt x="1628546" y="249936"/>
                </a:lnTo>
                <a:lnTo>
                  <a:pt x="1852879" y="7315"/>
                </a:lnTo>
                <a:lnTo>
                  <a:pt x="2235708" y="7315"/>
                </a:lnTo>
                <a:lnTo>
                  <a:pt x="1846783" y="435254"/>
                </a:lnTo>
                <a:lnTo>
                  <a:pt x="2232050" y="863193"/>
                </a:lnTo>
                <a:lnTo>
                  <a:pt x="1849221" y="863193"/>
                </a:lnTo>
                <a:lnTo>
                  <a:pt x="1627327" y="620572"/>
                </a:lnTo>
                <a:lnTo>
                  <a:pt x="1401775" y="863193"/>
                </a:lnTo>
                <a:lnTo>
                  <a:pt x="1018946" y="863193"/>
                </a:lnTo>
                <a:lnTo>
                  <a:pt x="1407871" y="435254"/>
                </a:lnTo>
                <a:close/>
                <a:moveTo>
                  <a:pt x="0" y="7315"/>
                </a:moveTo>
                <a:lnTo>
                  <a:pt x="944880" y="7315"/>
                </a:lnTo>
                <a:lnTo>
                  <a:pt x="944880" y="245059"/>
                </a:lnTo>
                <a:lnTo>
                  <a:pt x="284073" y="245059"/>
                </a:lnTo>
                <a:lnTo>
                  <a:pt x="284073" y="320649"/>
                </a:lnTo>
                <a:lnTo>
                  <a:pt x="903427" y="320649"/>
                </a:lnTo>
                <a:lnTo>
                  <a:pt x="903427" y="548640"/>
                </a:lnTo>
                <a:lnTo>
                  <a:pt x="284073" y="548640"/>
                </a:lnTo>
                <a:lnTo>
                  <a:pt x="284073" y="625449"/>
                </a:lnTo>
                <a:lnTo>
                  <a:pt x="944880" y="625449"/>
                </a:lnTo>
                <a:lnTo>
                  <a:pt x="944880" y="863193"/>
                </a:lnTo>
                <a:lnTo>
                  <a:pt x="0" y="863193"/>
                </a:lnTo>
                <a:close/>
                <a:moveTo>
                  <a:pt x="8596502" y="0"/>
                </a:moveTo>
                <a:cubicBezTo>
                  <a:pt x="8703792" y="0"/>
                  <a:pt x="8796046" y="9144"/>
                  <a:pt x="8873262" y="27432"/>
                </a:cubicBezTo>
                <a:cubicBezTo>
                  <a:pt x="8950478" y="45720"/>
                  <a:pt x="9011438" y="72136"/>
                  <a:pt x="9056142" y="106680"/>
                </a:cubicBezTo>
                <a:cubicBezTo>
                  <a:pt x="9100846" y="141224"/>
                  <a:pt x="9133358" y="181254"/>
                  <a:pt x="9153678" y="226771"/>
                </a:cubicBezTo>
                <a:cubicBezTo>
                  <a:pt x="9173998" y="272288"/>
                  <a:pt x="9184158" y="325120"/>
                  <a:pt x="9184158" y="385267"/>
                </a:cubicBezTo>
                <a:lnTo>
                  <a:pt x="8892768" y="385267"/>
                </a:lnTo>
                <a:cubicBezTo>
                  <a:pt x="8891954" y="381203"/>
                  <a:pt x="8890534" y="375920"/>
                  <a:pt x="8888502" y="369417"/>
                </a:cubicBezTo>
                <a:cubicBezTo>
                  <a:pt x="8886470" y="362915"/>
                  <a:pt x="8879358" y="351739"/>
                  <a:pt x="8867166" y="335889"/>
                </a:cubicBezTo>
                <a:cubicBezTo>
                  <a:pt x="8854974" y="320040"/>
                  <a:pt x="8839122" y="305816"/>
                  <a:pt x="8819616" y="293217"/>
                </a:cubicBezTo>
                <a:cubicBezTo>
                  <a:pt x="8800110" y="280619"/>
                  <a:pt x="8770646" y="269240"/>
                  <a:pt x="8731224" y="259080"/>
                </a:cubicBezTo>
                <a:cubicBezTo>
                  <a:pt x="8691802" y="248920"/>
                  <a:pt x="8646082" y="243840"/>
                  <a:pt x="8594064" y="243840"/>
                </a:cubicBezTo>
                <a:cubicBezTo>
                  <a:pt x="8547734" y="243840"/>
                  <a:pt x="8507298" y="247497"/>
                  <a:pt x="8472754" y="254812"/>
                </a:cubicBezTo>
                <a:cubicBezTo>
                  <a:pt x="8438210" y="262128"/>
                  <a:pt x="8410982" y="271475"/>
                  <a:pt x="8391066" y="282854"/>
                </a:cubicBezTo>
                <a:cubicBezTo>
                  <a:pt x="8371154" y="294233"/>
                  <a:pt x="8355304" y="308660"/>
                  <a:pt x="8343518" y="326136"/>
                </a:cubicBezTo>
                <a:cubicBezTo>
                  <a:pt x="8331734" y="343611"/>
                  <a:pt x="8323808" y="360680"/>
                  <a:pt x="8319744" y="377342"/>
                </a:cubicBezTo>
                <a:cubicBezTo>
                  <a:pt x="8315680" y="394004"/>
                  <a:pt x="8313648" y="412496"/>
                  <a:pt x="8313648" y="432816"/>
                </a:cubicBezTo>
                <a:cubicBezTo>
                  <a:pt x="8313648" y="461264"/>
                  <a:pt x="8318118" y="486460"/>
                  <a:pt x="8327058" y="508406"/>
                </a:cubicBezTo>
                <a:cubicBezTo>
                  <a:pt x="8336000" y="530352"/>
                  <a:pt x="8350630" y="550468"/>
                  <a:pt x="8370950" y="568756"/>
                </a:cubicBezTo>
                <a:cubicBezTo>
                  <a:pt x="8391270" y="587044"/>
                  <a:pt x="8420126" y="601065"/>
                  <a:pt x="8457514" y="610819"/>
                </a:cubicBezTo>
                <a:cubicBezTo>
                  <a:pt x="8494902" y="620572"/>
                  <a:pt x="8540418" y="625449"/>
                  <a:pt x="8594064" y="625449"/>
                </a:cubicBezTo>
                <a:cubicBezTo>
                  <a:pt x="8649334" y="625449"/>
                  <a:pt x="8697290" y="621385"/>
                  <a:pt x="8737930" y="613257"/>
                </a:cubicBezTo>
                <a:cubicBezTo>
                  <a:pt x="8778570" y="605129"/>
                  <a:pt x="8808238" y="595376"/>
                  <a:pt x="8826930" y="583996"/>
                </a:cubicBezTo>
                <a:cubicBezTo>
                  <a:pt x="8845626" y="572617"/>
                  <a:pt x="8860458" y="561035"/>
                  <a:pt x="8871432" y="549249"/>
                </a:cubicBezTo>
                <a:cubicBezTo>
                  <a:pt x="8882406" y="537464"/>
                  <a:pt x="8888704" y="527507"/>
                  <a:pt x="8890330" y="519379"/>
                </a:cubicBezTo>
                <a:lnTo>
                  <a:pt x="8892768" y="507187"/>
                </a:lnTo>
                <a:lnTo>
                  <a:pt x="9184158" y="507187"/>
                </a:lnTo>
                <a:cubicBezTo>
                  <a:pt x="9184158" y="548640"/>
                  <a:pt x="9178874" y="586232"/>
                  <a:pt x="9168306" y="619963"/>
                </a:cubicBezTo>
                <a:cubicBezTo>
                  <a:pt x="9157742" y="653694"/>
                  <a:pt x="9139046" y="686409"/>
                  <a:pt x="9112224" y="718108"/>
                </a:cubicBezTo>
                <a:cubicBezTo>
                  <a:pt x="9085402" y="749808"/>
                  <a:pt x="9050654" y="776224"/>
                  <a:pt x="9007982" y="797356"/>
                </a:cubicBezTo>
                <a:cubicBezTo>
                  <a:pt x="8965310" y="818489"/>
                  <a:pt x="8909838" y="835355"/>
                  <a:pt x="8841562" y="847953"/>
                </a:cubicBezTo>
                <a:cubicBezTo>
                  <a:pt x="8773286" y="860552"/>
                  <a:pt x="8694038" y="866851"/>
                  <a:pt x="8603818" y="866851"/>
                </a:cubicBezTo>
                <a:cubicBezTo>
                  <a:pt x="8493278" y="866851"/>
                  <a:pt x="8400618" y="858520"/>
                  <a:pt x="8325840" y="841857"/>
                </a:cubicBezTo>
                <a:cubicBezTo>
                  <a:pt x="8251062" y="825195"/>
                  <a:pt x="8191118" y="798779"/>
                  <a:pt x="8146008" y="762609"/>
                </a:cubicBezTo>
                <a:cubicBezTo>
                  <a:pt x="8100898" y="726440"/>
                  <a:pt x="8068588" y="682752"/>
                  <a:pt x="8049082" y="631545"/>
                </a:cubicBezTo>
                <a:cubicBezTo>
                  <a:pt x="8029574" y="580339"/>
                  <a:pt x="8019822" y="517347"/>
                  <a:pt x="8019822" y="442569"/>
                </a:cubicBezTo>
                <a:cubicBezTo>
                  <a:pt x="8019822" y="362102"/>
                  <a:pt x="8032216" y="293217"/>
                  <a:pt x="8057006" y="235915"/>
                </a:cubicBezTo>
                <a:cubicBezTo>
                  <a:pt x="8081798" y="178612"/>
                  <a:pt x="8118982" y="132689"/>
                  <a:pt x="8168562" y="98145"/>
                </a:cubicBezTo>
                <a:cubicBezTo>
                  <a:pt x="8218144" y="63601"/>
                  <a:pt x="8277886" y="38608"/>
                  <a:pt x="8347786" y="23164"/>
                </a:cubicBezTo>
                <a:cubicBezTo>
                  <a:pt x="8417686" y="7721"/>
                  <a:pt x="8500592" y="0"/>
                  <a:pt x="8596502" y="0"/>
                </a:cubicBezTo>
                <a:close/>
              </a:path>
            </a:pathLst>
          </a:cu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Title 1">
            <a:extLst>
              <a:ext uri="{FF2B5EF4-FFF2-40B4-BE49-F238E27FC236}">
                <a16:creationId xmlns:a16="http://schemas.microsoft.com/office/drawing/2014/main" id="{85E2A2DC-193E-4D50-B084-84D53076B269}"/>
              </a:ext>
            </a:extLst>
          </p:cNvPr>
          <p:cNvSpPr txBox="1">
            <a:spLocks/>
          </p:cNvSpPr>
          <p:nvPr/>
        </p:nvSpPr>
        <p:spPr>
          <a:xfrm>
            <a:off x="2496452" y="10539532"/>
            <a:ext cx="10763677" cy="1330037"/>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9600" dirty="0">
                <a:solidFill>
                  <a:srgbClr val="000000"/>
                </a:solidFill>
                <a:latin typeface="Hanson" pitchFamily="2" charset="0"/>
              </a:rPr>
              <a:t>EXPERIENCE</a:t>
            </a:r>
          </a:p>
        </p:txBody>
      </p:sp>
      <p:sp>
        <p:nvSpPr>
          <p:cNvPr id="16" name="Shape">
            <a:extLst>
              <a:ext uri="{FF2B5EF4-FFF2-40B4-BE49-F238E27FC236}">
                <a16:creationId xmlns:a16="http://schemas.microsoft.com/office/drawing/2014/main" id="{42BE3297-5D36-42D7-898B-CE5970B32F53}"/>
              </a:ext>
            </a:extLst>
          </p:cNvPr>
          <p:cNvSpPr/>
          <p:nvPr/>
        </p:nvSpPr>
        <p:spPr>
          <a:xfrm>
            <a:off x="2353092" y="8316172"/>
            <a:ext cx="1221382" cy="1202848"/>
          </a:xfrm>
          <a:custGeom>
            <a:avLst/>
            <a:gdLst/>
            <a:ahLst/>
            <a:cxnLst>
              <a:cxn ang="0">
                <a:pos x="wd2" y="hd2"/>
              </a:cxn>
              <a:cxn ang="5400000">
                <a:pos x="wd2" y="hd2"/>
              </a:cxn>
              <a:cxn ang="10800000">
                <a:pos x="wd2" y="hd2"/>
              </a:cxn>
              <a:cxn ang="16200000">
                <a:pos x="wd2" y="hd2"/>
              </a:cxn>
            </a:cxnLst>
            <a:rect l="0" t="0" r="r" b="b"/>
            <a:pathLst>
              <a:path w="21600" h="21600" extrusionOk="0">
                <a:moveTo>
                  <a:pt x="5388" y="7232"/>
                </a:moveTo>
                <a:lnTo>
                  <a:pt x="5810" y="7232"/>
                </a:lnTo>
                <a:cubicBezTo>
                  <a:pt x="6653" y="6322"/>
                  <a:pt x="7497" y="5508"/>
                  <a:pt x="8715" y="4646"/>
                </a:cubicBezTo>
                <a:lnTo>
                  <a:pt x="8715" y="4215"/>
                </a:lnTo>
                <a:cubicBezTo>
                  <a:pt x="8715" y="3784"/>
                  <a:pt x="8715" y="3784"/>
                  <a:pt x="8715" y="3353"/>
                </a:cubicBezTo>
                <a:cubicBezTo>
                  <a:pt x="7497" y="2538"/>
                  <a:pt x="6232" y="2107"/>
                  <a:pt x="5013" y="1245"/>
                </a:cubicBezTo>
                <a:cubicBezTo>
                  <a:pt x="4170" y="2107"/>
                  <a:pt x="2905" y="2969"/>
                  <a:pt x="2062" y="4215"/>
                </a:cubicBezTo>
                <a:cubicBezTo>
                  <a:pt x="2905" y="5508"/>
                  <a:pt x="3327" y="6322"/>
                  <a:pt x="4170" y="7232"/>
                </a:cubicBezTo>
                <a:cubicBezTo>
                  <a:pt x="4592" y="7232"/>
                  <a:pt x="5013" y="7232"/>
                  <a:pt x="5388" y="7232"/>
                </a:cubicBezTo>
                <a:close/>
                <a:moveTo>
                  <a:pt x="2905" y="9339"/>
                </a:moveTo>
                <a:cubicBezTo>
                  <a:pt x="2905" y="8908"/>
                  <a:pt x="2905" y="8908"/>
                  <a:pt x="3327" y="8477"/>
                </a:cubicBezTo>
                <a:cubicBezTo>
                  <a:pt x="2530" y="7663"/>
                  <a:pt x="1640" y="6753"/>
                  <a:pt x="1218" y="5939"/>
                </a:cubicBezTo>
                <a:cubicBezTo>
                  <a:pt x="422" y="7232"/>
                  <a:pt x="0" y="8908"/>
                  <a:pt x="0" y="10584"/>
                </a:cubicBezTo>
                <a:cubicBezTo>
                  <a:pt x="0" y="12740"/>
                  <a:pt x="422" y="14847"/>
                  <a:pt x="1640" y="16092"/>
                </a:cubicBezTo>
                <a:cubicBezTo>
                  <a:pt x="2062" y="14416"/>
                  <a:pt x="2530" y="12309"/>
                  <a:pt x="3327" y="10584"/>
                </a:cubicBezTo>
                <a:cubicBezTo>
                  <a:pt x="3327" y="10584"/>
                  <a:pt x="2905" y="9770"/>
                  <a:pt x="2905" y="9339"/>
                </a:cubicBezTo>
                <a:close/>
                <a:moveTo>
                  <a:pt x="10777" y="1676"/>
                </a:moveTo>
                <a:cubicBezTo>
                  <a:pt x="11198" y="1676"/>
                  <a:pt x="12042" y="2107"/>
                  <a:pt x="12463" y="2538"/>
                </a:cubicBezTo>
                <a:cubicBezTo>
                  <a:pt x="13682" y="1676"/>
                  <a:pt x="14947" y="1676"/>
                  <a:pt x="16212" y="1245"/>
                </a:cubicBezTo>
                <a:cubicBezTo>
                  <a:pt x="14525" y="383"/>
                  <a:pt x="12885" y="0"/>
                  <a:pt x="10777" y="0"/>
                </a:cubicBezTo>
                <a:cubicBezTo>
                  <a:pt x="9558" y="0"/>
                  <a:pt x="8293" y="0"/>
                  <a:pt x="7075" y="383"/>
                </a:cubicBezTo>
                <a:cubicBezTo>
                  <a:pt x="7872" y="814"/>
                  <a:pt x="8715" y="1676"/>
                  <a:pt x="9558" y="2107"/>
                </a:cubicBezTo>
                <a:cubicBezTo>
                  <a:pt x="9980" y="2107"/>
                  <a:pt x="10355" y="1676"/>
                  <a:pt x="10777" y="1676"/>
                </a:cubicBezTo>
                <a:close/>
                <a:moveTo>
                  <a:pt x="14103" y="12740"/>
                </a:moveTo>
                <a:cubicBezTo>
                  <a:pt x="14525" y="12309"/>
                  <a:pt x="14525" y="12309"/>
                  <a:pt x="14947" y="11878"/>
                </a:cubicBezTo>
                <a:cubicBezTo>
                  <a:pt x="14103" y="9770"/>
                  <a:pt x="12885" y="8046"/>
                  <a:pt x="11620" y="6322"/>
                </a:cubicBezTo>
                <a:cubicBezTo>
                  <a:pt x="11620" y="6322"/>
                  <a:pt x="11198" y="6322"/>
                  <a:pt x="10777" y="6322"/>
                </a:cubicBezTo>
                <a:cubicBezTo>
                  <a:pt x="10355" y="6322"/>
                  <a:pt x="9980" y="6322"/>
                  <a:pt x="9558" y="5939"/>
                </a:cubicBezTo>
                <a:cubicBezTo>
                  <a:pt x="8715" y="6753"/>
                  <a:pt x="7872" y="7232"/>
                  <a:pt x="7075" y="8046"/>
                </a:cubicBezTo>
                <a:cubicBezTo>
                  <a:pt x="7497" y="8477"/>
                  <a:pt x="7497" y="8908"/>
                  <a:pt x="7497" y="9339"/>
                </a:cubicBezTo>
                <a:cubicBezTo>
                  <a:pt x="7497" y="9770"/>
                  <a:pt x="7497" y="9770"/>
                  <a:pt x="7497" y="10201"/>
                </a:cubicBezTo>
                <a:cubicBezTo>
                  <a:pt x="9558" y="11447"/>
                  <a:pt x="11620" y="12309"/>
                  <a:pt x="14103" y="12740"/>
                </a:cubicBezTo>
                <a:close/>
                <a:moveTo>
                  <a:pt x="17008" y="15661"/>
                </a:moveTo>
                <a:cubicBezTo>
                  <a:pt x="17008" y="16092"/>
                  <a:pt x="17008" y="16954"/>
                  <a:pt x="17008" y="17385"/>
                </a:cubicBezTo>
                <a:cubicBezTo>
                  <a:pt x="17008" y="17816"/>
                  <a:pt x="17008" y="18631"/>
                  <a:pt x="17008" y="19493"/>
                </a:cubicBezTo>
                <a:cubicBezTo>
                  <a:pt x="18695" y="18200"/>
                  <a:pt x="20335" y="16092"/>
                  <a:pt x="20757" y="13985"/>
                </a:cubicBezTo>
                <a:cubicBezTo>
                  <a:pt x="19960" y="14416"/>
                  <a:pt x="19117" y="14416"/>
                  <a:pt x="18273" y="14416"/>
                </a:cubicBezTo>
                <a:cubicBezTo>
                  <a:pt x="18273" y="15278"/>
                  <a:pt x="17852" y="15661"/>
                  <a:pt x="17008" y="15661"/>
                </a:cubicBezTo>
                <a:close/>
                <a:moveTo>
                  <a:pt x="13682" y="14416"/>
                </a:moveTo>
                <a:cubicBezTo>
                  <a:pt x="11198" y="13985"/>
                  <a:pt x="8715" y="12740"/>
                  <a:pt x="6653" y="11447"/>
                </a:cubicBezTo>
                <a:cubicBezTo>
                  <a:pt x="6232" y="11447"/>
                  <a:pt x="5810" y="11878"/>
                  <a:pt x="5388" y="11878"/>
                </a:cubicBezTo>
                <a:cubicBezTo>
                  <a:pt x="5013" y="11878"/>
                  <a:pt x="5013" y="11878"/>
                  <a:pt x="5013" y="11447"/>
                </a:cubicBezTo>
                <a:cubicBezTo>
                  <a:pt x="3702" y="13554"/>
                  <a:pt x="3327" y="15661"/>
                  <a:pt x="2905" y="18200"/>
                </a:cubicBezTo>
                <a:cubicBezTo>
                  <a:pt x="4170" y="19062"/>
                  <a:pt x="5388" y="20355"/>
                  <a:pt x="6653" y="20786"/>
                </a:cubicBezTo>
                <a:cubicBezTo>
                  <a:pt x="8293" y="18200"/>
                  <a:pt x="10777" y="15661"/>
                  <a:pt x="13682" y="14416"/>
                </a:cubicBezTo>
                <a:close/>
                <a:moveTo>
                  <a:pt x="17852" y="2538"/>
                </a:moveTo>
                <a:cubicBezTo>
                  <a:pt x="16212" y="2969"/>
                  <a:pt x="14525" y="3353"/>
                  <a:pt x="12885" y="3784"/>
                </a:cubicBezTo>
                <a:lnTo>
                  <a:pt x="13260" y="4215"/>
                </a:lnTo>
                <a:cubicBezTo>
                  <a:pt x="13260" y="4646"/>
                  <a:pt x="12885" y="4646"/>
                  <a:pt x="12885" y="5077"/>
                </a:cubicBezTo>
                <a:cubicBezTo>
                  <a:pt x="14525" y="6753"/>
                  <a:pt x="15368" y="8908"/>
                  <a:pt x="16212" y="11447"/>
                </a:cubicBezTo>
                <a:cubicBezTo>
                  <a:pt x="17008" y="11447"/>
                  <a:pt x="17852" y="11878"/>
                  <a:pt x="18273" y="12740"/>
                </a:cubicBezTo>
                <a:cubicBezTo>
                  <a:pt x="19538" y="12740"/>
                  <a:pt x="20335" y="12740"/>
                  <a:pt x="21178" y="12309"/>
                </a:cubicBezTo>
                <a:cubicBezTo>
                  <a:pt x="21600" y="11878"/>
                  <a:pt x="21600" y="11016"/>
                  <a:pt x="21600" y="10584"/>
                </a:cubicBezTo>
                <a:cubicBezTo>
                  <a:pt x="21600" y="7663"/>
                  <a:pt x="19960" y="4646"/>
                  <a:pt x="17852" y="2538"/>
                </a:cubicBezTo>
                <a:close/>
                <a:moveTo>
                  <a:pt x="14947" y="15661"/>
                </a:moveTo>
                <a:cubicBezTo>
                  <a:pt x="12042" y="16954"/>
                  <a:pt x="9980" y="18631"/>
                  <a:pt x="8293" y="21217"/>
                </a:cubicBezTo>
                <a:cubicBezTo>
                  <a:pt x="9137" y="21600"/>
                  <a:pt x="9980" y="21600"/>
                  <a:pt x="10777" y="21600"/>
                </a:cubicBezTo>
                <a:cubicBezTo>
                  <a:pt x="12463" y="21600"/>
                  <a:pt x="13682" y="21217"/>
                  <a:pt x="15368" y="20786"/>
                </a:cubicBezTo>
                <a:cubicBezTo>
                  <a:pt x="15368" y="19493"/>
                  <a:pt x="15790" y="18200"/>
                  <a:pt x="15790" y="17385"/>
                </a:cubicBezTo>
                <a:cubicBezTo>
                  <a:pt x="15790" y="16954"/>
                  <a:pt x="15790" y="16523"/>
                  <a:pt x="15368" y="16092"/>
                </a:cubicBezTo>
                <a:cubicBezTo>
                  <a:pt x="15368" y="15661"/>
                  <a:pt x="14947" y="15661"/>
                  <a:pt x="14947" y="15661"/>
                </a:cubicBezTo>
                <a:close/>
              </a:path>
            </a:pathLst>
          </a:custGeom>
          <a:solidFill>
            <a:srgbClr val="000000"/>
          </a:solidFill>
          <a:ln w="12700">
            <a:miter lim="400000"/>
          </a:ln>
        </p:spPr>
        <p:txBody>
          <a:bodyPr lIns="45719" rIns="45719" anchor="ctr"/>
          <a:lstStyle/>
          <a:p>
            <a:pPr>
              <a:lnSpc>
                <a:spcPct val="80000"/>
              </a:lnSpc>
              <a:defRPr sz="7000" spc="140">
                <a:solidFill>
                  <a:srgbClr val="FFFFFF"/>
                </a:solidFill>
              </a:defRPr>
            </a:pPr>
            <a:endParaRPr/>
          </a:p>
        </p:txBody>
      </p:sp>
      <p:sp>
        <p:nvSpPr>
          <p:cNvPr id="17" name="Shape">
            <a:extLst>
              <a:ext uri="{FF2B5EF4-FFF2-40B4-BE49-F238E27FC236}">
                <a16:creationId xmlns:a16="http://schemas.microsoft.com/office/drawing/2014/main" id="{7F00F95E-0400-4994-A29A-8D36A662A0EF}"/>
              </a:ext>
            </a:extLst>
          </p:cNvPr>
          <p:cNvSpPr/>
          <p:nvPr/>
        </p:nvSpPr>
        <p:spPr>
          <a:xfrm>
            <a:off x="3965465" y="8253273"/>
            <a:ext cx="1221382" cy="1202848"/>
          </a:xfrm>
          <a:custGeom>
            <a:avLst/>
            <a:gdLst/>
            <a:ahLst/>
            <a:cxnLst>
              <a:cxn ang="0">
                <a:pos x="wd2" y="hd2"/>
              </a:cxn>
              <a:cxn ang="5400000">
                <a:pos x="wd2" y="hd2"/>
              </a:cxn>
              <a:cxn ang="10800000">
                <a:pos x="wd2" y="hd2"/>
              </a:cxn>
              <a:cxn ang="16200000">
                <a:pos x="wd2" y="hd2"/>
              </a:cxn>
            </a:cxnLst>
            <a:rect l="0" t="0" r="r" b="b"/>
            <a:pathLst>
              <a:path w="21600" h="21600" extrusionOk="0">
                <a:moveTo>
                  <a:pt x="5388" y="7232"/>
                </a:moveTo>
                <a:lnTo>
                  <a:pt x="5810" y="7232"/>
                </a:lnTo>
                <a:cubicBezTo>
                  <a:pt x="6653" y="6322"/>
                  <a:pt x="7497" y="5508"/>
                  <a:pt x="8715" y="4646"/>
                </a:cubicBezTo>
                <a:lnTo>
                  <a:pt x="8715" y="4215"/>
                </a:lnTo>
                <a:cubicBezTo>
                  <a:pt x="8715" y="3784"/>
                  <a:pt x="8715" y="3784"/>
                  <a:pt x="8715" y="3353"/>
                </a:cubicBezTo>
                <a:cubicBezTo>
                  <a:pt x="7497" y="2538"/>
                  <a:pt x="6232" y="2107"/>
                  <a:pt x="5013" y="1245"/>
                </a:cubicBezTo>
                <a:cubicBezTo>
                  <a:pt x="4170" y="2107"/>
                  <a:pt x="2905" y="2969"/>
                  <a:pt x="2062" y="4215"/>
                </a:cubicBezTo>
                <a:cubicBezTo>
                  <a:pt x="2905" y="5508"/>
                  <a:pt x="3327" y="6322"/>
                  <a:pt x="4170" y="7232"/>
                </a:cubicBezTo>
                <a:cubicBezTo>
                  <a:pt x="4592" y="7232"/>
                  <a:pt x="5013" y="7232"/>
                  <a:pt x="5388" y="7232"/>
                </a:cubicBezTo>
                <a:close/>
                <a:moveTo>
                  <a:pt x="2905" y="9339"/>
                </a:moveTo>
                <a:cubicBezTo>
                  <a:pt x="2905" y="8908"/>
                  <a:pt x="2905" y="8908"/>
                  <a:pt x="3327" y="8477"/>
                </a:cubicBezTo>
                <a:cubicBezTo>
                  <a:pt x="2530" y="7663"/>
                  <a:pt x="1640" y="6753"/>
                  <a:pt x="1218" y="5939"/>
                </a:cubicBezTo>
                <a:cubicBezTo>
                  <a:pt x="422" y="7232"/>
                  <a:pt x="0" y="8908"/>
                  <a:pt x="0" y="10584"/>
                </a:cubicBezTo>
                <a:cubicBezTo>
                  <a:pt x="0" y="12740"/>
                  <a:pt x="422" y="14847"/>
                  <a:pt x="1640" y="16092"/>
                </a:cubicBezTo>
                <a:cubicBezTo>
                  <a:pt x="2062" y="14416"/>
                  <a:pt x="2530" y="12309"/>
                  <a:pt x="3327" y="10584"/>
                </a:cubicBezTo>
                <a:cubicBezTo>
                  <a:pt x="3327" y="10584"/>
                  <a:pt x="2905" y="9770"/>
                  <a:pt x="2905" y="9339"/>
                </a:cubicBezTo>
                <a:close/>
                <a:moveTo>
                  <a:pt x="10777" y="1676"/>
                </a:moveTo>
                <a:cubicBezTo>
                  <a:pt x="11198" y="1676"/>
                  <a:pt x="12042" y="2107"/>
                  <a:pt x="12463" y="2538"/>
                </a:cubicBezTo>
                <a:cubicBezTo>
                  <a:pt x="13682" y="1676"/>
                  <a:pt x="14947" y="1676"/>
                  <a:pt x="16212" y="1245"/>
                </a:cubicBezTo>
                <a:cubicBezTo>
                  <a:pt x="14525" y="383"/>
                  <a:pt x="12885" y="0"/>
                  <a:pt x="10777" y="0"/>
                </a:cubicBezTo>
                <a:cubicBezTo>
                  <a:pt x="9558" y="0"/>
                  <a:pt x="8293" y="0"/>
                  <a:pt x="7075" y="383"/>
                </a:cubicBezTo>
                <a:cubicBezTo>
                  <a:pt x="7872" y="814"/>
                  <a:pt x="8715" y="1676"/>
                  <a:pt x="9558" y="2107"/>
                </a:cubicBezTo>
                <a:cubicBezTo>
                  <a:pt x="9980" y="2107"/>
                  <a:pt x="10355" y="1676"/>
                  <a:pt x="10777" y="1676"/>
                </a:cubicBezTo>
                <a:close/>
                <a:moveTo>
                  <a:pt x="14103" y="12740"/>
                </a:moveTo>
                <a:cubicBezTo>
                  <a:pt x="14525" y="12309"/>
                  <a:pt x="14525" y="12309"/>
                  <a:pt x="14947" y="11878"/>
                </a:cubicBezTo>
                <a:cubicBezTo>
                  <a:pt x="14103" y="9770"/>
                  <a:pt x="12885" y="8046"/>
                  <a:pt x="11620" y="6322"/>
                </a:cubicBezTo>
                <a:cubicBezTo>
                  <a:pt x="11620" y="6322"/>
                  <a:pt x="11198" y="6322"/>
                  <a:pt x="10777" y="6322"/>
                </a:cubicBezTo>
                <a:cubicBezTo>
                  <a:pt x="10355" y="6322"/>
                  <a:pt x="9980" y="6322"/>
                  <a:pt x="9558" y="5939"/>
                </a:cubicBezTo>
                <a:cubicBezTo>
                  <a:pt x="8715" y="6753"/>
                  <a:pt x="7872" y="7232"/>
                  <a:pt x="7075" y="8046"/>
                </a:cubicBezTo>
                <a:cubicBezTo>
                  <a:pt x="7497" y="8477"/>
                  <a:pt x="7497" y="8908"/>
                  <a:pt x="7497" y="9339"/>
                </a:cubicBezTo>
                <a:cubicBezTo>
                  <a:pt x="7497" y="9770"/>
                  <a:pt x="7497" y="9770"/>
                  <a:pt x="7497" y="10201"/>
                </a:cubicBezTo>
                <a:cubicBezTo>
                  <a:pt x="9558" y="11447"/>
                  <a:pt x="11620" y="12309"/>
                  <a:pt x="14103" y="12740"/>
                </a:cubicBezTo>
                <a:close/>
                <a:moveTo>
                  <a:pt x="17008" y="15661"/>
                </a:moveTo>
                <a:cubicBezTo>
                  <a:pt x="17008" y="16092"/>
                  <a:pt x="17008" y="16954"/>
                  <a:pt x="17008" y="17385"/>
                </a:cubicBezTo>
                <a:cubicBezTo>
                  <a:pt x="17008" y="17816"/>
                  <a:pt x="17008" y="18631"/>
                  <a:pt x="17008" y="19493"/>
                </a:cubicBezTo>
                <a:cubicBezTo>
                  <a:pt x="18695" y="18200"/>
                  <a:pt x="20335" y="16092"/>
                  <a:pt x="20757" y="13985"/>
                </a:cubicBezTo>
                <a:cubicBezTo>
                  <a:pt x="19960" y="14416"/>
                  <a:pt x="19117" y="14416"/>
                  <a:pt x="18273" y="14416"/>
                </a:cubicBezTo>
                <a:cubicBezTo>
                  <a:pt x="18273" y="15278"/>
                  <a:pt x="17852" y="15661"/>
                  <a:pt x="17008" y="15661"/>
                </a:cubicBezTo>
                <a:close/>
                <a:moveTo>
                  <a:pt x="13682" y="14416"/>
                </a:moveTo>
                <a:cubicBezTo>
                  <a:pt x="11198" y="13985"/>
                  <a:pt x="8715" y="12740"/>
                  <a:pt x="6653" y="11447"/>
                </a:cubicBezTo>
                <a:cubicBezTo>
                  <a:pt x="6232" y="11447"/>
                  <a:pt x="5810" y="11878"/>
                  <a:pt x="5388" y="11878"/>
                </a:cubicBezTo>
                <a:cubicBezTo>
                  <a:pt x="5013" y="11878"/>
                  <a:pt x="5013" y="11878"/>
                  <a:pt x="5013" y="11447"/>
                </a:cubicBezTo>
                <a:cubicBezTo>
                  <a:pt x="3702" y="13554"/>
                  <a:pt x="3327" y="15661"/>
                  <a:pt x="2905" y="18200"/>
                </a:cubicBezTo>
                <a:cubicBezTo>
                  <a:pt x="4170" y="19062"/>
                  <a:pt x="5388" y="20355"/>
                  <a:pt x="6653" y="20786"/>
                </a:cubicBezTo>
                <a:cubicBezTo>
                  <a:pt x="8293" y="18200"/>
                  <a:pt x="10777" y="15661"/>
                  <a:pt x="13682" y="14416"/>
                </a:cubicBezTo>
                <a:close/>
                <a:moveTo>
                  <a:pt x="17852" y="2538"/>
                </a:moveTo>
                <a:cubicBezTo>
                  <a:pt x="16212" y="2969"/>
                  <a:pt x="14525" y="3353"/>
                  <a:pt x="12885" y="3784"/>
                </a:cubicBezTo>
                <a:lnTo>
                  <a:pt x="13260" y="4215"/>
                </a:lnTo>
                <a:cubicBezTo>
                  <a:pt x="13260" y="4646"/>
                  <a:pt x="12885" y="4646"/>
                  <a:pt x="12885" y="5077"/>
                </a:cubicBezTo>
                <a:cubicBezTo>
                  <a:pt x="14525" y="6753"/>
                  <a:pt x="15368" y="8908"/>
                  <a:pt x="16212" y="11447"/>
                </a:cubicBezTo>
                <a:cubicBezTo>
                  <a:pt x="17008" y="11447"/>
                  <a:pt x="17852" y="11878"/>
                  <a:pt x="18273" y="12740"/>
                </a:cubicBezTo>
                <a:cubicBezTo>
                  <a:pt x="19538" y="12740"/>
                  <a:pt x="20335" y="12740"/>
                  <a:pt x="21178" y="12309"/>
                </a:cubicBezTo>
                <a:cubicBezTo>
                  <a:pt x="21600" y="11878"/>
                  <a:pt x="21600" y="11016"/>
                  <a:pt x="21600" y="10584"/>
                </a:cubicBezTo>
                <a:cubicBezTo>
                  <a:pt x="21600" y="7663"/>
                  <a:pt x="19960" y="4646"/>
                  <a:pt x="17852" y="2538"/>
                </a:cubicBezTo>
                <a:close/>
                <a:moveTo>
                  <a:pt x="14947" y="15661"/>
                </a:moveTo>
                <a:cubicBezTo>
                  <a:pt x="12042" y="16954"/>
                  <a:pt x="9980" y="18631"/>
                  <a:pt x="8293" y="21217"/>
                </a:cubicBezTo>
                <a:cubicBezTo>
                  <a:pt x="9137" y="21600"/>
                  <a:pt x="9980" y="21600"/>
                  <a:pt x="10777" y="21600"/>
                </a:cubicBezTo>
                <a:cubicBezTo>
                  <a:pt x="12463" y="21600"/>
                  <a:pt x="13682" y="21217"/>
                  <a:pt x="15368" y="20786"/>
                </a:cubicBezTo>
                <a:cubicBezTo>
                  <a:pt x="15368" y="19493"/>
                  <a:pt x="15790" y="18200"/>
                  <a:pt x="15790" y="17385"/>
                </a:cubicBezTo>
                <a:cubicBezTo>
                  <a:pt x="15790" y="16954"/>
                  <a:pt x="15790" y="16523"/>
                  <a:pt x="15368" y="16092"/>
                </a:cubicBezTo>
                <a:cubicBezTo>
                  <a:pt x="15368" y="15661"/>
                  <a:pt x="14947" y="15661"/>
                  <a:pt x="14947" y="15661"/>
                </a:cubicBezTo>
                <a:close/>
              </a:path>
            </a:pathLst>
          </a:custGeom>
          <a:solidFill>
            <a:srgbClr val="000000"/>
          </a:solidFill>
          <a:ln w="12700">
            <a:miter lim="400000"/>
          </a:ln>
        </p:spPr>
        <p:txBody>
          <a:bodyPr lIns="45719" rIns="45719" anchor="ctr"/>
          <a:lstStyle/>
          <a:p>
            <a:pPr>
              <a:lnSpc>
                <a:spcPct val="80000"/>
              </a:lnSpc>
              <a:defRPr sz="7000" spc="140">
                <a:solidFill>
                  <a:srgbClr val="FFFFFF"/>
                </a:solidFill>
              </a:defRPr>
            </a:pPr>
            <a:endParaRPr dirty="0"/>
          </a:p>
        </p:txBody>
      </p:sp>
      <p:sp>
        <p:nvSpPr>
          <p:cNvPr id="18" name="Title 1">
            <a:extLst>
              <a:ext uri="{FF2B5EF4-FFF2-40B4-BE49-F238E27FC236}">
                <a16:creationId xmlns:a16="http://schemas.microsoft.com/office/drawing/2014/main" id="{87AF6769-9367-4A43-B067-F8BA44138847}"/>
              </a:ext>
            </a:extLst>
          </p:cNvPr>
          <p:cNvSpPr txBox="1">
            <a:spLocks/>
          </p:cNvSpPr>
          <p:nvPr/>
        </p:nvSpPr>
        <p:spPr>
          <a:xfrm>
            <a:off x="959914" y="2422149"/>
            <a:ext cx="3073075" cy="94749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rgbClr val="000000"/>
                </a:solidFill>
                <a:latin typeface="Hanson" pitchFamily="2" charset="0"/>
              </a:rPr>
              <a:t>100%</a:t>
            </a:r>
          </a:p>
        </p:txBody>
      </p:sp>
      <p:sp>
        <p:nvSpPr>
          <p:cNvPr id="19" name="Title 1">
            <a:extLst>
              <a:ext uri="{FF2B5EF4-FFF2-40B4-BE49-F238E27FC236}">
                <a16:creationId xmlns:a16="http://schemas.microsoft.com/office/drawing/2014/main" id="{D2278977-FC3D-497E-B6BA-3284A5451856}"/>
              </a:ext>
            </a:extLst>
          </p:cNvPr>
          <p:cNvSpPr txBox="1">
            <a:spLocks/>
          </p:cNvSpPr>
          <p:nvPr/>
        </p:nvSpPr>
        <p:spPr>
          <a:xfrm>
            <a:off x="959914" y="3225712"/>
            <a:ext cx="3073075" cy="947493"/>
          </a:xfrm>
          <a:prstGeom prst="rect">
            <a:avLst/>
          </a:prstGeom>
        </p:spPr>
        <p:txBody>
          <a:bodyP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rgbClr val="000000"/>
                </a:solidFill>
                <a:latin typeface="Hanson" pitchFamily="2" charset="0"/>
              </a:rPr>
              <a:t>THANKS</a:t>
            </a:r>
          </a:p>
        </p:txBody>
      </p:sp>
      <p:sp>
        <p:nvSpPr>
          <p:cNvPr id="20" name="Title 1">
            <a:extLst>
              <a:ext uri="{FF2B5EF4-FFF2-40B4-BE49-F238E27FC236}">
                <a16:creationId xmlns:a16="http://schemas.microsoft.com/office/drawing/2014/main" id="{5543F602-04F2-44F6-83AB-02256C8E30B1}"/>
              </a:ext>
            </a:extLst>
          </p:cNvPr>
          <p:cNvSpPr txBox="1">
            <a:spLocks/>
          </p:cNvSpPr>
          <p:nvPr/>
        </p:nvSpPr>
        <p:spPr>
          <a:xfrm rot="16200000">
            <a:off x="555548" y="5619867"/>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rgbClr val="000000"/>
                </a:solidFill>
                <a:latin typeface="Hanson" pitchFamily="2" charset="0"/>
              </a:rPr>
              <a:t>EXPERIENCE</a:t>
            </a:r>
          </a:p>
        </p:txBody>
      </p:sp>
      <p:sp>
        <p:nvSpPr>
          <p:cNvPr id="21" name="Title 1">
            <a:extLst>
              <a:ext uri="{FF2B5EF4-FFF2-40B4-BE49-F238E27FC236}">
                <a16:creationId xmlns:a16="http://schemas.microsoft.com/office/drawing/2014/main" id="{A411B048-3CCF-4294-8D1B-77CE58818BFC}"/>
              </a:ext>
            </a:extLst>
          </p:cNvPr>
          <p:cNvSpPr txBox="1">
            <a:spLocks/>
          </p:cNvSpPr>
          <p:nvPr/>
        </p:nvSpPr>
        <p:spPr>
          <a:xfrm rot="16200000">
            <a:off x="112202" y="5619867"/>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rgbClr val="000000"/>
                </a:solidFill>
                <a:latin typeface="Hanson" pitchFamily="2" charset="0"/>
              </a:rPr>
              <a:t>EXPERIENCE</a:t>
            </a:r>
          </a:p>
        </p:txBody>
      </p:sp>
      <p:sp>
        <p:nvSpPr>
          <p:cNvPr id="22" name="Title 1">
            <a:extLst>
              <a:ext uri="{FF2B5EF4-FFF2-40B4-BE49-F238E27FC236}">
                <a16:creationId xmlns:a16="http://schemas.microsoft.com/office/drawing/2014/main" id="{7F5FD5A6-95CB-4DFC-B1C9-7262B44E59F3}"/>
              </a:ext>
            </a:extLst>
          </p:cNvPr>
          <p:cNvSpPr txBox="1">
            <a:spLocks/>
          </p:cNvSpPr>
          <p:nvPr/>
        </p:nvSpPr>
        <p:spPr>
          <a:xfrm rot="16200000">
            <a:off x="-303433" y="5619868"/>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rgbClr val="000000"/>
                </a:solidFill>
                <a:latin typeface="Hanson" pitchFamily="2" charset="0"/>
              </a:rPr>
              <a:t>EXPERIENCE</a:t>
            </a:r>
          </a:p>
        </p:txBody>
      </p:sp>
      <p:sp>
        <p:nvSpPr>
          <p:cNvPr id="23" name="Title 1">
            <a:extLst>
              <a:ext uri="{FF2B5EF4-FFF2-40B4-BE49-F238E27FC236}">
                <a16:creationId xmlns:a16="http://schemas.microsoft.com/office/drawing/2014/main" id="{D2984090-8D8D-4991-94C8-25D79AA531AB}"/>
              </a:ext>
            </a:extLst>
          </p:cNvPr>
          <p:cNvSpPr txBox="1">
            <a:spLocks/>
          </p:cNvSpPr>
          <p:nvPr/>
        </p:nvSpPr>
        <p:spPr>
          <a:xfrm rot="16200000">
            <a:off x="-691360" y="5619868"/>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rgbClr val="000000"/>
                </a:solidFill>
                <a:latin typeface="Hanson" pitchFamily="2" charset="0"/>
              </a:rPr>
              <a:t>EXPERIENCE</a:t>
            </a:r>
          </a:p>
        </p:txBody>
      </p:sp>
      <p:sp>
        <p:nvSpPr>
          <p:cNvPr id="24" name="Title 1">
            <a:extLst>
              <a:ext uri="{FF2B5EF4-FFF2-40B4-BE49-F238E27FC236}">
                <a16:creationId xmlns:a16="http://schemas.microsoft.com/office/drawing/2014/main" id="{C3167512-B380-41CB-9F65-1ACE99B5A04B}"/>
              </a:ext>
            </a:extLst>
          </p:cNvPr>
          <p:cNvSpPr txBox="1">
            <a:spLocks/>
          </p:cNvSpPr>
          <p:nvPr/>
        </p:nvSpPr>
        <p:spPr>
          <a:xfrm rot="16200000">
            <a:off x="-1134707" y="5619867"/>
            <a:ext cx="5599065"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rgbClr val="000000"/>
                </a:solidFill>
                <a:latin typeface="Hanson" pitchFamily="2" charset="0"/>
              </a:rPr>
              <a:t>EXPERIENCE</a:t>
            </a:r>
          </a:p>
        </p:txBody>
      </p:sp>
      <p:sp>
        <p:nvSpPr>
          <p:cNvPr id="25" name="Title 1">
            <a:extLst>
              <a:ext uri="{FF2B5EF4-FFF2-40B4-BE49-F238E27FC236}">
                <a16:creationId xmlns:a16="http://schemas.microsoft.com/office/drawing/2014/main" id="{3CFA4302-FE16-457B-A862-C7DA9FBFF502}"/>
              </a:ext>
            </a:extLst>
          </p:cNvPr>
          <p:cNvSpPr txBox="1">
            <a:spLocks/>
          </p:cNvSpPr>
          <p:nvPr/>
        </p:nvSpPr>
        <p:spPr>
          <a:xfrm>
            <a:off x="3422072" y="1121057"/>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rgbClr val="000000"/>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3400" dirty="0">
              <a:solidFill>
                <a:srgbClr val="000000"/>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6" name="Subtitle 2">
            <a:extLst>
              <a:ext uri="{FF2B5EF4-FFF2-40B4-BE49-F238E27FC236}">
                <a16:creationId xmlns:a16="http://schemas.microsoft.com/office/drawing/2014/main" id="{2AF89748-3EC6-49FD-972C-DC0C58525BD1}"/>
              </a:ext>
            </a:extLst>
          </p:cNvPr>
          <p:cNvSpPr txBox="1">
            <a:spLocks/>
          </p:cNvSpPr>
          <p:nvPr/>
        </p:nvSpPr>
        <p:spPr>
          <a:xfrm>
            <a:off x="12312135" y="6527318"/>
            <a:ext cx="5312981" cy="30429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latin typeface="Roboto" pitchFamily="2" charset="0"/>
                <a:ea typeface="Roboto" pitchFamily="2" charset="0"/>
              </a:rPr>
              <a:t>Difficult navigation, lack of clear messaging, and cluttered design resulted in wasted time, lost prestige, and limited ability to engage clients and drive donations.</a:t>
            </a:r>
            <a:endParaRPr lang="en-US" sz="100" dirty="0">
              <a:latin typeface="Roboto" pitchFamily="2" charset="0"/>
              <a:ea typeface="Roboto" pitchFamily="2" charset="0"/>
              <a:cs typeface="Lato Light" panose="020F0502020204030203" pitchFamily="34" charset="0"/>
            </a:endParaRPr>
          </a:p>
        </p:txBody>
      </p:sp>
      <p:sp>
        <p:nvSpPr>
          <p:cNvPr id="27" name="Subtitle 2">
            <a:extLst>
              <a:ext uri="{FF2B5EF4-FFF2-40B4-BE49-F238E27FC236}">
                <a16:creationId xmlns:a16="http://schemas.microsoft.com/office/drawing/2014/main" id="{227D5BBB-EB64-4486-97AA-D3328A5F4200}"/>
              </a:ext>
            </a:extLst>
          </p:cNvPr>
          <p:cNvSpPr txBox="1">
            <a:spLocks/>
          </p:cNvSpPr>
          <p:nvPr/>
        </p:nvSpPr>
        <p:spPr>
          <a:xfrm>
            <a:off x="18395692" y="6478447"/>
            <a:ext cx="5312981" cy="30429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latin typeface="Roboto" pitchFamily="2" charset="0"/>
                <a:ea typeface="Roboto" pitchFamily="2" charset="0"/>
              </a:rPr>
              <a:t>Beautiful design and intuitive navigation allows Give2Asia to share its mission transparently and create an atmosphere of trust and engagement between donors and the organizations they </a:t>
            </a:r>
            <a:r>
              <a:rPr lang="en-US" sz="1800" dirty="0" err="1">
                <a:latin typeface="Roboto" pitchFamily="2" charset="0"/>
                <a:ea typeface="Roboto" pitchFamily="2" charset="0"/>
              </a:rPr>
              <a:t>suppo</a:t>
            </a:r>
            <a:endParaRPr lang="en-US" sz="100" dirty="0">
              <a:latin typeface="Roboto" pitchFamily="2" charset="0"/>
              <a:ea typeface="Roboto" pitchFamily="2" charset="0"/>
              <a:cs typeface="Lato Light" panose="020F0502020204030203" pitchFamily="34" charset="0"/>
            </a:endParaRPr>
          </a:p>
        </p:txBody>
      </p:sp>
      <p:sp>
        <p:nvSpPr>
          <p:cNvPr id="28" name="Subtitle 2">
            <a:extLst>
              <a:ext uri="{FF2B5EF4-FFF2-40B4-BE49-F238E27FC236}">
                <a16:creationId xmlns:a16="http://schemas.microsoft.com/office/drawing/2014/main" id="{DC9008D0-C1AE-4C6A-B9CD-5A0BE368CE62}"/>
              </a:ext>
            </a:extLst>
          </p:cNvPr>
          <p:cNvSpPr txBox="1">
            <a:spLocks/>
          </p:cNvSpPr>
          <p:nvPr/>
        </p:nvSpPr>
        <p:spPr>
          <a:xfrm>
            <a:off x="13545788" y="9383253"/>
            <a:ext cx="9699808" cy="24582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defRPr/>
            </a:pPr>
            <a:r>
              <a:rPr lang="en-US" sz="4800" dirty="0">
                <a:latin typeface="Oswald" panose="02000503000000000000" pitchFamily="2" charset="0"/>
                <a:ea typeface="Roboto" pitchFamily="2" charset="0"/>
                <a:cs typeface="Rajdhani SemiBold" panose="02000000000000000000" pitchFamily="2" charset="0"/>
              </a:rPr>
              <a:t>Struggling to engage your audience and expand your impact in the world? Design is the solution.</a:t>
            </a:r>
            <a:endParaRPr lang="en-US" sz="1100" dirty="0">
              <a:latin typeface="Oswald" panose="02000503000000000000" pitchFamily="2" charset="0"/>
              <a:ea typeface="Roboto" pitchFamily="2" charset="0"/>
              <a:cs typeface="Rajdhani SemiBold" panose="02000000000000000000" pitchFamily="2" charset="0"/>
            </a:endParaRPr>
          </a:p>
        </p:txBody>
      </p:sp>
      <p:sp>
        <p:nvSpPr>
          <p:cNvPr id="29" name="Title 1">
            <a:extLst>
              <a:ext uri="{FF2B5EF4-FFF2-40B4-BE49-F238E27FC236}">
                <a16:creationId xmlns:a16="http://schemas.microsoft.com/office/drawing/2014/main" id="{752C5873-50DF-4035-925D-62006B35255B}"/>
              </a:ext>
            </a:extLst>
          </p:cNvPr>
          <p:cNvSpPr txBox="1">
            <a:spLocks/>
          </p:cNvSpPr>
          <p:nvPr/>
        </p:nvSpPr>
        <p:spPr>
          <a:xfrm>
            <a:off x="12312135" y="4673073"/>
            <a:ext cx="10763677" cy="1330037"/>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rgbClr val="000000"/>
                </a:solidFill>
                <a:latin typeface="Oswald" panose="02000503000000000000" pitchFamily="2" charset="0"/>
                <a:cs typeface="Rajdhani SemiBold" panose="02000000000000000000" pitchFamily="2" charset="0"/>
              </a:rPr>
              <a:t>DRAW AND LESSON</a:t>
            </a:r>
          </a:p>
        </p:txBody>
      </p:sp>
      <p:sp>
        <p:nvSpPr>
          <p:cNvPr id="30" name="Rectangle 29">
            <a:extLst>
              <a:ext uri="{FF2B5EF4-FFF2-40B4-BE49-F238E27FC236}">
                <a16:creationId xmlns:a16="http://schemas.microsoft.com/office/drawing/2014/main" id="{CFE77C12-A7E2-49EE-A64B-1F8DC9C3D2B0}"/>
              </a:ext>
            </a:extLst>
          </p:cNvPr>
          <p:cNvSpPr/>
          <p:nvPr/>
        </p:nvSpPr>
        <p:spPr>
          <a:xfrm>
            <a:off x="12497293" y="5667568"/>
            <a:ext cx="9042158" cy="523220"/>
          </a:xfrm>
          <a:prstGeom prst="rect">
            <a:avLst/>
          </a:prstGeom>
        </p:spPr>
        <p:txBody>
          <a:bodyPr wrap="square">
            <a:spAutoFit/>
          </a:bodyPr>
          <a:lstStyle/>
          <a:p>
            <a:r>
              <a:rPr lang="en-US" sz="2800" spc="600" dirty="0">
                <a:latin typeface="Roboto" pitchFamily="2" charset="0"/>
                <a:ea typeface="Roboto" pitchFamily="2" charset="0"/>
              </a:rPr>
              <a:t>THE CULTURE CONFERENCE </a:t>
            </a:r>
            <a:endParaRPr lang="en-ID" sz="2800" spc="600" dirty="0"/>
          </a:p>
        </p:txBody>
      </p:sp>
    </p:spTree>
    <p:extLst>
      <p:ext uri="{BB962C8B-B14F-4D97-AF65-F5344CB8AC3E}">
        <p14:creationId xmlns:p14="http://schemas.microsoft.com/office/powerpoint/2010/main" val="1992906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2E0C16D-B836-417F-B7D9-CA06D2C32E86}"/>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4" name="图片占位符 3">
            <a:extLst>
              <a:ext uri="{FF2B5EF4-FFF2-40B4-BE49-F238E27FC236}">
                <a16:creationId xmlns:a16="http://schemas.microsoft.com/office/drawing/2014/main" id="{F979DC90-4AAC-45D2-975E-3AF0E5AB0DC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6667" b="16667"/>
          <a:stretch>
            <a:fillRect/>
          </a:stretch>
        </p:blipFill>
        <p:spPr/>
      </p:pic>
      <p:sp>
        <p:nvSpPr>
          <p:cNvPr id="15" name="Freeform: Shape 14">
            <a:extLst>
              <a:ext uri="{FF2B5EF4-FFF2-40B4-BE49-F238E27FC236}">
                <a16:creationId xmlns:a16="http://schemas.microsoft.com/office/drawing/2014/main" id="{AAB45865-0C75-494D-8BAB-A38D8DD5942C}"/>
              </a:ext>
            </a:extLst>
          </p:cNvPr>
          <p:cNvSpPr/>
          <p:nvPr/>
        </p:nvSpPr>
        <p:spPr>
          <a:xfrm>
            <a:off x="2496452" y="10351854"/>
            <a:ext cx="9746196" cy="828026"/>
          </a:xfrm>
          <a:custGeom>
            <a:avLst/>
            <a:gdLst/>
            <a:ahLst/>
            <a:cxnLst/>
            <a:rect l="l" t="t" r="r" b="b"/>
            <a:pathLst>
              <a:path w="10203180" h="866851">
                <a:moveTo>
                  <a:pt x="2588895" y="258470"/>
                </a:moveTo>
                <a:lnTo>
                  <a:pt x="2588895" y="437692"/>
                </a:lnTo>
                <a:lnTo>
                  <a:pt x="2897352" y="437692"/>
                </a:lnTo>
                <a:cubicBezTo>
                  <a:pt x="2972130" y="437692"/>
                  <a:pt x="3009519" y="406806"/>
                  <a:pt x="3009519" y="345033"/>
                </a:cubicBezTo>
                <a:cubicBezTo>
                  <a:pt x="3009519" y="331216"/>
                  <a:pt x="3007690" y="319430"/>
                  <a:pt x="3004032" y="309676"/>
                </a:cubicBezTo>
                <a:cubicBezTo>
                  <a:pt x="3000374" y="299923"/>
                  <a:pt x="2994888" y="291998"/>
                  <a:pt x="2987573" y="285902"/>
                </a:cubicBezTo>
                <a:cubicBezTo>
                  <a:pt x="2980258" y="279806"/>
                  <a:pt x="2972943" y="274726"/>
                  <a:pt x="2965627" y="270662"/>
                </a:cubicBezTo>
                <a:cubicBezTo>
                  <a:pt x="2958312" y="266598"/>
                  <a:pt x="2949574" y="263956"/>
                  <a:pt x="2939414" y="262737"/>
                </a:cubicBezTo>
                <a:cubicBezTo>
                  <a:pt x="2929255" y="261518"/>
                  <a:pt x="2920923" y="260502"/>
                  <a:pt x="2914421" y="259689"/>
                </a:cubicBezTo>
                <a:cubicBezTo>
                  <a:pt x="2907919" y="258876"/>
                  <a:pt x="2900604" y="258470"/>
                  <a:pt x="2892476" y="258470"/>
                </a:cubicBezTo>
                <a:close/>
                <a:moveTo>
                  <a:pt x="4655820" y="257251"/>
                </a:moveTo>
                <a:lnTo>
                  <a:pt x="4655820" y="410870"/>
                </a:lnTo>
                <a:lnTo>
                  <a:pt x="4974030" y="410870"/>
                </a:lnTo>
                <a:cubicBezTo>
                  <a:pt x="5044744" y="410870"/>
                  <a:pt x="5080101" y="384048"/>
                  <a:pt x="5080101" y="330403"/>
                </a:cubicBezTo>
                <a:cubicBezTo>
                  <a:pt x="5080101" y="281635"/>
                  <a:pt x="5043118" y="257251"/>
                  <a:pt x="4969154" y="257251"/>
                </a:cubicBezTo>
                <a:close/>
                <a:moveTo>
                  <a:pt x="9258298" y="7315"/>
                </a:moveTo>
                <a:lnTo>
                  <a:pt x="10203180" y="7315"/>
                </a:lnTo>
                <a:lnTo>
                  <a:pt x="10203180" y="245059"/>
                </a:lnTo>
                <a:lnTo>
                  <a:pt x="9542374" y="245059"/>
                </a:lnTo>
                <a:lnTo>
                  <a:pt x="9542374" y="320649"/>
                </a:lnTo>
                <a:lnTo>
                  <a:pt x="10161726" y="320649"/>
                </a:lnTo>
                <a:lnTo>
                  <a:pt x="10161726" y="548640"/>
                </a:lnTo>
                <a:lnTo>
                  <a:pt x="9542374" y="548640"/>
                </a:lnTo>
                <a:lnTo>
                  <a:pt x="9542374" y="625449"/>
                </a:lnTo>
                <a:lnTo>
                  <a:pt x="10203180" y="625449"/>
                </a:lnTo>
                <a:lnTo>
                  <a:pt x="10203180" y="863193"/>
                </a:lnTo>
                <a:lnTo>
                  <a:pt x="9258298" y="863193"/>
                </a:lnTo>
                <a:close/>
                <a:moveTo>
                  <a:pt x="6857771" y="7315"/>
                </a:moveTo>
                <a:lnTo>
                  <a:pt x="7254011" y="7315"/>
                </a:lnTo>
                <a:lnTo>
                  <a:pt x="7666100" y="514502"/>
                </a:lnTo>
                <a:lnTo>
                  <a:pt x="7666100" y="7315"/>
                </a:lnTo>
                <a:lnTo>
                  <a:pt x="7948954" y="7315"/>
                </a:lnTo>
                <a:lnTo>
                  <a:pt x="7948954" y="863193"/>
                </a:lnTo>
                <a:lnTo>
                  <a:pt x="7561250" y="863193"/>
                </a:lnTo>
                <a:lnTo>
                  <a:pt x="7141844" y="347472"/>
                </a:lnTo>
                <a:lnTo>
                  <a:pt x="7141844" y="863193"/>
                </a:lnTo>
                <a:lnTo>
                  <a:pt x="6857771" y="863193"/>
                </a:lnTo>
                <a:close/>
                <a:moveTo>
                  <a:pt x="5838824" y="7315"/>
                </a:moveTo>
                <a:lnTo>
                  <a:pt x="6783704" y="7315"/>
                </a:lnTo>
                <a:lnTo>
                  <a:pt x="6783704" y="245059"/>
                </a:lnTo>
                <a:lnTo>
                  <a:pt x="6122898" y="245059"/>
                </a:lnTo>
                <a:lnTo>
                  <a:pt x="6122898" y="320649"/>
                </a:lnTo>
                <a:lnTo>
                  <a:pt x="6742252" y="320649"/>
                </a:lnTo>
                <a:lnTo>
                  <a:pt x="6742252" y="548640"/>
                </a:lnTo>
                <a:lnTo>
                  <a:pt x="6122898" y="548640"/>
                </a:lnTo>
                <a:lnTo>
                  <a:pt x="6122898" y="625449"/>
                </a:lnTo>
                <a:lnTo>
                  <a:pt x="6783704" y="625449"/>
                </a:lnTo>
                <a:lnTo>
                  <a:pt x="6783704" y="863193"/>
                </a:lnTo>
                <a:lnTo>
                  <a:pt x="5838824" y="863193"/>
                </a:lnTo>
                <a:close/>
                <a:moveTo>
                  <a:pt x="5467349" y="7315"/>
                </a:moveTo>
                <a:lnTo>
                  <a:pt x="5751423" y="7315"/>
                </a:lnTo>
                <a:lnTo>
                  <a:pt x="5751423" y="863193"/>
                </a:lnTo>
                <a:lnTo>
                  <a:pt x="5467349" y="863193"/>
                </a:lnTo>
                <a:close/>
                <a:moveTo>
                  <a:pt x="4371746" y="7315"/>
                </a:moveTo>
                <a:lnTo>
                  <a:pt x="5000854" y="7315"/>
                </a:lnTo>
                <a:cubicBezTo>
                  <a:pt x="5017110" y="7315"/>
                  <a:pt x="5032552" y="7721"/>
                  <a:pt x="5047182" y="8534"/>
                </a:cubicBezTo>
                <a:cubicBezTo>
                  <a:pt x="5061813" y="9347"/>
                  <a:pt x="5082336" y="11988"/>
                  <a:pt x="5108752" y="16459"/>
                </a:cubicBezTo>
                <a:cubicBezTo>
                  <a:pt x="5135168" y="20929"/>
                  <a:pt x="5159146" y="27025"/>
                  <a:pt x="5180685" y="34747"/>
                </a:cubicBezTo>
                <a:cubicBezTo>
                  <a:pt x="5202224" y="42468"/>
                  <a:pt x="5225186" y="54254"/>
                  <a:pt x="5249570" y="70104"/>
                </a:cubicBezTo>
                <a:cubicBezTo>
                  <a:pt x="5273954" y="85953"/>
                  <a:pt x="5294477" y="104648"/>
                  <a:pt x="5311140" y="126187"/>
                </a:cubicBezTo>
                <a:cubicBezTo>
                  <a:pt x="5327802" y="147726"/>
                  <a:pt x="5341620" y="175158"/>
                  <a:pt x="5352592" y="208483"/>
                </a:cubicBezTo>
                <a:cubicBezTo>
                  <a:pt x="5363565" y="241808"/>
                  <a:pt x="5369051" y="279603"/>
                  <a:pt x="5369051" y="321868"/>
                </a:cubicBezTo>
                <a:cubicBezTo>
                  <a:pt x="5369051" y="456793"/>
                  <a:pt x="5316626" y="553110"/>
                  <a:pt x="5211774" y="610819"/>
                </a:cubicBezTo>
                <a:lnTo>
                  <a:pt x="5387340" y="863193"/>
                </a:lnTo>
                <a:lnTo>
                  <a:pt x="5059374" y="861974"/>
                </a:lnTo>
                <a:lnTo>
                  <a:pt x="4913071" y="660806"/>
                </a:lnTo>
                <a:lnTo>
                  <a:pt x="4655820" y="660806"/>
                </a:lnTo>
                <a:lnTo>
                  <a:pt x="4655820" y="863193"/>
                </a:lnTo>
                <a:lnTo>
                  <a:pt x="4371746" y="863193"/>
                </a:lnTo>
                <a:close/>
                <a:moveTo>
                  <a:pt x="3352800" y="7315"/>
                </a:moveTo>
                <a:lnTo>
                  <a:pt x="4297680" y="7315"/>
                </a:lnTo>
                <a:lnTo>
                  <a:pt x="4297680" y="245059"/>
                </a:lnTo>
                <a:lnTo>
                  <a:pt x="3636873" y="245059"/>
                </a:lnTo>
                <a:lnTo>
                  <a:pt x="3636873" y="320649"/>
                </a:lnTo>
                <a:lnTo>
                  <a:pt x="4256227" y="320649"/>
                </a:lnTo>
                <a:lnTo>
                  <a:pt x="4256227" y="548640"/>
                </a:lnTo>
                <a:lnTo>
                  <a:pt x="3636873" y="548640"/>
                </a:lnTo>
                <a:lnTo>
                  <a:pt x="3636873" y="625449"/>
                </a:lnTo>
                <a:lnTo>
                  <a:pt x="4297680" y="625449"/>
                </a:lnTo>
                <a:lnTo>
                  <a:pt x="4297680" y="863193"/>
                </a:lnTo>
                <a:lnTo>
                  <a:pt x="3352800" y="863193"/>
                </a:lnTo>
                <a:close/>
                <a:moveTo>
                  <a:pt x="2304821" y="7315"/>
                </a:moveTo>
                <a:lnTo>
                  <a:pt x="2905886" y="7315"/>
                </a:lnTo>
                <a:cubicBezTo>
                  <a:pt x="2922143" y="7315"/>
                  <a:pt x="2937586" y="7721"/>
                  <a:pt x="2952216" y="8534"/>
                </a:cubicBezTo>
                <a:cubicBezTo>
                  <a:pt x="2966846" y="9347"/>
                  <a:pt x="2987370" y="11988"/>
                  <a:pt x="3013786" y="16459"/>
                </a:cubicBezTo>
                <a:cubicBezTo>
                  <a:pt x="3040202" y="20929"/>
                  <a:pt x="3064179" y="27432"/>
                  <a:pt x="3085718" y="35966"/>
                </a:cubicBezTo>
                <a:cubicBezTo>
                  <a:pt x="3107258" y="44500"/>
                  <a:pt x="3130220" y="56896"/>
                  <a:pt x="3154603" y="73152"/>
                </a:cubicBezTo>
                <a:cubicBezTo>
                  <a:pt x="3178988" y="89408"/>
                  <a:pt x="3199510" y="108712"/>
                  <a:pt x="3216173" y="131064"/>
                </a:cubicBezTo>
                <a:cubicBezTo>
                  <a:pt x="3232836" y="153416"/>
                  <a:pt x="3246653" y="182270"/>
                  <a:pt x="3257626" y="217627"/>
                </a:cubicBezTo>
                <a:cubicBezTo>
                  <a:pt x="3268598" y="252984"/>
                  <a:pt x="3274085" y="292404"/>
                  <a:pt x="3274085" y="335889"/>
                </a:cubicBezTo>
                <a:cubicBezTo>
                  <a:pt x="3274085" y="379374"/>
                  <a:pt x="3269005" y="418998"/>
                  <a:pt x="3258845" y="454761"/>
                </a:cubicBezTo>
                <a:cubicBezTo>
                  <a:pt x="3248685" y="490524"/>
                  <a:pt x="3235477" y="520395"/>
                  <a:pt x="3219221" y="544372"/>
                </a:cubicBezTo>
                <a:cubicBezTo>
                  <a:pt x="3202965" y="568350"/>
                  <a:pt x="3183458" y="589483"/>
                  <a:pt x="3160699" y="607771"/>
                </a:cubicBezTo>
                <a:cubicBezTo>
                  <a:pt x="3137941" y="626059"/>
                  <a:pt x="3115589" y="640283"/>
                  <a:pt x="3093644" y="650443"/>
                </a:cubicBezTo>
                <a:cubicBezTo>
                  <a:pt x="3071698" y="660603"/>
                  <a:pt x="3048736" y="668731"/>
                  <a:pt x="3024759" y="674827"/>
                </a:cubicBezTo>
                <a:cubicBezTo>
                  <a:pt x="3000781" y="680923"/>
                  <a:pt x="2980258" y="684987"/>
                  <a:pt x="2963189" y="687019"/>
                </a:cubicBezTo>
                <a:cubicBezTo>
                  <a:pt x="2946120" y="689051"/>
                  <a:pt x="2930271" y="690067"/>
                  <a:pt x="2915640" y="690067"/>
                </a:cubicBezTo>
                <a:lnTo>
                  <a:pt x="2588895" y="690067"/>
                </a:lnTo>
                <a:lnTo>
                  <a:pt x="2588895" y="863193"/>
                </a:lnTo>
                <a:lnTo>
                  <a:pt x="2304821" y="863193"/>
                </a:lnTo>
                <a:close/>
                <a:moveTo>
                  <a:pt x="1022604" y="7315"/>
                </a:moveTo>
                <a:lnTo>
                  <a:pt x="1405432" y="7315"/>
                </a:lnTo>
                <a:lnTo>
                  <a:pt x="1628546" y="249936"/>
                </a:lnTo>
                <a:lnTo>
                  <a:pt x="1852879" y="7315"/>
                </a:lnTo>
                <a:lnTo>
                  <a:pt x="2235708" y="7315"/>
                </a:lnTo>
                <a:lnTo>
                  <a:pt x="1846783" y="435254"/>
                </a:lnTo>
                <a:lnTo>
                  <a:pt x="2232050" y="863193"/>
                </a:lnTo>
                <a:lnTo>
                  <a:pt x="1849221" y="863193"/>
                </a:lnTo>
                <a:lnTo>
                  <a:pt x="1627327" y="620572"/>
                </a:lnTo>
                <a:lnTo>
                  <a:pt x="1401775" y="863193"/>
                </a:lnTo>
                <a:lnTo>
                  <a:pt x="1018946" y="863193"/>
                </a:lnTo>
                <a:lnTo>
                  <a:pt x="1407871" y="435254"/>
                </a:lnTo>
                <a:close/>
                <a:moveTo>
                  <a:pt x="0" y="7315"/>
                </a:moveTo>
                <a:lnTo>
                  <a:pt x="944880" y="7315"/>
                </a:lnTo>
                <a:lnTo>
                  <a:pt x="944880" y="245059"/>
                </a:lnTo>
                <a:lnTo>
                  <a:pt x="284073" y="245059"/>
                </a:lnTo>
                <a:lnTo>
                  <a:pt x="284073" y="320649"/>
                </a:lnTo>
                <a:lnTo>
                  <a:pt x="903427" y="320649"/>
                </a:lnTo>
                <a:lnTo>
                  <a:pt x="903427" y="548640"/>
                </a:lnTo>
                <a:lnTo>
                  <a:pt x="284073" y="548640"/>
                </a:lnTo>
                <a:lnTo>
                  <a:pt x="284073" y="625449"/>
                </a:lnTo>
                <a:lnTo>
                  <a:pt x="944880" y="625449"/>
                </a:lnTo>
                <a:lnTo>
                  <a:pt x="944880" y="863193"/>
                </a:lnTo>
                <a:lnTo>
                  <a:pt x="0" y="863193"/>
                </a:lnTo>
                <a:close/>
                <a:moveTo>
                  <a:pt x="8596502" y="0"/>
                </a:moveTo>
                <a:cubicBezTo>
                  <a:pt x="8703792" y="0"/>
                  <a:pt x="8796046" y="9144"/>
                  <a:pt x="8873262" y="27432"/>
                </a:cubicBezTo>
                <a:cubicBezTo>
                  <a:pt x="8950478" y="45720"/>
                  <a:pt x="9011438" y="72136"/>
                  <a:pt x="9056142" y="106680"/>
                </a:cubicBezTo>
                <a:cubicBezTo>
                  <a:pt x="9100846" y="141224"/>
                  <a:pt x="9133358" y="181254"/>
                  <a:pt x="9153678" y="226771"/>
                </a:cubicBezTo>
                <a:cubicBezTo>
                  <a:pt x="9173998" y="272288"/>
                  <a:pt x="9184158" y="325120"/>
                  <a:pt x="9184158" y="385267"/>
                </a:cubicBezTo>
                <a:lnTo>
                  <a:pt x="8892768" y="385267"/>
                </a:lnTo>
                <a:cubicBezTo>
                  <a:pt x="8891954" y="381203"/>
                  <a:pt x="8890534" y="375920"/>
                  <a:pt x="8888502" y="369417"/>
                </a:cubicBezTo>
                <a:cubicBezTo>
                  <a:pt x="8886470" y="362915"/>
                  <a:pt x="8879358" y="351739"/>
                  <a:pt x="8867166" y="335889"/>
                </a:cubicBezTo>
                <a:cubicBezTo>
                  <a:pt x="8854974" y="320040"/>
                  <a:pt x="8839122" y="305816"/>
                  <a:pt x="8819616" y="293217"/>
                </a:cubicBezTo>
                <a:cubicBezTo>
                  <a:pt x="8800110" y="280619"/>
                  <a:pt x="8770646" y="269240"/>
                  <a:pt x="8731224" y="259080"/>
                </a:cubicBezTo>
                <a:cubicBezTo>
                  <a:pt x="8691802" y="248920"/>
                  <a:pt x="8646082" y="243840"/>
                  <a:pt x="8594064" y="243840"/>
                </a:cubicBezTo>
                <a:cubicBezTo>
                  <a:pt x="8547734" y="243840"/>
                  <a:pt x="8507298" y="247497"/>
                  <a:pt x="8472754" y="254812"/>
                </a:cubicBezTo>
                <a:cubicBezTo>
                  <a:pt x="8438210" y="262128"/>
                  <a:pt x="8410982" y="271475"/>
                  <a:pt x="8391066" y="282854"/>
                </a:cubicBezTo>
                <a:cubicBezTo>
                  <a:pt x="8371154" y="294233"/>
                  <a:pt x="8355304" y="308660"/>
                  <a:pt x="8343518" y="326136"/>
                </a:cubicBezTo>
                <a:cubicBezTo>
                  <a:pt x="8331734" y="343611"/>
                  <a:pt x="8323808" y="360680"/>
                  <a:pt x="8319744" y="377342"/>
                </a:cubicBezTo>
                <a:cubicBezTo>
                  <a:pt x="8315680" y="394004"/>
                  <a:pt x="8313648" y="412496"/>
                  <a:pt x="8313648" y="432816"/>
                </a:cubicBezTo>
                <a:cubicBezTo>
                  <a:pt x="8313648" y="461264"/>
                  <a:pt x="8318118" y="486460"/>
                  <a:pt x="8327058" y="508406"/>
                </a:cubicBezTo>
                <a:cubicBezTo>
                  <a:pt x="8336000" y="530352"/>
                  <a:pt x="8350630" y="550468"/>
                  <a:pt x="8370950" y="568756"/>
                </a:cubicBezTo>
                <a:cubicBezTo>
                  <a:pt x="8391270" y="587044"/>
                  <a:pt x="8420126" y="601065"/>
                  <a:pt x="8457514" y="610819"/>
                </a:cubicBezTo>
                <a:cubicBezTo>
                  <a:pt x="8494902" y="620572"/>
                  <a:pt x="8540418" y="625449"/>
                  <a:pt x="8594064" y="625449"/>
                </a:cubicBezTo>
                <a:cubicBezTo>
                  <a:pt x="8649334" y="625449"/>
                  <a:pt x="8697290" y="621385"/>
                  <a:pt x="8737930" y="613257"/>
                </a:cubicBezTo>
                <a:cubicBezTo>
                  <a:pt x="8778570" y="605129"/>
                  <a:pt x="8808238" y="595376"/>
                  <a:pt x="8826930" y="583996"/>
                </a:cubicBezTo>
                <a:cubicBezTo>
                  <a:pt x="8845626" y="572617"/>
                  <a:pt x="8860458" y="561035"/>
                  <a:pt x="8871432" y="549249"/>
                </a:cubicBezTo>
                <a:cubicBezTo>
                  <a:pt x="8882406" y="537464"/>
                  <a:pt x="8888704" y="527507"/>
                  <a:pt x="8890330" y="519379"/>
                </a:cubicBezTo>
                <a:lnTo>
                  <a:pt x="8892768" y="507187"/>
                </a:lnTo>
                <a:lnTo>
                  <a:pt x="9184158" y="507187"/>
                </a:lnTo>
                <a:cubicBezTo>
                  <a:pt x="9184158" y="548640"/>
                  <a:pt x="9178874" y="586232"/>
                  <a:pt x="9168306" y="619963"/>
                </a:cubicBezTo>
                <a:cubicBezTo>
                  <a:pt x="9157742" y="653694"/>
                  <a:pt x="9139046" y="686409"/>
                  <a:pt x="9112224" y="718108"/>
                </a:cubicBezTo>
                <a:cubicBezTo>
                  <a:pt x="9085402" y="749808"/>
                  <a:pt x="9050654" y="776224"/>
                  <a:pt x="9007982" y="797356"/>
                </a:cubicBezTo>
                <a:cubicBezTo>
                  <a:pt x="8965310" y="818489"/>
                  <a:pt x="8909838" y="835355"/>
                  <a:pt x="8841562" y="847953"/>
                </a:cubicBezTo>
                <a:cubicBezTo>
                  <a:pt x="8773286" y="860552"/>
                  <a:pt x="8694038" y="866851"/>
                  <a:pt x="8603818" y="866851"/>
                </a:cubicBezTo>
                <a:cubicBezTo>
                  <a:pt x="8493278" y="866851"/>
                  <a:pt x="8400618" y="858520"/>
                  <a:pt x="8325840" y="841857"/>
                </a:cubicBezTo>
                <a:cubicBezTo>
                  <a:pt x="8251062" y="825195"/>
                  <a:pt x="8191118" y="798779"/>
                  <a:pt x="8146008" y="762609"/>
                </a:cubicBezTo>
                <a:cubicBezTo>
                  <a:pt x="8100898" y="726440"/>
                  <a:pt x="8068588" y="682752"/>
                  <a:pt x="8049082" y="631545"/>
                </a:cubicBezTo>
                <a:cubicBezTo>
                  <a:pt x="8029574" y="580339"/>
                  <a:pt x="8019822" y="517347"/>
                  <a:pt x="8019822" y="442569"/>
                </a:cubicBezTo>
                <a:cubicBezTo>
                  <a:pt x="8019822" y="362102"/>
                  <a:pt x="8032216" y="293217"/>
                  <a:pt x="8057006" y="235915"/>
                </a:cubicBezTo>
                <a:cubicBezTo>
                  <a:pt x="8081798" y="178612"/>
                  <a:pt x="8118982" y="132689"/>
                  <a:pt x="8168562" y="98145"/>
                </a:cubicBezTo>
                <a:cubicBezTo>
                  <a:pt x="8218144" y="63601"/>
                  <a:pt x="8277886" y="38608"/>
                  <a:pt x="8347786" y="23164"/>
                </a:cubicBezTo>
                <a:cubicBezTo>
                  <a:pt x="8417686" y="7721"/>
                  <a:pt x="8500592" y="0"/>
                  <a:pt x="8596502" y="0"/>
                </a:cubicBezTo>
                <a:close/>
              </a:path>
            </a:pathLst>
          </a:cu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14" name="Freeform: Shape 13">
            <a:extLst>
              <a:ext uri="{FF2B5EF4-FFF2-40B4-BE49-F238E27FC236}">
                <a16:creationId xmlns:a16="http://schemas.microsoft.com/office/drawing/2014/main" id="{CBA661BB-BE4F-46B4-8D77-16EBEEF557CA}"/>
              </a:ext>
            </a:extLst>
          </p:cNvPr>
          <p:cNvSpPr/>
          <p:nvPr/>
        </p:nvSpPr>
        <p:spPr>
          <a:xfrm>
            <a:off x="2108955" y="9991421"/>
            <a:ext cx="10203180" cy="866851"/>
          </a:xfrm>
          <a:custGeom>
            <a:avLst/>
            <a:gdLst/>
            <a:ahLst/>
            <a:cxnLst/>
            <a:rect l="l" t="t" r="r" b="b"/>
            <a:pathLst>
              <a:path w="10203180" h="866851">
                <a:moveTo>
                  <a:pt x="2588895" y="258470"/>
                </a:moveTo>
                <a:lnTo>
                  <a:pt x="2588895" y="437692"/>
                </a:lnTo>
                <a:lnTo>
                  <a:pt x="2897352" y="437692"/>
                </a:lnTo>
                <a:cubicBezTo>
                  <a:pt x="2972130" y="437692"/>
                  <a:pt x="3009519" y="406806"/>
                  <a:pt x="3009519" y="345033"/>
                </a:cubicBezTo>
                <a:cubicBezTo>
                  <a:pt x="3009519" y="331216"/>
                  <a:pt x="3007690" y="319430"/>
                  <a:pt x="3004032" y="309676"/>
                </a:cubicBezTo>
                <a:cubicBezTo>
                  <a:pt x="3000374" y="299923"/>
                  <a:pt x="2994888" y="291998"/>
                  <a:pt x="2987573" y="285902"/>
                </a:cubicBezTo>
                <a:cubicBezTo>
                  <a:pt x="2980258" y="279806"/>
                  <a:pt x="2972943" y="274726"/>
                  <a:pt x="2965627" y="270662"/>
                </a:cubicBezTo>
                <a:cubicBezTo>
                  <a:pt x="2958312" y="266598"/>
                  <a:pt x="2949574" y="263956"/>
                  <a:pt x="2939414" y="262737"/>
                </a:cubicBezTo>
                <a:cubicBezTo>
                  <a:pt x="2929255" y="261518"/>
                  <a:pt x="2920923" y="260502"/>
                  <a:pt x="2914421" y="259689"/>
                </a:cubicBezTo>
                <a:cubicBezTo>
                  <a:pt x="2907919" y="258876"/>
                  <a:pt x="2900604" y="258470"/>
                  <a:pt x="2892476" y="258470"/>
                </a:cubicBezTo>
                <a:close/>
                <a:moveTo>
                  <a:pt x="4655820" y="257251"/>
                </a:moveTo>
                <a:lnTo>
                  <a:pt x="4655820" y="410870"/>
                </a:lnTo>
                <a:lnTo>
                  <a:pt x="4974030" y="410870"/>
                </a:lnTo>
                <a:cubicBezTo>
                  <a:pt x="5044744" y="410870"/>
                  <a:pt x="5080101" y="384048"/>
                  <a:pt x="5080101" y="330403"/>
                </a:cubicBezTo>
                <a:cubicBezTo>
                  <a:pt x="5080101" y="281635"/>
                  <a:pt x="5043118" y="257251"/>
                  <a:pt x="4969154" y="257251"/>
                </a:cubicBezTo>
                <a:close/>
                <a:moveTo>
                  <a:pt x="9258298" y="7315"/>
                </a:moveTo>
                <a:lnTo>
                  <a:pt x="10203180" y="7315"/>
                </a:lnTo>
                <a:lnTo>
                  <a:pt x="10203180" y="245059"/>
                </a:lnTo>
                <a:lnTo>
                  <a:pt x="9542374" y="245059"/>
                </a:lnTo>
                <a:lnTo>
                  <a:pt x="9542374" y="320649"/>
                </a:lnTo>
                <a:lnTo>
                  <a:pt x="10161726" y="320649"/>
                </a:lnTo>
                <a:lnTo>
                  <a:pt x="10161726" y="548640"/>
                </a:lnTo>
                <a:lnTo>
                  <a:pt x="9542374" y="548640"/>
                </a:lnTo>
                <a:lnTo>
                  <a:pt x="9542374" y="625449"/>
                </a:lnTo>
                <a:lnTo>
                  <a:pt x="10203180" y="625449"/>
                </a:lnTo>
                <a:lnTo>
                  <a:pt x="10203180" y="863193"/>
                </a:lnTo>
                <a:lnTo>
                  <a:pt x="9258298" y="863193"/>
                </a:lnTo>
                <a:close/>
                <a:moveTo>
                  <a:pt x="6857771" y="7315"/>
                </a:moveTo>
                <a:lnTo>
                  <a:pt x="7254011" y="7315"/>
                </a:lnTo>
                <a:lnTo>
                  <a:pt x="7666100" y="514502"/>
                </a:lnTo>
                <a:lnTo>
                  <a:pt x="7666100" y="7315"/>
                </a:lnTo>
                <a:lnTo>
                  <a:pt x="7948954" y="7315"/>
                </a:lnTo>
                <a:lnTo>
                  <a:pt x="7948954" y="863193"/>
                </a:lnTo>
                <a:lnTo>
                  <a:pt x="7561250" y="863193"/>
                </a:lnTo>
                <a:lnTo>
                  <a:pt x="7141844" y="347472"/>
                </a:lnTo>
                <a:lnTo>
                  <a:pt x="7141844" y="863193"/>
                </a:lnTo>
                <a:lnTo>
                  <a:pt x="6857771" y="863193"/>
                </a:lnTo>
                <a:close/>
                <a:moveTo>
                  <a:pt x="5838824" y="7315"/>
                </a:moveTo>
                <a:lnTo>
                  <a:pt x="6783704" y="7315"/>
                </a:lnTo>
                <a:lnTo>
                  <a:pt x="6783704" y="245059"/>
                </a:lnTo>
                <a:lnTo>
                  <a:pt x="6122898" y="245059"/>
                </a:lnTo>
                <a:lnTo>
                  <a:pt x="6122898" y="320649"/>
                </a:lnTo>
                <a:lnTo>
                  <a:pt x="6742252" y="320649"/>
                </a:lnTo>
                <a:lnTo>
                  <a:pt x="6742252" y="548640"/>
                </a:lnTo>
                <a:lnTo>
                  <a:pt x="6122898" y="548640"/>
                </a:lnTo>
                <a:lnTo>
                  <a:pt x="6122898" y="625449"/>
                </a:lnTo>
                <a:lnTo>
                  <a:pt x="6783704" y="625449"/>
                </a:lnTo>
                <a:lnTo>
                  <a:pt x="6783704" y="863193"/>
                </a:lnTo>
                <a:lnTo>
                  <a:pt x="5838824" y="863193"/>
                </a:lnTo>
                <a:close/>
                <a:moveTo>
                  <a:pt x="5467349" y="7315"/>
                </a:moveTo>
                <a:lnTo>
                  <a:pt x="5751423" y="7315"/>
                </a:lnTo>
                <a:lnTo>
                  <a:pt x="5751423" y="863193"/>
                </a:lnTo>
                <a:lnTo>
                  <a:pt x="5467349" y="863193"/>
                </a:lnTo>
                <a:close/>
                <a:moveTo>
                  <a:pt x="4371746" y="7315"/>
                </a:moveTo>
                <a:lnTo>
                  <a:pt x="5000854" y="7315"/>
                </a:lnTo>
                <a:cubicBezTo>
                  <a:pt x="5017110" y="7315"/>
                  <a:pt x="5032552" y="7721"/>
                  <a:pt x="5047182" y="8534"/>
                </a:cubicBezTo>
                <a:cubicBezTo>
                  <a:pt x="5061813" y="9347"/>
                  <a:pt x="5082336" y="11988"/>
                  <a:pt x="5108752" y="16459"/>
                </a:cubicBezTo>
                <a:cubicBezTo>
                  <a:pt x="5135168" y="20929"/>
                  <a:pt x="5159146" y="27025"/>
                  <a:pt x="5180685" y="34747"/>
                </a:cubicBezTo>
                <a:cubicBezTo>
                  <a:pt x="5202224" y="42468"/>
                  <a:pt x="5225186" y="54254"/>
                  <a:pt x="5249570" y="70104"/>
                </a:cubicBezTo>
                <a:cubicBezTo>
                  <a:pt x="5273954" y="85953"/>
                  <a:pt x="5294477" y="104648"/>
                  <a:pt x="5311140" y="126187"/>
                </a:cubicBezTo>
                <a:cubicBezTo>
                  <a:pt x="5327802" y="147726"/>
                  <a:pt x="5341620" y="175158"/>
                  <a:pt x="5352592" y="208483"/>
                </a:cubicBezTo>
                <a:cubicBezTo>
                  <a:pt x="5363565" y="241808"/>
                  <a:pt x="5369051" y="279603"/>
                  <a:pt x="5369051" y="321868"/>
                </a:cubicBezTo>
                <a:cubicBezTo>
                  <a:pt x="5369051" y="456793"/>
                  <a:pt x="5316626" y="553110"/>
                  <a:pt x="5211774" y="610819"/>
                </a:cubicBezTo>
                <a:lnTo>
                  <a:pt x="5387340" y="863193"/>
                </a:lnTo>
                <a:lnTo>
                  <a:pt x="5059374" y="861974"/>
                </a:lnTo>
                <a:lnTo>
                  <a:pt x="4913071" y="660806"/>
                </a:lnTo>
                <a:lnTo>
                  <a:pt x="4655820" y="660806"/>
                </a:lnTo>
                <a:lnTo>
                  <a:pt x="4655820" y="863193"/>
                </a:lnTo>
                <a:lnTo>
                  <a:pt x="4371746" y="863193"/>
                </a:lnTo>
                <a:close/>
                <a:moveTo>
                  <a:pt x="3352800" y="7315"/>
                </a:moveTo>
                <a:lnTo>
                  <a:pt x="4297680" y="7315"/>
                </a:lnTo>
                <a:lnTo>
                  <a:pt x="4297680" y="245059"/>
                </a:lnTo>
                <a:lnTo>
                  <a:pt x="3636873" y="245059"/>
                </a:lnTo>
                <a:lnTo>
                  <a:pt x="3636873" y="320649"/>
                </a:lnTo>
                <a:lnTo>
                  <a:pt x="4256227" y="320649"/>
                </a:lnTo>
                <a:lnTo>
                  <a:pt x="4256227" y="548640"/>
                </a:lnTo>
                <a:lnTo>
                  <a:pt x="3636873" y="548640"/>
                </a:lnTo>
                <a:lnTo>
                  <a:pt x="3636873" y="625449"/>
                </a:lnTo>
                <a:lnTo>
                  <a:pt x="4297680" y="625449"/>
                </a:lnTo>
                <a:lnTo>
                  <a:pt x="4297680" y="863193"/>
                </a:lnTo>
                <a:lnTo>
                  <a:pt x="3352800" y="863193"/>
                </a:lnTo>
                <a:close/>
                <a:moveTo>
                  <a:pt x="2304821" y="7315"/>
                </a:moveTo>
                <a:lnTo>
                  <a:pt x="2905886" y="7315"/>
                </a:lnTo>
                <a:cubicBezTo>
                  <a:pt x="2922143" y="7315"/>
                  <a:pt x="2937586" y="7721"/>
                  <a:pt x="2952216" y="8534"/>
                </a:cubicBezTo>
                <a:cubicBezTo>
                  <a:pt x="2966846" y="9347"/>
                  <a:pt x="2987370" y="11988"/>
                  <a:pt x="3013786" y="16459"/>
                </a:cubicBezTo>
                <a:cubicBezTo>
                  <a:pt x="3040202" y="20929"/>
                  <a:pt x="3064179" y="27432"/>
                  <a:pt x="3085718" y="35966"/>
                </a:cubicBezTo>
                <a:cubicBezTo>
                  <a:pt x="3107258" y="44500"/>
                  <a:pt x="3130220" y="56896"/>
                  <a:pt x="3154603" y="73152"/>
                </a:cubicBezTo>
                <a:cubicBezTo>
                  <a:pt x="3178988" y="89408"/>
                  <a:pt x="3199510" y="108712"/>
                  <a:pt x="3216173" y="131064"/>
                </a:cubicBezTo>
                <a:cubicBezTo>
                  <a:pt x="3232836" y="153416"/>
                  <a:pt x="3246653" y="182270"/>
                  <a:pt x="3257626" y="217627"/>
                </a:cubicBezTo>
                <a:cubicBezTo>
                  <a:pt x="3268598" y="252984"/>
                  <a:pt x="3274085" y="292404"/>
                  <a:pt x="3274085" y="335889"/>
                </a:cubicBezTo>
                <a:cubicBezTo>
                  <a:pt x="3274085" y="379374"/>
                  <a:pt x="3269005" y="418998"/>
                  <a:pt x="3258845" y="454761"/>
                </a:cubicBezTo>
                <a:cubicBezTo>
                  <a:pt x="3248685" y="490524"/>
                  <a:pt x="3235477" y="520395"/>
                  <a:pt x="3219221" y="544372"/>
                </a:cubicBezTo>
                <a:cubicBezTo>
                  <a:pt x="3202965" y="568350"/>
                  <a:pt x="3183458" y="589483"/>
                  <a:pt x="3160699" y="607771"/>
                </a:cubicBezTo>
                <a:cubicBezTo>
                  <a:pt x="3137941" y="626059"/>
                  <a:pt x="3115589" y="640283"/>
                  <a:pt x="3093644" y="650443"/>
                </a:cubicBezTo>
                <a:cubicBezTo>
                  <a:pt x="3071698" y="660603"/>
                  <a:pt x="3048736" y="668731"/>
                  <a:pt x="3024759" y="674827"/>
                </a:cubicBezTo>
                <a:cubicBezTo>
                  <a:pt x="3000781" y="680923"/>
                  <a:pt x="2980258" y="684987"/>
                  <a:pt x="2963189" y="687019"/>
                </a:cubicBezTo>
                <a:cubicBezTo>
                  <a:pt x="2946120" y="689051"/>
                  <a:pt x="2930271" y="690067"/>
                  <a:pt x="2915640" y="690067"/>
                </a:cubicBezTo>
                <a:lnTo>
                  <a:pt x="2588895" y="690067"/>
                </a:lnTo>
                <a:lnTo>
                  <a:pt x="2588895" y="863193"/>
                </a:lnTo>
                <a:lnTo>
                  <a:pt x="2304821" y="863193"/>
                </a:lnTo>
                <a:close/>
                <a:moveTo>
                  <a:pt x="1022604" y="7315"/>
                </a:moveTo>
                <a:lnTo>
                  <a:pt x="1405432" y="7315"/>
                </a:lnTo>
                <a:lnTo>
                  <a:pt x="1628546" y="249936"/>
                </a:lnTo>
                <a:lnTo>
                  <a:pt x="1852879" y="7315"/>
                </a:lnTo>
                <a:lnTo>
                  <a:pt x="2235708" y="7315"/>
                </a:lnTo>
                <a:lnTo>
                  <a:pt x="1846783" y="435254"/>
                </a:lnTo>
                <a:lnTo>
                  <a:pt x="2232050" y="863193"/>
                </a:lnTo>
                <a:lnTo>
                  <a:pt x="1849221" y="863193"/>
                </a:lnTo>
                <a:lnTo>
                  <a:pt x="1627327" y="620572"/>
                </a:lnTo>
                <a:lnTo>
                  <a:pt x="1401775" y="863193"/>
                </a:lnTo>
                <a:lnTo>
                  <a:pt x="1018946" y="863193"/>
                </a:lnTo>
                <a:lnTo>
                  <a:pt x="1407871" y="435254"/>
                </a:lnTo>
                <a:close/>
                <a:moveTo>
                  <a:pt x="0" y="7315"/>
                </a:moveTo>
                <a:lnTo>
                  <a:pt x="944880" y="7315"/>
                </a:lnTo>
                <a:lnTo>
                  <a:pt x="944880" y="245059"/>
                </a:lnTo>
                <a:lnTo>
                  <a:pt x="284073" y="245059"/>
                </a:lnTo>
                <a:lnTo>
                  <a:pt x="284073" y="320649"/>
                </a:lnTo>
                <a:lnTo>
                  <a:pt x="903427" y="320649"/>
                </a:lnTo>
                <a:lnTo>
                  <a:pt x="903427" y="548640"/>
                </a:lnTo>
                <a:lnTo>
                  <a:pt x="284073" y="548640"/>
                </a:lnTo>
                <a:lnTo>
                  <a:pt x="284073" y="625449"/>
                </a:lnTo>
                <a:lnTo>
                  <a:pt x="944880" y="625449"/>
                </a:lnTo>
                <a:lnTo>
                  <a:pt x="944880" y="863193"/>
                </a:lnTo>
                <a:lnTo>
                  <a:pt x="0" y="863193"/>
                </a:lnTo>
                <a:close/>
                <a:moveTo>
                  <a:pt x="8596502" y="0"/>
                </a:moveTo>
                <a:cubicBezTo>
                  <a:pt x="8703792" y="0"/>
                  <a:pt x="8796046" y="9144"/>
                  <a:pt x="8873262" y="27432"/>
                </a:cubicBezTo>
                <a:cubicBezTo>
                  <a:pt x="8950478" y="45720"/>
                  <a:pt x="9011438" y="72136"/>
                  <a:pt x="9056142" y="106680"/>
                </a:cubicBezTo>
                <a:cubicBezTo>
                  <a:pt x="9100846" y="141224"/>
                  <a:pt x="9133358" y="181254"/>
                  <a:pt x="9153678" y="226771"/>
                </a:cubicBezTo>
                <a:cubicBezTo>
                  <a:pt x="9173998" y="272288"/>
                  <a:pt x="9184158" y="325120"/>
                  <a:pt x="9184158" y="385267"/>
                </a:cubicBezTo>
                <a:lnTo>
                  <a:pt x="8892768" y="385267"/>
                </a:lnTo>
                <a:cubicBezTo>
                  <a:pt x="8891954" y="381203"/>
                  <a:pt x="8890534" y="375920"/>
                  <a:pt x="8888502" y="369417"/>
                </a:cubicBezTo>
                <a:cubicBezTo>
                  <a:pt x="8886470" y="362915"/>
                  <a:pt x="8879358" y="351739"/>
                  <a:pt x="8867166" y="335889"/>
                </a:cubicBezTo>
                <a:cubicBezTo>
                  <a:pt x="8854974" y="320040"/>
                  <a:pt x="8839122" y="305816"/>
                  <a:pt x="8819616" y="293217"/>
                </a:cubicBezTo>
                <a:cubicBezTo>
                  <a:pt x="8800110" y="280619"/>
                  <a:pt x="8770646" y="269240"/>
                  <a:pt x="8731224" y="259080"/>
                </a:cubicBezTo>
                <a:cubicBezTo>
                  <a:pt x="8691802" y="248920"/>
                  <a:pt x="8646082" y="243840"/>
                  <a:pt x="8594064" y="243840"/>
                </a:cubicBezTo>
                <a:cubicBezTo>
                  <a:pt x="8547734" y="243840"/>
                  <a:pt x="8507298" y="247497"/>
                  <a:pt x="8472754" y="254812"/>
                </a:cubicBezTo>
                <a:cubicBezTo>
                  <a:pt x="8438210" y="262128"/>
                  <a:pt x="8410982" y="271475"/>
                  <a:pt x="8391066" y="282854"/>
                </a:cubicBezTo>
                <a:cubicBezTo>
                  <a:pt x="8371154" y="294233"/>
                  <a:pt x="8355304" y="308660"/>
                  <a:pt x="8343518" y="326136"/>
                </a:cubicBezTo>
                <a:cubicBezTo>
                  <a:pt x="8331734" y="343611"/>
                  <a:pt x="8323808" y="360680"/>
                  <a:pt x="8319744" y="377342"/>
                </a:cubicBezTo>
                <a:cubicBezTo>
                  <a:pt x="8315680" y="394004"/>
                  <a:pt x="8313648" y="412496"/>
                  <a:pt x="8313648" y="432816"/>
                </a:cubicBezTo>
                <a:cubicBezTo>
                  <a:pt x="8313648" y="461264"/>
                  <a:pt x="8318118" y="486460"/>
                  <a:pt x="8327058" y="508406"/>
                </a:cubicBezTo>
                <a:cubicBezTo>
                  <a:pt x="8336000" y="530352"/>
                  <a:pt x="8350630" y="550468"/>
                  <a:pt x="8370950" y="568756"/>
                </a:cubicBezTo>
                <a:cubicBezTo>
                  <a:pt x="8391270" y="587044"/>
                  <a:pt x="8420126" y="601065"/>
                  <a:pt x="8457514" y="610819"/>
                </a:cubicBezTo>
                <a:cubicBezTo>
                  <a:pt x="8494902" y="620572"/>
                  <a:pt x="8540418" y="625449"/>
                  <a:pt x="8594064" y="625449"/>
                </a:cubicBezTo>
                <a:cubicBezTo>
                  <a:pt x="8649334" y="625449"/>
                  <a:pt x="8697290" y="621385"/>
                  <a:pt x="8737930" y="613257"/>
                </a:cubicBezTo>
                <a:cubicBezTo>
                  <a:pt x="8778570" y="605129"/>
                  <a:pt x="8808238" y="595376"/>
                  <a:pt x="8826930" y="583996"/>
                </a:cubicBezTo>
                <a:cubicBezTo>
                  <a:pt x="8845626" y="572617"/>
                  <a:pt x="8860458" y="561035"/>
                  <a:pt x="8871432" y="549249"/>
                </a:cubicBezTo>
                <a:cubicBezTo>
                  <a:pt x="8882406" y="537464"/>
                  <a:pt x="8888704" y="527507"/>
                  <a:pt x="8890330" y="519379"/>
                </a:cubicBezTo>
                <a:lnTo>
                  <a:pt x="8892768" y="507187"/>
                </a:lnTo>
                <a:lnTo>
                  <a:pt x="9184158" y="507187"/>
                </a:lnTo>
                <a:cubicBezTo>
                  <a:pt x="9184158" y="548640"/>
                  <a:pt x="9178874" y="586232"/>
                  <a:pt x="9168306" y="619963"/>
                </a:cubicBezTo>
                <a:cubicBezTo>
                  <a:pt x="9157742" y="653694"/>
                  <a:pt x="9139046" y="686409"/>
                  <a:pt x="9112224" y="718108"/>
                </a:cubicBezTo>
                <a:cubicBezTo>
                  <a:pt x="9085402" y="749808"/>
                  <a:pt x="9050654" y="776224"/>
                  <a:pt x="9007982" y="797356"/>
                </a:cubicBezTo>
                <a:cubicBezTo>
                  <a:pt x="8965310" y="818489"/>
                  <a:pt x="8909838" y="835355"/>
                  <a:pt x="8841562" y="847953"/>
                </a:cubicBezTo>
                <a:cubicBezTo>
                  <a:pt x="8773286" y="860552"/>
                  <a:pt x="8694038" y="866851"/>
                  <a:pt x="8603818" y="866851"/>
                </a:cubicBezTo>
                <a:cubicBezTo>
                  <a:pt x="8493278" y="866851"/>
                  <a:pt x="8400618" y="858520"/>
                  <a:pt x="8325840" y="841857"/>
                </a:cubicBezTo>
                <a:cubicBezTo>
                  <a:pt x="8251062" y="825195"/>
                  <a:pt x="8191118" y="798779"/>
                  <a:pt x="8146008" y="762609"/>
                </a:cubicBezTo>
                <a:cubicBezTo>
                  <a:pt x="8100898" y="726440"/>
                  <a:pt x="8068588" y="682752"/>
                  <a:pt x="8049082" y="631545"/>
                </a:cubicBezTo>
                <a:cubicBezTo>
                  <a:pt x="8029574" y="580339"/>
                  <a:pt x="8019822" y="517347"/>
                  <a:pt x="8019822" y="442569"/>
                </a:cubicBezTo>
                <a:cubicBezTo>
                  <a:pt x="8019822" y="362102"/>
                  <a:pt x="8032216" y="293217"/>
                  <a:pt x="8057006" y="235915"/>
                </a:cubicBezTo>
                <a:cubicBezTo>
                  <a:pt x="8081798" y="178612"/>
                  <a:pt x="8118982" y="132689"/>
                  <a:pt x="8168562" y="98145"/>
                </a:cubicBezTo>
                <a:cubicBezTo>
                  <a:pt x="8218144" y="63601"/>
                  <a:pt x="8277886" y="38608"/>
                  <a:pt x="8347786" y="23164"/>
                </a:cubicBezTo>
                <a:cubicBezTo>
                  <a:pt x="8417686" y="7721"/>
                  <a:pt x="8500592" y="0"/>
                  <a:pt x="8596502" y="0"/>
                </a:cubicBezTo>
                <a:close/>
              </a:path>
            </a:pathLst>
          </a:cu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3" name="Freeform: Shape 12">
            <a:extLst>
              <a:ext uri="{FF2B5EF4-FFF2-40B4-BE49-F238E27FC236}">
                <a16:creationId xmlns:a16="http://schemas.microsoft.com/office/drawing/2014/main" id="{0662ABEC-D560-48B5-B641-B3620A70A7E2}"/>
              </a:ext>
            </a:extLst>
          </p:cNvPr>
          <p:cNvSpPr/>
          <p:nvPr/>
        </p:nvSpPr>
        <p:spPr>
          <a:xfrm>
            <a:off x="1925222" y="9764927"/>
            <a:ext cx="9974688" cy="847438"/>
          </a:xfrm>
          <a:custGeom>
            <a:avLst/>
            <a:gdLst/>
            <a:ahLst/>
            <a:cxnLst/>
            <a:rect l="l" t="t" r="r" b="b"/>
            <a:pathLst>
              <a:path w="10203180" h="866851">
                <a:moveTo>
                  <a:pt x="2588895" y="258470"/>
                </a:moveTo>
                <a:lnTo>
                  <a:pt x="2588895" y="437692"/>
                </a:lnTo>
                <a:lnTo>
                  <a:pt x="2897352" y="437692"/>
                </a:lnTo>
                <a:cubicBezTo>
                  <a:pt x="2972130" y="437692"/>
                  <a:pt x="3009519" y="406806"/>
                  <a:pt x="3009519" y="345033"/>
                </a:cubicBezTo>
                <a:cubicBezTo>
                  <a:pt x="3009519" y="331216"/>
                  <a:pt x="3007690" y="319430"/>
                  <a:pt x="3004032" y="309676"/>
                </a:cubicBezTo>
                <a:cubicBezTo>
                  <a:pt x="3000374" y="299923"/>
                  <a:pt x="2994888" y="291998"/>
                  <a:pt x="2987573" y="285902"/>
                </a:cubicBezTo>
                <a:cubicBezTo>
                  <a:pt x="2980258" y="279806"/>
                  <a:pt x="2972943" y="274726"/>
                  <a:pt x="2965627" y="270662"/>
                </a:cubicBezTo>
                <a:cubicBezTo>
                  <a:pt x="2958312" y="266598"/>
                  <a:pt x="2949574" y="263956"/>
                  <a:pt x="2939414" y="262737"/>
                </a:cubicBezTo>
                <a:cubicBezTo>
                  <a:pt x="2929255" y="261518"/>
                  <a:pt x="2920923" y="260502"/>
                  <a:pt x="2914421" y="259689"/>
                </a:cubicBezTo>
                <a:cubicBezTo>
                  <a:pt x="2907919" y="258876"/>
                  <a:pt x="2900604" y="258470"/>
                  <a:pt x="2892476" y="258470"/>
                </a:cubicBezTo>
                <a:close/>
                <a:moveTo>
                  <a:pt x="4655820" y="257251"/>
                </a:moveTo>
                <a:lnTo>
                  <a:pt x="4655820" y="410870"/>
                </a:lnTo>
                <a:lnTo>
                  <a:pt x="4974030" y="410870"/>
                </a:lnTo>
                <a:cubicBezTo>
                  <a:pt x="5044744" y="410870"/>
                  <a:pt x="5080101" y="384048"/>
                  <a:pt x="5080101" y="330403"/>
                </a:cubicBezTo>
                <a:cubicBezTo>
                  <a:pt x="5080101" y="281635"/>
                  <a:pt x="5043118" y="257251"/>
                  <a:pt x="4969154" y="257251"/>
                </a:cubicBezTo>
                <a:close/>
                <a:moveTo>
                  <a:pt x="9258298" y="7315"/>
                </a:moveTo>
                <a:lnTo>
                  <a:pt x="10203180" y="7315"/>
                </a:lnTo>
                <a:lnTo>
                  <a:pt x="10203180" y="245059"/>
                </a:lnTo>
                <a:lnTo>
                  <a:pt x="9542374" y="245059"/>
                </a:lnTo>
                <a:lnTo>
                  <a:pt x="9542374" y="320649"/>
                </a:lnTo>
                <a:lnTo>
                  <a:pt x="10161726" y="320649"/>
                </a:lnTo>
                <a:lnTo>
                  <a:pt x="10161726" y="548640"/>
                </a:lnTo>
                <a:lnTo>
                  <a:pt x="9542374" y="548640"/>
                </a:lnTo>
                <a:lnTo>
                  <a:pt x="9542374" y="625449"/>
                </a:lnTo>
                <a:lnTo>
                  <a:pt x="10203180" y="625449"/>
                </a:lnTo>
                <a:lnTo>
                  <a:pt x="10203180" y="863193"/>
                </a:lnTo>
                <a:lnTo>
                  <a:pt x="9258298" y="863193"/>
                </a:lnTo>
                <a:close/>
                <a:moveTo>
                  <a:pt x="6857771" y="7315"/>
                </a:moveTo>
                <a:lnTo>
                  <a:pt x="7254011" y="7315"/>
                </a:lnTo>
                <a:lnTo>
                  <a:pt x="7666100" y="514502"/>
                </a:lnTo>
                <a:lnTo>
                  <a:pt x="7666100" y="7315"/>
                </a:lnTo>
                <a:lnTo>
                  <a:pt x="7948954" y="7315"/>
                </a:lnTo>
                <a:lnTo>
                  <a:pt x="7948954" y="863193"/>
                </a:lnTo>
                <a:lnTo>
                  <a:pt x="7561250" y="863193"/>
                </a:lnTo>
                <a:lnTo>
                  <a:pt x="7141844" y="347472"/>
                </a:lnTo>
                <a:lnTo>
                  <a:pt x="7141844" y="863193"/>
                </a:lnTo>
                <a:lnTo>
                  <a:pt x="6857771" y="863193"/>
                </a:lnTo>
                <a:close/>
                <a:moveTo>
                  <a:pt x="5838824" y="7315"/>
                </a:moveTo>
                <a:lnTo>
                  <a:pt x="6783704" y="7315"/>
                </a:lnTo>
                <a:lnTo>
                  <a:pt x="6783704" y="245059"/>
                </a:lnTo>
                <a:lnTo>
                  <a:pt x="6122898" y="245059"/>
                </a:lnTo>
                <a:lnTo>
                  <a:pt x="6122898" y="320649"/>
                </a:lnTo>
                <a:lnTo>
                  <a:pt x="6742252" y="320649"/>
                </a:lnTo>
                <a:lnTo>
                  <a:pt x="6742252" y="548640"/>
                </a:lnTo>
                <a:lnTo>
                  <a:pt x="6122898" y="548640"/>
                </a:lnTo>
                <a:lnTo>
                  <a:pt x="6122898" y="625449"/>
                </a:lnTo>
                <a:lnTo>
                  <a:pt x="6783704" y="625449"/>
                </a:lnTo>
                <a:lnTo>
                  <a:pt x="6783704" y="863193"/>
                </a:lnTo>
                <a:lnTo>
                  <a:pt x="5838824" y="863193"/>
                </a:lnTo>
                <a:close/>
                <a:moveTo>
                  <a:pt x="5467349" y="7315"/>
                </a:moveTo>
                <a:lnTo>
                  <a:pt x="5751423" y="7315"/>
                </a:lnTo>
                <a:lnTo>
                  <a:pt x="5751423" y="863193"/>
                </a:lnTo>
                <a:lnTo>
                  <a:pt x="5467349" y="863193"/>
                </a:lnTo>
                <a:close/>
                <a:moveTo>
                  <a:pt x="4371746" y="7315"/>
                </a:moveTo>
                <a:lnTo>
                  <a:pt x="5000854" y="7315"/>
                </a:lnTo>
                <a:cubicBezTo>
                  <a:pt x="5017110" y="7315"/>
                  <a:pt x="5032552" y="7721"/>
                  <a:pt x="5047182" y="8534"/>
                </a:cubicBezTo>
                <a:cubicBezTo>
                  <a:pt x="5061813" y="9347"/>
                  <a:pt x="5082336" y="11988"/>
                  <a:pt x="5108752" y="16459"/>
                </a:cubicBezTo>
                <a:cubicBezTo>
                  <a:pt x="5135168" y="20929"/>
                  <a:pt x="5159146" y="27025"/>
                  <a:pt x="5180685" y="34747"/>
                </a:cubicBezTo>
                <a:cubicBezTo>
                  <a:pt x="5202224" y="42468"/>
                  <a:pt x="5225186" y="54254"/>
                  <a:pt x="5249570" y="70104"/>
                </a:cubicBezTo>
                <a:cubicBezTo>
                  <a:pt x="5273954" y="85953"/>
                  <a:pt x="5294477" y="104648"/>
                  <a:pt x="5311140" y="126187"/>
                </a:cubicBezTo>
                <a:cubicBezTo>
                  <a:pt x="5327802" y="147726"/>
                  <a:pt x="5341620" y="175158"/>
                  <a:pt x="5352592" y="208483"/>
                </a:cubicBezTo>
                <a:cubicBezTo>
                  <a:pt x="5363565" y="241808"/>
                  <a:pt x="5369051" y="279603"/>
                  <a:pt x="5369051" y="321868"/>
                </a:cubicBezTo>
                <a:cubicBezTo>
                  <a:pt x="5369051" y="456793"/>
                  <a:pt x="5316626" y="553110"/>
                  <a:pt x="5211774" y="610819"/>
                </a:cubicBezTo>
                <a:lnTo>
                  <a:pt x="5387340" y="863193"/>
                </a:lnTo>
                <a:lnTo>
                  <a:pt x="5059374" y="861974"/>
                </a:lnTo>
                <a:lnTo>
                  <a:pt x="4913071" y="660806"/>
                </a:lnTo>
                <a:lnTo>
                  <a:pt x="4655820" y="660806"/>
                </a:lnTo>
                <a:lnTo>
                  <a:pt x="4655820" y="863193"/>
                </a:lnTo>
                <a:lnTo>
                  <a:pt x="4371746" y="863193"/>
                </a:lnTo>
                <a:close/>
                <a:moveTo>
                  <a:pt x="3352800" y="7315"/>
                </a:moveTo>
                <a:lnTo>
                  <a:pt x="4297680" y="7315"/>
                </a:lnTo>
                <a:lnTo>
                  <a:pt x="4297680" y="245059"/>
                </a:lnTo>
                <a:lnTo>
                  <a:pt x="3636873" y="245059"/>
                </a:lnTo>
                <a:lnTo>
                  <a:pt x="3636873" y="320649"/>
                </a:lnTo>
                <a:lnTo>
                  <a:pt x="4256227" y="320649"/>
                </a:lnTo>
                <a:lnTo>
                  <a:pt x="4256227" y="548640"/>
                </a:lnTo>
                <a:lnTo>
                  <a:pt x="3636873" y="548640"/>
                </a:lnTo>
                <a:lnTo>
                  <a:pt x="3636873" y="625449"/>
                </a:lnTo>
                <a:lnTo>
                  <a:pt x="4297680" y="625449"/>
                </a:lnTo>
                <a:lnTo>
                  <a:pt x="4297680" y="863193"/>
                </a:lnTo>
                <a:lnTo>
                  <a:pt x="3352800" y="863193"/>
                </a:lnTo>
                <a:close/>
                <a:moveTo>
                  <a:pt x="2304821" y="7315"/>
                </a:moveTo>
                <a:lnTo>
                  <a:pt x="2905886" y="7315"/>
                </a:lnTo>
                <a:cubicBezTo>
                  <a:pt x="2922143" y="7315"/>
                  <a:pt x="2937586" y="7721"/>
                  <a:pt x="2952216" y="8534"/>
                </a:cubicBezTo>
                <a:cubicBezTo>
                  <a:pt x="2966846" y="9347"/>
                  <a:pt x="2987370" y="11988"/>
                  <a:pt x="3013786" y="16459"/>
                </a:cubicBezTo>
                <a:cubicBezTo>
                  <a:pt x="3040202" y="20929"/>
                  <a:pt x="3064179" y="27432"/>
                  <a:pt x="3085718" y="35966"/>
                </a:cubicBezTo>
                <a:cubicBezTo>
                  <a:pt x="3107258" y="44500"/>
                  <a:pt x="3130220" y="56896"/>
                  <a:pt x="3154603" y="73152"/>
                </a:cubicBezTo>
                <a:cubicBezTo>
                  <a:pt x="3178988" y="89408"/>
                  <a:pt x="3199510" y="108712"/>
                  <a:pt x="3216173" y="131064"/>
                </a:cubicBezTo>
                <a:cubicBezTo>
                  <a:pt x="3232836" y="153416"/>
                  <a:pt x="3246653" y="182270"/>
                  <a:pt x="3257626" y="217627"/>
                </a:cubicBezTo>
                <a:cubicBezTo>
                  <a:pt x="3268598" y="252984"/>
                  <a:pt x="3274085" y="292404"/>
                  <a:pt x="3274085" y="335889"/>
                </a:cubicBezTo>
                <a:cubicBezTo>
                  <a:pt x="3274085" y="379374"/>
                  <a:pt x="3269005" y="418998"/>
                  <a:pt x="3258845" y="454761"/>
                </a:cubicBezTo>
                <a:cubicBezTo>
                  <a:pt x="3248685" y="490524"/>
                  <a:pt x="3235477" y="520395"/>
                  <a:pt x="3219221" y="544372"/>
                </a:cubicBezTo>
                <a:cubicBezTo>
                  <a:pt x="3202965" y="568350"/>
                  <a:pt x="3183458" y="589483"/>
                  <a:pt x="3160699" y="607771"/>
                </a:cubicBezTo>
                <a:cubicBezTo>
                  <a:pt x="3137941" y="626059"/>
                  <a:pt x="3115589" y="640283"/>
                  <a:pt x="3093644" y="650443"/>
                </a:cubicBezTo>
                <a:cubicBezTo>
                  <a:pt x="3071698" y="660603"/>
                  <a:pt x="3048736" y="668731"/>
                  <a:pt x="3024759" y="674827"/>
                </a:cubicBezTo>
                <a:cubicBezTo>
                  <a:pt x="3000781" y="680923"/>
                  <a:pt x="2980258" y="684987"/>
                  <a:pt x="2963189" y="687019"/>
                </a:cubicBezTo>
                <a:cubicBezTo>
                  <a:pt x="2946120" y="689051"/>
                  <a:pt x="2930271" y="690067"/>
                  <a:pt x="2915640" y="690067"/>
                </a:cubicBezTo>
                <a:lnTo>
                  <a:pt x="2588895" y="690067"/>
                </a:lnTo>
                <a:lnTo>
                  <a:pt x="2588895" y="863193"/>
                </a:lnTo>
                <a:lnTo>
                  <a:pt x="2304821" y="863193"/>
                </a:lnTo>
                <a:close/>
                <a:moveTo>
                  <a:pt x="1022604" y="7315"/>
                </a:moveTo>
                <a:lnTo>
                  <a:pt x="1405432" y="7315"/>
                </a:lnTo>
                <a:lnTo>
                  <a:pt x="1628546" y="249936"/>
                </a:lnTo>
                <a:lnTo>
                  <a:pt x="1852879" y="7315"/>
                </a:lnTo>
                <a:lnTo>
                  <a:pt x="2235708" y="7315"/>
                </a:lnTo>
                <a:lnTo>
                  <a:pt x="1846783" y="435254"/>
                </a:lnTo>
                <a:lnTo>
                  <a:pt x="2232050" y="863193"/>
                </a:lnTo>
                <a:lnTo>
                  <a:pt x="1849221" y="863193"/>
                </a:lnTo>
                <a:lnTo>
                  <a:pt x="1627327" y="620572"/>
                </a:lnTo>
                <a:lnTo>
                  <a:pt x="1401775" y="863193"/>
                </a:lnTo>
                <a:lnTo>
                  <a:pt x="1018946" y="863193"/>
                </a:lnTo>
                <a:lnTo>
                  <a:pt x="1407871" y="435254"/>
                </a:lnTo>
                <a:close/>
                <a:moveTo>
                  <a:pt x="0" y="7315"/>
                </a:moveTo>
                <a:lnTo>
                  <a:pt x="944880" y="7315"/>
                </a:lnTo>
                <a:lnTo>
                  <a:pt x="944880" y="245059"/>
                </a:lnTo>
                <a:lnTo>
                  <a:pt x="284073" y="245059"/>
                </a:lnTo>
                <a:lnTo>
                  <a:pt x="284073" y="320649"/>
                </a:lnTo>
                <a:lnTo>
                  <a:pt x="903427" y="320649"/>
                </a:lnTo>
                <a:lnTo>
                  <a:pt x="903427" y="548640"/>
                </a:lnTo>
                <a:lnTo>
                  <a:pt x="284073" y="548640"/>
                </a:lnTo>
                <a:lnTo>
                  <a:pt x="284073" y="625449"/>
                </a:lnTo>
                <a:lnTo>
                  <a:pt x="944880" y="625449"/>
                </a:lnTo>
                <a:lnTo>
                  <a:pt x="944880" y="863193"/>
                </a:lnTo>
                <a:lnTo>
                  <a:pt x="0" y="863193"/>
                </a:lnTo>
                <a:close/>
                <a:moveTo>
                  <a:pt x="8596502" y="0"/>
                </a:moveTo>
                <a:cubicBezTo>
                  <a:pt x="8703792" y="0"/>
                  <a:pt x="8796046" y="9144"/>
                  <a:pt x="8873262" y="27432"/>
                </a:cubicBezTo>
                <a:cubicBezTo>
                  <a:pt x="8950478" y="45720"/>
                  <a:pt x="9011438" y="72136"/>
                  <a:pt x="9056142" y="106680"/>
                </a:cubicBezTo>
                <a:cubicBezTo>
                  <a:pt x="9100846" y="141224"/>
                  <a:pt x="9133358" y="181254"/>
                  <a:pt x="9153678" y="226771"/>
                </a:cubicBezTo>
                <a:cubicBezTo>
                  <a:pt x="9173998" y="272288"/>
                  <a:pt x="9184158" y="325120"/>
                  <a:pt x="9184158" y="385267"/>
                </a:cubicBezTo>
                <a:lnTo>
                  <a:pt x="8892768" y="385267"/>
                </a:lnTo>
                <a:cubicBezTo>
                  <a:pt x="8891954" y="381203"/>
                  <a:pt x="8890534" y="375920"/>
                  <a:pt x="8888502" y="369417"/>
                </a:cubicBezTo>
                <a:cubicBezTo>
                  <a:pt x="8886470" y="362915"/>
                  <a:pt x="8879358" y="351739"/>
                  <a:pt x="8867166" y="335889"/>
                </a:cubicBezTo>
                <a:cubicBezTo>
                  <a:pt x="8854974" y="320040"/>
                  <a:pt x="8839122" y="305816"/>
                  <a:pt x="8819616" y="293217"/>
                </a:cubicBezTo>
                <a:cubicBezTo>
                  <a:pt x="8800110" y="280619"/>
                  <a:pt x="8770646" y="269240"/>
                  <a:pt x="8731224" y="259080"/>
                </a:cubicBezTo>
                <a:cubicBezTo>
                  <a:pt x="8691802" y="248920"/>
                  <a:pt x="8646082" y="243840"/>
                  <a:pt x="8594064" y="243840"/>
                </a:cubicBezTo>
                <a:cubicBezTo>
                  <a:pt x="8547734" y="243840"/>
                  <a:pt x="8507298" y="247497"/>
                  <a:pt x="8472754" y="254812"/>
                </a:cubicBezTo>
                <a:cubicBezTo>
                  <a:pt x="8438210" y="262128"/>
                  <a:pt x="8410982" y="271475"/>
                  <a:pt x="8391066" y="282854"/>
                </a:cubicBezTo>
                <a:cubicBezTo>
                  <a:pt x="8371154" y="294233"/>
                  <a:pt x="8355304" y="308660"/>
                  <a:pt x="8343518" y="326136"/>
                </a:cubicBezTo>
                <a:cubicBezTo>
                  <a:pt x="8331734" y="343611"/>
                  <a:pt x="8323808" y="360680"/>
                  <a:pt x="8319744" y="377342"/>
                </a:cubicBezTo>
                <a:cubicBezTo>
                  <a:pt x="8315680" y="394004"/>
                  <a:pt x="8313648" y="412496"/>
                  <a:pt x="8313648" y="432816"/>
                </a:cubicBezTo>
                <a:cubicBezTo>
                  <a:pt x="8313648" y="461264"/>
                  <a:pt x="8318118" y="486460"/>
                  <a:pt x="8327058" y="508406"/>
                </a:cubicBezTo>
                <a:cubicBezTo>
                  <a:pt x="8336000" y="530352"/>
                  <a:pt x="8350630" y="550468"/>
                  <a:pt x="8370950" y="568756"/>
                </a:cubicBezTo>
                <a:cubicBezTo>
                  <a:pt x="8391270" y="587044"/>
                  <a:pt x="8420126" y="601065"/>
                  <a:pt x="8457514" y="610819"/>
                </a:cubicBezTo>
                <a:cubicBezTo>
                  <a:pt x="8494902" y="620572"/>
                  <a:pt x="8540418" y="625449"/>
                  <a:pt x="8594064" y="625449"/>
                </a:cubicBezTo>
                <a:cubicBezTo>
                  <a:pt x="8649334" y="625449"/>
                  <a:pt x="8697290" y="621385"/>
                  <a:pt x="8737930" y="613257"/>
                </a:cubicBezTo>
                <a:cubicBezTo>
                  <a:pt x="8778570" y="605129"/>
                  <a:pt x="8808238" y="595376"/>
                  <a:pt x="8826930" y="583996"/>
                </a:cubicBezTo>
                <a:cubicBezTo>
                  <a:pt x="8845626" y="572617"/>
                  <a:pt x="8860458" y="561035"/>
                  <a:pt x="8871432" y="549249"/>
                </a:cubicBezTo>
                <a:cubicBezTo>
                  <a:pt x="8882406" y="537464"/>
                  <a:pt x="8888704" y="527507"/>
                  <a:pt x="8890330" y="519379"/>
                </a:cubicBezTo>
                <a:lnTo>
                  <a:pt x="8892768" y="507187"/>
                </a:lnTo>
                <a:lnTo>
                  <a:pt x="9184158" y="507187"/>
                </a:lnTo>
                <a:cubicBezTo>
                  <a:pt x="9184158" y="548640"/>
                  <a:pt x="9178874" y="586232"/>
                  <a:pt x="9168306" y="619963"/>
                </a:cubicBezTo>
                <a:cubicBezTo>
                  <a:pt x="9157742" y="653694"/>
                  <a:pt x="9139046" y="686409"/>
                  <a:pt x="9112224" y="718108"/>
                </a:cubicBezTo>
                <a:cubicBezTo>
                  <a:pt x="9085402" y="749808"/>
                  <a:pt x="9050654" y="776224"/>
                  <a:pt x="9007982" y="797356"/>
                </a:cubicBezTo>
                <a:cubicBezTo>
                  <a:pt x="8965310" y="818489"/>
                  <a:pt x="8909838" y="835355"/>
                  <a:pt x="8841562" y="847953"/>
                </a:cubicBezTo>
                <a:cubicBezTo>
                  <a:pt x="8773286" y="860552"/>
                  <a:pt x="8694038" y="866851"/>
                  <a:pt x="8603818" y="866851"/>
                </a:cubicBezTo>
                <a:cubicBezTo>
                  <a:pt x="8493278" y="866851"/>
                  <a:pt x="8400618" y="858520"/>
                  <a:pt x="8325840" y="841857"/>
                </a:cubicBezTo>
                <a:cubicBezTo>
                  <a:pt x="8251062" y="825195"/>
                  <a:pt x="8191118" y="798779"/>
                  <a:pt x="8146008" y="762609"/>
                </a:cubicBezTo>
                <a:cubicBezTo>
                  <a:pt x="8100898" y="726440"/>
                  <a:pt x="8068588" y="682752"/>
                  <a:pt x="8049082" y="631545"/>
                </a:cubicBezTo>
                <a:cubicBezTo>
                  <a:pt x="8029574" y="580339"/>
                  <a:pt x="8019822" y="517347"/>
                  <a:pt x="8019822" y="442569"/>
                </a:cubicBezTo>
                <a:cubicBezTo>
                  <a:pt x="8019822" y="362102"/>
                  <a:pt x="8032216" y="293217"/>
                  <a:pt x="8057006" y="235915"/>
                </a:cubicBezTo>
                <a:cubicBezTo>
                  <a:pt x="8081798" y="178612"/>
                  <a:pt x="8118982" y="132689"/>
                  <a:pt x="8168562" y="98145"/>
                </a:cubicBezTo>
                <a:cubicBezTo>
                  <a:pt x="8218144" y="63601"/>
                  <a:pt x="8277886" y="38608"/>
                  <a:pt x="8347786" y="23164"/>
                </a:cubicBezTo>
                <a:cubicBezTo>
                  <a:pt x="8417686" y="7721"/>
                  <a:pt x="8500592" y="0"/>
                  <a:pt x="8596502" y="0"/>
                </a:cubicBezTo>
                <a:close/>
              </a:path>
            </a:pathLst>
          </a:cu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10" name="Title 1">
            <a:extLst>
              <a:ext uri="{FF2B5EF4-FFF2-40B4-BE49-F238E27FC236}">
                <a16:creationId xmlns:a16="http://schemas.microsoft.com/office/drawing/2014/main" id="{85E2A2DC-193E-4D50-B084-84D53076B269}"/>
              </a:ext>
            </a:extLst>
          </p:cNvPr>
          <p:cNvSpPr txBox="1">
            <a:spLocks/>
          </p:cNvSpPr>
          <p:nvPr/>
        </p:nvSpPr>
        <p:spPr>
          <a:xfrm>
            <a:off x="2496452" y="10539532"/>
            <a:ext cx="10763677" cy="1330037"/>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9600" dirty="0">
                <a:solidFill>
                  <a:schemeClr val="bg1"/>
                </a:solidFill>
                <a:latin typeface="Hanson" pitchFamily="2" charset="0"/>
              </a:rPr>
              <a:t>EXPERIENCE</a:t>
            </a:r>
          </a:p>
        </p:txBody>
      </p:sp>
      <p:sp>
        <p:nvSpPr>
          <p:cNvPr id="16" name="Shape">
            <a:extLst>
              <a:ext uri="{FF2B5EF4-FFF2-40B4-BE49-F238E27FC236}">
                <a16:creationId xmlns:a16="http://schemas.microsoft.com/office/drawing/2014/main" id="{42BE3297-5D36-42D7-898B-CE5970B32F53}"/>
              </a:ext>
            </a:extLst>
          </p:cNvPr>
          <p:cNvSpPr/>
          <p:nvPr/>
        </p:nvSpPr>
        <p:spPr>
          <a:xfrm>
            <a:off x="2353092" y="8316172"/>
            <a:ext cx="1221382" cy="1202848"/>
          </a:xfrm>
          <a:custGeom>
            <a:avLst/>
            <a:gdLst/>
            <a:ahLst/>
            <a:cxnLst>
              <a:cxn ang="0">
                <a:pos x="wd2" y="hd2"/>
              </a:cxn>
              <a:cxn ang="5400000">
                <a:pos x="wd2" y="hd2"/>
              </a:cxn>
              <a:cxn ang="10800000">
                <a:pos x="wd2" y="hd2"/>
              </a:cxn>
              <a:cxn ang="16200000">
                <a:pos x="wd2" y="hd2"/>
              </a:cxn>
            </a:cxnLst>
            <a:rect l="0" t="0" r="r" b="b"/>
            <a:pathLst>
              <a:path w="21600" h="21600" extrusionOk="0">
                <a:moveTo>
                  <a:pt x="5388" y="7232"/>
                </a:moveTo>
                <a:lnTo>
                  <a:pt x="5810" y="7232"/>
                </a:lnTo>
                <a:cubicBezTo>
                  <a:pt x="6653" y="6322"/>
                  <a:pt x="7497" y="5508"/>
                  <a:pt x="8715" y="4646"/>
                </a:cubicBezTo>
                <a:lnTo>
                  <a:pt x="8715" y="4215"/>
                </a:lnTo>
                <a:cubicBezTo>
                  <a:pt x="8715" y="3784"/>
                  <a:pt x="8715" y="3784"/>
                  <a:pt x="8715" y="3353"/>
                </a:cubicBezTo>
                <a:cubicBezTo>
                  <a:pt x="7497" y="2538"/>
                  <a:pt x="6232" y="2107"/>
                  <a:pt x="5013" y="1245"/>
                </a:cubicBezTo>
                <a:cubicBezTo>
                  <a:pt x="4170" y="2107"/>
                  <a:pt x="2905" y="2969"/>
                  <a:pt x="2062" y="4215"/>
                </a:cubicBezTo>
                <a:cubicBezTo>
                  <a:pt x="2905" y="5508"/>
                  <a:pt x="3327" y="6322"/>
                  <a:pt x="4170" y="7232"/>
                </a:cubicBezTo>
                <a:cubicBezTo>
                  <a:pt x="4592" y="7232"/>
                  <a:pt x="5013" y="7232"/>
                  <a:pt x="5388" y="7232"/>
                </a:cubicBezTo>
                <a:close/>
                <a:moveTo>
                  <a:pt x="2905" y="9339"/>
                </a:moveTo>
                <a:cubicBezTo>
                  <a:pt x="2905" y="8908"/>
                  <a:pt x="2905" y="8908"/>
                  <a:pt x="3327" y="8477"/>
                </a:cubicBezTo>
                <a:cubicBezTo>
                  <a:pt x="2530" y="7663"/>
                  <a:pt x="1640" y="6753"/>
                  <a:pt x="1218" y="5939"/>
                </a:cubicBezTo>
                <a:cubicBezTo>
                  <a:pt x="422" y="7232"/>
                  <a:pt x="0" y="8908"/>
                  <a:pt x="0" y="10584"/>
                </a:cubicBezTo>
                <a:cubicBezTo>
                  <a:pt x="0" y="12740"/>
                  <a:pt x="422" y="14847"/>
                  <a:pt x="1640" y="16092"/>
                </a:cubicBezTo>
                <a:cubicBezTo>
                  <a:pt x="2062" y="14416"/>
                  <a:pt x="2530" y="12309"/>
                  <a:pt x="3327" y="10584"/>
                </a:cubicBezTo>
                <a:cubicBezTo>
                  <a:pt x="3327" y="10584"/>
                  <a:pt x="2905" y="9770"/>
                  <a:pt x="2905" y="9339"/>
                </a:cubicBezTo>
                <a:close/>
                <a:moveTo>
                  <a:pt x="10777" y="1676"/>
                </a:moveTo>
                <a:cubicBezTo>
                  <a:pt x="11198" y="1676"/>
                  <a:pt x="12042" y="2107"/>
                  <a:pt x="12463" y="2538"/>
                </a:cubicBezTo>
                <a:cubicBezTo>
                  <a:pt x="13682" y="1676"/>
                  <a:pt x="14947" y="1676"/>
                  <a:pt x="16212" y="1245"/>
                </a:cubicBezTo>
                <a:cubicBezTo>
                  <a:pt x="14525" y="383"/>
                  <a:pt x="12885" y="0"/>
                  <a:pt x="10777" y="0"/>
                </a:cubicBezTo>
                <a:cubicBezTo>
                  <a:pt x="9558" y="0"/>
                  <a:pt x="8293" y="0"/>
                  <a:pt x="7075" y="383"/>
                </a:cubicBezTo>
                <a:cubicBezTo>
                  <a:pt x="7872" y="814"/>
                  <a:pt x="8715" y="1676"/>
                  <a:pt x="9558" y="2107"/>
                </a:cubicBezTo>
                <a:cubicBezTo>
                  <a:pt x="9980" y="2107"/>
                  <a:pt x="10355" y="1676"/>
                  <a:pt x="10777" y="1676"/>
                </a:cubicBezTo>
                <a:close/>
                <a:moveTo>
                  <a:pt x="14103" y="12740"/>
                </a:moveTo>
                <a:cubicBezTo>
                  <a:pt x="14525" y="12309"/>
                  <a:pt x="14525" y="12309"/>
                  <a:pt x="14947" y="11878"/>
                </a:cubicBezTo>
                <a:cubicBezTo>
                  <a:pt x="14103" y="9770"/>
                  <a:pt x="12885" y="8046"/>
                  <a:pt x="11620" y="6322"/>
                </a:cubicBezTo>
                <a:cubicBezTo>
                  <a:pt x="11620" y="6322"/>
                  <a:pt x="11198" y="6322"/>
                  <a:pt x="10777" y="6322"/>
                </a:cubicBezTo>
                <a:cubicBezTo>
                  <a:pt x="10355" y="6322"/>
                  <a:pt x="9980" y="6322"/>
                  <a:pt x="9558" y="5939"/>
                </a:cubicBezTo>
                <a:cubicBezTo>
                  <a:pt x="8715" y="6753"/>
                  <a:pt x="7872" y="7232"/>
                  <a:pt x="7075" y="8046"/>
                </a:cubicBezTo>
                <a:cubicBezTo>
                  <a:pt x="7497" y="8477"/>
                  <a:pt x="7497" y="8908"/>
                  <a:pt x="7497" y="9339"/>
                </a:cubicBezTo>
                <a:cubicBezTo>
                  <a:pt x="7497" y="9770"/>
                  <a:pt x="7497" y="9770"/>
                  <a:pt x="7497" y="10201"/>
                </a:cubicBezTo>
                <a:cubicBezTo>
                  <a:pt x="9558" y="11447"/>
                  <a:pt x="11620" y="12309"/>
                  <a:pt x="14103" y="12740"/>
                </a:cubicBezTo>
                <a:close/>
                <a:moveTo>
                  <a:pt x="17008" y="15661"/>
                </a:moveTo>
                <a:cubicBezTo>
                  <a:pt x="17008" y="16092"/>
                  <a:pt x="17008" y="16954"/>
                  <a:pt x="17008" y="17385"/>
                </a:cubicBezTo>
                <a:cubicBezTo>
                  <a:pt x="17008" y="17816"/>
                  <a:pt x="17008" y="18631"/>
                  <a:pt x="17008" y="19493"/>
                </a:cubicBezTo>
                <a:cubicBezTo>
                  <a:pt x="18695" y="18200"/>
                  <a:pt x="20335" y="16092"/>
                  <a:pt x="20757" y="13985"/>
                </a:cubicBezTo>
                <a:cubicBezTo>
                  <a:pt x="19960" y="14416"/>
                  <a:pt x="19117" y="14416"/>
                  <a:pt x="18273" y="14416"/>
                </a:cubicBezTo>
                <a:cubicBezTo>
                  <a:pt x="18273" y="15278"/>
                  <a:pt x="17852" y="15661"/>
                  <a:pt x="17008" y="15661"/>
                </a:cubicBezTo>
                <a:close/>
                <a:moveTo>
                  <a:pt x="13682" y="14416"/>
                </a:moveTo>
                <a:cubicBezTo>
                  <a:pt x="11198" y="13985"/>
                  <a:pt x="8715" y="12740"/>
                  <a:pt x="6653" y="11447"/>
                </a:cubicBezTo>
                <a:cubicBezTo>
                  <a:pt x="6232" y="11447"/>
                  <a:pt x="5810" y="11878"/>
                  <a:pt x="5388" y="11878"/>
                </a:cubicBezTo>
                <a:cubicBezTo>
                  <a:pt x="5013" y="11878"/>
                  <a:pt x="5013" y="11878"/>
                  <a:pt x="5013" y="11447"/>
                </a:cubicBezTo>
                <a:cubicBezTo>
                  <a:pt x="3702" y="13554"/>
                  <a:pt x="3327" y="15661"/>
                  <a:pt x="2905" y="18200"/>
                </a:cubicBezTo>
                <a:cubicBezTo>
                  <a:pt x="4170" y="19062"/>
                  <a:pt x="5388" y="20355"/>
                  <a:pt x="6653" y="20786"/>
                </a:cubicBezTo>
                <a:cubicBezTo>
                  <a:pt x="8293" y="18200"/>
                  <a:pt x="10777" y="15661"/>
                  <a:pt x="13682" y="14416"/>
                </a:cubicBezTo>
                <a:close/>
                <a:moveTo>
                  <a:pt x="17852" y="2538"/>
                </a:moveTo>
                <a:cubicBezTo>
                  <a:pt x="16212" y="2969"/>
                  <a:pt x="14525" y="3353"/>
                  <a:pt x="12885" y="3784"/>
                </a:cubicBezTo>
                <a:lnTo>
                  <a:pt x="13260" y="4215"/>
                </a:lnTo>
                <a:cubicBezTo>
                  <a:pt x="13260" y="4646"/>
                  <a:pt x="12885" y="4646"/>
                  <a:pt x="12885" y="5077"/>
                </a:cubicBezTo>
                <a:cubicBezTo>
                  <a:pt x="14525" y="6753"/>
                  <a:pt x="15368" y="8908"/>
                  <a:pt x="16212" y="11447"/>
                </a:cubicBezTo>
                <a:cubicBezTo>
                  <a:pt x="17008" y="11447"/>
                  <a:pt x="17852" y="11878"/>
                  <a:pt x="18273" y="12740"/>
                </a:cubicBezTo>
                <a:cubicBezTo>
                  <a:pt x="19538" y="12740"/>
                  <a:pt x="20335" y="12740"/>
                  <a:pt x="21178" y="12309"/>
                </a:cubicBezTo>
                <a:cubicBezTo>
                  <a:pt x="21600" y="11878"/>
                  <a:pt x="21600" y="11016"/>
                  <a:pt x="21600" y="10584"/>
                </a:cubicBezTo>
                <a:cubicBezTo>
                  <a:pt x="21600" y="7663"/>
                  <a:pt x="19960" y="4646"/>
                  <a:pt x="17852" y="2538"/>
                </a:cubicBezTo>
                <a:close/>
                <a:moveTo>
                  <a:pt x="14947" y="15661"/>
                </a:moveTo>
                <a:cubicBezTo>
                  <a:pt x="12042" y="16954"/>
                  <a:pt x="9980" y="18631"/>
                  <a:pt x="8293" y="21217"/>
                </a:cubicBezTo>
                <a:cubicBezTo>
                  <a:pt x="9137" y="21600"/>
                  <a:pt x="9980" y="21600"/>
                  <a:pt x="10777" y="21600"/>
                </a:cubicBezTo>
                <a:cubicBezTo>
                  <a:pt x="12463" y="21600"/>
                  <a:pt x="13682" y="21217"/>
                  <a:pt x="15368" y="20786"/>
                </a:cubicBezTo>
                <a:cubicBezTo>
                  <a:pt x="15368" y="19493"/>
                  <a:pt x="15790" y="18200"/>
                  <a:pt x="15790" y="17385"/>
                </a:cubicBezTo>
                <a:cubicBezTo>
                  <a:pt x="15790" y="16954"/>
                  <a:pt x="15790" y="16523"/>
                  <a:pt x="15368" y="16092"/>
                </a:cubicBezTo>
                <a:cubicBezTo>
                  <a:pt x="15368" y="15661"/>
                  <a:pt x="14947" y="15661"/>
                  <a:pt x="14947" y="15661"/>
                </a:cubicBezTo>
                <a:close/>
              </a:path>
            </a:pathLst>
          </a:custGeom>
          <a:solidFill>
            <a:schemeClr val="bg1"/>
          </a:solidFill>
          <a:ln w="12700">
            <a:miter lim="400000"/>
          </a:ln>
        </p:spPr>
        <p:txBody>
          <a:bodyPr lIns="45719" rIns="45719" anchor="ctr"/>
          <a:lstStyle/>
          <a:p>
            <a:pPr>
              <a:lnSpc>
                <a:spcPct val="80000"/>
              </a:lnSpc>
              <a:defRPr sz="7000" spc="140">
                <a:solidFill>
                  <a:srgbClr val="FFFFFF"/>
                </a:solidFill>
              </a:defRPr>
            </a:pPr>
            <a:endParaRPr>
              <a:solidFill>
                <a:schemeClr val="bg1"/>
              </a:solidFill>
            </a:endParaRPr>
          </a:p>
        </p:txBody>
      </p:sp>
      <p:sp>
        <p:nvSpPr>
          <p:cNvPr id="17" name="Shape">
            <a:extLst>
              <a:ext uri="{FF2B5EF4-FFF2-40B4-BE49-F238E27FC236}">
                <a16:creationId xmlns:a16="http://schemas.microsoft.com/office/drawing/2014/main" id="{7F00F95E-0400-4994-A29A-8D36A662A0EF}"/>
              </a:ext>
            </a:extLst>
          </p:cNvPr>
          <p:cNvSpPr/>
          <p:nvPr/>
        </p:nvSpPr>
        <p:spPr>
          <a:xfrm>
            <a:off x="3965465" y="8253273"/>
            <a:ext cx="1221382" cy="1202848"/>
          </a:xfrm>
          <a:custGeom>
            <a:avLst/>
            <a:gdLst/>
            <a:ahLst/>
            <a:cxnLst>
              <a:cxn ang="0">
                <a:pos x="wd2" y="hd2"/>
              </a:cxn>
              <a:cxn ang="5400000">
                <a:pos x="wd2" y="hd2"/>
              </a:cxn>
              <a:cxn ang="10800000">
                <a:pos x="wd2" y="hd2"/>
              </a:cxn>
              <a:cxn ang="16200000">
                <a:pos x="wd2" y="hd2"/>
              </a:cxn>
            </a:cxnLst>
            <a:rect l="0" t="0" r="r" b="b"/>
            <a:pathLst>
              <a:path w="21600" h="21600" extrusionOk="0">
                <a:moveTo>
                  <a:pt x="5388" y="7232"/>
                </a:moveTo>
                <a:lnTo>
                  <a:pt x="5810" y="7232"/>
                </a:lnTo>
                <a:cubicBezTo>
                  <a:pt x="6653" y="6322"/>
                  <a:pt x="7497" y="5508"/>
                  <a:pt x="8715" y="4646"/>
                </a:cubicBezTo>
                <a:lnTo>
                  <a:pt x="8715" y="4215"/>
                </a:lnTo>
                <a:cubicBezTo>
                  <a:pt x="8715" y="3784"/>
                  <a:pt x="8715" y="3784"/>
                  <a:pt x="8715" y="3353"/>
                </a:cubicBezTo>
                <a:cubicBezTo>
                  <a:pt x="7497" y="2538"/>
                  <a:pt x="6232" y="2107"/>
                  <a:pt x="5013" y="1245"/>
                </a:cubicBezTo>
                <a:cubicBezTo>
                  <a:pt x="4170" y="2107"/>
                  <a:pt x="2905" y="2969"/>
                  <a:pt x="2062" y="4215"/>
                </a:cubicBezTo>
                <a:cubicBezTo>
                  <a:pt x="2905" y="5508"/>
                  <a:pt x="3327" y="6322"/>
                  <a:pt x="4170" y="7232"/>
                </a:cubicBezTo>
                <a:cubicBezTo>
                  <a:pt x="4592" y="7232"/>
                  <a:pt x="5013" y="7232"/>
                  <a:pt x="5388" y="7232"/>
                </a:cubicBezTo>
                <a:close/>
                <a:moveTo>
                  <a:pt x="2905" y="9339"/>
                </a:moveTo>
                <a:cubicBezTo>
                  <a:pt x="2905" y="8908"/>
                  <a:pt x="2905" y="8908"/>
                  <a:pt x="3327" y="8477"/>
                </a:cubicBezTo>
                <a:cubicBezTo>
                  <a:pt x="2530" y="7663"/>
                  <a:pt x="1640" y="6753"/>
                  <a:pt x="1218" y="5939"/>
                </a:cubicBezTo>
                <a:cubicBezTo>
                  <a:pt x="422" y="7232"/>
                  <a:pt x="0" y="8908"/>
                  <a:pt x="0" y="10584"/>
                </a:cubicBezTo>
                <a:cubicBezTo>
                  <a:pt x="0" y="12740"/>
                  <a:pt x="422" y="14847"/>
                  <a:pt x="1640" y="16092"/>
                </a:cubicBezTo>
                <a:cubicBezTo>
                  <a:pt x="2062" y="14416"/>
                  <a:pt x="2530" y="12309"/>
                  <a:pt x="3327" y="10584"/>
                </a:cubicBezTo>
                <a:cubicBezTo>
                  <a:pt x="3327" y="10584"/>
                  <a:pt x="2905" y="9770"/>
                  <a:pt x="2905" y="9339"/>
                </a:cubicBezTo>
                <a:close/>
                <a:moveTo>
                  <a:pt x="10777" y="1676"/>
                </a:moveTo>
                <a:cubicBezTo>
                  <a:pt x="11198" y="1676"/>
                  <a:pt x="12042" y="2107"/>
                  <a:pt x="12463" y="2538"/>
                </a:cubicBezTo>
                <a:cubicBezTo>
                  <a:pt x="13682" y="1676"/>
                  <a:pt x="14947" y="1676"/>
                  <a:pt x="16212" y="1245"/>
                </a:cubicBezTo>
                <a:cubicBezTo>
                  <a:pt x="14525" y="383"/>
                  <a:pt x="12885" y="0"/>
                  <a:pt x="10777" y="0"/>
                </a:cubicBezTo>
                <a:cubicBezTo>
                  <a:pt x="9558" y="0"/>
                  <a:pt x="8293" y="0"/>
                  <a:pt x="7075" y="383"/>
                </a:cubicBezTo>
                <a:cubicBezTo>
                  <a:pt x="7872" y="814"/>
                  <a:pt x="8715" y="1676"/>
                  <a:pt x="9558" y="2107"/>
                </a:cubicBezTo>
                <a:cubicBezTo>
                  <a:pt x="9980" y="2107"/>
                  <a:pt x="10355" y="1676"/>
                  <a:pt x="10777" y="1676"/>
                </a:cubicBezTo>
                <a:close/>
                <a:moveTo>
                  <a:pt x="14103" y="12740"/>
                </a:moveTo>
                <a:cubicBezTo>
                  <a:pt x="14525" y="12309"/>
                  <a:pt x="14525" y="12309"/>
                  <a:pt x="14947" y="11878"/>
                </a:cubicBezTo>
                <a:cubicBezTo>
                  <a:pt x="14103" y="9770"/>
                  <a:pt x="12885" y="8046"/>
                  <a:pt x="11620" y="6322"/>
                </a:cubicBezTo>
                <a:cubicBezTo>
                  <a:pt x="11620" y="6322"/>
                  <a:pt x="11198" y="6322"/>
                  <a:pt x="10777" y="6322"/>
                </a:cubicBezTo>
                <a:cubicBezTo>
                  <a:pt x="10355" y="6322"/>
                  <a:pt x="9980" y="6322"/>
                  <a:pt x="9558" y="5939"/>
                </a:cubicBezTo>
                <a:cubicBezTo>
                  <a:pt x="8715" y="6753"/>
                  <a:pt x="7872" y="7232"/>
                  <a:pt x="7075" y="8046"/>
                </a:cubicBezTo>
                <a:cubicBezTo>
                  <a:pt x="7497" y="8477"/>
                  <a:pt x="7497" y="8908"/>
                  <a:pt x="7497" y="9339"/>
                </a:cubicBezTo>
                <a:cubicBezTo>
                  <a:pt x="7497" y="9770"/>
                  <a:pt x="7497" y="9770"/>
                  <a:pt x="7497" y="10201"/>
                </a:cubicBezTo>
                <a:cubicBezTo>
                  <a:pt x="9558" y="11447"/>
                  <a:pt x="11620" y="12309"/>
                  <a:pt x="14103" y="12740"/>
                </a:cubicBezTo>
                <a:close/>
                <a:moveTo>
                  <a:pt x="17008" y="15661"/>
                </a:moveTo>
                <a:cubicBezTo>
                  <a:pt x="17008" y="16092"/>
                  <a:pt x="17008" y="16954"/>
                  <a:pt x="17008" y="17385"/>
                </a:cubicBezTo>
                <a:cubicBezTo>
                  <a:pt x="17008" y="17816"/>
                  <a:pt x="17008" y="18631"/>
                  <a:pt x="17008" y="19493"/>
                </a:cubicBezTo>
                <a:cubicBezTo>
                  <a:pt x="18695" y="18200"/>
                  <a:pt x="20335" y="16092"/>
                  <a:pt x="20757" y="13985"/>
                </a:cubicBezTo>
                <a:cubicBezTo>
                  <a:pt x="19960" y="14416"/>
                  <a:pt x="19117" y="14416"/>
                  <a:pt x="18273" y="14416"/>
                </a:cubicBezTo>
                <a:cubicBezTo>
                  <a:pt x="18273" y="15278"/>
                  <a:pt x="17852" y="15661"/>
                  <a:pt x="17008" y="15661"/>
                </a:cubicBezTo>
                <a:close/>
                <a:moveTo>
                  <a:pt x="13682" y="14416"/>
                </a:moveTo>
                <a:cubicBezTo>
                  <a:pt x="11198" y="13985"/>
                  <a:pt x="8715" y="12740"/>
                  <a:pt x="6653" y="11447"/>
                </a:cubicBezTo>
                <a:cubicBezTo>
                  <a:pt x="6232" y="11447"/>
                  <a:pt x="5810" y="11878"/>
                  <a:pt x="5388" y="11878"/>
                </a:cubicBezTo>
                <a:cubicBezTo>
                  <a:pt x="5013" y="11878"/>
                  <a:pt x="5013" y="11878"/>
                  <a:pt x="5013" y="11447"/>
                </a:cubicBezTo>
                <a:cubicBezTo>
                  <a:pt x="3702" y="13554"/>
                  <a:pt x="3327" y="15661"/>
                  <a:pt x="2905" y="18200"/>
                </a:cubicBezTo>
                <a:cubicBezTo>
                  <a:pt x="4170" y="19062"/>
                  <a:pt x="5388" y="20355"/>
                  <a:pt x="6653" y="20786"/>
                </a:cubicBezTo>
                <a:cubicBezTo>
                  <a:pt x="8293" y="18200"/>
                  <a:pt x="10777" y="15661"/>
                  <a:pt x="13682" y="14416"/>
                </a:cubicBezTo>
                <a:close/>
                <a:moveTo>
                  <a:pt x="17852" y="2538"/>
                </a:moveTo>
                <a:cubicBezTo>
                  <a:pt x="16212" y="2969"/>
                  <a:pt x="14525" y="3353"/>
                  <a:pt x="12885" y="3784"/>
                </a:cubicBezTo>
                <a:lnTo>
                  <a:pt x="13260" y="4215"/>
                </a:lnTo>
                <a:cubicBezTo>
                  <a:pt x="13260" y="4646"/>
                  <a:pt x="12885" y="4646"/>
                  <a:pt x="12885" y="5077"/>
                </a:cubicBezTo>
                <a:cubicBezTo>
                  <a:pt x="14525" y="6753"/>
                  <a:pt x="15368" y="8908"/>
                  <a:pt x="16212" y="11447"/>
                </a:cubicBezTo>
                <a:cubicBezTo>
                  <a:pt x="17008" y="11447"/>
                  <a:pt x="17852" y="11878"/>
                  <a:pt x="18273" y="12740"/>
                </a:cubicBezTo>
                <a:cubicBezTo>
                  <a:pt x="19538" y="12740"/>
                  <a:pt x="20335" y="12740"/>
                  <a:pt x="21178" y="12309"/>
                </a:cubicBezTo>
                <a:cubicBezTo>
                  <a:pt x="21600" y="11878"/>
                  <a:pt x="21600" y="11016"/>
                  <a:pt x="21600" y="10584"/>
                </a:cubicBezTo>
                <a:cubicBezTo>
                  <a:pt x="21600" y="7663"/>
                  <a:pt x="19960" y="4646"/>
                  <a:pt x="17852" y="2538"/>
                </a:cubicBezTo>
                <a:close/>
                <a:moveTo>
                  <a:pt x="14947" y="15661"/>
                </a:moveTo>
                <a:cubicBezTo>
                  <a:pt x="12042" y="16954"/>
                  <a:pt x="9980" y="18631"/>
                  <a:pt x="8293" y="21217"/>
                </a:cubicBezTo>
                <a:cubicBezTo>
                  <a:pt x="9137" y="21600"/>
                  <a:pt x="9980" y="21600"/>
                  <a:pt x="10777" y="21600"/>
                </a:cubicBezTo>
                <a:cubicBezTo>
                  <a:pt x="12463" y="21600"/>
                  <a:pt x="13682" y="21217"/>
                  <a:pt x="15368" y="20786"/>
                </a:cubicBezTo>
                <a:cubicBezTo>
                  <a:pt x="15368" y="19493"/>
                  <a:pt x="15790" y="18200"/>
                  <a:pt x="15790" y="17385"/>
                </a:cubicBezTo>
                <a:cubicBezTo>
                  <a:pt x="15790" y="16954"/>
                  <a:pt x="15790" y="16523"/>
                  <a:pt x="15368" y="16092"/>
                </a:cubicBezTo>
                <a:cubicBezTo>
                  <a:pt x="15368" y="15661"/>
                  <a:pt x="14947" y="15661"/>
                  <a:pt x="14947" y="15661"/>
                </a:cubicBezTo>
                <a:close/>
              </a:path>
            </a:pathLst>
          </a:custGeom>
          <a:solidFill>
            <a:schemeClr val="bg1"/>
          </a:solidFill>
          <a:ln w="12700">
            <a:miter lim="400000"/>
          </a:ln>
        </p:spPr>
        <p:txBody>
          <a:bodyPr lIns="45719" rIns="45719" anchor="ctr"/>
          <a:lstStyle/>
          <a:p>
            <a:pPr>
              <a:lnSpc>
                <a:spcPct val="80000"/>
              </a:lnSpc>
              <a:defRPr sz="7000" spc="140">
                <a:solidFill>
                  <a:srgbClr val="FFFFFF"/>
                </a:solidFill>
              </a:defRPr>
            </a:pPr>
            <a:endParaRPr dirty="0">
              <a:solidFill>
                <a:schemeClr val="bg1"/>
              </a:solidFill>
            </a:endParaRPr>
          </a:p>
        </p:txBody>
      </p:sp>
      <p:sp>
        <p:nvSpPr>
          <p:cNvPr id="18" name="Title 1">
            <a:extLst>
              <a:ext uri="{FF2B5EF4-FFF2-40B4-BE49-F238E27FC236}">
                <a16:creationId xmlns:a16="http://schemas.microsoft.com/office/drawing/2014/main" id="{87AF6769-9367-4A43-B067-F8BA44138847}"/>
              </a:ext>
            </a:extLst>
          </p:cNvPr>
          <p:cNvSpPr txBox="1">
            <a:spLocks/>
          </p:cNvSpPr>
          <p:nvPr/>
        </p:nvSpPr>
        <p:spPr>
          <a:xfrm>
            <a:off x="959914" y="2422149"/>
            <a:ext cx="3073075" cy="94749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chemeClr val="bg1"/>
                </a:solidFill>
                <a:latin typeface="Hanson" pitchFamily="2" charset="0"/>
              </a:rPr>
              <a:t>100%</a:t>
            </a:r>
          </a:p>
        </p:txBody>
      </p:sp>
      <p:sp>
        <p:nvSpPr>
          <p:cNvPr id="19" name="Title 1">
            <a:extLst>
              <a:ext uri="{FF2B5EF4-FFF2-40B4-BE49-F238E27FC236}">
                <a16:creationId xmlns:a16="http://schemas.microsoft.com/office/drawing/2014/main" id="{D2278977-FC3D-497E-B6BA-3284A5451856}"/>
              </a:ext>
            </a:extLst>
          </p:cNvPr>
          <p:cNvSpPr txBox="1">
            <a:spLocks/>
          </p:cNvSpPr>
          <p:nvPr/>
        </p:nvSpPr>
        <p:spPr>
          <a:xfrm>
            <a:off x="959914" y="3225712"/>
            <a:ext cx="3073075" cy="947493"/>
          </a:xfrm>
          <a:prstGeom prst="rect">
            <a:avLst/>
          </a:prstGeom>
        </p:spPr>
        <p:txBody>
          <a:bodyP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chemeClr val="bg1"/>
                </a:solidFill>
                <a:latin typeface="Hanson" pitchFamily="2" charset="0"/>
              </a:rPr>
              <a:t>THANKS</a:t>
            </a:r>
          </a:p>
        </p:txBody>
      </p:sp>
      <p:sp>
        <p:nvSpPr>
          <p:cNvPr id="20" name="Title 1">
            <a:extLst>
              <a:ext uri="{FF2B5EF4-FFF2-40B4-BE49-F238E27FC236}">
                <a16:creationId xmlns:a16="http://schemas.microsoft.com/office/drawing/2014/main" id="{5543F602-04F2-44F6-83AB-02256C8E30B1}"/>
              </a:ext>
            </a:extLst>
          </p:cNvPr>
          <p:cNvSpPr txBox="1">
            <a:spLocks/>
          </p:cNvSpPr>
          <p:nvPr/>
        </p:nvSpPr>
        <p:spPr>
          <a:xfrm rot="16200000">
            <a:off x="555548" y="5619867"/>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21" name="Title 1">
            <a:extLst>
              <a:ext uri="{FF2B5EF4-FFF2-40B4-BE49-F238E27FC236}">
                <a16:creationId xmlns:a16="http://schemas.microsoft.com/office/drawing/2014/main" id="{A411B048-3CCF-4294-8D1B-77CE58818BFC}"/>
              </a:ext>
            </a:extLst>
          </p:cNvPr>
          <p:cNvSpPr txBox="1">
            <a:spLocks/>
          </p:cNvSpPr>
          <p:nvPr/>
        </p:nvSpPr>
        <p:spPr>
          <a:xfrm rot="16200000">
            <a:off x="112202" y="5619867"/>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22" name="Title 1">
            <a:extLst>
              <a:ext uri="{FF2B5EF4-FFF2-40B4-BE49-F238E27FC236}">
                <a16:creationId xmlns:a16="http://schemas.microsoft.com/office/drawing/2014/main" id="{7F5FD5A6-95CB-4DFC-B1C9-7262B44E59F3}"/>
              </a:ext>
            </a:extLst>
          </p:cNvPr>
          <p:cNvSpPr txBox="1">
            <a:spLocks/>
          </p:cNvSpPr>
          <p:nvPr/>
        </p:nvSpPr>
        <p:spPr>
          <a:xfrm rot="16200000">
            <a:off x="-303433" y="5619868"/>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23" name="Title 1">
            <a:extLst>
              <a:ext uri="{FF2B5EF4-FFF2-40B4-BE49-F238E27FC236}">
                <a16:creationId xmlns:a16="http://schemas.microsoft.com/office/drawing/2014/main" id="{D2984090-8D8D-4991-94C8-25D79AA531AB}"/>
              </a:ext>
            </a:extLst>
          </p:cNvPr>
          <p:cNvSpPr txBox="1">
            <a:spLocks/>
          </p:cNvSpPr>
          <p:nvPr/>
        </p:nvSpPr>
        <p:spPr>
          <a:xfrm rot="16200000">
            <a:off x="-691360" y="5619868"/>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24" name="Title 1">
            <a:extLst>
              <a:ext uri="{FF2B5EF4-FFF2-40B4-BE49-F238E27FC236}">
                <a16:creationId xmlns:a16="http://schemas.microsoft.com/office/drawing/2014/main" id="{C3167512-B380-41CB-9F65-1ACE99B5A04B}"/>
              </a:ext>
            </a:extLst>
          </p:cNvPr>
          <p:cNvSpPr txBox="1">
            <a:spLocks/>
          </p:cNvSpPr>
          <p:nvPr/>
        </p:nvSpPr>
        <p:spPr>
          <a:xfrm rot="16200000">
            <a:off x="-1134707" y="5619867"/>
            <a:ext cx="5599065"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25" name="Title 1">
            <a:extLst>
              <a:ext uri="{FF2B5EF4-FFF2-40B4-BE49-F238E27FC236}">
                <a16:creationId xmlns:a16="http://schemas.microsoft.com/office/drawing/2014/main" id="{3CFA4302-FE16-457B-A862-C7DA9FBFF502}"/>
              </a:ext>
            </a:extLst>
          </p:cNvPr>
          <p:cNvSpPr txBox="1">
            <a:spLocks/>
          </p:cNvSpPr>
          <p:nvPr/>
        </p:nvSpPr>
        <p:spPr>
          <a:xfrm>
            <a:off x="3422072" y="1121057"/>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chemeClr val="bg1"/>
                </a:solidFill>
                <a:latin typeface="Puzzled" panose="00000500000000000000" pitchFamily="50" charset="0"/>
                <a:cs typeface="Rajdhani SemiBold" panose="02000000000000000000" pitchFamily="2" charset="0"/>
              </a:rPr>
              <a:t>Urbanyx</a:t>
            </a:r>
            <a:endParaRPr lang="en-US" sz="33400" dirty="0">
              <a:solidFill>
                <a:schemeClr val="bg1"/>
              </a:solidFill>
              <a:latin typeface="Puzzled" panose="00000500000000000000" pitchFamily="50" charset="0"/>
              <a:cs typeface="Rajdhani SemiBold" panose="02000000000000000000" pitchFamily="2" charset="0"/>
            </a:endParaRPr>
          </a:p>
        </p:txBody>
      </p:sp>
      <p:sp>
        <p:nvSpPr>
          <p:cNvPr id="26" name="Subtitle 2">
            <a:extLst>
              <a:ext uri="{FF2B5EF4-FFF2-40B4-BE49-F238E27FC236}">
                <a16:creationId xmlns:a16="http://schemas.microsoft.com/office/drawing/2014/main" id="{2AF89748-3EC6-49FD-972C-DC0C58525BD1}"/>
              </a:ext>
            </a:extLst>
          </p:cNvPr>
          <p:cNvSpPr txBox="1">
            <a:spLocks/>
          </p:cNvSpPr>
          <p:nvPr/>
        </p:nvSpPr>
        <p:spPr>
          <a:xfrm>
            <a:off x="12312135" y="6527318"/>
            <a:ext cx="5312981" cy="30429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solidFill>
                  <a:schemeClr val="bg1"/>
                </a:solidFill>
                <a:latin typeface="Roboto" pitchFamily="2" charset="0"/>
                <a:ea typeface="Roboto" pitchFamily="2" charset="0"/>
              </a:rPr>
              <a:t>Difficult navigation, lack of clear messaging, and cluttered design resulted in wasted time, lost prestige, and limited ability to engage clients and drive donations.</a:t>
            </a:r>
            <a:endParaRPr lang="en-US" sz="100" dirty="0">
              <a:solidFill>
                <a:schemeClr val="bg1"/>
              </a:solidFill>
              <a:latin typeface="Roboto" pitchFamily="2" charset="0"/>
              <a:ea typeface="Roboto" pitchFamily="2" charset="0"/>
              <a:cs typeface="Lato Light" panose="020F0502020204030203" pitchFamily="34" charset="0"/>
            </a:endParaRPr>
          </a:p>
        </p:txBody>
      </p:sp>
      <p:sp>
        <p:nvSpPr>
          <p:cNvPr id="27" name="Subtitle 2">
            <a:extLst>
              <a:ext uri="{FF2B5EF4-FFF2-40B4-BE49-F238E27FC236}">
                <a16:creationId xmlns:a16="http://schemas.microsoft.com/office/drawing/2014/main" id="{227D5BBB-EB64-4486-97AA-D3328A5F4200}"/>
              </a:ext>
            </a:extLst>
          </p:cNvPr>
          <p:cNvSpPr txBox="1">
            <a:spLocks/>
          </p:cNvSpPr>
          <p:nvPr/>
        </p:nvSpPr>
        <p:spPr>
          <a:xfrm>
            <a:off x="18395692" y="6478447"/>
            <a:ext cx="5312981" cy="30429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solidFill>
                  <a:schemeClr val="bg1"/>
                </a:solidFill>
                <a:latin typeface="Roboto" pitchFamily="2" charset="0"/>
                <a:ea typeface="Roboto" pitchFamily="2" charset="0"/>
              </a:rPr>
              <a:t>Beautiful design and intuitive navigation allows Give2Asia to share its mission transparently and create an atmosphere of trust and engagement between donors and the organizations they </a:t>
            </a:r>
            <a:r>
              <a:rPr lang="en-US" sz="1800" dirty="0" err="1">
                <a:solidFill>
                  <a:schemeClr val="bg1"/>
                </a:solidFill>
                <a:latin typeface="Roboto" pitchFamily="2" charset="0"/>
                <a:ea typeface="Roboto" pitchFamily="2" charset="0"/>
              </a:rPr>
              <a:t>suppo</a:t>
            </a:r>
            <a:endParaRPr lang="en-US" sz="100" dirty="0">
              <a:solidFill>
                <a:schemeClr val="bg1"/>
              </a:solidFill>
              <a:latin typeface="Roboto" pitchFamily="2" charset="0"/>
              <a:ea typeface="Roboto" pitchFamily="2" charset="0"/>
              <a:cs typeface="Lato Light" panose="020F0502020204030203" pitchFamily="34" charset="0"/>
            </a:endParaRPr>
          </a:p>
        </p:txBody>
      </p:sp>
      <p:sp>
        <p:nvSpPr>
          <p:cNvPr id="28" name="Subtitle 2">
            <a:extLst>
              <a:ext uri="{FF2B5EF4-FFF2-40B4-BE49-F238E27FC236}">
                <a16:creationId xmlns:a16="http://schemas.microsoft.com/office/drawing/2014/main" id="{DC9008D0-C1AE-4C6A-B9CD-5A0BE368CE62}"/>
              </a:ext>
            </a:extLst>
          </p:cNvPr>
          <p:cNvSpPr txBox="1">
            <a:spLocks/>
          </p:cNvSpPr>
          <p:nvPr/>
        </p:nvSpPr>
        <p:spPr>
          <a:xfrm>
            <a:off x="13545788" y="9383253"/>
            <a:ext cx="9699808" cy="24582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defRPr/>
            </a:pPr>
            <a:r>
              <a:rPr lang="en-US" sz="4800" dirty="0">
                <a:solidFill>
                  <a:schemeClr val="bg1"/>
                </a:solidFill>
                <a:latin typeface="Oswald" panose="02000503000000000000" pitchFamily="2" charset="0"/>
                <a:ea typeface="Roboto" pitchFamily="2" charset="0"/>
                <a:cs typeface="Rajdhani SemiBold" panose="02000000000000000000" pitchFamily="2" charset="0"/>
              </a:rPr>
              <a:t>Struggling to engage your audience and expand your impact in the world? Design is the solution.</a:t>
            </a:r>
            <a:endParaRPr lang="en-US" sz="1100" dirty="0">
              <a:solidFill>
                <a:schemeClr val="bg1"/>
              </a:solidFill>
              <a:latin typeface="Oswald" panose="02000503000000000000" pitchFamily="2" charset="0"/>
              <a:ea typeface="Roboto" pitchFamily="2" charset="0"/>
              <a:cs typeface="Rajdhani SemiBold" panose="02000000000000000000" pitchFamily="2" charset="0"/>
            </a:endParaRPr>
          </a:p>
        </p:txBody>
      </p:sp>
      <p:sp>
        <p:nvSpPr>
          <p:cNvPr id="29" name="Title 1">
            <a:extLst>
              <a:ext uri="{FF2B5EF4-FFF2-40B4-BE49-F238E27FC236}">
                <a16:creationId xmlns:a16="http://schemas.microsoft.com/office/drawing/2014/main" id="{752C5873-50DF-4035-925D-62006B35255B}"/>
              </a:ext>
            </a:extLst>
          </p:cNvPr>
          <p:cNvSpPr txBox="1">
            <a:spLocks/>
          </p:cNvSpPr>
          <p:nvPr/>
        </p:nvSpPr>
        <p:spPr>
          <a:xfrm>
            <a:off x="12312135" y="4673073"/>
            <a:ext cx="10763677" cy="1330037"/>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DRAW AND LESSON</a:t>
            </a:r>
          </a:p>
        </p:txBody>
      </p:sp>
      <p:sp>
        <p:nvSpPr>
          <p:cNvPr id="30" name="Rectangle 29">
            <a:extLst>
              <a:ext uri="{FF2B5EF4-FFF2-40B4-BE49-F238E27FC236}">
                <a16:creationId xmlns:a16="http://schemas.microsoft.com/office/drawing/2014/main" id="{CFE77C12-A7E2-49EE-A64B-1F8DC9C3D2B0}"/>
              </a:ext>
            </a:extLst>
          </p:cNvPr>
          <p:cNvSpPr/>
          <p:nvPr/>
        </p:nvSpPr>
        <p:spPr>
          <a:xfrm>
            <a:off x="12497293" y="5667568"/>
            <a:ext cx="9042158" cy="523220"/>
          </a:xfrm>
          <a:prstGeom prst="rect">
            <a:avLst/>
          </a:prstGeom>
        </p:spPr>
        <p:txBody>
          <a:bodyPr wrap="square">
            <a:spAutoFit/>
          </a:bodyPr>
          <a:lstStyle/>
          <a:p>
            <a:r>
              <a:rPr lang="en-US" sz="2800" spc="600" dirty="0">
                <a:solidFill>
                  <a:schemeClr val="bg1"/>
                </a:solidFill>
                <a:latin typeface="Roboto" pitchFamily="2" charset="0"/>
                <a:ea typeface="Roboto" pitchFamily="2" charset="0"/>
              </a:rPr>
              <a:t>THE CULTURE CONFERENCE </a:t>
            </a:r>
            <a:endParaRPr lang="en-ID" sz="2800" spc="600" dirty="0">
              <a:solidFill>
                <a:schemeClr val="bg1"/>
              </a:solidFill>
            </a:endParaRPr>
          </a:p>
        </p:txBody>
      </p:sp>
    </p:spTree>
    <p:extLst>
      <p:ext uri="{BB962C8B-B14F-4D97-AF65-F5344CB8AC3E}">
        <p14:creationId xmlns:p14="http://schemas.microsoft.com/office/powerpoint/2010/main" val="279861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D6AFC2A1-8330-41CF-B8EE-214BB4BF9D95}"/>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Title 1">
            <a:extLst>
              <a:ext uri="{FF2B5EF4-FFF2-40B4-BE49-F238E27FC236}">
                <a16:creationId xmlns:a16="http://schemas.microsoft.com/office/drawing/2014/main" id="{B066F3E1-9E5E-4C84-8770-02E3A7276715}"/>
              </a:ext>
            </a:extLst>
          </p:cNvPr>
          <p:cNvSpPr txBox="1">
            <a:spLocks/>
          </p:cNvSpPr>
          <p:nvPr/>
        </p:nvSpPr>
        <p:spPr>
          <a:xfrm>
            <a:off x="1078847" y="646782"/>
            <a:ext cx="7399410" cy="736611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dirty="0">
                <a:ln>
                  <a:solidFill>
                    <a:srgbClr val="FA3518"/>
                  </a:solidFill>
                </a:ln>
                <a:noFill/>
                <a:latin typeface="Hanson" pitchFamily="2" charset="0"/>
              </a:rPr>
              <a:t>WHAT</a:t>
            </a:r>
          </a:p>
          <a:p>
            <a:r>
              <a:rPr lang="en-US" sz="17200" dirty="0">
                <a:ln>
                  <a:solidFill>
                    <a:srgbClr val="FA3518"/>
                  </a:solidFill>
                </a:ln>
                <a:noFill/>
                <a:latin typeface="Hanson" pitchFamily="2" charset="0"/>
              </a:rPr>
              <a:t>NEXT?</a:t>
            </a:r>
          </a:p>
        </p:txBody>
      </p:sp>
      <p:sp>
        <p:nvSpPr>
          <p:cNvPr id="31" name="Title 1">
            <a:extLst>
              <a:ext uri="{FF2B5EF4-FFF2-40B4-BE49-F238E27FC236}">
                <a16:creationId xmlns:a16="http://schemas.microsoft.com/office/drawing/2014/main" id="{BDCBDEAE-53EE-4FB9-ADBC-48E4B30B1ADB}"/>
              </a:ext>
            </a:extLst>
          </p:cNvPr>
          <p:cNvSpPr txBox="1">
            <a:spLocks/>
          </p:cNvSpPr>
          <p:nvPr/>
        </p:nvSpPr>
        <p:spPr>
          <a:xfrm>
            <a:off x="896701" y="965087"/>
            <a:ext cx="7399410" cy="736611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dirty="0">
                <a:solidFill>
                  <a:srgbClr val="C3ED12"/>
                </a:solidFill>
                <a:latin typeface="Hanson" pitchFamily="2" charset="0"/>
              </a:rPr>
              <a:t>WHAT</a:t>
            </a:r>
          </a:p>
          <a:p>
            <a:r>
              <a:rPr lang="en-US" sz="17200" dirty="0">
                <a:solidFill>
                  <a:srgbClr val="C3ED12"/>
                </a:solidFill>
                <a:latin typeface="Hanson" pitchFamily="2" charset="0"/>
              </a:rPr>
              <a:t>NEXT?</a:t>
            </a:r>
          </a:p>
        </p:txBody>
      </p:sp>
      <p:sp>
        <p:nvSpPr>
          <p:cNvPr id="33" name="Subtitle 2">
            <a:extLst>
              <a:ext uri="{FF2B5EF4-FFF2-40B4-BE49-F238E27FC236}">
                <a16:creationId xmlns:a16="http://schemas.microsoft.com/office/drawing/2014/main" id="{6788799D-EC90-45A3-AE37-E8C4D3AC4539}"/>
              </a:ext>
            </a:extLst>
          </p:cNvPr>
          <p:cNvSpPr txBox="1">
            <a:spLocks/>
          </p:cNvSpPr>
          <p:nvPr/>
        </p:nvSpPr>
        <p:spPr>
          <a:xfrm>
            <a:off x="13762998" y="10014003"/>
            <a:ext cx="7865481" cy="303088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solidFill>
                  <a:schemeClr val="bg1"/>
                </a:solidFill>
                <a:latin typeface="Roboto" pitchFamily="2" charset="0"/>
                <a:ea typeface="Roboto" pitchFamily="2" charset="0"/>
              </a:rPr>
              <a:t>Using Visible, the feedback was immediate; people were replying back asking what new tool I was using to craft my update. It was polished, professional and painless.</a:t>
            </a:r>
            <a:endParaRPr lang="en-US" sz="100" dirty="0">
              <a:solidFill>
                <a:schemeClr val="bg1"/>
              </a:solidFill>
              <a:latin typeface="Roboto" pitchFamily="2" charset="0"/>
              <a:ea typeface="Roboto" pitchFamily="2" charset="0"/>
              <a:cs typeface="Lato Light" panose="020F0502020204030203" pitchFamily="34" charset="0"/>
            </a:endParaRPr>
          </a:p>
        </p:txBody>
      </p:sp>
      <p:sp>
        <p:nvSpPr>
          <p:cNvPr id="34" name="Title 1">
            <a:extLst>
              <a:ext uri="{FF2B5EF4-FFF2-40B4-BE49-F238E27FC236}">
                <a16:creationId xmlns:a16="http://schemas.microsoft.com/office/drawing/2014/main" id="{FEFB76B8-61F5-4769-B3D1-4B98535716C9}"/>
              </a:ext>
            </a:extLst>
          </p:cNvPr>
          <p:cNvSpPr txBox="1">
            <a:spLocks/>
          </p:cNvSpPr>
          <p:nvPr/>
        </p:nvSpPr>
        <p:spPr>
          <a:xfrm>
            <a:off x="1067407" y="8000602"/>
            <a:ext cx="5131948" cy="449492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dirty="0">
                <a:solidFill>
                  <a:schemeClr val="bg1"/>
                </a:solidFill>
                <a:latin typeface="Oswald" panose="02000503000000000000" pitchFamily="2" charset="0"/>
                <a:ea typeface="Roboto" pitchFamily="2" charset="0"/>
                <a:cs typeface="Rajdhani SemiBold" panose="02000000000000000000" pitchFamily="2" charset="0"/>
              </a:rPr>
              <a:t>Everything you need to build great updates</a:t>
            </a:r>
          </a:p>
        </p:txBody>
      </p:sp>
      <p:sp>
        <p:nvSpPr>
          <p:cNvPr id="35" name="Title 1">
            <a:extLst>
              <a:ext uri="{FF2B5EF4-FFF2-40B4-BE49-F238E27FC236}">
                <a16:creationId xmlns:a16="http://schemas.microsoft.com/office/drawing/2014/main" id="{7FFC3FAA-D942-4FAB-9E2E-63130183002E}"/>
              </a:ext>
            </a:extLst>
          </p:cNvPr>
          <p:cNvSpPr txBox="1">
            <a:spLocks/>
          </p:cNvSpPr>
          <p:nvPr/>
        </p:nvSpPr>
        <p:spPr>
          <a:xfrm rot="5400000" flipH="1">
            <a:off x="12974411" y="559031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37" name="Rectangle 36">
            <a:extLst>
              <a:ext uri="{FF2B5EF4-FFF2-40B4-BE49-F238E27FC236}">
                <a16:creationId xmlns:a16="http://schemas.microsoft.com/office/drawing/2014/main" id="{026F52A5-CBE1-450C-B5D1-64E4DC3162A9}"/>
              </a:ext>
            </a:extLst>
          </p:cNvPr>
          <p:cNvSpPr/>
          <p:nvPr/>
        </p:nvSpPr>
        <p:spPr>
          <a:xfrm>
            <a:off x="8404117" y="12469679"/>
            <a:ext cx="3276741" cy="351487"/>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Freeform 13">
            <a:extLst>
              <a:ext uri="{FF2B5EF4-FFF2-40B4-BE49-F238E27FC236}">
                <a16:creationId xmlns:a16="http://schemas.microsoft.com/office/drawing/2014/main" id="{D8B2CB1D-256F-4ADC-AA38-2087B36D4DF6}"/>
              </a:ext>
            </a:extLst>
          </p:cNvPr>
          <p:cNvSpPr>
            <a:spLocks noEditPoints="1"/>
          </p:cNvSpPr>
          <p:nvPr/>
        </p:nvSpPr>
        <p:spPr bwMode="auto">
          <a:xfrm>
            <a:off x="17526939" y="6089451"/>
            <a:ext cx="4344987" cy="2914650"/>
          </a:xfrm>
          <a:custGeom>
            <a:avLst/>
            <a:gdLst>
              <a:gd name="T0" fmla="*/ 121 w 134"/>
              <a:gd name="T1" fmla="*/ 43 h 89"/>
              <a:gd name="T2" fmla="*/ 130 w 134"/>
              <a:gd name="T3" fmla="*/ 26 h 89"/>
              <a:gd name="T4" fmla="*/ 133 w 134"/>
              <a:gd name="T5" fmla="*/ 5 h 89"/>
              <a:gd name="T6" fmla="*/ 115 w 134"/>
              <a:gd name="T7" fmla="*/ 5 h 89"/>
              <a:gd name="T8" fmla="*/ 87 w 134"/>
              <a:gd name="T9" fmla="*/ 14 h 89"/>
              <a:gd name="T10" fmla="*/ 63 w 134"/>
              <a:gd name="T11" fmla="*/ 17 h 89"/>
              <a:gd name="T12" fmla="*/ 45 w 134"/>
              <a:gd name="T13" fmla="*/ 25 h 89"/>
              <a:gd name="T14" fmla="*/ 46 w 134"/>
              <a:gd name="T15" fmla="*/ 12 h 89"/>
              <a:gd name="T16" fmla="*/ 21 w 134"/>
              <a:gd name="T17" fmla="*/ 26 h 89"/>
              <a:gd name="T18" fmla="*/ 25 w 134"/>
              <a:gd name="T19" fmla="*/ 24 h 89"/>
              <a:gd name="T20" fmla="*/ 26 w 134"/>
              <a:gd name="T21" fmla="*/ 37 h 89"/>
              <a:gd name="T22" fmla="*/ 2 w 134"/>
              <a:gd name="T23" fmla="*/ 62 h 89"/>
              <a:gd name="T24" fmla="*/ 37 w 134"/>
              <a:gd name="T25" fmla="*/ 37 h 89"/>
              <a:gd name="T26" fmla="*/ 87 w 134"/>
              <a:gd name="T27" fmla="*/ 12 h 89"/>
              <a:gd name="T28" fmla="*/ 41 w 134"/>
              <a:gd name="T29" fmla="*/ 55 h 89"/>
              <a:gd name="T30" fmla="*/ 38 w 134"/>
              <a:gd name="T31" fmla="*/ 58 h 89"/>
              <a:gd name="T32" fmla="*/ 66 w 134"/>
              <a:gd name="T33" fmla="*/ 40 h 89"/>
              <a:gd name="T34" fmla="*/ 114 w 134"/>
              <a:gd name="T35" fmla="*/ 7 h 89"/>
              <a:gd name="T36" fmla="*/ 126 w 134"/>
              <a:gd name="T37" fmla="*/ 22 h 89"/>
              <a:gd name="T38" fmla="*/ 112 w 134"/>
              <a:gd name="T39" fmla="*/ 31 h 89"/>
              <a:gd name="T40" fmla="*/ 102 w 134"/>
              <a:gd name="T41" fmla="*/ 34 h 89"/>
              <a:gd name="T42" fmla="*/ 82 w 134"/>
              <a:gd name="T43" fmla="*/ 45 h 89"/>
              <a:gd name="T44" fmla="*/ 55 w 134"/>
              <a:gd name="T45" fmla="*/ 76 h 89"/>
              <a:gd name="T46" fmla="*/ 50 w 134"/>
              <a:gd name="T47" fmla="*/ 81 h 89"/>
              <a:gd name="T48" fmla="*/ 50 w 134"/>
              <a:gd name="T49" fmla="*/ 82 h 89"/>
              <a:gd name="T50" fmla="*/ 51 w 134"/>
              <a:gd name="T51" fmla="*/ 89 h 89"/>
              <a:gd name="T52" fmla="*/ 20 w 134"/>
              <a:gd name="T53" fmla="*/ 52 h 89"/>
              <a:gd name="T54" fmla="*/ 8 w 134"/>
              <a:gd name="T55" fmla="*/ 58 h 89"/>
              <a:gd name="T56" fmla="*/ 69 w 134"/>
              <a:gd name="T57" fmla="*/ 34 h 89"/>
              <a:gd name="T58" fmla="*/ 69 w 134"/>
              <a:gd name="T59" fmla="*/ 34 h 89"/>
              <a:gd name="T60" fmla="*/ 92 w 134"/>
              <a:gd name="T61" fmla="*/ 41 h 89"/>
              <a:gd name="T62" fmla="*/ 114 w 134"/>
              <a:gd name="T63" fmla="*/ 35 h 89"/>
              <a:gd name="T64" fmla="*/ 105 w 134"/>
              <a:gd name="T65" fmla="*/ 42 h 89"/>
              <a:gd name="T66" fmla="*/ 79 w 134"/>
              <a:gd name="T67" fmla="*/ 53 h 89"/>
              <a:gd name="T68" fmla="*/ 62 w 134"/>
              <a:gd name="T69" fmla="*/ 69 h 89"/>
              <a:gd name="T70" fmla="*/ 96 w 134"/>
              <a:gd name="T71" fmla="*/ 50 h 89"/>
              <a:gd name="T72" fmla="*/ 66 w 134"/>
              <a:gd name="T73" fmla="*/ 71 h 89"/>
              <a:gd name="T74" fmla="*/ 70 w 134"/>
              <a:gd name="T75" fmla="*/ 63 h 89"/>
              <a:gd name="T76" fmla="*/ 100 w 134"/>
              <a:gd name="T77" fmla="*/ 46 h 89"/>
              <a:gd name="T78" fmla="*/ 78 w 134"/>
              <a:gd name="T79" fmla="*/ 66 h 89"/>
              <a:gd name="T80" fmla="*/ 75 w 134"/>
              <a:gd name="T81" fmla="*/ 68 h 89"/>
              <a:gd name="T82" fmla="*/ 102 w 134"/>
              <a:gd name="T83" fmla="*/ 46 h 89"/>
              <a:gd name="T84" fmla="*/ 56 w 134"/>
              <a:gd name="T85" fmla="*/ 74 h 89"/>
              <a:gd name="T86" fmla="*/ 52 w 134"/>
              <a:gd name="T87" fmla="*/ 78 h 89"/>
              <a:gd name="T88" fmla="*/ 53 w 134"/>
              <a:gd name="T89" fmla="*/ 78 h 89"/>
              <a:gd name="T90" fmla="*/ 58 w 134"/>
              <a:gd name="T91" fmla="*/ 79 h 89"/>
              <a:gd name="T92" fmla="*/ 85 w 134"/>
              <a:gd name="T93" fmla="*/ 64 h 89"/>
              <a:gd name="T94" fmla="*/ 97 w 134"/>
              <a:gd name="T95" fmla="*/ 52 h 89"/>
              <a:gd name="T96" fmla="*/ 103 w 134"/>
              <a:gd name="T97" fmla="*/ 47 h 89"/>
              <a:gd name="T98" fmla="*/ 115 w 134"/>
              <a:gd name="T99" fmla="*/ 36 h 89"/>
              <a:gd name="T100" fmla="*/ 125 w 134"/>
              <a:gd name="T101" fmla="*/ 33 h 89"/>
              <a:gd name="T102" fmla="*/ 55 w 134"/>
              <a:gd name="T103"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 h="89">
                <a:moveTo>
                  <a:pt x="70" y="85"/>
                </a:moveTo>
                <a:cubicBezTo>
                  <a:pt x="74" y="83"/>
                  <a:pt x="81" y="80"/>
                  <a:pt x="87" y="77"/>
                </a:cubicBezTo>
                <a:cubicBezTo>
                  <a:pt x="88" y="77"/>
                  <a:pt x="91" y="74"/>
                  <a:pt x="92" y="74"/>
                </a:cubicBezTo>
                <a:cubicBezTo>
                  <a:pt x="99" y="69"/>
                  <a:pt x="106" y="62"/>
                  <a:pt x="112" y="55"/>
                </a:cubicBezTo>
                <a:cubicBezTo>
                  <a:pt x="116" y="51"/>
                  <a:pt x="119" y="47"/>
                  <a:pt x="121" y="43"/>
                </a:cubicBezTo>
                <a:cubicBezTo>
                  <a:pt x="124" y="39"/>
                  <a:pt x="126" y="36"/>
                  <a:pt x="130" y="27"/>
                </a:cubicBezTo>
                <a:cubicBezTo>
                  <a:pt x="130" y="27"/>
                  <a:pt x="130" y="27"/>
                  <a:pt x="130" y="27"/>
                </a:cubicBezTo>
                <a:cubicBezTo>
                  <a:pt x="131" y="26"/>
                  <a:pt x="131" y="26"/>
                  <a:pt x="131" y="26"/>
                </a:cubicBezTo>
                <a:cubicBezTo>
                  <a:pt x="131" y="26"/>
                  <a:pt x="131" y="26"/>
                  <a:pt x="131" y="26"/>
                </a:cubicBezTo>
                <a:cubicBezTo>
                  <a:pt x="130" y="26"/>
                  <a:pt x="130" y="26"/>
                  <a:pt x="130" y="26"/>
                </a:cubicBezTo>
                <a:cubicBezTo>
                  <a:pt x="128" y="26"/>
                  <a:pt x="127" y="27"/>
                  <a:pt x="126" y="27"/>
                </a:cubicBezTo>
                <a:cubicBezTo>
                  <a:pt x="125" y="27"/>
                  <a:pt x="124" y="28"/>
                  <a:pt x="123" y="28"/>
                </a:cubicBezTo>
                <a:cubicBezTo>
                  <a:pt x="124" y="27"/>
                  <a:pt x="124" y="27"/>
                  <a:pt x="125" y="27"/>
                </a:cubicBezTo>
                <a:cubicBezTo>
                  <a:pt x="127" y="24"/>
                  <a:pt x="128" y="22"/>
                  <a:pt x="130" y="19"/>
                </a:cubicBezTo>
                <a:cubicBezTo>
                  <a:pt x="132" y="15"/>
                  <a:pt x="134" y="10"/>
                  <a:pt x="133" y="5"/>
                </a:cubicBezTo>
                <a:cubicBezTo>
                  <a:pt x="132" y="4"/>
                  <a:pt x="131" y="2"/>
                  <a:pt x="129" y="1"/>
                </a:cubicBezTo>
                <a:cubicBezTo>
                  <a:pt x="128" y="0"/>
                  <a:pt x="128" y="0"/>
                  <a:pt x="128" y="0"/>
                </a:cubicBezTo>
                <a:cubicBezTo>
                  <a:pt x="127" y="0"/>
                  <a:pt x="127" y="0"/>
                  <a:pt x="126" y="1"/>
                </a:cubicBezTo>
                <a:cubicBezTo>
                  <a:pt x="124" y="2"/>
                  <a:pt x="124" y="2"/>
                  <a:pt x="124" y="2"/>
                </a:cubicBezTo>
                <a:cubicBezTo>
                  <a:pt x="115" y="5"/>
                  <a:pt x="115" y="5"/>
                  <a:pt x="115" y="5"/>
                </a:cubicBezTo>
                <a:cubicBezTo>
                  <a:pt x="109" y="8"/>
                  <a:pt x="103" y="10"/>
                  <a:pt x="97" y="14"/>
                </a:cubicBezTo>
                <a:cubicBezTo>
                  <a:pt x="97" y="13"/>
                  <a:pt x="97" y="13"/>
                  <a:pt x="97" y="13"/>
                </a:cubicBezTo>
                <a:cubicBezTo>
                  <a:pt x="92" y="16"/>
                  <a:pt x="86" y="20"/>
                  <a:pt x="81" y="23"/>
                </a:cubicBezTo>
                <a:cubicBezTo>
                  <a:pt x="83" y="20"/>
                  <a:pt x="85" y="18"/>
                  <a:pt x="87" y="14"/>
                </a:cubicBezTo>
                <a:cubicBezTo>
                  <a:pt x="87" y="14"/>
                  <a:pt x="87" y="14"/>
                  <a:pt x="87" y="14"/>
                </a:cubicBezTo>
                <a:cubicBezTo>
                  <a:pt x="88" y="13"/>
                  <a:pt x="89" y="12"/>
                  <a:pt x="89" y="11"/>
                </a:cubicBezTo>
                <a:cubicBezTo>
                  <a:pt x="89" y="10"/>
                  <a:pt x="90" y="10"/>
                  <a:pt x="90" y="9"/>
                </a:cubicBezTo>
                <a:cubicBezTo>
                  <a:pt x="90" y="9"/>
                  <a:pt x="89" y="9"/>
                  <a:pt x="89" y="9"/>
                </a:cubicBezTo>
                <a:cubicBezTo>
                  <a:pt x="89" y="9"/>
                  <a:pt x="89" y="9"/>
                  <a:pt x="90" y="9"/>
                </a:cubicBezTo>
                <a:cubicBezTo>
                  <a:pt x="80" y="10"/>
                  <a:pt x="72" y="13"/>
                  <a:pt x="63" y="17"/>
                </a:cubicBezTo>
                <a:cubicBezTo>
                  <a:pt x="64" y="16"/>
                  <a:pt x="64" y="16"/>
                  <a:pt x="64" y="16"/>
                </a:cubicBezTo>
                <a:cubicBezTo>
                  <a:pt x="60" y="18"/>
                  <a:pt x="52" y="21"/>
                  <a:pt x="47" y="24"/>
                </a:cubicBezTo>
                <a:cubicBezTo>
                  <a:pt x="47" y="24"/>
                  <a:pt x="47" y="24"/>
                  <a:pt x="47" y="24"/>
                </a:cubicBezTo>
                <a:cubicBezTo>
                  <a:pt x="45" y="25"/>
                  <a:pt x="45" y="25"/>
                  <a:pt x="45" y="25"/>
                </a:cubicBezTo>
                <a:cubicBezTo>
                  <a:pt x="45" y="25"/>
                  <a:pt x="45" y="25"/>
                  <a:pt x="45" y="25"/>
                </a:cubicBezTo>
                <a:cubicBezTo>
                  <a:pt x="44" y="26"/>
                  <a:pt x="43" y="26"/>
                  <a:pt x="42" y="26"/>
                </a:cubicBezTo>
                <a:cubicBezTo>
                  <a:pt x="43" y="26"/>
                  <a:pt x="43" y="25"/>
                  <a:pt x="43" y="25"/>
                </a:cubicBezTo>
                <a:cubicBezTo>
                  <a:pt x="43" y="24"/>
                  <a:pt x="43" y="23"/>
                  <a:pt x="43" y="24"/>
                </a:cubicBezTo>
                <a:cubicBezTo>
                  <a:pt x="44" y="21"/>
                  <a:pt x="45" y="17"/>
                  <a:pt x="45" y="14"/>
                </a:cubicBezTo>
                <a:cubicBezTo>
                  <a:pt x="46" y="12"/>
                  <a:pt x="46" y="12"/>
                  <a:pt x="46" y="12"/>
                </a:cubicBezTo>
                <a:cubicBezTo>
                  <a:pt x="46" y="11"/>
                  <a:pt x="45" y="12"/>
                  <a:pt x="44" y="12"/>
                </a:cubicBezTo>
                <a:cubicBezTo>
                  <a:pt x="43" y="13"/>
                  <a:pt x="43" y="13"/>
                  <a:pt x="43" y="13"/>
                </a:cubicBezTo>
                <a:cubicBezTo>
                  <a:pt x="40" y="15"/>
                  <a:pt x="40" y="15"/>
                  <a:pt x="40" y="15"/>
                </a:cubicBezTo>
                <a:cubicBezTo>
                  <a:pt x="34" y="18"/>
                  <a:pt x="27" y="22"/>
                  <a:pt x="22" y="27"/>
                </a:cubicBezTo>
                <a:cubicBezTo>
                  <a:pt x="21" y="27"/>
                  <a:pt x="21" y="27"/>
                  <a:pt x="21" y="26"/>
                </a:cubicBezTo>
                <a:cubicBezTo>
                  <a:pt x="15" y="32"/>
                  <a:pt x="9" y="37"/>
                  <a:pt x="4" y="43"/>
                </a:cubicBezTo>
                <a:cubicBezTo>
                  <a:pt x="4" y="43"/>
                  <a:pt x="4" y="44"/>
                  <a:pt x="4" y="43"/>
                </a:cubicBezTo>
                <a:cubicBezTo>
                  <a:pt x="8" y="39"/>
                  <a:pt x="12" y="35"/>
                  <a:pt x="16" y="31"/>
                </a:cubicBezTo>
                <a:cubicBezTo>
                  <a:pt x="17" y="31"/>
                  <a:pt x="21" y="27"/>
                  <a:pt x="23" y="27"/>
                </a:cubicBezTo>
                <a:cubicBezTo>
                  <a:pt x="24" y="26"/>
                  <a:pt x="25" y="25"/>
                  <a:pt x="25" y="24"/>
                </a:cubicBezTo>
                <a:cubicBezTo>
                  <a:pt x="30" y="21"/>
                  <a:pt x="34" y="19"/>
                  <a:pt x="38" y="16"/>
                </a:cubicBezTo>
                <a:cubicBezTo>
                  <a:pt x="44" y="14"/>
                  <a:pt x="45" y="12"/>
                  <a:pt x="44" y="15"/>
                </a:cubicBezTo>
                <a:cubicBezTo>
                  <a:pt x="44" y="19"/>
                  <a:pt x="42" y="24"/>
                  <a:pt x="40" y="28"/>
                </a:cubicBezTo>
                <a:cubicBezTo>
                  <a:pt x="35" y="31"/>
                  <a:pt x="31" y="34"/>
                  <a:pt x="26" y="38"/>
                </a:cubicBezTo>
                <a:cubicBezTo>
                  <a:pt x="26" y="37"/>
                  <a:pt x="26" y="37"/>
                  <a:pt x="26" y="37"/>
                </a:cubicBezTo>
                <a:cubicBezTo>
                  <a:pt x="21" y="42"/>
                  <a:pt x="15" y="47"/>
                  <a:pt x="10" y="52"/>
                </a:cubicBezTo>
                <a:cubicBezTo>
                  <a:pt x="11" y="52"/>
                  <a:pt x="11" y="52"/>
                  <a:pt x="11" y="52"/>
                </a:cubicBezTo>
                <a:cubicBezTo>
                  <a:pt x="9" y="53"/>
                  <a:pt x="7" y="55"/>
                  <a:pt x="5" y="57"/>
                </a:cubicBezTo>
                <a:cubicBezTo>
                  <a:pt x="3" y="61"/>
                  <a:pt x="3" y="61"/>
                  <a:pt x="3" y="61"/>
                </a:cubicBezTo>
                <a:cubicBezTo>
                  <a:pt x="2" y="61"/>
                  <a:pt x="0" y="63"/>
                  <a:pt x="2" y="62"/>
                </a:cubicBezTo>
                <a:cubicBezTo>
                  <a:pt x="8" y="61"/>
                  <a:pt x="12" y="59"/>
                  <a:pt x="16" y="57"/>
                </a:cubicBezTo>
                <a:cubicBezTo>
                  <a:pt x="24" y="52"/>
                  <a:pt x="30" y="46"/>
                  <a:pt x="36" y="38"/>
                </a:cubicBezTo>
                <a:cubicBezTo>
                  <a:pt x="35" y="39"/>
                  <a:pt x="35" y="39"/>
                  <a:pt x="35" y="39"/>
                </a:cubicBezTo>
                <a:cubicBezTo>
                  <a:pt x="36" y="38"/>
                  <a:pt x="36" y="37"/>
                  <a:pt x="37" y="36"/>
                </a:cubicBezTo>
                <a:cubicBezTo>
                  <a:pt x="37" y="36"/>
                  <a:pt x="37" y="37"/>
                  <a:pt x="37" y="37"/>
                </a:cubicBezTo>
                <a:cubicBezTo>
                  <a:pt x="38" y="36"/>
                  <a:pt x="40" y="33"/>
                  <a:pt x="41" y="30"/>
                </a:cubicBezTo>
                <a:cubicBezTo>
                  <a:pt x="54" y="22"/>
                  <a:pt x="68" y="16"/>
                  <a:pt x="82" y="12"/>
                </a:cubicBezTo>
                <a:cubicBezTo>
                  <a:pt x="84" y="12"/>
                  <a:pt x="85" y="12"/>
                  <a:pt x="86" y="11"/>
                </a:cubicBezTo>
                <a:cubicBezTo>
                  <a:pt x="87" y="11"/>
                  <a:pt x="87" y="11"/>
                  <a:pt x="87" y="11"/>
                </a:cubicBezTo>
                <a:cubicBezTo>
                  <a:pt x="87" y="11"/>
                  <a:pt x="87" y="12"/>
                  <a:pt x="87" y="12"/>
                </a:cubicBezTo>
                <a:cubicBezTo>
                  <a:pt x="86" y="12"/>
                  <a:pt x="84" y="16"/>
                  <a:pt x="82" y="19"/>
                </a:cubicBezTo>
                <a:cubicBezTo>
                  <a:pt x="80" y="21"/>
                  <a:pt x="78" y="24"/>
                  <a:pt x="76" y="26"/>
                </a:cubicBezTo>
                <a:cubicBezTo>
                  <a:pt x="68" y="31"/>
                  <a:pt x="61" y="36"/>
                  <a:pt x="55" y="42"/>
                </a:cubicBezTo>
                <a:cubicBezTo>
                  <a:pt x="49" y="47"/>
                  <a:pt x="46" y="50"/>
                  <a:pt x="41" y="55"/>
                </a:cubicBezTo>
                <a:cubicBezTo>
                  <a:pt x="41" y="55"/>
                  <a:pt x="41" y="55"/>
                  <a:pt x="41" y="55"/>
                </a:cubicBezTo>
                <a:cubicBezTo>
                  <a:pt x="41" y="55"/>
                  <a:pt x="41" y="55"/>
                  <a:pt x="41" y="55"/>
                </a:cubicBezTo>
                <a:cubicBezTo>
                  <a:pt x="40" y="55"/>
                  <a:pt x="40" y="55"/>
                  <a:pt x="40" y="56"/>
                </a:cubicBezTo>
                <a:cubicBezTo>
                  <a:pt x="39" y="56"/>
                  <a:pt x="38" y="57"/>
                  <a:pt x="37" y="57"/>
                </a:cubicBezTo>
                <a:cubicBezTo>
                  <a:pt x="38" y="58"/>
                  <a:pt x="38" y="58"/>
                  <a:pt x="38" y="58"/>
                </a:cubicBezTo>
                <a:cubicBezTo>
                  <a:pt x="38" y="58"/>
                  <a:pt x="38" y="58"/>
                  <a:pt x="38" y="58"/>
                </a:cubicBezTo>
                <a:cubicBezTo>
                  <a:pt x="38" y="59"/>
                  <a:pt x="38" y="59"/>
                  <a:pt x="38" y="59"/>
                </a:cubicBezTo>
                <a:cubicBezTo>
                  <a:pt x="38" y="59"/>
                  <a:pt x="38" y="59"/>
                  <a:pt x="38" y="59"/>
                </a:cubicBezTo>
                <a:cubicBezTo>
                  <a:pt x="39" y="60"/>
                  <a:pt x="39" y="60"/>
                  <a:pt x="39" y="60"/>
                </a:cubicBezTo>
                <a:cubicBezTo>
                  <a:pt x="40" y="59"/>
                  <a:pt x="40" y="58"/>
                  <a:pt x="41" y="57"/>
                </a:cubicBezTo>
                <a:cubicBezTo>
                  <a:pt x="50" y="53"/>
                  <a:pt x="59" y="48"/>
                  <a:pt x="66" y="40"/>
                </a:cubicBezTo>
                <a:cubicBezTo>
                  <a:pt x="66" y="41"/>
                  <a:pt x="66" y="41"/>
                  <a:pt x="66" y="41"/>
                </a:cubicBezTo>
                <a:cubicBezTo>
                  <a:pt x="67" y="39"/>
                  <a:pt x="71" y="36"/>
                  <a:pt x="70" y="36"/>
                </a:cubicBezTo>
                <a:cubicBezTo>
                  <a:pt x="72" y="34"/>
                  <a:pt x="72" y="34"/>
                  <a:pt x="72" y="34"/>
                </a:cubicBezTo>
                <a:cubicBezTo>
                  <a:pt x="74" y="31"/>
                  <a:pt x="76" y="29"/>
                  <a:pt x="79" y="26"/>
                </a:cubicBezTo>
                <a:cubicBezTo>
                  <a:pt x="90" y="18"/>
                  <a:pt x="103" y="12"/>
                  <a:pt x="114" y="7"/>
                </a:cubicBezTo>
                <a:cubicBezTo>
                  <a:pt x="117" y="5"/>
                  <a:pt x="120" y="4"/>
                  <a:pt x="123" y="3"/>
                </a:cubicBezTo>
                <a:cubicBezTo>
                  <a:pt x="127" y="2"/>
                  <a:pt x="127" y="2"/>
                  <a:pt x="127" y="2"/>
                </a:cubicBezTo>
                <a:cubicBezTo>
                  <a:pt x="128" y="2"/>
                  <a:pt x="129" y="3"/>
                  <a:pt x="130" y="4"/>
                </a:cubicBezTo>
                <a:cubicBezTo>
                  <a:pt x="132" y="9"/>
                  <a:pt x="131" y="14"/>
                  <a:pt x="128" y="19"/>
                </a:cubicBezTo>
                <a:cubicBezTo>
                  <a:pt x="128" y="20"/>
                  <a:pt x="127" y="21"/>
                  <a:pt x="126" y="22"/>
                </a:cubicBezTo>
                <a:cubicBezTo>
                  <a:pt x="124" y="24"/>
                  <a:pt x="122" y="27"/>
                  <a:pt x="120" y="29"/>
                </a:cubicBezTo>
                <a:cubicBezTo>
                  <a:pt x="119" y="29"/>
                  <a:pt x="118" y="29"/>
                  <a:pt x="118" y="29"/>
                </a:cubicBezTo>
                <a:cubicBezTo>
                  <a:pt x="116" y="30"/>
                  <a:pt x="114" y="30"/>
                  <a:pt x="112" y="31"/>
                </a:cubicBezTo>
                <a:cubicBezTo>
                  <a:pt x="112" y="31"/>
                  <a:pt x="111" y="31"/>
                  <a:pt x="111" y="31"/>
                </a:cubicBezTo>
                <a:cubicBezTo>
                  <a:pt x="111" y="31"/>
                  <a:pt x="111" y="31"/>
                  <a:pt x="112" y="31"/>
                </a:cubicBezTo>
                <a:cubicBezTo>
                  <a:pt x="112" y="31"/>
                  <a:pt x="112" y="31"/>
                  <a:pt x="112" y="30"/>
                </a:cubicBezTo>
                <a:cubicBezTo>
                  <a:pt x="112" y="31"/>
                  <a:pt x="112" y="31"/>
                  <a:pt x="112" y="31"/>
                </a:cubicBezTo>
                <a:cubicBezTo>
                  <a:pt x="110" y="31"/>
                  <a:pt x="108" y="32"/>
                  <a:pt x="107" y="32"/>
                </a:cubicBezTo>
                <a:cubicBezTo>
                  <a:pt x="105" y="33"/>
                  <a:pt x="104" y="33"/>
                  <a:pt x="102" y="34"/>
                </a:cubicBezTo>
                <a:cubicBezTo>
                  <a:pt x="102" y="34"/>
                  <a:pt x="102" y="34"/>
                  <a:pt x="102" y="34"/>
                </a:cubicBezTo>
                <a:cubicBezTo>
                  <a:pt x="100" y="35"/>
                  <a:pt x="100" y="35"/>
                  <a:pt x="100" y="35"/>
                </a:cubicBezTo>
                <a:cubicBezTo>
                  <a:pt x="100" y="35"/>
                  <a:pt x="99" y="35"/>
                  <a:pt x="101" y="34"/>
                </a:cubicBezTo>
                <a:cubicBezTo>
                  <a:pt x="97" y="36"/>
                  <a:pt x="94" y="37"/>
                  <a:pt x="91" y="39"/>
                </a:cubicBezTo>
                <a:cubicBezTo>
                  <a:pt x="90" y="40"/>
                  <a:pt x="89" y="41"/>
                  <a:pt x="87" y="41"/>
                </a:cubicBezTo>
                <a:cubicBezTo>
                  <a:pt x="86" y="43"/>
                  <a:pt x="84" y="44"/>
                  <a:pt x="82" y="45"/>
                </a:cubicBezTo>
                <a:cubicBezTo>
                  <a:pt x="80" y="47"/>
                  <a:pt x="77" y="49"/>
                  <a:pt x="75" y="51"/>
                </a:cubicBezTo>
                <a:cubicBezTo>
                  <a:pt x="72" y="54"/>
                  <a:pt x="70" y="56"/>
                  <a:pt x="67" y="59"/>
                </a:cubicBezTo>
                <a:cubicBezTo>
                  <a:pt x="67" y="59"/>
                  <a:pt x="66" y="60"/>
                  <a:pt x="65" y="61"/>
                </a:cubicBezTo>
                <a:cubicBezTo>
                  <a:pt x="63" y="64"/>
                  <a:pt x="61" y="66"/>
                  <a:pt x="58" y="71"/>
                </a:cubicBezTo>
                <a:cubicBezTo>
                  <a:pt x="57" y="73"/>
                  <a:pt x="56" y="74"/>
                  <a:pt x="55" y="76"/>
                </a:cubicBezTo>
                <a:cubicBezTo>
                  <a:pt x="55" y="76"/>
                  <a:pt x="55" y="76"/>
                  <a:pt x="55" y="76"/>
                </a:cubicBezTo>
                <a:cubicBezTo>
                  <a:pt x="54" y="76"/>
                  <a:pt x="53" y="77"/>
                  <a:pt x="52" y="77"/>
                </a:cubicBezTo>
                <a:cubicBezTo>
                  <a:pt x="52" y="77"/>
                  <a:pt x="52" y="77"/>
                  <a:pt x="52" y="77"/>
                </a:cubicBezTo>
                <a:cubicBezTo>
                  <a:pt x="51" y="76"/>
                  <a:pt x="50" y="78"/>
                  <a:pt x="49" y="78"/>
                </a:cubicBezTo>
                <a:cubicBezTo>
                  <a:pt x="50" y="81"/>
                  <a:pt x="50" y="81"/>
                  <a:pt x="50" y="81"/>
                </a:cubicBezTo>
                <a:cubicBezTo>
                  <a:pt x="50" y="81"/>
                  <a:pt x="50" y="81"/>
                  <a:pt x="50" y="81"/>
                </a:cubicBezTo>
                <a:cubicBezTo>
                  <a:pt x="49" y="78"/>
                  <a:pt x="49" y="78"/>
                  <a:pt x="49" y="78"/>
                </a:cubicBezTo>
                <a:cubicBezTo>
                  <a:pt x="49" y="78"/>
                  <a:pt x="49" y="78"/>
                  <a:pt x="49" y="78"/>
                </a:cubicBezTo>
                <a:cubicBezTo>
                  <a:pt x="49" y="78"/>
                  <a:pt x="49" y="78"/>
                  <a:pt x="49" y="78"/>
                </a:cubicBezTo>
                <a:cubicBezTo>
                  <a:pt x="50" y="82"/>
                  <a:pt x="50" y="82"/>
                  <a:pt x="50" y="82"/>
                </a:cubicBezTo>
                <a:cubicBezTo>
                  <a:pt x="51" y="81"/>
                  <a:pt x="52" y="81"/>
                  <a:pt x="53" y="80"/>
                </a:cubicBezTo>
                <a:cubicBezTo>
                  <a:pt x="54" y="80"/>
                  <a:pt x="54" y="80"/>
                  <a:pt x="55" y="80"/>
                </a:cubicBezTo>
                <a:cubicBezTo>
                  <a:pt x="55" y="80"/>
                  <a:pt x="54" y="81"/>
                  <a:pt x="54" y="81"/>
                </a:cubicBezTo>
                <a:cubicBezTo>
                  <a:pt x="54" y="83"/>
                  <a:pt x="53" y="84"/>
                  <a:pt x="52" y="85"/>
                </a:cubicBezTo>
                <a:cubicBezTo>
                  <a:pt x="52" y="87"/>
                  <a:pt x="51" y="88"/>
                  <a:pt x="51" y="89"/>
                </a:cubicBezTo>
                <a:cubicBezTo>
                  <a:pt x="52" y="89"/>
                  <a:pt x="52" y="89"/>
                  <a:pt x="53" y="89"/>
                </a:cubicBezTo>
                <a:cubicBezTo>
                  <a:pt x="57" y="88"/>
                  <a:pt x="62" y="87"/>
                  <a:pt x="63" y="86"/>
                </a:cubicBezTo>
                <a:cubicBezTo>
                  <a:pt x="65" y="87"/>
                  <a:pt x="67" y="86"/>
                  <a:pt x="70" y="85"/>
                </a:cubicBezTo>
                <a:close/>
                <a:moveTo>
                  <a:pt x="31" y="42"/>
                </a:moveTo>
                <a:cubicBezTo>
                  <a:pt x="29" y="46"/>
                  <a:pt x="25" y="49"/>
                  <a:pt x="20" y="52"/>
                </a:cubicBezTo>
                <a:cubicBezTo>
                  <a:pt x="18" y="54"/>
                  <a:pt x="16" y="55"/>
                  <a:pt x="13" y="56"/>
                </a:cubicBezTo>
                <a:cubicBezTo>
                  <a:pt x="10" y="57"/>
                  <a:pt x="10" y="57"/>
                  <a:pt x="9" y="58"/>
                </a:cubicBezTo>
                <a:cubicBezTo>
                  <a:pt x="9" y="58"/>
                  <a:pt x="9" y="58"/>
                  <a:pt x="9" y="58"/>
                </a:cubicBezTo>
                <a:cubicBezTo>
                  <a:pt x="8" y="58"/>
                  <a:pt x="8" y="58"/>
                  <a:pt x="7" y="59"/>
                </a:cubicBezTo>
                <a:cubicBezTo>
                  <a:pt x="7" y="59"/>
                  <a:pt x="7" y="58"/>
                  <a:pt x="8" y="58"/>
                </a:cubicBezTo>
                <a:cubicBezTo>
                  <a:pt x="8" y="57"/>
                  <a:pt x="9" y="56"/>
                  <a:pt x="10" y="55"/>
                </a:cubicBezTo>
                <a:cubicBezTo>
                  <a:pt x="13" y="51"/>
                  <a:pt x="13" y="51"/>
                  <a:pt x="13" y="51"/>
                </a:cubicBezTo>
                <a:cubicBezTo>
                  <a:pt x="20" y="44"/>
                  <a:pt x="29" y="37"/>
                  <a:pt x="38" y="32"/>
                </a:cubicBezTo>
                <a:cubicBezTo>
                  <a:pt x="36" y="35"/>
                  <a:pt x="34" y="39"/>
                  <a:pt x="31" y="42"/>
                </a:cubicBezTo>
                <a:close/>
                <a:moveTo>
                  <a:pt x="69" y="34"/>
                </a:moveTo>
                <a:cubicBezTo>
                  <a:pt x="63" y="40"/>
                  <a:pt x="55" y="46"/>
                  <a:pt x="47" y="51"/>
                </a:cubicBezTo>
                <a:cubicBezTo>
                  <a:pt x="52" y="47"/>
                  <a:pt x="57" y="43"/>
                  <a:pt x="62" y="39"/>
                </a:cubicBezTo>
                <a:cubicBezTo>
                  <a:pt x="62" y="39"/>
                  <a:pt x="62" y="39"/>
                  <a:pt x="62" y="39"/>
                </a:cubicBezTo>
                <a:cubicBezTo>
                  <a:pt x="65" y="36"/>
                  <a:pt x="69" y="33"/>
                  <a:pt x="73" y="30"/>
                </a:cubicBezTo>
                <a:cubicBezTo>
                  <a:pt x="71" y="31"/>
                  <a:pt x="71" y="33"/>
                  <a:pt x="69" y="34"/>
                </a:cubicBezTo>
                <a:close/>
                <a:moveTo>
                  <a:pt x="69" y="61"/>
                </a:moveTo>
                <a:cubicBezTo>
                  <a:pt x="71" y="59"/>
                  <a:pt x="73" y="57"/>
                  <a:pt x="75" y="54"/>
                </a:cubicBezTo>
                <a:cubicBezTo>
                  <a:pt x="77" y="52"/>
                  <a:pt x="80" y="50"/>
                  <a:pt x="83" y="47"/>
                </a:cubicBezTo>
                <a:cubicBezTo>
                  <a:pt x="84" y="46"/>
                  <a:pt x="85" y="46"/>
                  <a:pt x="87" y="45"/>
                </a:cubicBezTo>
                <a:cubicBezTo>
                  <a:pt x="89" y="43"/>
                  <a:pt x="90" y="42"/>
                  <a:pt x="92" y="41"/>
                </a:cubicBezTo>
                <a:cubicBezTo>
                  <a:pt x="97" y="38"/>
                  <a:pt x="103" y="35"/>
                  <a:pt x="109" y="33"/>
                </a:cubicBezTo>
                <a:cubicBezTo>
                  <a:pt x="109" y="33"/>
                  <a:pt x="110" y="33"/>
                  <a:pt x="111" y="32"/>
                </a:cubicBezTo>
                <a:cubicBezTo>
                  <a:pt x="112" y="32"/>
                  <a:pt x="112" y="32"/>
                  <a:pt x="113" y="32"/>
                </a:cubicBezTo>
                <a:cubicBezTo>
                  <a:pt x="114" y="32"/>
                  <a:pt x="116" y="31"/>
                  <a:pt x="118" y="31"/>
                </a:cubicBezTo>
                <a:cubicBezTo>
                  <a:pt x="117" y="32"/>
                  <a:pt x="116" y="34"/>
                  <a:pt x="114" y="35"/>
                </a:cubicBezTo>
                <a:cubicBezTo>
                  <a:pt x="113" y="36"/>
                  <a:pt x="111" y="38"/>
                  <a:pt x="110" y="39"/>
                </a:cubicBezTo>
                <a:cubicBezTo>
                  <a:pt x="108" y="40"/>
                  <a:pt x="107" y="42"/>
                  <a:pt x="105" y="43"/>
                </a:cubicBezTo>
                <a:cubicBezTo>
                  <a:pt x="104" y="44"/>
                  <a:pt x="103" y="45"/>
                  <a:pt x="103" y="45"/>
                </a:cubicBezTo>
                <a:cubicBezTo>
                  <a:pt x="103" y="44"/>
                  <a:pt x="104" y="43"/>
                  <a:pt x="105" y="42"/>
                </a:cubicBezTo>
                <a:cubicBezTo>
                  <a:pt x="105" y="42"/>
                  <a:pt x="105" y="42"/>
                  <a:pt x="105" y="42"/>
                </a:cubicBezTo>
                <a:cubicBezTo>
                  <a:pt x="105" y="42"/>
                  <a:pt x="105" y="42"/>
                  <a:pt x="105" y="42"/>
                </a:cubicBezTo>
                <a:cubicBezTo>
                  <a:pt x="104" y="43"/>
                  <a:pt x="102" y="43"/>
                  <a:pt x="101" y="44"/>
                </a:cubicBezTo>
                <a:cubicBezTo>
                  <a:pt x="99" y="44"/>
                  <a:pt x="96" y="45"/>
                  <a:pt x="94" y="46"/>
                </a:cubicBezTo>
                <a:cubicBezTo>
                  <a:pt x="92" y="47"/>
                  <a:pt x="90" y="47"/>
                  <a:pt x="88" y="48"/>
                </a:cubicBezTo>
                <a:cubicBezTo>
                  <a:pt x="85" y="49"/>
                  <a:pt x="82" y="51"/>
                  <a:pt x="79" y="53"/>
                </a:cubicBezTo>
                <a:cubicBezTo>
                  <a:pt x="78" y="54"/>
                  <a:pt x="77" y="55"/>
                  <a:pt x="75" y="56"/>
                </a:cubicBezTo>
                <a:cubicBezTo>
                  <a:pt x="73" y="58"/>
                  <a:pt x="71" y="59"/>
                  <a:pt x="69" y="61"/>
                </a:cubicBezTo>
                <a:cubicBezTo>
                  <a:pt x="68" y="62"/>
                  <a:pt x="67" y="64"/>
                  <a:pt x="66" y="65"/>
                </a:cubicBezTo>
                <a:cubicBezTo>
                  <a:pt x="65" y="66"/>
                  <a:pt x="63" y="68"/>
                  <a:pt x="61" y="70"/>
                </a:cubicBezTo>
                <a:cubicBezTo>
                  <a:pt x="61" y="70"/>
                  <a:pt x="62" y="69"/>
                  <a:pt x="62" y="69"/>
                </a:cubicBezTo>
                <a:cubicBezTo>
                  <a:pt x="64" y="67"/>
                  <a:pt x="66" y="64"/>
                  <a:pt x="69" y="61"/>
                </a:cubicBezTo>
                <a:close/>
                <a:moveTo>
                  <a:pt x="64" y="74"/>
                </a:moveTo>
                <a:cubicBezTo>
                  <a:pt x="64" y="74"/>
                  <a:pt x="63" y="75"/>
                  <a:pt x="62" y="75"/>
                </a:cubicBezTo>
                <a:cubicBezTo>
                  <a:pt x="63" y="75"/>
                  <a:pt x="63" y="74"/>
                  <a:pt x="64" y="74"/>
                </a:cubicBezTo>
                <a:close/>
                <a:moveTo>
                  <a:pt x="96" y="50"/>
                </a:moveTo>
                <a:cubicBezTo>
                  <a:pt x="96" y="51"/>
                  <a:pt x="96" y="51"/>
                  <a:pt x="96" y="51"/>
                </a:cubicBezTo>
                <a:cubicBezTo>
                  <a:pt x="89" y="56"/>
                  <a:pt x="83" y="61"/>
                  <a:pt x="76" y="65"/>
                </a:cubicBezTo>
                <a:cubicBezTo>
                  <a:pt x="75" y="65"/>
                  <a:pt x="75" y="66"/>
                  <a:pt x="74" y="66"/>
                </a:cubicBezTo>
                <a:cubicBezTo>
                  <a:pt x="74" y="66"/>
                  <a:pt x="74" y="66"/>
                  <a:pt x="74" y="66"/>
                </a:cubicBezTo>
                <a:cubicBezTo>
                  <a:pt x="71" y="68"/>
                  <a:pt x="68" y="69"/>
                  <a:pt x="66" y="71"/>
                </a:cubicBezTo>
                <a:cubicBezTo>
                  <a:pt x="66" y="71"/>
                  <a:pt x="66" y="71"/>
                  <a:pt x="66" y="71"/>
                </a:cubicBezTo>
                <a:cubicBezTo>
                  <a:pt x="65" y="70"/>
                  <a:pt x="66" y="68"/>
                  <a:pt x="64" y="70"/>
                </a:cubicBezTo>
                <a:cubicBezTo>
                  <a:pt x="64" y="71"/>
                  <a:pt x="64" y="71"/>
                  <a:pt x="64" y="71"/>
                </a:cubicBezTo>
                <a:cubicBezTo>
                  <a:pt x="63" y="71"/>
                  <a:pt x="63" y="71"/>
                  <a:pt x="63" y="71"/>
                </a:cubicBezTo>
                <a:cubicBezTo>
                  <a:pt x="65" y="68"/>
                  <a:pt x="68" y="65"/>
                  <a:pt x="70" y="63"/>
                </a:cubicBezTo>
                <a:cubicBezTo>
                  <a:pt x="71" y="62"/>
                  <a:pt x="72" y="61"/>
                  <a:pt x="73" y="60"/>
                </a:cubicBezTo>
                <a:cubicBezTo>
                  <a:pt x="74" y="59"/>
                  <a:pt x="75" y="59"/>
                  <a:pt x="75" y="58"/>
                </a:cubicBezTo>
                <a:cubicBezTo>
                  <a:pt x="78" y="56"/>
                  <a:pt x="82" y="53"/>
                  <a:pt x="85" y="51"/>
                </a:cubicBezTo>
                <a:cubicBezTo>
                  <a:pt x="88" y="50"/>
                  <a:pt x="91" y="49"/>
                  <a:pt x="95" y="47"/>
                </a:cubicBezTo>
                <a:cubicBezTo>
                  <a:pt x="97" y="47"/>
                  <a:pt x="99" y="46"/>
                  <a:pt x="100" y="46"/>
                </a:cubicBezTo>
                <a:cubicBezTo>
                  <a:pt x="99" y="47"/>
                  <a:pt x="98" y="49"/>
                  <a:pt x="96" y="50"/>
                </a:cubicBezTo>
                <a:close/>
                <a:moveTo>
                  <a:pt x="75" y="68"/>
                </a:moveTo>
                <a:cubicBezTo>
                  <a:pt x="75" y="67"/>
                  <a:pt x="76" y="67"/>
                  <a:pt x="76" y="67"/>
                </a:cubicBezTo>
                <a:cubicBezTo>
                  <a:pt x="77" y="66"/>
                  <a:pt x="78" y="65"/>
                  <a:pt x="79" y="65"/>
                </a:cubicBezTo>
                <a:cubicBezTo>
                  <a:pt x="78" y="66"/>
                  <a:pt x="78" y="66"/>
                  <a:pt x="78" y="66"/>
                </a:cubicBezTo>
                <a:cubicBezTo>
                  <a:pt x="83" y="62"/>
                  <a:pt x="83" y="62"/>
                  <a:pt x="83" y="62"/>
                </a:cubicBezTo>
                <a:cubicBezTo>
                  <a:pt x="83" y="62"/>
                  <a:pt x="83" y="62"/>
                  <a:pt x="83" y="63"/>
                </a:cubicBezTo>
                <a:cubicBezTo>
                  <a:pt x="85" y="61"/>
                  <a:pt x="87" y="60"/>
                  <a:pt x="88" y="58"/>
                </a:cubicBezTo>
                <a:cubicBezTo>
                  <a:pt x="85" y="62"/>
                  <a:pt x="81" y="65"/>
                  <a:pt x="76" y="67"/>
                </a:cubicBezTo>
                <a:cubicBezTo>
                  <a:pt x="76" y="68"/>
                  <a:pt x="75" y="68"/>
                  <a:pt x="75" y="68"/>
                </a:cubicBezTo>
                <a:cubicBezTo>
                  <a:pt x="72" y="70"/>
                  <a:pt x="68" y="72"/>
                  <a:pt x="64" y="74"/>
                </a:cubicBezTo>
                <a:cubicBezTo>
                  <a:pt x="69" y="71"/>
                  <a:pt x="72" y="70"/>
                  <a:pt x="75" y="68"/>
                </a:cubicBezTo>
                <a:close/>
                <a:moveTo>
                  <a:pt x="102" y="46"/>
                </a:moveTo>
                <a:cubicBezTo>
                  <a:pt x="102" y="46"/>
                  <a:pt x="103" y="45"/>
                  <a:pt x="103" y="45"/>
                </a:cubicBezTo>
                <a:cubicBezTo>
                  <a:pt x="102" y="46"/>
                  <a:pt x="102" y="46"/>
                  <a:pt x="102" y="46"/>
                </a:cubicBezTo>
                <a:cubicBezTo>
                  <a:pt x="102" y="46"/>
                  <a:pt x="101" y="47"/>
                  <a:pt x="101" y="47"/>
                </a:cubicBezTo>
                <a:cubicBezTo>
                  <a:pt x="101" y="47"/>
                  <a:pt x="101" y="47"/>
                  <a:pt x="101" y="47"/>
                </a:cubicBezTo>
                <a:cubicBezTo>
                  <a:pt x="102" y="46"/>
                  <a:pt x="102" y="46"/>
                  <a:pt x="102" y="46"/>
                </a:cubicBezTo>
                <a:close/>
                <a:moveTo>
                  <a:pt x="57" y="74"/>
                </a:moveTo>
                <a:cubicBezTo>
                  <a:pt x="57" y="74"/>
                  <a:pt x="57" y="74"/>
                  <a:pt x="56" y="74"/>
                </a:cubicBezTo>
                <a:cubicBezTo>
                  <a:pt x="57" y="74"/>
                  <a:pt x="57" y="74"/>
                  <a:pt x="57" y="74"/>
                </a:cubicBezTo>
                <a:close/>
                <a:moveTo>
                  <a:pt x="50" y="80"/>
                </a:moveTo>
                <a:cubicBezTo>
                  <a:pt x="50" y="80"/>
                  <a:pt x="50" y="80"/>
                  <a:pt x="50" y="80"/>
                </a:cubicBezTo>
                <a:cubicBezTo>
                  <a:pt x="51" y="79"/>
                  <a:pt x="51" y="78"/>
                  <a:pt x="52" y="78"/>
                </a:cubicBezTo>
                <a:cubicBezTo>
                  <a:pt x="52" y="78"/>
                  <a:pt x="52" y="78"/>
                  <a:pt x="52" y="78"/>
                </a:cubicBezTo>
                <a:cubicBezTo>
                  <a:pt x="54" y="77"/>
                  <a:pt x="54" y="78"/>
                  <a:pt x="54" y="78"/>
                </a:cubicBezTo>
                <a:cubicBezTo>
                  <a:pt x="54" y="78"/>
                  <a:pt x="54" y="78"/>
                  <a:pt x="53" y="78"/>
                </a:cubicBezTo>
                <a:cubicBezTo>
                  <a:pt x="53" y="78"/>
                  <a:pt x="53" y="78"/>
                  <a:pt x="53" y="78"/>
                </a:cubicBezTo>
                <a:cubicBezTo>
                  <a:pt x="53" y="78"/>
                  <a:pt x="53" y="78"/>
                  <a:pt x="53" y="78"/>
                </a:cubicBezTo>
                <a:cubicBezTo>
                  <a:pt x="53" y="78"/>
                  <a:pt x="53" y="78"/>
                  <a:pt x="53" y="78"/>
                </a:cubicBezTo>
                <a:cubicBezTo>
                  <a:pt x="52" y="78"/>
                  <a:pt x="51" y="79"/>
                  <a:pt x="50" y="80"/>
                </a:cubicBezTo>
                <a:close/>
                <a:moveTo>
                  <a:pt x="55" y="86"/>
                </a:moveTo>
                <a:cubicBezTo>
                  <a:pt x="53" y="87"/>
                  <a:pt x="54" y="86"/>
                  <a:pt x="54" y="85"/>
                </a:cubicBezTo>
                <a:cubicBezTo>
                  <a:pt x="55" y="83"/>
                  <a:pt x="55" y="83"/>
                  <a:pt x="55" y="83"/>
                </a:cubicBezTo>
                <a:cubicBezTo>
                  <a:pt x="56" y="81"/>
                  <a:pt x="57" y="80"/>
                  <a:pt x="58" y="79"/>
                </a:cubicBezTo>
                <a:cubicBezTo>
                  <a:pt x="63" y="77"/>
                  <a:pt x="68" y="75"/>
                  <a:pt x="73" y="72"/>
                </a:cubicBezTo>
                <a:cubicBezTo>
                  <a:pt x="73" y="71"/>
                  <a:pt x="75" y="70"/>
                  <a:pt x="76" y="70"/>
                </a:cubicBezTo>
                <a:cubicBezTo>
                  <a:pt x="77" y="69"/>
                  <a:pt x="77" y="69"/>
                  <a:pt x="76" y="69"/>
                </a:cubicBezTo>
                <a:cubicBezTo>
                  <a:pt x="76" y="69"/>
                  <a:pt x="76" y="69"/>
                  <a:pt x="77" y="69"/>
                </a:cubicBezTo>
                <a:cubicBezTo>
                  <a:pt x="79" y="68"/>
                  <a:pt x="84" y="65"/>
                  <a:pt x="85" y="64"/>
                </a:cubicBezTo>
                <a:cubicBezTo>
                  <a:pt x="85" y="64"/>
                  <a:pt x="85" y="64"/>
                  <a:pt x="85" y="64"/>
                </a:cubicBezTo>
                <a:cubicBezTo>
                  <a:pt x="89" y="62"/>
                  <a:pt x="88" y="60"/>
                  <a:pt x="92" y="58"/>
                </a:cubicBezTo>
                <a:cubicBezTo>
                  <a:pt x="92" y="57"/>
                  <a:pt x="93" y="57"/>
                  <a:pt x="96" y="53"/>
                </a:cubicBezTo>
                <a:cubicBezTo>
                  <a:pt x="96" y="53"/>
                  <a:pt x="96" y="53"/>
                  <a:pt x="97" y="53"/>
                </a:cubicBezTo>
                <a:cubicBezTo>
                  <a:pt x="97" y="53"/>
                  <a:pt x="97" y="52"/>
                  <a:pt x="97" y="52"/>
                </a:cubicBezTo>
                <a:cubicBezTo>
                  <a:pt x="97" y="52"/>
                  <a:pt x="98" y="51"/>
                  <a:pt x="98" y="51"/>
                </a:cubicBezTo>
                <a:cubicBezTo>
                  <a:pt x="98" y="51"/>
                  <a:pt x="98" y="51"/>
                  <a:pt x="99" y="51"/>
                </a:cubicBezTo>
                <a:cubicBezTo>
                  <a:pt x="99" y="50"/>
                  <a:pt x="100" y="50"/>
                  <a:pt x="100" y="49"/>
                </a:cubicBezTo>
                <a:cubicBezTo>
                  <a:pt x="100" y="49"/>
                  <a:pt x="100" y="50"/>
                  <a:pt x="101" y="50"/>
                </a:cubicBezTo>
                <a:cubicBezTo>
                  <a:pt x="101" y="49"/>
                  <a:pt x="102" y="48"/>
                  <a:pt x="103" y="47"/>
                </a:cubicBezTo>
                <a:cubicBezTo>
                  <a:pt x="104" y="47"/>
                  <a:pt x="105" y="46"/>
                  <a:pt x="106" y="45"/>
                </a:cubicBezTo>
                <a:cubicBezTo>
                  <a:pt x="107" y="44"/>
                  <a:pt x="108" y="43"/>
                  <a:pt x="109" y="42"/>
                </a:cubicBezTo>
                <a:cubicBezTo>
                  <a:pt x="109" y="42"/>
                  <a:pt x="109" y="42"/>
                  <a:pt x="109" y="42"/>
                </a:cubicBezTo>
                <a:cubicBezTo>
                  <a:pt x="109" y="42"/>
                  <a:pt x="109" y="42"/>
                  <a:pt x="110" y="42"/>
                </a:cubicBezTo>
                <a:cubicBezTo>
                  <a:pt x="111" y="40"/>
                  <a:pt x="113" y="38"/>
                  <a:pt x="115" y="36"/>
                </a:cubicBezTo>
                <a:cubicBezTo>
                  <a:pt x="117" y="35"/>
                  <a:pt x="118" y="33"/>
                  <a:pt x="119" y="32"/>
                </a:cubicBezTo>
                <a:cubicBezTo>
                  <a:pt x="120" y="31"/>
                  <a:pt x="121" y="31"/>
                  <a:pt x="121" y="30"/>
                </a:cubicBezTo>
                <a:cubicBezTo>
                  <a:pt x="121" y="30"/>
                  <a:pt x="121" y="30"/>
                  <a:pt x="121" y="30"/>
                </a:cubicBezTo>
                <a:cubicBezTo>
                  <a:pt x="123" y="30"/>
                  <a:pt x="125" y="29"/>
                  <a:pt x="126" y="29"/>
                </a:cubicBezTo>
                <a:cubicBezTo>
                  <a:pt x="126" y="30"/>
                  <a:pt x="125" y="32"/>
                  <a:pt x="125" y="33"/>
                </a:cubicBezTo>
                <a:cubicBezTo>
                  <a:pt x="122" y="40"/>
                  <a:pt x="118" y="47"/>
                  <a:pt x="114" y="51"/>
                </a:cubicBezTo>
                <a:cubicBezTo>
                  <a:pt x="105" y="60"/>
                  <a:pt x="96" y="68"/>
                  <a:pt x="85" y="74"/>
                </a:cubicBezTo>
                <a:cubicBezTo>
                  <a:pt x="80" y="78"/>
                  <a:pt x="74" y="80"/>
                  <a:pt x="69" y="82"/>
                </a:cubicBezTo>
                <a:cubicBezTo>
                  <a:pt x="66" y="84"/>
                  <a:pt x="63" y="84"/>
                  <a:pt x="60" y="85"/>
                </a:cubicBezTo>
                <a:lnTo>
                  <a:pt x="55" y="86"/>
                </a:ln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a:p>
        </p:txBody>
      </p:sp>
      <p:sp>
        <p:nvSpPr>
          <p:cNvPr id="43" name="Title 1">
            <a:extLst>
              <a:ext uri="{FF2B5EF4-FFF2-40B4-BE49-F238E27FC236}">
                <a16:creationId xmlns:a16="http://schemas.microsoft.com/office/drawing/2014/main" id="{69FB2184-9C0A-4787-B423-B54D3636E202}"/>
              </a:ext>
            </a:extLst>
          </p:cNvPr>
          <p:cNvSpPr txBox="1">
            <a:spLocks/>
          </p:cNvSpPr>
          <p:nvPr/>
        </p:nvSpPr>
        <p:spPr>
          <a:xfrm>
            <a:off x="3249271" y="746940"/>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34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3" name="Picture Placeholder 2">
            <a:extLst>
              <a:ext uri="{FF2B5EF4-FFF2-40B4-BE49-F238E27FC236}">
                <a16:creationId xmlns:a16="http://schemas.microsoft.com/office/drawing/2014/main" id="{D49D4132-6EC8-456A-8633-7CE4864AE7C8}"/>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3CA1616C-A2EF-4A61-AE65-CE67FEF053AC}"/>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87D8290E-9CB6-41AF-AB5E-4A8D2059FA2D}"/>
              </a:ext>
            </a:extLst>
          </p:cNvPr>
          <p:cNvSpPr>
            <a:spLocks noGrp="1"/>
          </p:cNvSpPr>
          <p:nvPr>
            <p:ph type="pic" sz="quarter" idx="10"/>
          </p:nvPr>
        </p:nvSpPr>
        <p:spPr/>
      </p:sp>
      <p:sp>
        <p:nvSpPr>
          <p:cNvPr id="9" name="Picture Placeholder 8">
            <a:extLst>
              <a:ext uri="{FF2B5EF4-FFF2-40B4-BE49-F238E27FC236}">
                <a16:creationId xmlns:a16="http://schemas.microsoft.com/office/drawing/2014/main" id="{149CE77D-66AC-4E49-BB4F-938E159B83DE}"/>
              </a:ext>
            </a:extLst>
          </p:cNvPr>
          <p:cNvSpPr>
            <a:spLocks noGrp="1"/>
          </p:cNvSpPr>
          <p:nvPr>
            <p:ph type="pic" sz="quarter" idx="11"/>
          </p:nvPr>
        </p:nvSpPr>
        <p:spPr/>
      </p:sp>
    </p:spTree>
    <p:extLst>
      <p:ext uri="{BB962C8B-B14F-4D97-AF65-F5344CB8AC3E}">
        <p14:creationId xmlns:p14="http://schemas.microsoft.com/office/powerpoint/2010/main" val="660792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154163-EC66-4FB3-ABBA-4B6326F3DBD5}"/>
              </a:ext>
            </a:extLst>
          </p:cNvPr>
          <p:cNvSpPr/>
          <p:nvPr/>
        </p:nvSpPr>
        <p:spPr>
          <a:xfrm>
            <a:off x="0" y="0"/>
            <a:ext cx="24479250" cy="13679488"/>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5" name="图片占位符 24">
            <a:extLst>
              <a:ext uri="{FF2B5EF4-FFF2-40B4-BE49-F238E27FC236}">
                <a16:creationId xmlns:a16="http://schemas.microsoft.com/office/drawing/2014/main" id="{7967F5D3-31ED-42B1-8005-2C38DE83DD96}"/>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t="11834" b="11834"/>
          <a:stretch>
            <a:fillRect/>
          </a:stretch>
        </p:blipFill>
        <p:spPr/>
      </p:pic>
      <p:pic>
        <p:nvPicPr>
          <p:cNvPr id="10" name="图片占位符 9">
            <a:extLst>
              <a:ext uri="{FF2B5EF4-FFF2-40B4-BE49-F238E27FC236}">
                <a16:creationId xmlns:a16="http://schemas.microsoft.com/office/drawing/2014/main" id="{095E6229-F152-4597-BA98-B121380F2D8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1840" b="11840"/>
          <a:stretch>
            <a:fillRect/>
          </a:stretch>
        </p:blipFill>
        <p:spPr/>
      </p:pic>
      <p:pic>
        <p:nvPicPr>
          <p:cNvPr id="7" name="图片占位符 6">
            <a:extLst>
              <a:ext uri="{FF2B5EF4-FFF2-40B4-BE49-F238E27FC236}">
                <a16:creationId xmlns:a16="http://schemas.microsoft.com/office/drawing/2014/main" id="{6D2371C3-DC7C-43CE-87EB-F5801284AAF3}"/>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18680" b="18680"/>
          <a:stretch>
            <a:fillRect/>
          </a:stretch>
        </p:blipFill>
        <p:spPr/>
      </p:pic>
      <p:sp>
        <p:nvSpPr>
          <p:cNvPr id="17" name="Freeform 5">
            <a:extLst>
              <a:ext uri="{FF2B5EF4-FFF2-40B4-BE49-F238E27FC236}">
                <a16:creationId xmlns:a16="http://schemas.microsoft.com/office/drawing/2014/main" id="{41C19E05-4EDC-4134-809D-0657C4BE0D03}"/>
              </a:ext>
            </a:extLst>
          </p:cNvPr>
          <p:cNvSpPr>
            <a:spLocks noEditPoints="1"/>
          </p:cNvSpPr>
          <p:nvPr/>
        </p:nvSpPr>
        <p:spPr bwMode="auto">
          <a:xfrm>
            <a:off x="0" y="5411294"/>
            <a:ext cx="6442425" cy="9216016"/>
          </a:xfrm>
          <a:custGeom>
            <a:avLst/>
            <a:gdLst>
              <a:gd name="T0" fmla="*/ 48 w 213"/>
              <a:gd name="T1" fmla="*/ 264 h 306"/>
              <a:gd name="T2" fmla="*/ 55 w 213"/>
              <a:gd name="T3" fmla="*/ 177 h 306"/>
              <a:gd name="T4" fmla="*/ 58 w 213"/>
              <a:gd name="T5" fmla="*/ 114 h 306"/>
              <a:gd name="T6" fmla="*/ 87 w 213"/>
              <a:gd name="T7" fmla="*/ 34 h 306"/>
              <a:gd name="T8" fmla="*/ 64 w 213"/>
              <a:gd name="T9" fmla="*/ 248 h 306"/>
              <a:gd name="T10" fmla="*/ 99 w 213"/>
              <a:gd name="T11" fmla="*/ 178 h 306"/>
              <a:gd name="T12" fmla="*/ 119 w 213"/>
              <a:gd name="T13" fmla="*/ 114 h 306"/>
              <a:gd name="T14" fmla="*/ 109 w 213"/>
              <a:gd name="T15" fmla="*/ 225 h 306"/>
              <a:gd name="T16" fmla="*/ 105 w 213"/>
              <a:gd name="T17" fmla="*/ 266 h 306"/>
              <a:gd name="T18" fmla="*/ 124 w 213"/>
              <a:gd name="T19" fmla="*/ 233 h 306"/>
              <a:gd name="T20" fmla="*/ 149 w 213"/>
              <a:gd name="T21" fmla="*/ 197 h 306"/>
              <a:gd name="T22" fmla="*/ 140 w 213"/>
              <a:gd name="T23" fmla="*/ 250 h 306"/>
              <a:gd name="T24" fmla="*/ 168 w 213"/>
              <a:gd name="T25" fmla="*/ 214 h 306"/>
              <a:gd name="T26" fmla="*/ 194 w 213"/>
              <a:gd name="T27" fmla="*/ 203 h 306"/>
              <a:gd name="T28" fmla="*/ 211 w 213"/>
              <a:gd name="T29" fmla="*/ 183 h 306"/>
              <a:gd name="T30" fmla="*/ 190 w 213"/>
              <a:gd name="T31" fmla="*/ 202 h 306"/>
              <a:gd name="T32" fmla="*/ 179 w 213"/>
              <a:gd name="T33" fmla="*/ 189 h 306"/>
              <a:gd name="T34" fmla="*/ 177 w 213"/>
              <a:gd name="T35" fmla="*/ 182 h 306"/>
              <a:gd name="T36" fmla="*/ 161 w 213"/>
              <a:gd name="T37" fmla="*/ 166 h 306"/>
              <a:gd name="T38" fmla="*/ 159 w 213"/>
              <a:gd name="T39" fmla="*/ 156 h 306"/>
              <a:gd name="T40" fmla="*/ 133 w 213"/>
              <a:gd name="T41" fmla="*/ 224 h 306"/>
              <a:gd name="T42" fmla="*/ 129 w 213"/>
              <a:gd name="T43" fmla="*/ 227 h 306"/>
              <a:gd name="T44" fmla="*/ 140 w 213"/>
              <a:gd name="T45" fmla="*/ 186 h 306"/>
              <a:gd name="T46" fmla="*/ 142 w 213"/>
              <a:gd name="T47" fmla="*/ 124 h 306"/>
              <a:gd name="T48" fmla="*/ 135 w 213"/>
              <a:gd name="T49" fmla="*/ 161 h 306"/>
              <a:gd name="T50" fmla="*/ 126 w 213"/>
              <a:gd name="T51" fmla="*/ 180 h 306"/>
              <a:gd name="T52" fmla="*/ 120 w 213"/>
              <a:gd name="T53" fmla="*/ 197 h 306"/>
              <a:gd name="T54" fmla="*/ 117 w 213"/>
              <a:gd name="T55" fmla="*/ 205 h 306"/>
              <a:gd name="T56" fmla="*/ 120 w 213"/>
              <a:gd name="T57" fmla="*/ 188 h 306"/>
              <a:gd name="T58" fmla="*/ 127 w 213"/>
              <a:gd name="T59" fmla="*/ 137 h 306"/>
              <a:gd name="T60" fmla="*/ 132 w 213"/>
              <a:gd name="T61" fmla="*/ 89 h 306"/>
              <a:gd name="T62" fmla="*/ 128 w 213"/>
              <a:gd name="T63" fmla="*/ 61 h 306"/>
              <a:gd name="T64" fmla="*/ 112 w 213"/>
              <a:gd name="T65" fmla="*/ 107 h 306"/>
              <a:gd name="T66" fmla="*/ 75 w 213"/>
              <a:gd name="T67" fmla="*/ 230 h 306"/>
              <a:gd name="T68" fmla="*/ 73 w 213"/>
              <a:gd name="T69" fmla="*/ 214 h 306"/>
              <a:gd name="T70" fmla="*/ 88 w 213"/>
              <a:gd name="T71" fmla="*/ 91 h 306"/>
              <a:gd name="T72" fmla="*/ 87 w 213"/>
              <a:gd name="T73" fmla="*/ 0 h 306"/>
              <a:gd name="T74" fmla="*/ 53 w 213"/>
              <a:gd name="T75" fmla="*/ 7 h 306"/>
              <a:gd name="T76" fmla="*/ 32 w 213"/>
              <a:gd name="T77" fmla="*/ 61 h 306"/>
              <a:gd name="T78" fmla="*/ 21 w 213"/>
              <a:gd name="T79" fmla="*/ 78 h 306"/>
              <a:gd name="T80" fmla="*/ 9 w 213"/>
              <a:gd name="T81" fmla="*/ 271 h 306"/>
              <a:gd name="T82" fmla="*/ 19 w 213"/>
              <a:gd name="T83" fmla="*/ 248 h 306"/>
              <a:gd name="T84" fmla="*/ 30 w 213"/>
              <a:gd name="T85" fmla="*/ 270 h 306"/>
              <a:gd name="T86" fmla="*/ 36 w 213"/>
              <a:gd name="T87" fmla="*/ 306 h 306"/>
              <a:gd name="T88" fmla="*/ 207 w 213"/>
              <a:gd name="T89" fmla="*/ 185 h 306"/>
              <a:gd name="T90" fmla="*/ 181 w 213"/>
              <a:gd name="T91" fmla="*/ 185 h 306"/>
              <a:gd name="T92" fmla="*/ 142 w 213"/>
              <a:gd name="T93" fmla="*/ 149 h 306"/>
              <a:gd name="T94" fmla="*/ 137 w 213"/>
              <a:gd name="T95" fmla="*/ 164 h 306"/>
              <a:gd name="T96" fmla="*/ 136 w 213"/>
              <a:gd name="T97" fmla="*/ 173 h 306"/>
              <a:gd name="T98" fmla="*/ 134 w 213"/>
              <a:gd name="T99" fmla="*/ 178 h 306"/>
              <a:gd name="T100" fmla="*/ 39 w 213"/>
              <a:gd name="T101" fmla="*/ 256 h 306"/>
              <a:gd name="T102" fmla="*/ 45 w 213"/>
              <a:gd name="T103" fmla="*/ 186 h 306"/>
              <a:gd name="T104" fmla="*/ 49 w 213"/>
              <a:gd name="T105" fmla="*/ 115 h 306"/>
              <a:gd name="T106" fmla="*/ 49 w 213"/>
              <a:gd name="T107" fmla="*/ 88 h 306"/>
              <a:gd name="T108" fmla="*/ 58 w 213"/>
              <a:gd name="T109" fmla="*/ 68 h 306"/>
              <a:gd name="T110" fmla="*/ 38 w 213"/>
              <a:gd name="T111" fmla="*/ 83 h 306"/>
              <a:gd name="T112" fmla="*/ 32 w 213"/>
              <a:gd name="T113" fmla="*/ 77 h 306"/>
              <a:gd name="T114" fmla="*/ 31 w 213"/>
              <a:gd name="T115" fmla="*/ 83 h 306"/>
              <a:gd name="T116" fmla="*/ 24 w 213"/>
              <a:gd name="T117" fmla="*/ 142 h 306"/>
              <a:gd name="T118" fmla="*/ 27 w 213"/>
              <a:gd name="T119" fmla="*/ 26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306">
                <a:moveTo>
                  <a:pt x="46" y="289"/>
                </a:moveTo>
                <a:cubicBezTo>
                  <a:pt x="46" y="288"/>
                  <a:pt x="46" y="286"/>
                  <a:pt x="46" y="285"/>
                </a:cubicBezTo>
                <a:cubicBezTo>
                  <a:pt x="46" y="285"/>
                  <a:pt x="46" y="286"/>
                  <a:pt x="46" y="286"/>
                </a:cubicBezTo>
                <a:cubicBezTo>
                  <a:pt x="46" y="285"/>
                  <a:pt x="46" y="282"/>
                  <a:pt x="46" y="280"/>
                </a:cubicBezTo>
                <a:cubicBezTo>
                  <a:pt x="46" y="277"/>
                  <a:pt x="45" y="273"/>
                  <a:pt x="45" y="269"/>
                </a:cubicBezTo>
                <a:cubicBezTo>
                  <a:pt x="45" y="266"/>
                  <a:pt x="46" y="261"/>
                  <a:pt x="46" y="258"/>
                </a:cubicBezTo>
                <a:cubicBezTo>
                  <a:pt x="46" y="255"/>
                  <a:pt x="46" y="253"/>
                  <a:pt x="46" y="256"/>
                </a:cubicBezTo>
                <a:cubicBezTo>
                  <a:pt x="46" y="259"/>
                  <a:pt x="46" y="263"/>
                  <a:pt x="46" y="267"/>
                </a:cubicBezTo>
                <a:cubicBezTo>
                  <a:pt x="46" y="257"/>
                  <a:pt x="46" y="257"/>
                  <a:pt x="46" y="257"/>
                </a:cubicBezTo>
                <a:cubicBezTo>
                  <a:pt x="48" y="261"/>
                  <a:pt x="46" y="268"/>
                  <a:pt x="46" y="277"/>
                </a:cubicBezTo>
                <a:cubicBezTo>
                  <a:pt x="46" y="278"/>
                  <a:pt x="46" y="279"/>
                  <a:pt x="47" y="280"/>
                </a:cubicBezTo>
                <a:cubicBezTo>
                  <a:pt x="47" y="278"/>
                  <a:pt x="47" y="277"/>
                  <a:pt x="47" y="275"/>
                </a:cubicBezTo>
                <a:cubicBezTo>
                  <a:pt x="47" y="267"/>
                  <a:pt x="47" y="258"/>
                  <a:pt x="48" y="249"/>
                </a:cubicBezTo>
                <a:cubicBezTo>
                  <a:pt x="48" y="240"/>
                  <a:pt x="48" y="233"/>
                  <a:pt x="49" y="228"/>
                </a:cubicBezTo>
                <a:cubicBezTo>
                  <a:pt x="50" y="232"/>
                  <a:pt x="47" y="258"/>
                  <a:pt x="49" y="249"/>
                </a:cubicBezTo>
                <a:cubicBezTo>
                  <a:pt x="48" y="264"/>
                  <a:pt x="48" y="264"/>
                  <a:pt x="48" y="264"/>
                </a:cubicBezTo>
                <a:cubicBezTo>
                  <a:pt x="48" y="264"/>
                  <a:pt x="48" y="265"/>
                  <a:pt x="48" y="265"/>
                </a:cubicBezTo>
                <a:cubicBezTo>
                  <a:pt x="48" y="265"/>
                  <a:pt x="48" y="266"/>
                  <a:pt x="48" y="266"/>
                </a:cubicBezTo>
                <a:cubicBezTo>
                  <a:pt x="48" y="267"/>
                  <a:pt x="48" y="269"/>
                  <a:pt x="48" y="270"/>
                </a:cubicBezTo>
                <a:cubicBezTo>
                  <a:pt x="48" y="272"/>
                  <a:pt x="48" y="274"/>
                  <a:pt x="48" y="275"/>
                </a:cubicBezTo>
                <a:cubicBezTo>
                  <a:pt x="48" y="276"/>
                  <a:pt x="48" y="278"/>
                  <a:pt x="49" y="278"/>
                </a:cubicBezTo>
                <a:cubicBezTo>
                  <a:pt x="50" y="265"/>
                  <a:pt x="51" y="255"/>
                  <a:pt x="51" y="246"/>
                </a:cubicBezTo>
                <a:cubicBezTo>
                  <a:pt x="51" y="245"/>
                  <a:pt x="51" y="244"/>
                  <a:pt x="51" y="243"/>
                </a:cubicBezTo>
                <a:cubicBezTo>
                  <a:pt x="52" y="235"/>
                  <a:pt x="52" y="227"/>
                  <a:pt x="53" y="215"/>
                </a:cubicBezTo>
                <a:cubicBezTo>
                  <a:pt x="53" y="210"/>
                  <a:pt x="52" y="211"/>
                  <a:pt x="52" y="210"/>
                </a:cubicBezTo>
                <a:cubicBezTo>
                  <a:pt x="52" y="210"/>
                  <a:pt x="52" y="210"/>
                  <a:pt x="51" y="207"/>
                </a:cubicBezTo>
                <a:cubicBezTo>
                  <a:pt x="51" y="202"/>
                  <a:pt x="52" y="198"/>
                  <a:pt x="52" y="195"/>
                </a:cubicBezTo>
                <a:cubicBezTo>
                  <a:pt x="52" y="193"/>
                  <a:pt x="52" y="192"/>
                  <a:pt x="52" y="191"/>
                </a:cubicBezTo>
                <a:cubicBezTo>
                  <a:pt x="52" y="190"/>
                  <a:pt x="52" y="189"/>
                  <a:pt x="52" y="189"/>
                </a:cubicBezTo>
                <a:cubicBezTo>
                  <a:pt x="52" y="188"/>
                  <a:pt x="52" y="188"/>
                  <a:pt x="52" y="187"/>
                </a:cubicBezTo>
                <a:cubicBezTo>
                  <a:pt x="53" y="184"/>
                  <a:pt x="53" y="182"/>
                  <a:pt x="54" y="180"/>
                </a:cubicBezTo>
                <a:cubicBezTo>
                  <a:pt x="54" y="179"/>
                  <a:pt x="55" y="178"/>
                  <a:pt x="55" y="177"/>
                </a:cubicBezTo>
                <a:cubicBezTo>
                  <a:pt x="56" y="175"/>
                  <a:pt x="56" y="171"/>
                  <a:pt x="56" y="165"/>
                </a:cubicBezTo>
                <a:cubicBezTo>
                  <a:pt x="56" y="164"/>
                  <a:pt x="56" y="164"/>
                  <a:pt x="56" y="164"/>
                </a:cubicBezTo>
                <a:cubicBezTo>
                  <a:pt x="55" y="162"/>
                  <a:pt x="54" y="160"/>
                  <a:pt x="54" y="156"/>
                </a:cubicBezTo>
                <a:cubicBezTo>
                  <a:pt x="54" y="153"/>
                  <a:pt x="54" y="150"/>
                  <a:pt x="55" y="146"/>
                </a:cubicBezTo>
                <a:cubicBezTo>
                  <a:pt x="56" y="149"/>
                  <a:pt x="56" y="149"/>
                  <a:pt x="56" y="149"/>
                </a:cubicBezTo>
                <a:cubicBezTo>
                  <a:pt x="56" y="150"/>
                  <a:pt x="56" y="150"/>
                  <a:pt x="56" y="150"/>
                </a:cubicBezTo>
                <a:cubicBezTo>
                  <a:pt x="57" y="146"/>
                  <a:pt x="57" y="143"/>
                  <a:pt x="56" y="141"/>
                </a:cubicBezTo>
                <a:cubicBezTo>
                  <a:pt x="56" y="136"/>
                  <a:pt x="55" y="136"/>
                  <a:pt x="56" y="124"/>
                </a:cubicBezTo>
                <a:cubicBezTo>
                  <a:pt x="57" y="127"/>
                  <a:pt x="56" y="137"/>
                  <a:pt x="57" y="135"/>
                </a:cubicBezTo>
                <a:cubicBezTo>
                  <a:pt x="57" y="134"/>
                  <a:pt x="57" y="134"/>
                  <a:pt x="57" y="134"/>
                </a:cubicBezTo>
                <a:cubicBezTo>
                  <a:pt x="58" y="129"/>
                  <a:pt x="57" y="127"/>
                  <a:pt x="57" y="126"/>
                </a:cubicBezTo>
                <a:cubicBezTo>
                  <a:pt x="57" y="124"/>
                  <a:pt x="56" y="123"/>
                  <a:pt x="56" y="120"/>
                </a:cubicBezTo>
                <a:cubicBezTo>
                  <a:pt x="57" y="119"/>
                  <a:pt x="57" y="119"/>
                  <a:pt x="57" y="118"/>
                </a:cubicBezTo>
                <a:cubicBezTo>
                  <a:pt x="57" y="118"/>
                  <a:pt x="57" y="118"/>
                  <a:pt x="57" y="118"/>
                </a:cubicBezTo>
                <a:cubicBezTo>
                  <a:pt x="58" y="117"/>
                  <a:pt x="58" y="117"/>
                  <a:pt x="58" y="117"/>
                </a:cubicBezTo>
                <a:cubicBezTo>
                  <a:pt x="58" y="116"/>
                  <a:pt x="58" y="115"/>
                  <a:pt x="58" y="114"/>
                </a:cubicBezTo>
                <a:cubicBezTo>
                  <a:pt x="59" y="112"/>
                  <a:pt x="59" y="111"/>
                  <a:pt x="59" y="109"/>
                </a:cubicBezTo>
                <a:cubicBezTo>
                  <a:pt x="61" y="106"/>
                  <a:pt x="63" y="102"/>
                  <a:pt x="65" y="97"/>
                </a:cubicBezTo>
                <a:cubicBezTo>
                  <a:pt x="71" y="80"/>
                  <a:pt x="77" y="54"/>
                  <a:pt x="83" y="40"/>
                </a:cubicBezTo>
                <a:cubicBezTo>
                  <a:pt x="82" y="41"/>
                  <a:pt x="82" y="41"/>
                  <a:pt x="82" y="41"/>
                </a:cubicBezTo>
                <a:cubicBezTo>
                  <a:pt x="82" y="38"/>
                  <a:pt x="83" y="37"/>
                  <a:pt x="83" y="35"/>
                </a:cubicBezTo>
                <a:cubicBezTo>
                  <a:pt x="84" y="35"/>
                  <a:pt x="84" y="34"/>
                  <a:pt x="84" y="34"/>
                </a:cubicBezTo>
                <a:cubicBezTo>
                  <a:pt x="85" y="33"/>
                  <a:pt x="85" y="33"/>
                  <a:pt x="85" y="33"/>
                </a:cubicBezTo>
                <a:cubicBezTo>
                  <a:pt x="84" y="33"/>
                  <a:pt x="84" y="33"/>
                  <a:pt x="84" y="34"/>
                </a:cubicBezTo>
                <a:cubicBezTo>
                  <a:pt x="84" y="34"/>
                  <a:pt x="83" y="35"/>
                  <a:pt x="84" y="33"/>
                </a:cubicBezTo>
                <a:cubicBezTo>
                  <a:pt x="84" y="32"/>
                  <a:pt x="84" y="30"/>
                  <a:pt x="85" y="29"/>
                </a:cubicBezTo>
                <a:cubicBezTo>
                  <a:pt x="86" y="26"/>
                  <a:pt x="86" y="26"/>
                  <a:pt x="86" y="26"/>
                </a:cubicBezTo>
                <a:cubicBezTo>
                  <a:pt x="86" y="25"/>
                  <a:pt x="86" y="25"/>
                  <a:pt x="86" y="25"/>
                </a:cubicBezTo>
                <a:cubicBezTo>
                  <a:pt x="86" y="25"/>
                  <a:pt x="87" y="25"/>
                  <a:pt x="87" y="25"/>
                </a:cubicBezTo>
                <a:cubicBezTo>
                  <a:pt x="88" y="26"/>
                  <a:pt x="88" y="29"/>
                  <a:pt x="88" y="30"/>
                </a:cubicBezTo>
                <a:cubicBezTo>
                  <a:pt x="87" y="33"/>
                  <a:pt x="87" y="33"/>
                  <a:pt x="87" y="33"/>
                </a:cubicBezTo>
                <a:cubicBezTo>
                  <a:pt x="87" y="34"/>
                  <a:pt x="87" y="34"/>
                  <a:pt x="87" y="34"/>
                </a:cubicBezTo>
                <a:cubicBezTo>
                  <a:pt x="87" y="34"/>
                  <a:pt x="87" y="34"/>
                  <a:pt x="87" y="34"/>
                </a:cubicBezTo>
                <a:cubicBezTo>
                  <a:pt x="87" y="36"/>
                  <a:pt x="87" y="36"/>
                  <a:pt x="87" y="36"/>
                </a:cubicBezTo>
                <a:cubicBezTo>
                  <a:pt x="87" y="37"/>
                  <a:pt x="86" y="38"/>
                  <a:pt x="86" y="39"/>
                </a:cubicBezTo>
                <a:cubicBezTo>
                  <a:pt x="85" y="44"/>
                  <a:pt x="85" y="49"/>
                  <a:pt x="84" y="53"/>
                </a:cubicBezTo>
                <a:cubicBezTo>
                  <a:pt x="81" y="70"/>
                  <a:pt x="79" y="87"/>
                  <a:pt x="76" y="104"/>
                </a:cubicBezTo>
                <a:cubicBezTo>
                  <a:pt x="75" y="111"/>
                  <a:pt x="75" y="114"/>
                  <a:pt x="76" y="116"/>
                </a:cubicBezTo>
                <a:cubicBezTo>
                  <a:pt x="76" y="120"/>
                  <a:pt x="77" y="122"/>
                  <a:pt x="74" y="135"/>
                </a:cubicBezTo>
                <a:cubicBezTo>
                  <a:pt x="74" y="132"/>
                  <a:pt x="74" y="132"/>
                  <a:pt x="74" y="132"/>
                </a:cubicBezTo>
                <a:cubicBezTo>
                  <a:pt x="74" y="129"/>
                  <a:pt x="74" y="129"/>
                  <a:pt x="74" y="129"/>
                </a:cubicBezTo>
                <a:cubicBezTo>
                  <a:pt x="72" y="145"/>
                  <a:pt x="70" y="162"/>
                  <a:pt x="68" y="179"/>
                </a:cubicBezTo>
                <a:cubicBezTo>
                  <a:pt x="67" y="188"/>
                  <a:pt x="66" y="196"/>
                  <a:pt x="64" y="204"/>
                </a:cubicBezTo>
                <a:cubicBezTo>
                  <a:pt x="64" y="212"/>
                  <a:pt x="63" y="219"/>
                  <a:pt x="62" y="226"/>
                </a:cubicBezTo>
                <a:cubicBezTo>
                  <a:pt x="61" y="234"/>
                  <a:pt x="62" y="237"/>
                  <a:pt x="62" y="240"/>
                </a:cubicBezTo>
                <a:cubicBezTo>
                  <a:pt x="62" y="240"/>
                  <a:pt x="62" y="240"/>
                  <a:pt x="62" y="239"/>
                </a:cubicBezTo>
                <a:cubicBezTo>
                  <a:pt x="61" y="239"/>
                  <a:pt x="61" y="239"/>
                  <a:pt x="61" y="237"/>
                </a:cubicBezTo>
                <a:cubicBezTo>
                  <a:pt x="61" y="242"/>
                  <a:pt x="62" y="245"/>
                  <a:pt x="64" y="248"/>
                </a:cubicBezTo>
                <a:cubicBezTo>
                  <a:pt x="65" y="250"/>
                  <a:pt x="66" y="251"/>
                  <a:pt x="68" y="251"/>
                </a:cubicBezTo>
                <a:cubicBezTo>
                  <a:pt x="70" y="253"/>
                  <a:pt x="72" y="253"/>
                  <a:pt x="72" y="252"/>
                </a:cubicBezTo>
                <a:cubicBezTo>
                  <a:pt x="74" y="249"/>
                  <a:pt x="72" y="252"/>
                  <a:pt x="73" y="252"/>
                </a:cubicBezTo>
                <a:cubicBezTo>
                  <a:pt x="74" y="251"/>
                  <a:pt x="75" y="250"/>
                  <a:pt x="76" y="249"/>
                </a:cubicBezTo>
                <a:cubicBezTo>
                  <a:pt x="76" y="248"/>
                  <a:pt x="77" y="247"/>
                  <a:pt x="78" y="246"/>
                </a:cubicBezTo>
                <a:cubicBezTo>
                  <a:pt x="78" y="246"/>
                  <a:pt x="78" y="245"/>
                  <a:pt x="79" y="245"/>
                </a:cubicBezTo>
                <a:cubicBezTo>
                  <a:pt x="79" y="243"/>
                  <a:pt x="79" y="242"/>
                  <a:pt x="80" y="240"/>
                </a:cubicBezTo>
                <a:cubicBezTo>
                  <a:pt x="81" y="237"/>
                  <a:pt x="81" y="235"/>
                  <a:pt x="82" y="234"/>
                </a:cubicBezTo>
                <a:cubicBezTo>
                  <a:pt x="82" y="234"/>
                  <a:pt x="82" y="236"/>
                  <a:pt x="81" y="238"/>
                </a:cubicBezTo>
                <a:cubicBezTo>
                  <a:pt x="84" y="227"/>
                  <a:pt x="92" y="204"/>
                  <a:pt x="89" y="211"/>
                </a:cubicBezTo>
                <a:cubicBezTo>
                  <a:pt x="89" y="209"/>
                  <a:pt x="90" y="207"/>
                  <a:pt x="90" y="206"/>
                </a:cubicBezTo>
                <a:cubicBezTo>
                  <a:pt x="91" y="204"/>
                  <a:pt x="91" y="203"/>
                  <a:pt x="92" y="202"/>
                </a:cubicBezTo>
                <a:cubicBezTo>
                  <a:pt x="92" y="199"/>
                  <a:pt x="93" y="196"/>
                  <a:pt x="94" y="193"/>
                </a:cubicBezTo>
                <a:cubicBezTo>
                  <a:pt x="95" y="190"/>
                  <a:pt x="96" y="186"/>
                  <a:pt x="97" y="183"/>
                </a:cubicBezTo>
                <a:cubicBezTo>
                  <a:pt x="98" y="182"/>
                  <a:pt x="98" y="181"/>
                  <a:pt x="98" y="180"/>
                </a:cubicBezTo>
                <a:cubicBezTo>
                  <a:pt x="98" y="179"/>
                  <a:pt x="99" y="179"/>
                  <a:pt x="99" y="178"/>
                </a:cubicBezTo>
                <a:cubicBezTo>
                  <a:pt x="99" y="178"/>
                  <a:pt x="99" y="177"/>
                  <a:pt x="99" y="177"/>
                </a:cubicBezTo>
                <a:cubicBezTo>
                  <a:pt x="100" y="170"/>
                  <a:pt x="106" y="158"/>
                  <a:pt x="104" y="156"/>
                </a:cubicBezTo>
                <a:cubicBezTo>
                  <a:pt x="105" y="157"/>
                  <a:pt x="107" y="152"/>
                  <a:pt x="109" y="145"/>
                </a:cubicBezTo>
                <a:cubicBezTo>
                  <a:pt x="110" y="142"/>
                  <a:pt x="111" y="139"/>
                  <a:pt x="112" y="136"/>
                </a:cubicBezTo>
                <a:cubicBezTo>
                  <a:pt x="112" y="135"/>
                  <a:pt x="112" y="134"/>
                  <a:pt x="113" y="134"/>
                </a:cubicBezTo>
                <a:cubicBezTo>
                  <a:pt x="113" y="133"/>
                  <a:pt x="113" y="133"/>
                  <a:pt x="113" y="133"/>
                </a:cubicBezTo>
                <a:cubicBezTo>
                  <a:pt x="113" y="133"/>
                  <a:pt x="113" y="133"/>
                  <a:pt x="113" y="133"/>
                </a:cubicBezTo>
                <a:cubicBezTo>
                  <a:pt x="113" y="132"/>
                  <a:pt x="113" y="132"/>
                  <a:pt x="113" y="131"/>
                </a:cubicBezTo>
                <a:cubicBezTo>
                  <a:pt x="113" y="132"/>
                  <a:pt x="113" y="132"/>
                  <a:pt x="113" y="132"/>
                </a:cubicBezTo>
                <a:cubicBezTo>
                  <a:pt x="114" y="131"/>
                  <a:pt x="114" y="132"/>
                  <a:pt x="114" y="132"/>
                </a:cubicBezTo>
                <a:cubicBezTo>
                  <a:pt x="114" y="132"/>
                  <a:pt x="114" y="131"/>
                  <a:pt x="114" y="130"/>
                </a:cubicBezTo>
                <a:cubicBezTo>
                  <a:pt x="114" y="129"/>
                  <a:pt x="115" y="127"/>
                  <a:pt x="115" y="125"/>
                </a:cubicBezTo>
                <a:cubicBezTo>
                  <a:pt x="115" y="127"/>
                  <a:pt x="115" y="127"/>
                  <a:pt x="116" y="124"/>
                </a:cubicBezTo>
                <a:cubicBezTo>
                  <a:pt x="116" y="122"/>
                  <a:pt x="117" y="118"/>
                  <a:pt x="118" y="116"/>
                </a:cubicBezTo>
                <a:cubicBezTo>
                  <a:pt x="118" y="114"/>
                  <a:pt x="118" y="114"/>
                  <a:pt x="117" y="123"/>
                </a:cubicBezTo>
                <a:cubicBezTo>
                  <a:pt x="117" y="120"/>
                  <a:pt x="118" y="116"/>
                  <a:pt x="119" y="114"/>
                </a:cubicBezTo>
                <a:cubicBezTo>
                  <a:pt x="120" y="111"/>
                  <a:pt x="120" y="113"/>
                  <a:pt x="120" y="117"/>
                </a:cubicBezTo>
                <a:cubicBezTo>
                  <a:pt x="120" y="119"/>
                  <a:pt x="119" y="121"/>
                  <a:pt x="119" y="124"/>
                </a:cubicBezTo>
                <a:cubicBezTo>
                  <a:pt x="118" y="127"/>
                  <a:pt x="118" y="123"/>
                  <a:pt x="118" y="121"/>
                </a:cubicBezTo>
                <a:cubicBezTo>
                  <a:pt x="118" y="120"/>
                  <a:pt x="118" y="121"/>
                  <a:pt x="117" y="126"/>
                </a:cubicBezTo>
                <a:cubicBezTo>
                  <a:pt x="117" y="126"/>
                  <a:pt x="117" y="126"/>
                  <a:pt x="117" y="126"/>
                </a:cubicBezTo>
                <a:cubicBezTo>
                  <a:pt x="118" y="125"/>
                  <a:pt x="118" y="126"/>
                  <a:pt x="118" y="128"/>
                </a:cubicBezTo>
                <a:cubicBezTo>
                  <a:pt x="118" y="129"/>
                  <a:pt x="118" y="131"/>
                  <a:pt x="118" y="133"/>
                </a:cubicBezTo>
                <a:cubicBezTo>
                  <a:pt x="118" y="133"/>
                  <a:pt x="118" y="134"/>
                  <a:pt x="118" y="134"/>
                </a:cubicBezTo>
                <a:cubicBezTo>
                  <a:pt x="118" y="135"/>
                  <a:pt x="118" y="136"/>
                  <a:pt x="117" y="137"/>
                </a:cubicBezTo>
                <a:cubicBezTo>
                  <a:pt x="117" y="140"/>
                  <a:pt x="117" y="142"/>
                  <a:pt x="116" y="144"/>
                </a:cubicBezTo>
                <a:cubicBezTo>
                  <a:pt x="115" y="150"/>
                  <a:pt x="116" y="141"/>
                  <a:pt x="116" y="139"/>
                </a:cubicBezTo>
                <a:cubicBezTo>
                  <a:pt x="115" y="150"/>
                  <a:pt x="113" y="161"/>
                  <a:pt x="112" y="172"/>
                </a:cubicBezTo>
                <a:cubicBezTo>
                  <a:pt x="111" y="179"/>
                  <a:pt x="110" y="186"/>
                  <a:pt x="109" y="194"/>
                </a:cubicBezTo>
                <a:cubicBezTo>
                  <a:pt x="108" y="202"/>
                  <a:pt x="108" y="210"/>
                  <a:pt x="107" y="217"/>
                </a:cubicBezTo>
                <a:cubicBezTo>
                  <a:pt x="108" y="212"/>
                  <a:pt x="108" y="216"/>
                  <a:pt x="108" y="219"/>
                </a:cubicBezTo>
                <a:cubicBezTo>
                  <a:pt x="109" y="223"/>
                  <a:pt x="109" y="227"/>
                  <a:pt x="109" y="225"/>
                </a:cubicBezTo>
                <a:cubicBezTo>
                  <a:pt x="109" y="226"/>
                  <a:pt x="108" y="228"/>
                  <a:pt x="108" y="229"/>
                </a:cubicBezTo>
                <a:cubicBezTo>
                  <a:pt x="108" y="230"/>
                  <a:pt x="108" y="230"/>
                  <a:pt x="107" y="230"/>
                </a:cubicBezTo>
                <a:cubicBezTo>
                  <a:pt x="107" y="231"/>
                  <a:pt x="107" y="233"/>
                  <a:pt x="107" y="234"/>
                </a:cubicBezTo>
                <a:cubicBezTo>
                  <a:pt x="107" y="234"/>
                  <a:pt x="107" y="234"/>
                  <a:pt x="107" y="235"/>
                </a:cubicBezTo>
                <a:cubicBezTo>
                  <a:pt x="107" y="235"/>
                  <a:pt x="106" y="236"/>
                  <a:pt x="106" y="236"/>
                </a:cubicBezTo>
                <a:cubicBezTo>
                  <a:pt x="106" y="238"/>
                  <a:pt x="106" y="239"/>
                  <a:pt x="106" y="240"/>
                </a:cubicBezTo>
                <a:cubicBezTo>
                  <a:pt x="106" y="242"/>
                  <a:pt x="106" y="243"/>
                  <a:pt x="105" y="244"/>
                </a:cubicBezTo>
                <a:cubicBezTo>
                  <a:pt x="105" y="244"/>
                  <a:pt x="105" y="244"/>
                  <a:pt x="105" y="245"/>
                </a:cubicBezTo>
                <a:cubicBezTo>
                  <a:pt x="105" y="246"/>
                  <a:pt x="105" y="247"/>
                  <a:pt x="105" y="248"/>
                </a:cubicBezTo>
                <a:cubicBezTo>
                  <a:pt x="104" y="249"/>
                  <a:pt x="104" y="251"/>
                  <a:pt x="102" y="254"/>
                </a:cubicBezTo>
                <a:cubicBezTo>
                  <a:pt x="103" y="253"/>
                  <a:pt x="104" y="253"/>
                  <a:pt x="104" y="250"/>
                </a:cubicBezTo>
                <a:cubicBezTo>
                  <a:pt x="104" y="253"/>
                  <a:pt x="104" y="254"/>
                  <a:pt x="103" y="256"/>
                </a:cubicBezTo>
                <a:cubicBezTo>
                  <a:pt x="104" y="257"/>
                  <a:pt x="104" y="257"/>
                  <a:pt x="104" y="257"/>
                </a:cubicBezTo>
                <a:cubicBezTo>
                  <a:pt x="105" y="257"/>
                  <a:pt x="105" y="258"/>
                  <a:pt x="105" y="261"/>
                </a:cubicBezTo>
                <a:cubicBezTo>
                  <a:pt x="105" y="262"/>
                  <a:pt x="105" y="261"/>
                  <a:pt x="104" y="261"/>
                </a:cubicBezTo>
                <a:cubicBezTo>
                  <a:pt x="105" y="262"/>
                  <a:pt x="105" y="263"/>
                  <a:pt x="105" y="266"/>
                </a:cubicBezTo>
                <a:cubicBezTo>
                  <a:pt x="106" y="264"/>
                  <a:pt x="107" y="262"/>
                  <a:pt x="108" y="260"/>
                </a:cubicBezTo>
                <a:cubicBezTo>
                  <a:pt x="107" y="261"/>
                  <a:pt x="108" y="261"/>
                  <a:pt x="107" y="262"/>
                </a:cubicBezTo>
                <a:cubicBezTo>
                  <a:pt x="108" y="260"/>
                  <a:pt x="109" y="258"/>
                  <a:pt x="110" y="255"/>
                </a:cubicBezTo>
                <a:cubicBezTo>
                  <a:pt x="110" y="254"/>
                  <a:pt x="111" y="253"/>
                  <a:pt x="111" y="252"/>
                </a:cubicBezTo>
                <a:cubicBezTo>
                  <a:pt x="113" y="248"/>
                  <a:pt x="114" y="243"/>
                  <a:pt x="116" y="238"/>
                </a:cubicBezTo>
                <a:cubicBezTo>
                  <a:pt x="118" y="230"/>
                  <a:pt x="120" y="224"/>
                  <a:pt x="122" y="217"/>
                </a:cubicBezTo>
                <a:cubicBezTo>
                  <a:pt x="120" y="229"/>
                  <a:pt x="122" y="220"/>
                  <a:pt x="124" y="215"/>
                </a:cubicBezTo>
                <a:cubicBezTo>
                  <a:pt x="125" y="214"/>
                  <a:pt x="125" y="213"/>
                  <a:pt x="125" y="214"/>
                </a:cubicBezTo>
                <a:cubicBezTo>
                  <a:pt x="125" y="213"/>
                  <a:pt x="125" y="213"/>
                  <a:pt x="125" y="213"/>
                </a:cubicBezTo>
                <a:cubicBezTo>
                  <a:pt x="126" y="210"/>
                  <a:pt x="126" y="210"/>
                  <a:pt x="126" y="210"/>
                </a:cubicBezTo>
                <a:cubicBezTo>
                  <a:pt x="126" y="210"/>
                  <a:pt x="126" y="210"/>
                  <a:pt x="126" y="210"/>
                </a:cubicBezTo>
                <a:cubicBezTo>
                  <a:pt x="129" y="199"/>
                  <a:pt x="129" y="199"/>
                  <a:pt x="129" y="199"/>
                </a:cubicBezTo>
                <a:cubicBezTo>
                  <a:pt x="129" y="202"/>
                  <a:pt x="128" y="206"/>
                  <a:pt x="127" y="210"/>
                </a:cubicBezTo>
                <a:cubicBezTo>
                  <a:pt x="127" y="211"/>
                  <a:pt x="127" y="212"/>
                  <a:pt x="127" y="213"/>
                </a:cubicBezTo>
                <a:cubicBezTo>
                  <a:pt x="127" y="214"/>
                  <a:pt x="127" y="215"/>
                  <a:pt x="126" y="216"/>
                </a:cubicBezTo>
                <a:cubicBezTo>
                  <a:pt x="125" y="222"/>
                  <a:pt x="125" y="227"/>
                  <a:pt x="124" y="233"/>
                </a:cubicBezTo>
                <a:cubicBezTo>
                  <a:pt x="124" y="237"/>
                  <a:pt x="123" y="244"/>
                  <a:pt x="122" y="250"/>
                </a:cubicBezTo>
                <a:cubicBezTo>
                  <a:pt x="123" y="247"/>
                  <a:pt x="123" y="247"/>
                  <a:pt x="123" y="247"/>
                </a:cubicBezTo>
                <a:cubicBezTo>
                  <a:pt x="124" y="246"/>
                  <a:pt x="122" y="252"/>
                  <a:pt x="122" y="256"/>
                </a:cubicBezTo>
                <a:cubicBezTo>
                  <a:pt x="123" y="253"/>
                  <a:pt x="124" y="252"/>
                  <a:pt x="126" y="248"/>
                </a:cubicBezTo>
                <a:cubicBezTo>
                  <a:pt x="125" y="250"/>
                  <a:pt x="124" y="252"/>
                  <a:pt x="125" y="251"/>
                </a:cubicBezTo>
                <a:cubicBezTo>
                  <a:pt x="127" y="248"/>
                  <a:pt x="129" y="245"/>
                  <a:pt x="132" y="239"/>
                </a:cubicBezTo>
                <a:cubicBezTo>
                  <a:pt x="132" y="238"/>
                  <a:pt x="132" y="238"/>
                  <a:pt x="133" y="237"/>
                </a:cubicBezTo>
                <a:cubicBezTo>
                  <a:pt x="133" y="237"/>
                  <a:pt x="133" y="237"/>
                  <a:pt x="133" y="237"/>
                </a:cubicBezTo>
                <a:cubicBezTo>
                  <a:pt x="133" y="235"/>
                  <a:pt x="134" y="234"/>
                  <a:pt x="134" y="233"/>
                </a:cubicBezTo>
                <a:cubicBezTo>
                  <a:pt x="134" y="233"/>
                  <a:pt x="134" y="233"/>
                  <a:pt x="134" y="233"/>
                </a:cubicBezTo>
                <a:cubicBezTo>
                  <a:pt x="134" y="233"/>
                  <a:pt x="135" y="232"/>
                  <a:pt x="135" y="232"/>
                </a:cubicBezTo>
                <a:cubicBezTo>
                  <a:pt x="135" y="232"/>
                  <a:pt x="135" y="231"/>
                  <a:pt x="135" y="231"/>
                </a:cubicBezTo>
                <a:cubicBezTo>
                  <a:pt x="137" y="225"/>
                  <a:pt x="140" y="218"/>
                  <a:pt x="143" y="211"/>
                </a:cubicBezTo>
                <a:cubicBezTo>
                  <a:pt x="144" y="208"/>
                  <a:pt x="144" y="206"/>
                  <a:pt x="145" y="204"/>
                </a:cubicBezTo>
                <a:cubicBezTo>
                  <a:pt x="144" y="209"/>
                  <a:pt x="144" y="209"/>
                  <a:pt x="144" y="209"/>
                </a:cubicBezTo>
                <a:cubicBezTo>
                  <a:pt x="145" y="206"/>
                  <a:pt x="147" y="202"/>
                  <a:pt x="149" y="197"/>
                </a:cubicBezTo>
                <a:cubicBezTo>
                  <a:pt x="149" y="199"/>
                  <a:pt x="148" y="201"/>
                  <a:pt x="148" y="203"/>
                </a:cubicBezTo>
                <a:cubicBezTo>
                  <a:pt x="147" y="206"/>
                  <a:pt x="146" y="209"/>
                  <a:pt x="146" y="211"/>
                </a:cubicBezTo>
                <a:cubicBezTo>
                  <a:pt x="146" y="212"/>
                  <a:pt x="146" y="213"/>
                  <a:pt x="146" y="213"/>
                </a:cubicBezTo>
                <a:cubicBezTo>
                  <a:pt x="146" y="212"/>
                  <a:pt x="146" y="212"/>
                  <a:pt x="147" y="211"/>
                </a:cubicBezTo>
                <a:cubicBezTo>
                  <a:pt x="147" y="210"/>
                  <a:pt x="148" y="209"/>
                  <a:pt x="149" y="206"/>
                </a:cubicBezTo>
                <a:cubicBezTo>
                  <a:pt x="149" y="207"/>
                  <a:pt x="148" y="209"/>
                  <a:pt x="148" y="211"/>
                </a:cubicBezTo>
                <a:cubicBezTo>
                  <a:pt x="148" y="214"/>
                  <a:pt x="147" y="217"/>
                  <a:pt x="147" y="220"/>
                </a:cubicBezTo>
                <a:cubicBezTo>
                  <a:pt x="148" y="211"/>
                  <a:pt x="145" y="219"/>
                  <a:pt x="143" y="223"/>
                </a:cubicBezTo>
                <a:cubicBezTo>
                  <a:pt x="144" y="223"/>
                  <a:pt x="144" y="224"/>
                  <a:pt x="144" y="224"/>
                </a:cubicBezTo>
                <a:cubicBezTo>
                  <a:pt x="140" y="234"/>
                  <a:pt x="146" y="226"/>
                  <a:pt x="142" y="240"/>
                </a:cubicBezTo>
                <a:cubicBezTo>
                  <a:pt x="141" y="239"/>
                  <a:pt x="141" y="239"/>
                  <a:pt x="141" y="239"/>
                </a:cubicBezTo>
                <a:cubicBezTo>
                  <a:pt x="141" y="240"/>
                  <a:pt x="141" y="241"/>
                  <a:pt x="141" y="241"/>
                </a:cubicBezTo>
                <a:cubicBezTo>
                  <a:pt x="140" y="243"/>
                  <a:pt x="140" y="244"/>
                  <a:pt x="139" y="245"/>
                </a:cubicBezTo>
                <a:cubicBezTo>
                  <a:pt x="141" y="245"/>
                  <a:pt x="141" y="245"/>
                  <a:pt x="141" y="245"/>
                </a:cubicBezTo>
                <a:cubicBezTo>
                  <a:pt x="141" y="245"/>
                  <a:pt x="141" y="246"/>
                  <a:pt x="141" y="246"/>
                </a:cubicBezTo>
                <a:cubicBezTo>
                  <a:pt x="140" y="250"/>
                  <a:pt x="140" y="250"/>
                  <a:pt x="140" y="250"/>
                </a:cubicBezTo>
                <a:cubicBezTo>
                  <a:pt x="142" y="246"/>
                  <a:pt x="142" y="246"/>
                  <a:pt x="142" y="246"/>
                </a:cubicBezTo>
                <a:cubicBezTo>
                  <a:pt x="142" y="246"/>
                  <a:pt x="142" y="246"/>
                  <a:pt x="142" y="246"/>
                </a:cubicBezTo>
                <a:cubicBezTo>
                  <a:pt x="144" y="246"/>
                  <a:pt x="144" y="246"/>
                  <a:pt x="144" y="246"/>
                </a:cubicBezTo>
                <a:cubicBezTo>
                  <a:pt x="144" y="244"/>
                  <a:pt x="145" y="242"/>
                  <a:pt x="145" y="240"/>
                </a:cubicBezTo>
                <a:cubicBezTo>
                  <a:pt x="146" y="239"/>
                  <a:pt x="146" y="238"/>
                  <a:pt x="147" y="237"/>
                </a:cubicBezTo>
                <a:cubicBezTo>
                  <a:pt x="149" y="236"/>
                  <a:pt x="144" y="243"/>
                  <a:pt x="145" y="243"/>
                </a:cubicBezTo>
                <a:cubicBezTo>
                  <a:pt x="149" y="236"/>
                  <a:pt x="151" y="228"/>
                  <a:pt x="156" y="222"/>
                </a:cubicBezTo>
                <a:cubicBezTo>
                  <a:pt x="155" y="225"/>
                  <a:pt x="152" y="230"/>
                  <a:pt x="151" y="233"/>
                </a:cubicBezTo>
                <a:cubicBezTo>
                  <a:pt x="156" y="227"/>
                  <a:pt x="156" y="226"/>
                  <a:pt x="160" y="220"/>
                </a:cubicBezTo>
                <a:cubicBezTo>
                  <a:pt x="159" y="221"/>
                  <a:pt x="159" y="221"/>
                  <a:pt x="159" y="221"/>
                </a:cubicBezTo>
                <a:cubicBezTo>
                  <a:pt x="164" y="213"/>
                  <a:pt x="164" y="213"/>
                  <a:pt x="164" y="213"/>
                </a:cubicBezTo>
                <a:cubicBezTo>
                  <a:pt x="167" y="209"/>
                  <a:pt x="167" y="209"/>
                  <a:pt x="167" y="209"/>
                </a:cubicBezTo>
                <a:cubicBezTo>
                  <a:pt x="165" y="212"/>
                  <a:pt x="165" y="212"/>
                  <a:pt x="165" y="212"/>
                </a:cubicBezTo>
                <a:cubicBezTo>
                  <a:pt x="166" y="207"/>
                  <a:pt x="169" y="202"/>
                  <a:pt x="172" y="197"/>
                </a:cubicBezTo>
                <a:cubicBezTo>
                  <a:pt x="170" y="203"/>
                  <a:pt x="173" y="195"/>
                  <a:pt x="174" y="195"/>
                </a:cubicBezTo>
                <a:cubicBezTo>
                  <a:pt x="173" y="201"/>
                  <a:pt x="170" y="207"/>
                  <a:pt x="168" y="214"/>
                </a:cubicBezTo>
                <a:cubicBezTo>
                  <a:pt x="165" y="220"/>
                  <a:pt x="162" y="227"/>
                  <a:pt x="160" y="235"/>
                </a:cubicBezTo>
                <a:cubicBezTo>
                  <a:pt x="156" y="249"/>
                  <a:pt x="156" y="249"/>
                  <a:pt x="156" y="249"/>
                </a:cubicBezTo>
                <a:cubicBezTo>
                  <a:pt x="166" y="238"/>
                  <a:pt x="166" y="238"/>
                  <a:pt x="166" y="238"/>
                </a:cubicBezTo>
                <a:cubicBezTo>
                  <a:pt x="168" y="236"/>
                  <a:pt x="170" y="234"/>
                  <a:pt x="172" y="231"/>
                </a:cubicBezTo>
                <a:cubicBezTo>
                  <a:pt x="176" y="226"/>
                  <a:pt x="179" y="222"/>
                  <a:pt x="182" y="218"/>
                </a:cubicBezTo>
                <a:cubicBezTo>
                  <a:pt x="185" y="214"/>
                  <a:pt x="187" y="209"/>
                  <a:pt x="192" y="202"/>
                </a:cubicBezTo>
                <a:cubicBezTo>
                  <a:pt x="192" y="202"/>
                  <a:pt x="192" y="202"/>
                  <a:pt x="192" y="202"/>
                </a:cubicBezTo>
                <a:cubicBezTo>
                  <a:pt x="193" y="201"/>
                  <a:pt x="193" y="201"/>
                  <a:pt x="193" y="201"/>
                </a:cubicBezTo>
                <a:cubicBezTo>
                  <a:pt x="193" y="202"/>
                  <a:pt x="193" y="202"/>
                  <a:pt x="193" y="202"/>
                </a:cubicBezTo>
                <a:cubicBezTo>
                  <a:pt x="195" y="200"/>
                  <a:pt x="192" y="204"/>
                  <a:pt x="191" y="206"/>
                </a:cubicBezTo>
                <a:cubicBezTo>
                  <a:pt x="191" y="206"/>
                  <a:pt x="191" y="206"/>
                  <a:pt x="191" y="206"/>
                </a:cubicBezTo>
                <a:cubicBezTo>
                  <a:pt x="192" y="205"/>
                  <a:pt x="193" y="205"/>
                  <a:pt x="193" y="204"/>
                </a:cubicBezTo>
                <a:cubicBezTo>
                  <a:pt x="193" y="206"/>
                  <a:pt x="193" y="207"/>
                  <a:pt x="192" y="208"/>
                </a:cubicBezTo>
                <a:cubicBezTo>
                  <a:pt x="193" y="208"/>
                  <a:pt x="193" y="208"/>
                  <a:pt x="193" y="208"/>
                </a:cubicBezTo>
                <a:cubicBezTo>
                  <a:pt x="194" y="205"/>
                  <a:pt x="194" y="205"/>
                  <a:pt x="194" y="205"/>
                </a:cubicBezTo>
                <a:cubicBezTo>
                  <a:pt x="194" y="206"/>
                  <a:pt x="194" y="205"/>
                  <a:pt x="194" y="203"/>
                </a:cubicBezTo>
                <a:cubicBezTo>
                  <a:pt x="194" y="203"/>
                  <a:pt x="195" y="202"/>
                  <a:pt x="195" y="202"/>
                </a:cubicBezTo>
                <a:cubicBezTo>
                  <a:pt x="198" y="198"/>
                  <a:pt x="200" y="195"/>
                  <a:pt x="203" y="191"/>
                </a:cubicBezTo>
                <a:cubicBezTo>
                  <a:pt x="203" y="191"/>
                  <a:pt x="203" y="191"/>
                  <a:pt x="203" y="191"/>
                </a:cubicBezTo>
                <a:cubicBezTo>
                  <a:pt x="204" y="190"/>
                  <a:pt x="204" y="189"/>
                  <a:pt x="204" y="189"/>
                </a:cubicBezTo>
                <a:cubicBezTo>
                  <a:pt x="204" y="190"/>
                  <a:pt x="205" y="189"/>
                  <a:pt x="207" y="187"/>
                </a:cubicBezTo>
                <a:cubicBezTo>
                  <a:pt x="207" y="187"/>
                  <a:pt x="207" y="187"/>
                  <a:pt x="207" y="187"/>
                </a:cubicBezTo>
                <a:cubicBezTo>
                  <a:pt x="209" y="183"/>
                  <a:pt x="209" y="183"/>
                  <a:pt x="211" y="180"/>
                </a:cubicBezTo>
                <a:cubicBezTo>
                  <a:pt x="211" y="179"/>
                  <a:pt x="211" y="179"/>
                  <a:pt x="211" y="179"/>
                </a:cubicBezTo>
                <a:cubicBezTo>
                  <a:pt x="211" y="179"/>
                  <a:pt x="211" y="178"/>
                  <a:pt x="212" y="178"/>
                </a:cubicBezTo>
                <a:cubicBezTo>
                  <a:pt x="210" y="176"/>
                  <a:pt x="210" y="176"/>
                  <a:pt x="210" y="176"/>
                </a:cubicBezTo>
                <a:cubicBezTo>
                  <a:pt x="209" y="176"/>
                  <a:pt x="209" y="176"/>
                  <a:pt x="209" y="176"/>
                </a:cubicBezTo>
                <a:cubicBezTo>
                  <a:pt x="209" y="177"/>
                  <a:pt x="208" y="177"/>
                  <a:pt x="208" y="178"/>
                </a:cubicBezTo>
                <a:cubicBezTo>
                  <a:pt x="208" y="177"/>
                  <a:pt x="208" y="177"/>
                  <a:pt x="209" y="176"/>
                </a:cubicBezTo>
                <a:cubicBezTo>
                  <a:pt x="210" y="176"/>
                  <a:pt x="210" y="176"/>
                  <a:pt x="210" y="176"/>
                </a:cubicBezTo>
                <a:cubicBezTo>
                  <a:pt x="212" y="178"/>
                  <a:pt x="212" y="178"/>
                  <a:pt x="212" y="178"/>
                </a:cubicBezTo>
                <a:cubicBezTo>
                  <a:pt x="212" y="179"/>
                  <a:pt x="212" y="181"/>
                  <a:pt x="211" y="183"/>
                </a:cubicBezTo>
                <a:cubicBezTo>
                  <a:pt x="213" y="179"/>
                  <a:pt x="213" y="179"/>
                  <a:pt x="213" y="179"/>
                </a:cubicBezTo>
                <a:cubicBezTo>
                  <a:pt x="210" y="176"/>
                  <a:pt x="210" y="176"/>
                  <a:pt x="210" y="176"/>
                </a:cubicBezTo>
                <a:cubicBezTo>
                  <a:pt x="208" y="175"/>
                  <a:pt x="208" y="175"/>
                  <a:pt x="208" y="175"/>
                </a:cubicBezTo>
                <a:cubicBezTo>
                  <a:pt x="205" y="180"/>
                  <a:pt x="203" y="185"/>
                  <a:pt x="200" y="190"/>
                </a:cubicBezTo>
                <a:cubicBezTo>
                  <a:pt x="200" y="191"/>
                  <a:pt x="199" y="192"/>
                  <a:pt x="199" y="192"/>
                </a:cubicBezTo>
                <a:cubicBezTo>
                  <a:pt x="199" y="192"/>
                  <a:pt x="199" y="192"/>
                  <a:pt x="199" y="192"/>
                </a:cubicBezTo>
                <a:cubicBezTo>
                  <a:pt x="199" y="191"/>
                  <a:pt x="200" y="190"/>
                  <a:pt x="200" y="189"/>
                </a:cubicBezTo>
                <a:cubicBezTo>
                  <a:pt x="201" y="187"/>
                  <a:pt x="201" y="186"/>
                  <a:pt x="202" y="185"/>
                </a:cubicBezTo>
                <a:cubicBezTo>
                  <a:pt x="201" y="186"/>
                  <a:pt x="201" y="186"/>
                  <a:pt x="200" y="187"/>
                </a:cubicBezTo>
                <a:cubicBezTo>
                  <a:pt x="199" y="189"/>
                  <a:pt x="199" y="191"/>
                  <a:pt x="198" y="193"/>
                </a:cubicBezTo>
                <a:cubicBezTo>
                  <a:pt x="197" y="194"/>
                  <a:pt x="197" y="195"/>
                  <a:pt x="196" y="197"/>
                </a:cubicBezTo>
                <a:cubicBezTo>
                  <a:pt x="196" y="197"/>
                  <a:pt x="196" y="197"/>
                  <a:pt x="195" y="198"/>
                </a:cubicBezTo>
                <a:cubicBezTo>
                  <a:pt x="195" y="198"/>
                  <a:pt x="194" y="199"/>
                  <a:pt x="193" y="200"/>
                </a:cubicBezTo>
                <a:cubicBezTo>
                  <a:pt x="193" y="200"/>
                  <a:pt x="193" y="200"/>
                  <a:pt x="193" y="199"/>
                </a:cubicBezTo>
                <a:cubicBezTo>
                  <a:pt x="189" y="206"/>
                  <a:pt x="189" y="206"/>
                  <a:pt x="189" y="206"/>
                </a:cubicBezTo>
                <a:cubicBezTo>
                  <a:pt x="190" y="204"/>
                  <a:pt x="187" y="206"/>
                  <a:pt x="190" y="202"/>
                </a:cubicBezTo>
                <a:cubicBezTo>
                  <a:pt x="185" y="208"/>
                  <a:pt x="181" y="214"/>
                  <a:pt x="178" y="218"/>
                </a:cubicBezTo>
                <a:cubicBezTo>
                  <a:pt x="176" y="220"/>
                  <a:pt x="174" y="222"/>
                  <a:pt x="173" y="223"/>
                </a:cubicBezTo>
                <a:cubicBezTo>
                  <a:pt x="173" y="222"/>
                  <a:pt x="173" y="222"/>
                  <a:pt x="173" y="222"/>
                </a:cubicBezTo>
                <a:cubicBezTo>
                  <a:pt x="161" y="237"/>
                  <a:pt x="173" y="225"/>
                  <a:pt x="164" y="236"/>
                </a:cubicBezTo>
                <a:cubicBezTo>
                  <a:pt x="164" y="236"/>
                  <a:pt x="164" y="236"/>
                  <a:pt x="164" y="236"/>
                </a:cubicBezTo>
                <a:cubicBezTo>
                  <a:pt x="160" y="238"/>
                  <a:pt x="160" y="238"/>
                  <a:pt x="160" y="238"/>
                </a:cubicBezTo>
                <a:cubicBezTo>
                  <a:pt x="162" y="236"/>
                  <a:pt x="162" y="236"/>
                  <a:pt x="162" y="236"/>
                </a:cubicBezTo>
                <a:cubicBezTo>
                  <a:pt x="168" y="228"/>
                  <a:pt x="168" y="228"/>
                  <a:pt x="168" y="228"/>
                </a:cubicBezTo>
                <a:cubicBezTo>
                  <a:pt x="168" y="225"/>
                  <a:pt x="168" y="225"/>
                  <a:pt x="168" y="225"/>
                </a:cubicBezTo>
                <a:cubicBezTo>
                  <a:pt x="169" y="223"/>
                  <a:pt x="170" y="220"/>
                  <a:pt x="170" y="221"/>
                </a:cubicBezTo>
                <a:cubicBezTo>
                  <a:pt x="172" y="213"/>
                  <a:pt x="169" y="222"/>
                  <a:pt x="170" y="217"/>
                </a:cubicBezTo>
                <a:cubicBezTo>
                  <a:pt x="170" y="216"/>
                  <a:pt x="171" y="215"/>
                  <a:pt x="171" y="214"/>
                </a:cubicBezTo>
                <a:cubicBezTo>
                  <a:pt x="173" y="210"/>
                  <a:pt x="175" y="204"/>
                  <a:pt x="176" y="199"/>
                </a:cubicBezTo>
                <a:cubicBezTo>
                  <a:pt x="176" y="199"/>
                  <a:pt x="177" y="198"/>
                  <a:pt x="177" y="197"/>
                </a:cubicBezTo>
                <a:cubicBezTo>
                  <a:pt x="178" y="194"/>
                  <a:pt x="179" y="191"/>
                  <a:pt x="180" y="191"/>
                </a:cubicBezTo>
                <a:cubicBezTo>
                  <a:pt x="181" y="187"/>
                  <a:pt x="177" y="199"/>
                  <a:pt x="179" y="189"/>
                </a:cubicBezTo>
                <a:cubicBezTo>
                  <a:pt x="181" y="188"/>
                  <a:pt x="182" y="186"/>
                  <a:pt x="182" y="183"/>
                </a:cubicBezTo>
                <a:cubicBezTo>
                  <a:pt x="184" y="180"/>
                  <a:pt x="187" y="177"/>
                  <a:pt x="186" y="178"/>
                </a:cubicBezTo>
                <a:cubicBezTo>
                  <a:pt x="187" y="178"/>
                  <a:pt x="187" y="177"/>
                  <a:pt x="187" y="177"/>
                </a:cubicBezTo>
                <a:cubicBezTo>
                  <a:pt x="184" y="175"/>
                  <a:pt x="184" y="175"/>
                  <a:pt x="184" y="175"/>
                </a:cubicBezTo>
                <a:cubicBezTo>
                  <a:pt x="185" y="175"/>
                  <a:pt x="185" y="175"/>
                  <a:pt x="185" y="175"/>
                </a:cubicBezTo>
                <a:cubicBezTo>
                  <a:pt x="186" y="170"/>
                  <a:pt x="186" y="170"/>
                  <a:pt x="186" y="170"/>
                </a:cubicBezTo>
                <a:cubicBezTo>
                  <a:pt x="186" y="170"/>
                  <a:pt x="186" y="170"/>
                  <a:pt x="186" y="170"/>
                </a:cubicBezTo>
                <a:cubicBezTo>
                  <a:pt x="183" y="174"/>
                  <a:pt x="183" y="174"/>
                  <a:pt x="183" y="174"/>
                </a:cubicBezTo>
                <a:cubicBezTo>
                  <a:pt x="183" y="174"/>
                  <a:pt x="183" y="175"/>
                  <a:pt x="183" y="175"/>
                </a:cubicBezTo>
                <a:cubicBezTo>
                  <a:pt x="182" y="174"/>
                  <a:pt x="182" y="174"/>
                  <a:pt x="182" y="174"/>
                </a:cubicBezTo>
                <a:cubicBezTo>
                  <a:pt x="182" y="174"/>
                  <a:pt x="182" y="174"/>
                  <a:pt x="182" y="174"/>
                </a:cubicBezTo>
                <a:cubicBezTo>
                  <a:pt x="183" y="173"/>
                  <a:pt x="183" y="173"/>
                  <a:pt x="183" y="173"/>
                </a:cubicBezTo>
                <a:cubicBezTo>
                  <a:pt x="182" y="174"/>
                  <a:pt x="182" y="174"/>
                  <a:pt x="182" y="174"/>
                </a:cubicBezTo>
                <a:cubicBezTo>
                  <a:pt x="182" y="174"/>
                  <a:pt x="182" y="174"/>
                  <a:pt x="182" y="174"/>
                </a:cubicBezTo>
                <a:cubicBezTo>
                  <a:pt x="180" y="173"/>
                  <a:pt x="180" y="173"/>
                  <a:pt x="180" y="173"/>
                </a:cubicBezTo>
                <a:cubicBezTo>
                  <a:pt x="180" y="177"/>
                  <a:pt x="178" y="179"/>
                  <a:pt x="177" y="182"/>
                </a:cubicBezTo>
                <a:cubicBezTo>
                  <a:pt x="174" y="187"/>
                  <a:pt x="170" y="193"/>
                  <a:pt x="167" y="197"/>
                </a:cubicBezTo>
                <a:cubicBezTo>
                  <a:pt x="168" y="198"/>
                  <a:pt x="164" y="205"/>
                  <a:pt x="159" y="212"/>
                </a:cubicBezTo>
                <a:cubicBezTo>
                  <a:pt x="158" y="216"/>
                  <a:pt x="156" y="219"/>
                  <a:pt x="154" y="222"/>
                </a:cubicBezTo>
                <a:cubicBezTo>
                  <a:pt x="154" y="222"/>
                  <a:pt x="150" y="227"/>
                  <a:pt x="146" y="234"/>
                </a:cubicBezTo>
                <a:cubicBezTo>
                  <a:pt x="146" y="229"/>
                  <a:pt x="148" y="222"/>
                  <a:pt x="149" y="216"/>
                </a:cubicBezTo>
                <a:cubicBezTo>
                  <a:pt x="150" y="217"/>
                  <a:pt x="150" y="218"/>
                  <a:pt x="149" y="223"/>
                </a:cubicBezTo>
                <a:cubicBezTo>
                  <a:pt x="151" y="215"/>
                  <a:pt x="151" y="215"/>
                  <a:pt x="151" y="215"/>
                </a:cubicBezTo>
                <a:cubicBezTo>
                  <a:pt x="151" y="214"/>
                  <a:pt x="151" y="213"/>
                  <a:pt x="151" y="211"/>
                </a:cubicBezTo>
                <a:cubicBezTo>
                  <a:pt x="152" y="210"/>
                  <a:pt x="152" y="208"/>
                  <a:pt x="153" y="205"/>
                </a:cubicBezTo>
                <a:cubicBezTo>
                  <a:pt x="153" y="208"/>
                  <a:pt x="153" y="208"/>
                  <a:pt x="153" y="208"/>
                </a:cubicBezTo>
                <a:cubicBezTo>
                  <a:pt x="156" y="197"/>
                  <a:pt x="157" y="186"/>
                  <a:pt x="162" y="173"/>
                </a:cubicBezTo>
                <a:cubicBezTo>
                  <a:pt x="161" y="172"/>
                  <a:pt x="159" y="176"/>
                  <a:pt x="158" y="176"/>
                </a:cubicBezTo>
                <a:cubicBezTo>
                  <a:pt x="159" y="173"/>
                  <a:pt x="161" y="168"/>
                  <a:pt x="159" y="171"/>
                </a:cubicBezTo>
                <a:cubicBezTo>
                  <a:pt x="159" y="170"/>
                  <a:pt x="160" y="169"/>
                  <a:pt x="160" y="168"/>
                </a:cubicBezTo>
                <a:cubicBezTo>
                  <a:pt x="160" y="168"/>
                  <a:pt x="161" y="169"/>
                  <a:pt x="160" y="171"/>
                </a:cubicBezTo>
                <a:cubicBezTo>
                  <a:pt x="160" y="170"/>
                  <a:pt x="161" y="168"/>
                  <a:pt x="161" y="166"/>
                </a:cubicBezTo>
                <a:cubicBezTo>
                  <a:pt x="162" y="165"/>
                  <a:pt x="162" y="165"/>
                  <a:pt x="162" y="165"/>
                </a:cubicBezTo>
                <a:cubicBezTo>
                  <a:pt x="161" y="170"/>
                  <a:pt x="161" y="170"/>
                  <a:pt x="161" y="170"/>
                </a:cubicBezTo>
                <a:cubicBezTo>
                  <a:pt x="163" y="165"/>
                  <a:pt x="162" y="166"/>
                  <a:pt x="162" y="164"/>
                </a:cubicBezTo>
                <a:cubicBezTo>
                  <a:pt x="163" y="163"/>
                  <a:pt x="163" y="163"/>
                  <a:pt x="163" y="162"/>
                </a:cubicBezTo>
                <a:cubicBezTo>
                  <a:pt x="164" y="161"/>
                  <a:pt x="165" y="159"/>
                  <a:pt x="165" y="160"/>
                </a:cubicBezTo>
                <a:cubicBezTo>
                  <a:pt x="165" y="161"/>
                  <a:pt x="163" y="164"/>
                  <a:pt x="163" y="166"/>
                </a:cubicBezTo>
                <a:cubicBezTo>
                  <a:pt x="165" y="160"/>
                  <a:pt x="167" y="154"/>
                  <a:pt x="169" y="152"/>
                </a:cubicBezTo>
                <a:cubicBezTo>
                  <a:pt x="168" y="152"/>
                  <a:pt x="168" y="152"/>
                  <a:pt x="168" y="151"/>
                </a:cubicBezTo>
                <a:cubicBezTo>
                  <a:pt x="168" y="150"/>
                  <a:pt x="169" y="149"/>
                  <a:pt x="169" y="149"/>
                </a:cubicBezTo>
                <a:cubicBezTo>
                  <a:pt x="168" y="148"/>
                  <a:pt x="168" y="148"/>
                  <a:pt x="168" y="148"/>
                </a:cubicBezTo>
                <a:cubicBezTo>
                  <a:pt x="168" y="148"/>
                  <a:pt x="168" y="148"/>
                  <a:pt x="168" y="148"/>
                </a:cubicBezTo>
                <a:cubicBezTo>
                  <a:pt x="164" y="147"/>
                  <a:pt x="164" y="147"/>
                  <a:pt x="164" y="147"/>
                </a:cubicBezTo>
                <a:cubicBezTo>
                  <a:pt x="164" y="147"/>
                  <a:pt x="164" y="147"/>
                  <a:pt x="164" y="147"/>
                </a:cubicBezTo>
                <a:cubicBezTo>
                  <a:pt x="164" y="147"/>
                  <a:pt x="164" y="147"/>
                  <a:pt x="164" y="147"/>
                </a:cubicBezTo>
                <a:cubicBezTo>
                  <a:pt x="163" y="148"/>
                  <a:pt x="163" y="150"/>
                  <a:pt x="162" y="152"/>
                </a:cubicBezTo>
                <a:cubicBezTo>
                  <a:pt x="160" y="155"/>
                  <a:pt x="161" y="152"/>
                  <a:pt x="159" y="156"/>
                </a:cubicBezTo>
                <a:cubicBezTo>
                  <a:pt x="158" y="159"/>
                  <a:pt x="155" y="165"/>
                  <a:pt x="156" y="166"/>
                </a:cubicBezTo>
                <a:cubicBezTo>
                  <a:pt x="155" y="169"/>
                  <a:pt x="154" y="169"/>
                  <a:pt x="153" y="170"/>
                </a:cubicBezTo>
                <a:cubicBezTo>
                  <a:pt x="153" y="173"/>
                  <a:pt x="150" y="179"/>
                  <a:pt x="148" y="183"/>
                </a:cubicBezTo>
                <a:cubicBezTo>
                  <a:pt x="147" y="186"/>
                  <a:pt x="147" y="188"/>
                  <a:pt x="147" y="188"/>
                </a:cubicBezTo>
                <a:cubicBezTo>
                  <a:pt x="147" y="189"/>
                  <a:pt x="147" y="190"/>
                  <a:pt x="147" y="189"/>
                </a:cubicBezTo>
                <a:cubicBezTo>
                  <a:pt x="148" y="188"/>
                  <a:pt x="148" y="188"/>
                  <a:pt x="148" y="188"/>
                </a:cubicBezTo>
                <a:cubicBezTo>
                  <a:pt x="148" y="188"/>
                  <a:pt x="148" y="188"/>
                  <a:pt x="148" y="188"/>
                </a:cubicBezTo>
                <a:cubicBezTo>
                  <a:pt x="146" y="193"/>
                  <a:pt x="144" y="198"/>
                  <a:pt x="143" y="202"/>
                </a:cubicBezTo>
                <a:cubicBezTo>
                  <a:pt x="141" y="205"/>
                  <a:pt x="140" y="208"/>
                  <a:pt x="139" y="210"/>
                </a:cubicBezTo>
                <a:cubicBezTo>
                  <a:pt x="138" y="211"/>
                  <a:pt x="138" y="212"/>
                  <a:pt x="137" y="213"/>
                </a:cubicBezTo>
                <a:cubicBezTo>
                  <a:pt x="137" y="214"/>
                  <a:pt x="137" y="214"/>
                  <a:pt x="137" y="214"/>
                </a:cubicBezTo>
                <a:cubicBezTo>
                  <a:pt x="137" y="215"/>
                  <a:pt x="137" y="215"/>
                  <a:pt x="137" y="215"/>
                </a:cubicBezTo>
                <a:cubicBezTo>
                  <a:pt x="136" y="215"/>
                  <a:pt x="136" y="216"/>
                  <a:pt x="136" y="217"/>
                </a:cubicBezTo>
                <a:cubicBezTo>
                  <a:pt x="136" y="217"/>
                  <a:pt x="135" y="218"/>
                  <a:pt x="135" y="219"/>
                </a:cubicBezTo>
                <a:cubicBezTo>
                  <a:pt x="135" y="220"/>
                  <a:pt x="134" y="221"/>
                  <a:pt x="133" y="222"/>
                </a:cubicBezTo>
                <a:cubicBezTo>
                  <a:pt x="133" y="223"/>
                  <a:pt x="133" y="223"/>
                  <a:pt x="133" y="224"/>
                </a:cubicBezTo>
                <a:cubicBezTo>
                  <a:pt x="133" y="224"/>
                  <a:pt x="133" y="224"/>
                  <a:pt x="133" y="225"/>
                </a:cubicBezTo>
                <a:cubicBezTo>
                  <a:pt x="132" y="225"/>
                  <a:pt x="132" y="226"/>
                  <a:pt x="132" y="226"/>
                </a:cubicBezTo>
                <a:cubicBezTo>
                  <a:pt x="132" y="226"/>
                  <a:pt x="132" y="227"/>
                  <a:pt x="132" y="227"/>
                </a:cubicBezTo>
                <a:cubicBezTo>
                  <a:pt x="132" y="226"/>
                  <a:pt x="132" y="226"/>
                  <a:pt x="132" y="226"/>
                </a:cubicBezTo>
                <a:cubicBezTo>
                  <a:pt x="132" y="225"/>
                  <a:pt x="132" y="225"/>
                  <a:pt x="132" y="225"/>
                </a:cubicBezTo>
                <a:cubicBezTo>
                  <a:pt x="133" y="224"/>
                  <a:pt x="133" y="224"/>
                  <a:pt x="133" y="224"/>
                </a:cubicBezTo>
                <a:cubicBezTo>
                  <a:pt x="133" y="223"/>
                  <a:pt x="133" y="223"/>
                  <a:pt x="133" y="223"/>
                </a:cubicBezTo>
                <a:cubicBezTo>
                  <a:pt x="133" y="224"/>
                  <a:pt x="133" y="224"/>
                  <a:pt x="133" y="224"/>
                </a:cubicBezTo>
                <a:cubicBezTo>
                  <a:pt x="132" y="224"/>
                  <a:pt x="132" y="224"/>
                  <a:pt x="132" y="225"/>
                </a:cubicBezTo>
                <a:cubicBezTo>
                  <a:pt x="132" y="225"/>
                  <a:pt x="132" y="226"/>
                  <a:pt x="132" y="226"/>
                </a:cubicBezTo>
                <a:cubicBezTo>
                  <a:pt x="132" y="226"/>
                  <a:pt x="131" y="227"/>
                  <a:pt x="131" y="227"/>
                </a:cubicBezTo>
                <a:cubicBezTo>
                  <a:pt x="131" y="227"/>
                  <a:pt x="131" y="227"/>
                  <a:pt x="131" y="228"/>
                </a:cubicBezTo>
                <a:cubicBezTo>
                  <a:pt x="131" y="228"/>
                  <a:pt x="131" y="228"/>
                  <a:pt x="131" y="228"/>
                </a:cubicBezTo>
                <a:cubicBezTo>
                  <a:pt x="130" y="231"/>
                  <a:pt x="129" y="234"/>
                  <a:pt x="127" y="237"/>
                </a:cubicBezTo>
                <a:cubicBezTo>
                  <a:pt x="128" y="234"/>
                  <a:pt x="128" y="231"/>
                  <a:pt x="128" y="232"/>
                </a:cubicBezTo>
                <a:cubicBezTo>
                  <a:pt x="128" y="231"/>
                  <a:pt x="128" y="229"/>
                  <a:pt x="129" y="227"/>
                </a:cubicBezTo>
                <a:cubicBezTo>
                  <a:pt x="129" y="227"/>
                  <a:pt x="129" y="227"/>
                  <a:pt x="129" y="227"/>
                </a:cubicBezTo>
                <a:cubicBezTo>
                  <a:pt x="129" y="226"/>
                  <a:pt x="129" y="225"/>
                  <a:pt x="130" y="224"/>
                </a:cubicBezTo>
                <a:cubicBezTo>
                  <a:pt x="130" y="222"/>
                  <a:pt x="131" y="219"/>
                  <a:pt x="132" y="218"/>
                </a:cubicBezTo>
                <a:cubicBezTo>
                  <a:pt x="132" y="215"/>
                  <a:pt x="132" y="215"/>
                  <a:pt x="133" y="211"/>
                </a:cubicBezTo>
                <a:cubicBezTo>
                  <a:pt x="133" y="210"/>
                  <a:pt x="133" y="209"/>
                  <a:pt x="133" y="208"/>
                </a:cubicBezTo>
                <a:cubicBezTo>
                  <a:pt x="134" y="207"/>
                  <a:pt x="134" y="205"/>
                  <a:pt x="134" y="204"/>
                </a:cubicBezTo>
                <a:cubicBezTo>
                  <a:pt x="135" y="206"/>
                  <a:pt x="136" y="200"/>
                  <a:pt x="134" y="206"/>
                </a:cubicBezTo>
                <a:cubicBezTo>
                  <a:pt x="134" y="206"/>
                  <a:pt x="134" y="207"/>
                  <a:pt x="134" y="207"/>
                </a:cubicBezTo>
                <a:cubicBezTo>
                  <a:pt x="134" y="207"/>
                  <a:pt x="134" y="206"/>
                  <a:pt x="135" y="206"/>
                </a:cubicBezTo>
                <a:cubicBezTo>
                  <a:pt x="135" y="203"/>
                  <a:pt x="136" y="200"/>
                  <a:pt x="137" y="198"/>
                </a:cubicBezTo>
                <a:cubicBezTo>
                  <a:pt x="137" y="197"/>
                  <a:pt x="137" y="196"/>
                  <a:pt x="137" y="195"/>
                </a:cubicBezTo>
                <a:cubicBezTo>
                  <a:pt x="137" y="194"/>
                  <a:pt x="137" y="193"/>
                  <a:pt x="137" y="192"/>
                </a:cubicBezTo>
                <a:cubicBezTo>
                  <a:pt x="137" y="193"/>
                  <a:pt x="138" y="191"/>
                  <a:pt x="139" y="190"/>
                </a:cubicBezTo>
                <a:cubicBezTo>
                  <a:pt x="139" y="190"/>
                  <a:pt x="139" y="190"/>
                  <a:pt x="139" y="189"/>
                </a:cubicBezTo>
                <a:cubicBezTo>
                  <a:pt x="139" y="189"/>
                  <a:pt x="139" y="188"/>
                  <a:pt x="139" y="187"/>
                </a:cubicBezTo>
                <a:cubicBezTo>
                  <a:pt x="139" y="186"/>
                  <a:pt x="140" y="186"/>
                  <a:pt x="140" y="186"/>
                </a:cubicBezTo>
                <a:cubicBezTo>
                  <a:pt x="140" y="185"/>
                  <a:pt x="140" y="185"/>
                  <a:pt x="140" y="184"/>
                </a:cubicBezTo>
                <a:cubicBezTo>
                  <a:pt x="140" y="184"/>
                  <a:pt x="140" y="185"/>
                  <a:pt x="139" y="185"/>
                </a:cubicBezTo>
                <a:cubicBezTo>
                  <a:pt x="139" y="186"/>
                  <a:pt x="139" y="186"/>
                  <a:pt x="139" y="187"/>
                </a:cubicBezTo>
                <a:cubicBezTo>
                  <a:pt x="138" y="188"/>
                  <a:pt x="138" y="189"/>
                  <a:pt x="138" y="189"/>
                </a:cubicBezTo>
                <a:cubicBezTo>
                  <a:pt x="138" y="188"/>
                  <a:pt x="138" y="187"/>
                  <a:pt x="138" y="186"/>
                </a:cubicBezTo>
                <a:cubicBezTo>
                  <a:pt x="139" y="185"/>
                  <a:pt x="139" y="184"/>
                  <a:pt x="139" y="183"/>
                </a:cubicBezTo>
                <a:cubicBezTo>
                  <a:pt x="139" y="182"/>
                  <a:pt x="140" y="180"/>
                  <a:pt x="140" y="178"/>
                </a:cubicBezTo>
                <a:cubicBezTo>
                  <a:pt x="140" y="177"/>
                  <a:pt x="140" y="177"/>
                  <a:pt x="141" y="176"/>
                </a:cubicBezTo>
                <a:cubicBezTo>
                  <a:pt x="141" y="178"/>
                  <a:pt x="141" y="178"/>
                  <a:pt x="141" y="178"/>
                </a:cubicBezTo>
                <a:cubicBezTo>
                  <a:pt x="142" y="179"/>
                  <a:pt x="142" y="179"/>
                  <a:pt x="142" y="179"/>
                </a:cubicBezTo>
                <a:cubicBezTo>
                  <a:pt x="148" y="157"/>
                  <a:pt x="146" y="139"/>
                  <a:pt x="152" y="123"/>
                </a:cubicBezTo>
                <a:cubicBezTo>
                  <a:pt x="153" y="117"/>
                  <a:pt x="149" y="135"/>
                  <a:pt x="149" y="129"/>
                </a:cubicBezTo>
                <a:cubicBezTo>
                  <a:pt x="150" y="125"/>
                  <a:pt x="152" y="120"/>
                  <a:pt x="153" y="116"/>
                </a:cubicBezTo>
                <a:cubicBezTo>
                  <a:pt x="146" y="115"/>
                  <a:pt x="146" y="115"/>
                  <a:pt x="146" y="115"/>
                </a:cubicBezTo>
                <a:cubicBezTo>
                  <a:pt x="145" y="117"/>
                  <a:pt x="144" y="118"/>
                  <a:pt x="144" y="120"/>
                </a:cubicBezTo>
                <a:cubicBezTo>
                  <a:pt x="143" y="121"/>
                  <a:pt x="142" y="123"/>
                  <a:pt x="142" y="124"/>
                </a:cubicBezTo>
                <a:cubicBezTo>
                  <a:pt x="142" y="124"/>
                  <a:pt x="142" y="124"/>
                  <a:pt x="142" y="125"/>
                </a:cubicBezTo>
                <a:cubicBezTo>
                  <a:pt x="139" y="133"/>
                  <a:pt x="139" y="136"/>
                  <a:pt x="138" y="140"/>
                </a:cubicBezTo>
                <a:cubicBezTo>
                  <a:pt x="138" y="140"/>
                  <a:pt x="138" y="140"/>
                  <a:pt x="138" y="140"/>
                </a:cubicBezTo>
                <a:cubicBezTo>
                  <a:pt x="138" y="141"/>
                  <a:pt x="138" y="143"/>
                  <a:pt x="137" y="144"/>
                </a:cubicBezTo>
                <a:cubicBezTo>
                  <a:pt x="137" y="145"/>
                  <a:pt x="137" y="145"/>
                  <a:pt x="137" y="146"/>
                </a:cubicBezTo>
                <a:cubicBezTo>
                  <a:pt x="137" y="146"/>
                  <a:pt x="137" y="146"/>
                  <a:pt x="137" y="146"/>
                </a:cubicBezTo>
                <a:cubicBezTo>
                  <a:pt x="137" y="148"/>
                  <a:pt x="136" y="150"/>
                  <a:pt x="135" y="152"/>
                </a:cubicBezTo>
                <a:cubicBezTo>
                  <a:pt x="136" y="151"/>
                  <a:pt x="136" y="151"/>
                  <a:pt x="137" y="151"/>
                </a:cubicBezTo>
                <a:cubicBezTo>
                  <a:pt x="137" y="151"/>
                  <a:pt x="137" y="152"/>
                  <a:pt x="136" y="156"/>
                </a:cubicBezTo>
                <a:cubicBezTo>
                  <a:pt x="136" y="157"/>
                  <a:pt x="136" y="157"/>
                  <a:pt x="136" y="157"/>
                </a:cubicBezTo>
                <a:cubicBezTo>
                  <a:pt x="136" y="157"/>
                  <a:pt x="136" y="157"/>
                  <a:pt x="136" y="157"/>
                </a:cubicBezTo>
                <a:cubicBezTo>
                  <a:pt x="136" y="158"/>
                  <a:pt x="136" y="158"/>
                  <a:pt x="136" y="158"/>
                </a:cubicBezTo>
                <a:cubicBezTo>
                  <a:pt x="136" y="159"/>
                  <a:pt x="136" y="159"/>
                  <a:pt x="136" y="159"/>
                </a:cubicBezTo>
                <a:cubicBezTo>
                  <a:pt x="135" y="160"/>
                  <a:pt x="135" y="160"/>
                  <a:pt x="135" y="160"/>
                </a:cubicBezTo>
                <a:cubicBezTo>
                  <a:pt x="135" y="161"/>
                  <a:pt x="135" y="161"/>
                  <a:pt x="135" y="161"/>
                </a:cubicBezTo>
                <a:cubicBezTo>
                  <a:pt x="135" y="161"/>
                  <a:pt x="135" y="161"/>
                  <a:pt x="135" y="161"/>
                </a:cubicBezTo>
                <a:cubicBezTo>
                  <a:pt x="134" y="165"/>
                  <a:pt x="132" y="167"/>
                  <a:pt x="132" y="168"/>
                </a:cubicBezTo>
                <a:cubicBezTo>
                  <a:pt x="131" y="168"/>
                  <a:pt x="131" y="168"/>
                  <a:pt x="131" y="168"/>
                </a:cubicBezTo>
                <a:cubicBezTo>
                  <a:pt x="131" y="168"/>
                  <a:pt x="131" y="167"/>
                  <a:pt x="131" y="165"/>
                </a:cubicBezTo>
                <a:cubicBezTo>
                  <a:pt x="132" y="162"/>
                  <a:pt x="132" y="161"/>
                  <a:pt x="133" y="161"/>
                </a:cubicBezTo>
                <a:cubicBezTo>
                  <a:pt x="133" y="161"/>
                  <a:pt x="133" y="161"/>
                  <a:pt x="133" y="161"/>
                </a:cubicBezTo>
                <a:cubicBezTo>
                  <a:pt x="133" y="160"/>
                  <a:pt x="133" y="159"/>
                  <a:pt x="133" y="158"/>
                </a:cubicBezTo>
                <a:cubicBezTo>
                  <a:pt x="134" y="156"/>
                  <a:pt x="134" y="155"/>
                  <a:pt x="133" y="158"/>
                </a:cubicBezTo>
                <a:cubicBezTo>
                  <a:pt x="133" y="158"/>
                  <a:pt x="133" y="158"/>
                  <a:pt x="133" y="158"/>
                </a:cubicBezTo>
                <a:cubicBezTo>
                  <a:pt x="133" y="159"/>
                  <a:pt x="133" y="159"/>
                  <a:pt x="133" y="159"/>
                </a:cubicBezTo>
                <a:cubicBezTo>
                  <a:pt x="133" y="160"/>
                  <a:pt x="132" y="160"/>
                  <a:pt x="132" y="161"/>
                </a:cubicBezTo>
                <a:cubicBezTo>
                  <a:pt x="131" y="165"/>
                  <a:pt x="129" y="170"/>
                  <a:pt x="128" y="173"/>
                </a:cubicBezTo>
                <a:cubicBezTo>
                  <a:pt x="128" y="173"/>
                  <a:pt x="128" y="173"/>
                  <a:pt x="128" y="173"/>
                </a:cubicBezTo>
                <a:cubicBezTo>
                  <a:pt x="127" y="174"/>
                  <a:pt x="127" y="175"/>
                  <a:pt x="127" y="174"/>
                </a:cubicBezTo>
                <a:cubicBezTo>
                  <a:pt x="125" y="181"/>
                  <a:pt x="127" y="177"/>
                  <a:pt x="129" y="172"/>
                </a:cubicBezTo>
                <a:cubicBezTo>
                  <a:pt x="128" y="173"/>
                  <a:pt x="128" y="175"/>
                  <a:pt x="127" y="176"/>
                </a:cubicBezTo>
                <a:cubicBezTo>
                  <a:pt x="127" y="177"/>
                  <a:pt x="126" y="179"/>
                  <a:pt x="126" y="180"/>
                </a:cubicBezTo>
                <a:cubicBezTo>
                  <a:pt x="126" y="181"/>
                  <a:pt x="126" y="181"/>
                  <a:pt x="125" y="182"/>
                </a:cubicBezTo>
                <a:cubicBezTo>
                  <a:pt x="125" y="182"/>
                  <a:pt x="125" y="182"/>
                  <a:pt x="125" y="183"/>
                </a:cubicBezTo>
                <a:cubicBezTo>
                  <a:pt x="125" y="183"/>
                  <a:pt x="125" y="183"/>
                  <a:pt x="125" y="183"/>
                </a:cubicBezTo>
                <a:cubicBezTo>
                  <a:pt x="125" y="183"/>
                  <a:pt x="125" y="183"/>
                  <a:pt x="125" y="183"/>
                </a:cubicBezTo>
                <a:cubicBezTo>
                  <a:pt x="125" y="183"/>
                  <a:pt x="125" y="183"/>
                  <a:pt x="125" y="184"/>
                </a:cubicBezTo>
                <a:cubicBezTo>
                  <a:pt x="125" y="185"/>
                  <a:pt x="124" y="187"/>
                  <a:pt x="124" y="188"/>
                </a:cubicBezTo>
                <a:cubicBezTo>
                  <a:pt x="123" y="188"/>
                  <a:pt x="123" y="189"/>
                  <a:pt x="123" y="189"/>
                </a:cubicBezTo>
                <a:cubicBezTo>
                  <a:pt x="123" y="189"/>
                  <a:pt x="123" y="189"/>
                  <a:pt x="123" y="190"/>
                </a:cubicBezTo>
                <a:cubicBezTo>
                  <a:pt x="123" y="190"/>
                  <a:pt x="124" y="191"/>
                  <a:pt x="123" y="192"/>
                </a:cubicBezTo>
                <a:cubicBezTo>
                  <a:pt x="121" y="198"/>
                  <a:pt x="122" y="200"/>
                  <a:pt x="119" y="209"/>
                </a:cubicBezTo>
                <a:cubicBezTo>
                  <a:pt x="119" y="209"/>
                  <a:pt x="119" y="210"/>
                  <a:pt x="119" y="210"/>
                </a:cubicBezTo>
                <a:cubicBezTo>
                  <a:pt x="119" y="210"/>
                  <a:pt x="119" y="206"/>
                  <a:pt x="120" y="204"/>
                </a:cubicBezTo>
                <a:cubicBezTo>
                  <a:pt x="120" y="203"/>
                  <a:pt x="120" y="202"/>
                  <a:pt x="119" y="208"/>
                </a:cubicBezTo>
                <a:cubicBezTo>
                  <a:pt x="118" y="208"/>
                  <a:pt x="119" y="205"/>
                  <a:pt x="119" y="201"/>
                </a:cubicBezTo>
                <a:cubicBezTo>
                  <a:pt x="120" y="200"/>
                  <a:pt x="120" y="196"/>
                  <a:pt x="121" y="193"/>
                </a:cubicBezTo>
                <a:cubicBezTo>
                  <a:pt x="120" y="198"/>
                  <a:pt x="119" y="199"/>
                  <a:pt x="120" y="197"/>
                </a:cubicBezTo>
                <a:cubicBezTo>
                  <a:pt x="120" y="196"/>
                  <a:pt x="121" y="191"/>
                  <a:pt x="121" y="190"/>
                </a:cubicBezTo>
                <a:cubicBezTo>
                  <a:pt x="121" y="189"/>
                  <a:pt x="121" y="189"/>
                  <a:pt x="121" y="189"/>
                </a:cubicBezTo>
                <a:cubicBezTo>
                  <a:pt x="121" y="188"/>
                  <a:pt x="121" y="188"/>
                  <a:pt x="121" y="188"/>
                </a:cubicBezTo>
                <a:cubicBezTo>
                  <a:pt x="122" y="187"/>
                  <a:pt x="122" y="187"/>
                  <a:pt x="122" y="187"/>
                </a:cubicBezTo>
                <a:cubicBezTo>
                  <a:pt x="121" y="187"/>
                  <a:pt x="121" y="188"/>
                  <a:pt x="121" y="188"/>
                </a:cubicBezTo>
                <a:cubicBezTo>
                  <a:pt x="121" y="188"/>
                  <a:pt x="121" y="189"/>
                  <a:pt x="121" y="189"/>
                </a:cubicBezTo>
                <a:cubicBezTo>
                  <a:pt x="121" y="189"/>
                  <a:pt x="121" y="189"/>
                  <a:pt x="121" y="189"/>
                </a:cubicBezTo>
                <a:cubicBezTo>
                  <a:pt x="121" y="189"/>
                  <a:pt x="121" y="189"/>
                  <a:pt x="121" y="189"/>
                </a:cubicBezTo>
                <a:cubicBezTo>
                  <a:pt x="121" y="191"/>
                  <a:pt x="121" y="191"/>
                  <a:pt x="121" y="191"/>
                </a:cubicBezTo>
                <a:cubicBezTo>
                  <a:pt x="119" y="201"/>
                  <a:pt x="119" y="201"/>
                  <a:pt x="119" y="201"/>
                </a:cubicBezTo>
                <a:cubicBezTo>
                  <a:pt x="119" y="200"/>
                  <a:pt x="119" y="200"/>
                  <a:pt x="119" y="200"/>
                </a:cubicBezTo>
                <a:cubicBezTo>
                  <a:pt x="119" y="198"/>
                  <a:pt x="119" y="197"/>
                  <a:pt x="120" y="193"/>
                </a:cubicBezTo>
                <a:cubicBezTo>
                  <a:pt x="118" y="206"/>
                  <a:pt x="118" y="204"/>
                  <a:pt x="117" y="207"/>
                </a:cubicBezTo>
                <a:cubicBezTo>
                  <a:pt x="116" y="213"/>
                  <a:pt x="115" y="219"/>
                  <a:pt x="114" y="222"/>
                </a:cubicBezTo>
                <a:cubicBezTo>
                  <a:pt x="115" y="217"/>
                  <a:pt x="115" y="217"/>
                  <a:pt x="115" y="216"/>
                </a:cubicBezTo>
                <a:cubicBezTo>
                  <a:pt x="115" y="214"/>
                  <a:pt x="115" y="212"/>
                  <a:pt x="117" y="205"/>
                </a:cubicBezTo>
                <a:cubicBezTo>
                  <a:pt x="116" y="211"/>
                  <a:pt x="117" y="207"/>
                  <a:pt x="118" y="203"/>
                </a:cubicBezTo>
                <a:cubicBezTo>
                  <a:pt x="118" y="199"/>
                  <a:pt x="119" y="195"/>
                  <a:pt x="120" y="194"/>
                </a:cubicBezTo>
                <a:cubicBezTo>
                  <a:pt x="120" y="194"/>
                  <a:pt x="120" y="193"/>
                  <a:pt x="120" y="192"/>
                </a:cubicBezTo>
                <a:cubicBezTo>
                  <a:pt x="120" y="191"/>
                  <a:pt x="121" y="190"/>
                  <a:pt x="121" y="189"/>
                </a:cubicBezTo>
                <a:cubicBezTo>
                  <a:pt x="121" y="189"/>
                  <a:pt x="121" y="189"/>
                  <a:pt x="121" y="189"/>
                </a:cubicBezTo>
                <a:cubicBezTo>
                  <a:pt x="121" y="188"/>
                  <a:pt x="121" y="188"/>
                  <a:pt x="121" y="188"/>
                </a:cubicBezTo>
                <a:cubicBezTo>
                  <a:pt x="122" y="183"/>
                  <a:pt x="122" y="185"/>
                  <a:pt x="121" y="188"/>
                </a:cubicBezTo>
                <a:cubicBezTo>
                  <a:pt x="121" y="188"/>
                  <a:pt x="121" y="188"/>
                  <a:pt x="121" y="189"/>
                </a:cubicBezTo>
                <a:cubicBezTo>
                  <a:pt x="120" y="192"/>
                  <a:pt x="118" y="197"/>
                  <a:pt x="119" y="195"/>
                </a:cubicBezTo>
                <a:cubicBezTo>
                  <a:pt x="119" y="194"/>
                  <a:pt x="119" y="194"/>
                  <a:pt x="119" y="194"/>
                </a:cubicBezTo>
                <a:cubicBezTo>
                  <a:pt x="119" y="192"/>
                  <a:pt x="120" y="190"/>
                  <a:pt x="120" y="188"/>
                </a:cubicBezTo>
                <a:cubicBezTo>
                  <a:pt x="120" y="188"/>
                  <a:pt x="120" y="188"/>
                  <a:pt x="120" y="188"/>
                </a:cubicBezTo>
                <a:cubicBezTo>
                  <a:pt x="120" y="188"/>
                  <a:pt x="120" y="188"/>
                  <a:pt x="120" y="188"/>
                </a:cubicBezTo>
                <a:cubicBezTo>
                  <a:pt x="121" y="186"/>
                  <a:pt x="121" y="185"/>
                  <a:pt x="121" y="185"/>
                </a:cubicBezTo>
                <a:cubicBezTo>
                  <a:pt x="121" y="186"/>
                  <a:pt x="121" y="187"/>
                  <a:pt x="120" y="188"/>
                </a:cubicBezTo>
                <a:cubicBezTo>
                  <a:pt x="120" y="188"/>
                  <a:pt x="120" y="188"/>
                  <a:pt x="120" y="188"/>
                </a:cubicBezTo>
                <a:cubicBezTo>
                  <a:pt x="120" y="191"/>
                  <a:pt x="118" y="194"/>
                  <a:pt x="118" y="194"/>
                </a:cubicBezTo>
                <a:cubicBezTo>
                  <a:pt x="119" y="190"/>
                  <a:pt x="119" y="190"/>
                  <a:pt x="119" y="189"/>
                </a:cubicBezTo>
                <a:cubicBezTo>
                  <a:pt x="119" y="189"/>
                  <a:pt x="118" y="189"/>
                  <a:pt x="119" y="187"/>
                </a:cubicBezTo>
                <a:cubicBezTo>
                  <a:pt x="118" y="191"/>
                  <a:pt x="118" y="191"/>
                  <a:pt x="118" y="191"/>
                </a:cubicBezTo>
                <a:cubicBezTo>
                  <a:pt x="117" y="193"/>
                  <a:pt x="117" y="189"/>
                  <a:pt x="118" y="185"/>
                </a:cubicBezTo>
                <a:cubicBezTo>
                  <a:pt x="118" y="184"/>
                  <a:pt x="118" y="188"/>
                  <a:pt x="118" y="186"/>
                </a:cubicBezTo>
                <a:cubicBezTo>
                  <a:pt x="118" y="185"/>
                  <a:pt x="118" y="181"/>
                  <a:pt x="119" y="179"/>
                </a:cubicBezTo>
                <a:cubicBezTo>
                  <a:pt x="119" y="178"/>
                  <a:pt x="119" y="178"/>
                  <a:pt x="119" y="178"/>
                </a:cubicBezTo>
                <a:cubicBezTo>
                  <a:pt x="119" y="178"/>
                  <a:pt x="119" y="178"/>
                  <a:pt x="119" y="178"/>
                </a:cubicBezTo>
                <a:cubicBezTo>
                  <a:pt x="120" y="175"/>
                  <a:pt x="120" y="173"/>
                  <a:pt x="121" y="171"/>
                </a:cubicBezTo>
                <a:cubicBezTo>
                  <a:pt x="121" y="170"/>
                  <a:pt x="121" y="170"/>
                  <a:pt x="121" y="170"/>
                </a:cubicBezTo>
                <a:cubicBezTo>
                  <a:pt x="121" y="168"/>
                  <a:pt x="121" y="166"/>
                  <a:pt x="122" y="163"/>
                </a:cubicBezTo>
                <a:cubicBezTo>
                  <a:pt x="123" y="158"/>
                  <a:pt x="123" y="163"/>
                  <a:pt x="124" y="159"/>
                </a:cubicBezTo>
                <a:cubicBezTo>
                  <a:pt x="124" y="153"/>
                  <a:pt x="125" y="149"/>
                  <a:pt x="126" y="146"/>
                </a:cubicBezTo>
                <a:cubicBezTo>
                  <a:pt x="126" y="144"/>
                  <a:pt x="126" y="143"/>
                  <a:pt x="127" y="141"/>
                </a:cubicBezTo>
                <a:cubicBezTo>
                  <a:pt x="127" y="140"/>
                  <a:pt x="127" y="138"/>
                  <a:pt x="127" y="137"/>
                </a:cubicBezTo>
                <a:cubicBezTo>
                  <a:pt x="127" y="135"/>
                  <a:pt x="128" y="133"/>
                  <a:pt x="128" y="131"/>
                </a:cubicBezTo>
                <a:cubicBezTo>
                  <a:pt x="126" y="138"/>
                  <a:pt x="126" y="137"/>
                  <a:pt x="127" y="124"/>
                </a:cubicBezTo>
                <a:cubicBezTo>
                  <a:pt x="127" y="124"/>
                  <a:pt x="126" y="131"/>
                  <a:pt x="125" y="138"/>
                </a:cubicBezTo>
                <a:cubicBezTo>
                  <a:pt x="125" y="144"/>
                  <a:pt x="124" y="149"/>
                  <a:pt x="124" y="149"/>
                </a:cubicBezTo>
                <a:cubicBezTo>
                  <a:pt x="125" y="135"/>
                  <a:pt x="125" y="135"/>
                  <a:pt x="125" y="135"/>
                </a:cubicBezTo>
                <a:cubicBezTo>
                  <a:pt x="124" y="142"/>
                  <a:pt x="123" y="149"/>
                  <a:pt x="123" y="153"/>
                </a:cubicBezTo>
                <a:cubicBezTo>
                  <a:pt x="123" y="146"/>
                  <a:pt x="123" y="147"/>
                  <a:pt x="122" y="150"/>
                </a:cubicBezTo>
                <a:cubicBezTo>
                  <a:pt x="123" y="145"/>
                  <a:pt x="123" y="141"/>
                  <a:pt x="124" y="137"/>
                </a:cubicBezTo>
                <a:cubicBezTo>
                  <a:pt x="124" y="135"/>
                  <a:pt x="124" y="134"/>
                  <a:pt x="124" y="133"/>
                </a:cubicBezTo>
                <a:cubicBezTo>
                  <a:pt x="124" y="131"/>
                  <a:pt x="124" y="130"/>
                  <a:pt x="124" y="128"/>
                </a:cubicBezTo>
                <a:cubicBezTo>
                  <a:pt x="125" y="125"/>
                  <a:pt x="125" y="122"/>
                  <a:pt x="126" y="119"/>
                </a:cubicBezTo>
                <a:cubicBezTo>
                  <a:pt x="129" y="115"/>
                  <a:pt x="129" y="115"/>
                  <a:pt x="129" y="115"/>
                </a:cubicBezTo>
                <a:cubicBezTo>
                  <a:pt x="129" y="112"/>
                  <a:pt x="130" y="109"/>
                  <a:pt x="130" y="106"/>
                </a:cubicBezTo>
                <a:cubicBezTo>
                  <a:pt x="130" y="106"/>
                  <a:pt x="130" y="105"/>
                  <a:pt x="130" y="105"/>
                </a:cubicBezTo>
                <a:cubicBezTo>
                  <a:pt x="131" y="100"/>
                  <a:pt x="132" y="95"/>
                  <a:pt x="132" y="91"/>
                </a:cubicBezTo>
                <a:cubicBezTo>
                  <a:pt x="132" y="90"/>
                  <a:pt x="132" y="89"/>
                  <a:pt x="132" y="89"/>
                </a:cubicBezTo>
                <a:cubicBezTo>
                  <a:pt x="133" y="86"/>
                  <a:pt x="133" y="83"/>
                  <a:pt x="133" y="79"/>
                </a:cubicBezTo>
                <a:cubicBezTo>
                  <a:pt x="133" y="77"/>
                  <a:pt x="134" y="74"/>
                  <a:pt x="134" y="71"/>
                </a:cubicBezTo>
                <a:cubicBezTo>
                  <a:pt x="134" y="71"/>
                  <a:pt x="134" y="71"/>
                  <a:pt x="134" y="71"/>
                </a:cubicBezTo>
                <a:cubicBezTo>
                  <a:pt x="134" y="70"/>
                  <a:pt x="134" y="70"/>
                  <a:pt x="134" y="70"/>
                </a:cubicBezTo>
                <a:cubicBezTo>
                  <a:pt x="133" y="69"/>
                  <a:pt x="133" y="67"/>
                  <a:pt x="133" y="65"/>
                </a:cubicBezTo>
                <a:cubicBezTo>
                  <a:pt x="133" y="65"/>
                  <a:pt x="133" y="64"/>
                  <a:pt x="133" y="63"/>
                </a:cubicBezTo>
                <a:cubicBezTo>
                  <a:pt x="133" y="63"/>
                  <a:pt x="133" y="64"/>
                  <a:pt x="133" y="65"/>
                </a:cubicBezTo>
                <a:cubicBezTo>
                  <a:pt x="133" y="66"/>
                  <a:pt x="133" y="68"/>
                  <a:pt x="133" y="68"/>
                </a:cubicBezTo>
                <a:cubicBezTo>
                  <a:pt x="132" y="69"/>
                  <a:pt x="132" y="68"/>
                  <a:pt x="132" y="65"/>
                </a:cubicBezTo>
                <a:cubicBezTo>
                  <a:pt x="132" y="65"/>
                  <a:pt x="132" y="64"/>
                  <a:pt x="132" y="64"/>
                </a:cubicBezTo>
                <a:cubicBezTo>
                  <a:pt x="132" y="63"/>
                  <a:pt x="132" y="62"/>
                  <a:pt x="132" y="61"/>
                </a:cubicBezTo>
                <a:cubicBezTo>
                  <a:pt x="132" y="60"/>
                  <a:pt x="132" y="60"/>
                  <a:pt x="132" y="59"/>
                </a:cubicBezTo>
                <a:cubicBezTo>
                  <a:pt x="132" y="58"/>
                  <a:pt x="132" y="56"/>
                  <a:pt x="132" y="55"/>
                </a:cubicBezTo>
                <a:cubicBezTo>
                  <a:pt x="132" y="55"/>
                  <a:pt x="132" y="54"/>
                  <a:pt x="132" y="53"/>
                </a:cubicBezTo>
                <a:cubicBezTo>
                  <a:pt x="131" y="55"/>
                  <a:pt x="129" y="57"/>
                  <a:pt x="129" y="60"/>
                </a:cubicBezTo>
                <a:cubicBezTo>
                  <a:pt x="129" y="60"/>
                  <a:pt x="128" y="60"/>
                  <a:pt x="128" y="61"/>
                </a:cubicBezTo>
                <a:cubicBezTo>
                  <a:pt x="128" y="61"/>
                  <a:pt x="127" y="61"/>
                  <a:pt x="127" y="61"/>
                </a:cubicBezTo>
                <a:cubicBezTo>
                  <a:pt x="126" y="62"/>
                  <a:pt x="125" y="64"/>
                  <a:pt x="125" y="67"/>
                </a:cubicBezTo>
                <a:cubicBezTo>
                  <a:pt x="124" y="69"/>
                  <a:pt x="123" y="73"/>
                  <a:pt x="122" y="77"/>
                </a:cubicBezTo>
                <a:cubicBezTo>
                  <a:pt x="122" y="77"/>
                  <a:pt x="121" y="78"/>
                  <a:pt x="121" y="79"/>
                </a:cubicBezTo>
                <a:cubicBezTo>
                  <a:pt x="121" y="80"/>
                  <a:pt x="121" y="80"/>
                  <a:pt x="121" y="81"/>
                </a:cubicBezTo>
                <a:cubicBezTo>
                  <a:pt x="119" y="87"/>
                  <a:pt x="118" y="92"/>
                  <a:pt x="116" y="98"/>
                </a:cubicBezTo>
                <a:cubicBezTo>
                  <a:pt x="117" y="93"/>
                  <a:pt x="117" y="92"/>
                  <a:pt x="117" y="90"/>
                </a:cubicBezTo>
                <a:cubicBezTo>
                  <a:pt x="117" y="89"/>
                  <a:pt x="117" y="87"/>
                  <a:pt x="119" y="80"/>
                </a:cubicBezTo>
                <a:cubicBezTo>
                  <a:pt x="119" y="80"/>
                  <a:pt x="120" y="79"/>
                  <a:pt x="120" y="79"/>
                </a:cubicBezTo>
                <a:cubicBezTo>
                  <a:pt x="120" y="78"/>
                  <a:pt x="120" y="77"/>
                  <a:pt x="120" y="77"/>
                </a:cubicBezTo>
                <a:cubicBezTo>
                  <a:pt x="120" y="77"/>
                  <a:pt x="120" y="78"/>
                  <a:pt x="120" y="79"/>
                </a:cubicBezTo>
                <a:cubicBezTo>
                  <a:pt x="119" y="79"/>
                  <a:pt x="119" y="80"/>
                  <a:pt x="119" y="80"/>
                </a:cubicBezTo>
                <a:cubicBezTo>
                  <a:pt x="117" y="86"/>
                  <a:pt x="116" y="91"/>
                  <a:pt x="115" y="93"/>
                </a:cubicBezTo>
                <a:cubicBezTo>
                  <a:pt x="115" y="94"/>
                  <a:pt x="114" y="98"/>
                  <a:pt x="113" y="102"/>
                </a:cubicBezTo>
                <a:cubicBezTo>
                  <a:pt x="113" y="102"/>
                  <a:pt x="113" y="103"/>
                  <a:pt x="112" y="104"/>
                </a:cubicBezTo>
                <a:cubicBezTo>
                  <a:pt x="112" y="105"/>
                  <a:pt x="112" y="106"/>
                  <a:pt x="112" y="107"/>
                </a:cubicBezTo>
                <a:cubicBezTo>
                  <a:pt x="110" y="113"/>
                  <a:pt x="108" y="119"/>
                  <a:pt x="107" y="122"/>
                </a:cubicBezTo>
                <a:cubicBezTo>
                  <a:pt x="107" y="123"/>
                  <a:pt x="107" y="125"/>
                  <a:pt x="106" y="126"/>
                </a:cubicBezTo>
                <a:cubicBezTo>
                  <a:pt x="106" y="127"/>
                  <a:pt x="106" y="128"/>
                  <a:pt x="106" y="129"/>
                </a:cubicBezTo>
                <a:cubicBezTo>
                  <a:pt x="106" y="131"/>
                  <a:pt x="105" y="132"/>
                  <a:pt x="105" y="133"/>
                </a:cubicBezTo>
                <a:cubicBezTo>
                  <a:pt x="105" y="133"/>
                  <a:pt x="104" y="133"/>
                  <a:pt x="104" y="133"/>
                </a:cubicBezTo>
                <a:cubicBezTo>
                  <a:pt x="104" y="134"/>
                  <a:pt x="102" y="141"/>
                  <a:pt x="105" y="137"/>
                </a:cubicBezTo>
                <a:cubicBezTo>
                  <a:pt x="103" y="141"/>
                  <a:pt x="101" y="145"/>
                  <a:pt x="99" y="150"/>
                </a:cubicBezTo>
                <a:cubicBezTo>
                  <a:pt x="99" y="151"/>
                  <a:pt x="99" y="151"/>
                  <a:pt x="99" y="152"/>
                </a:cubicBezTo>
                <a:cubicBezTo>
                  <a:pt x="99" y="153"/>
                  <a:pt x="98" y="154"/>
                  <a:pt x="98" y="155"/>
                </a:cubicBezTo>
                <a:cubicBezTo>
                  <a:pt x="98" y="156"/>
                  <a:pt x="98" y="156"/>
                  <a:pt x="97" y="156"/>
                </a:cubicBezTo>
                <a:cubicBezTo>
                  <a:pt x="97" y="158"/>
                  <a:pt x="96" y="160"/>
                  <a:pt x="96" y="163"/>
                </a:cubicBezTo>
                <a:cubicBezTo>
                  <a:pt x="92" y="174"/>
                  <a:pt x="89" y="185"/>
                  <a:pt x="86" y="192"/>
                </a:cubicBezTo>
                <a:cubicBezTo>
                  <a:pt x="83" y="200"/>
                  <a:pt x="80" y="211"/>
                  <a:pt x="78" y="219"/>
                </a:cubicBezTo>
                <a:cubicBezTo>
                  <a:pt x="78" y="218"/>
                  <a:pt x="78" y="217"/>
                  <a:pt x="78" y="217"/>
                </a:cubicBezTo>
                <a:cubicBezTo>
                  <a:pt x="77" y="219"/>
                  <a:pt x="77" y="222"/>
                  <a:pt x="76" y="226"/>
                </a:cubicBezTo>
                <a:cubicBezTo>
                  <a:pt x="76" y="228"/>
                  <a:pt x="76" y="229"/>
                  <a:pt x="75" y="230"/>
                </a:cubicBezTo>
                <a:cubicBezTo>
                  <a:pt x="75" y="231"/>
                  <a:pt x="75" y="232"/>
                  <a:pt x="75" y="233"/>
                </a:cubicBezTo>
                <a:cubicBezTo>
                  <a:pt x="75" y="234"/>
                  <a:pt x="74" y="235"/>
                  <a:pt x="74" y="236"/>
                </a:cubicBezTo>
                <a:cubicBezTo>
                  <a:pt x="74" y="237"/>
                  <a:pt x="74" y="237"/>
                  <a:pt x="73" y="238"/>
                </a:cubicBezTo>
                <a:cubicBezTo>
                  <a:pt x="73" y="238"/>
                  <a:pt x="73" y="239"/>
                  <a:pt x="73" y="239"/>
                </a:cubicBezTo>
                <a:cubicBezTo>
                  <a:pt x="73" y="239"/>
                  <a:pt x="73" y="239"/>
                  <a:pt x="73" y="239"/>
                </a:cubicBezTo>
                <a:cubicBezTo>
                  <a:pt x="73" y="239"/>
                  <a:pt x="73" y="239"/>
                  <a:pt x="72" y="239"/>
                </a:cubicBezTo>
                <a:cubicBezTo>
                  <a:pt x="71" y="236"/>
                  <a:pt x="72" y="234"/>
                  <a:pt x="72" y="234"/>
                </a:cubicBezTo>
                <a:cubicBezTo>
                  <a:pt x="72" y="233"/>
                  <a:pt x="73" y="233"/>
                  <a:pt x="74" y="233"/>
                </a:cubicBezTo>
                <a:cubicBezTo>
                  <a:pt x="74" y="232"/>
                  <a:pt x="75" y="230"/>
                  <a:pt x="74" y="230"/>
                </a:cubicBezTo>
                <a:cubicBezTo>
                  <a:pt x="75" y="228"/>
                  <a:pt x="75" y="227"/>
                  <a:pt x="75" y="226"/>
                </a:cubicBezTo>
                <a:cubicBezTo>
                  <a:pt x="75" y="226"/>
                  <a:pt x="75" y="226"/>
                  <a:pt x="75" y="226"/>
                </a:cubicBezTo>
                <a:cubicBezTo>
                  <a:pt x="75" y="225"/>
                  <a:pt x="74" y="225"/>
                  <a:pt x="74" y="225"/>
                </a:cubicBezTo>
                <a:cubicBezTo>
                  <a:pt x="73" y="223"/>
                  <a:pt x="73" y="223"/>
                  <a:pt x="72" y="222"/>
                </a:cubicBezTo>
                <a:cubicBezTo>
                  <a:pt x="72" y="221"/>
                  <a:pt x="72" y="220"/>
                  <a:pt x="72" y="219"/>
                </a:cubicBezTo>
                <a:cubicBezTo>
                  <a:pt x="72" y="217"/>
                  <a:pt x="72" y="215"/>
                  <a:pt x="73" y="213"/>
                </a:cubicBezTo>
                <a:cubicBezTo>
                  <a:pt x="73" y="214"/>
                  <a:pt x="73" y="214"/>
                  <a:pt x="73" y="214"/>
                </a:cubicBezTo>
                <a:cubicBezTo>
                  <a:pt x="74" y="211"/>
                  <a:pt x="74" y="210"/>
                  <a:pt x="74" y="208"/>
                </a:cubicBezTo>
                <a:cubicBezTo>
                  <a:pt x="74" y="207"/>
                  <a:pt x="74" y="207"/>
                  <a:pt x="74" y="206"/>
                </a:cubicBezTo>
                <a:cubicBezTo>
                  <a:pt x="74" y="206"/>
                  <a:pt x="74" y="205"/>
                  <a:pt x="74" y="204"/>
                </a:cubicBezTo>
                <a:cubicBezTo>
                  <a:pt x="74" y="203"/>
                  <a:pt x="74" y="202"/>
                  <a:pt x="74" y="202"/>
                </a:cubicBezTo>
                <a:cubicBezTo>
                  <a:pt x="74" y="198"/>
                  <a:pt x="75" y="195"/>
                  <a:pt x="75" y="192"/>
                </a:cubicBezTo>
                <a:cubicBezTo>
                  <a:pt x="75" y="192"/>
                  <a:pt x="75" y="193"/>
                  <a:pt x="75" y="192"/>
                </a:cubicBezTo>
                <a:cubicBezTo>
                  <a:pt x="75" y="183"/>
                  <a:pt x="77" y="166"/>
                  <a:pt x="78" y="153"/>
                </a:cubicBezTo>
                <a:cubicBezTo>
                  <a:pt x="79" y="157"/>
                  <a:pt x="78" y="159"/>
                  <a:pt x="80" y="156"/>
                </a:cubicBezTo>
                <a:cubicBezTo>
                  <a:pt x="80" y="151"/>
                  <a:pt x="78" y="158"/>
                  <a:pt x="79" y="146"/>
                </a:cubicBezTo>
                <a:cubicBezTo>
                  <a:pt x="80" y="143"/>
                  <a:pt x="81" y="134"/>
                  <a:pt x="83" y="134"/>
                </a:cubicBezTo>
                <a:cubicBezTo>
                  <a:pt x="83" y="136"/>
                  <a:pt x="83" y="136"/>
                  <a:pt x="83" y="136"/>
                </a:cubicBezTo>
                <a:cubicBezTo>
                  <a:pt x="81" y="144"/>
                  <a:pt x="81" y="144"/>
                  <a:pt x="81" y="144"/>
                </a:cubicBezTo>
                <a:cubicBezTo>
                  <a:pt x="83" y="141"/>
                  <a:pt x="83" y="137"/>
                  <a:pt x="83" y="132"/>
                </a:cubicBezTo>
                <a:cubicBezTo>
                  <a:pt x="84" y="130"/>
                  <a:pt x="84" y="127"/>
                  <a:pt x="84" y="125"/>
                </a:cubicBezTo>
                <a:cubicBezTo>
                  <a:pt x="85" y="126"/>
                  <a:pt x="85" y="126"/>
                  <a:pt x="85" y="126"/>
                </a:cubicBezTo>
                <a:cubicBezTo>
                  <a:pt x="87" y="109"/>
                  <a:pt x="85" y="108"/>
                  <a:pt x="88" y="91"/>
                </a:cubicBezTo>
                <a:cubicBezTo>
                  <a:pt x="87" y="92"/>
                  <a:pt x="87" y="92"/>
                  <a:pt x="87" y="92"/>
                </a:cubicBezTo>
                <a:cubicBezTo>
                  <a:pt x="86" y="83"/>
                  <a:pt x="89" y="84"/>
                  <a:pt x="89" y="75"/>
                </a:cubicBezTo>
                <a:cubicBezTo>
                  <a:pt x="91" y="72"/>
                  <a:pt x="91" y="72"/>
                  <a:pt x="91" y="72"/>
                </a:cubicBezTo>
                <a:cubicBezTo>
                  <a:pt x="91" y="65"/>
                  <a:pt x="92" y="49"/>
                  <a:pt x="93" y="38"/>
                </a:cubicBezTo>
                <a:cubicBezTo>
                  <a:pt x="94" y="44"/>
                  <a:pt x="93" y="58"/>
                  <a:pt x="92" y="66"/>
                </a:cubicBezTo>
                <a:cubicBezTo>
                  <a:pt x="93" y="60"/>
                  <a:pt x="95" y="45"/>
                  <a:pt x="95" y="41"/>
                </a:cubicBezTo>
                <a:cubicBezTo>
                  <a:pt x="95" y="44"/>
                  <a:pt x="95" y="47"/>
                  <a:pt x="94" y="50"/>
                </a:cubicBezTo>
                <a:cubicBezTo>
                  <a:pt x="94" y="46"/>
                  <a:pt x="94" y="41"/>
                  <a:pt x="94" y="36"/>
                </a:cubicBezTo>
                <a:cubicBezTo>
                  <a:pt x="95" y="30"/>
                  <a:pt x="96" y="23"/>
                  <a:pt x="96" y="16"/>
                </a:cubicBezTo>
                <a:cubicBezTo>
                  <a:pt x="97" y="16"/>
                  <a:pt x="97" y="13"/>
                  <a:pt x="97" y="10"/>
                </a:cubicBezTo>
                <a:cubicBezTo>
                  <a:pt x="97" y="8"/>
                  <a:pt x="96" y="6"/>
                  <a:pt x="96" y="5"/>
                </a:cubicBezTo>
                <a:cubicBezTo>
                  <a:pt x="95" y="3"/>
                  <a:pt x="94" y="2"/>
                  <a:pt x="93" y="1"/>
                </a:cubicBezTo>
                <a:cubicBezTo>
                  <a:pt x="92" y="0"/>
                  <a:pt x="91" y="0"/>
                  <a:pt x="91" y="0"/>
                </a:cubicBezTo>
                <a:cubicBezTo>
                  <a:pt x="90" y="0"/>
                  <a:pt x="89" y="0"/>
                  <a:pt x="89" y="0"/>
                </a:cubicBezTo>
                <a:cubicBezTo>
                  <a:pt x="88" y="0"/>
                  <a:pt x="88" y="0"/>
                  <a:pt x="88" y="0"/>
                </a:cubicBezTo>
                <a:cubicBezTo>
                  <a:pt x="87" y="0"/>
                  <a:pt x="87" y="0"/>
                  <a:pt x="87" y="0"/>
                </a:cubicBezTo>
                <a:cubicBezTo>
                  <a:pt x="86" y="2"/>
                  <a:pt x="86" y="2"/>
                  <a:pt x="86" y="2"/>
                </a:cubicBezTo>
                <a:cubicBezTo>
                  <a:pt x="86" y="2"/>
                  <a:pt x="85" y="3"/>
                  <a:pt x="85" y="4"/>
                </a:cubicBezTo>
                <a:cubicBezTo>
                  <a:pt x="84" y="5"/>
                  <a:pt x="84" y="6"/>
                  <a:pt x="83" y="7"/>
                </a:cubicBezTo>
                <a:cubicBezTo>
                  <a:pt x="83" y="8"/>
                  <a:pt x="82" y="8"/>
                  <a:pt x="82" y="9"/>
                </a:cubicBezTo>
                <a:cubicBezTo>
                  <a:pt x="81" y="10"/>
                  <a:pt x="81" y="12"/>
                  <a:pt x="80" y="13"/>
                </a:cubicBezTo>
                <a:cubicBezTo>
                  <a:pt x="79" y="15"/>
                  <a:pt x="78" y="17"/>
                  <a:pt x="77" y="19"/>
                </a:cubicBezTo>
                <a:cubicBezTo>
                  <a:pt x="75" y="27"/>
                  <a:pt x="75" y="27"/>
                  <a:pt x="75" y="27"/>
                </a:cubicBezTo>
                <a:cubicBezTo>
                  <a:pt x="74" y="32"/>
                  <a:pt x="74" y="32"/>
                  <a:pt x="74" y="32"/>
                </a:cubicBezTo>
                <a:cubicBezTo>
                  <a:pt x="73" y="34"/>
                  <a:pt x="72" y="37"/>
                  <a:pt x="71" y="40"/>
                </a:cubicBezTo>
                <a:cubicBezTo>
                  <a:pt x="70" y="45"/>
                  <a:pt x="68" y="51"/>
                  <a:pt x="66" y="56"/>
                </a:cubicBezTo>
                <a:cubicBezTo>
                  <a:pt x="64" y="63"/>
                  <a:pt x="61" y="70"/>
                  <a:pt x="59" y="78"/>
                </a:cubicBezTo>
                <a:cubicBezTo>
                  <a:pt x="59" y="73"/>
                  <a:pt x="59" y="68"/>
                  <a:pt x="59" y="62"/>
                </a:cubicBezTo>
                <a:cubicBezTo>
                  <a:pt x="59" y="63"/>
                  <a:pt x="60" y="67"/>
                  <a:pt x="60" y="62"/>
                </a:cubicBezTo>
                <a:cubicBezTo>
                  <a:pt x="61" y="49"/>
                  <a:pt x="61" y="36"/>
                  <a:pt x="62" y="22"/>
                </a:cubicBezTo>
                <a:cubicBezTo>
                  <a:pt x="62" y="17"/>
                  <a:pt x="63" y="13"/>
                  <a:pt x="63" y="8"/>
                </a:cubicBezTo>
                <a:cubicBezTo>
                  <a:pt x="53" y="7"/>
                  <a:pt x="53" y="7"/>
                  <a:pt x="53" y="7"/>
                </a:cubicBezTo>
                <a:cubicBezTo>
                  <a:pt x="52" y="7"/>
                  <a:pt x="52" y="7"/>
                  <a:pt x="52" y="7"/>
                </a:cubicBezTo>
                <a:cubicBezTo>
                  <a:pt x="51" y="14"/>
                  <a:pt x="49" y="20"/>
                  <a:pt x="48" y="26"/>
                </a:cubicBezTo>
                <a:cubicBezTo>
                  <a:pt x="48" y="28"/>
                  <a:pt x="48" y="28"/>
                  <a:pt x="48" y="28"/>
                </a:cubicBezTo>
                <a:cubicBezTo>
                  <a:pt x="47" y="30"/>
                  <a:pt x="45" y="34"/>
                  <a:pt x="45" y="34"/>
                </a:cubicBezTo>
                <a:cubicBezTo>
                  <a:pt x="45" y="34"/>
                  <a:pt x="45" y="32"/>
                  <a:pt x="46" y="30"/>
                </a:cubicBezTo>
                <a:cubicBezTo>
                  <a:pt x="46" y="29"/>
                  <a:pt x="47" y="27"/>
                  <a:pt x="47" y="27"/>
                </a:cubicBezTo>
                <a:cubicBezTo>
                  <a:pt x="46" y="26"/>
                  <a:pt x="46" y="24"/>
                  <a:pt x="45" y="24"/>
                </a:cubicBezTo>
                <a:cubicBezTo>
                  <a:pt x="44" y="24"/>
                  <a:pt x="41" y="27"/>
                  <a:pt x="38" y="35"/>
                </a:cubicBezTo>
                <a:cubicBezTo>
                  <a:pt x="38" y="35"/>
                  <a:pt x="37" y="37"/>
                  <a:pt x="37" y="39"/>
                </a:cubicBezTo>
                <a:cubicBezTo>
                  <a:pt x="37" y="40"/>
                  <a:pt x="37" y="41"/>
                  <a:pt x="37" y="42"/>
                </a:cubicBezTo>
                <a:cubicBezTo>
                  <a:pt x="36" y="45"/>
                  <a:pt x="36" y="48"/>
                  <a:pt x="36" y="48"/>
                </a:cubicBezTo>
                <a:cubicBezTo>
                  <a:pt x="34" y="52"/>
                  <a:pt x="34" y="52"/>
                  <a:pt x="34" y="52"/>
                </a:cubicBezTo>
                <a:cubicBezTo>
                  <a:pt x="34" y="52"/>
                  <a:pt x="35" y="49"/>
                  <a:pt x="35" y="47"/>
                </a:cubicBezTo>
                <a:cubicBezTo>
                  <a:pt x="36" y="44"/>
                  <a:pt x="36" y="41"/>
                  <a:pt x="36" y="41"/>
                </a:cubicBezTo>
                <a:cubicBezTo>
                  <a:pt x="34" y="47"/>
                  <a:pt x="34" y="51"/>
                  <a:pt x="34" y="56"/>
                </a:cubicBezTo>
                <a:cubicBezTo>
                  <a:pt x="33" y="57"/>
                  <a:pt x="33" y="58"/>
                  <a:pt x="32" y="61"/>
                </a:cubicBezTo>
                <a:cubicBezTo>
                  <a:pt x="32" y="61"/>
                  <a:pt x="33" y="64"/>
                  <a:pt x="33" y="67"/>
                </a:cubicBezTo>
                <a:cubicBezTo>
                  <a:pt x="33" y="70"/>
                  <a:pt x="33" y="73"/>
                  <a:pt x="33" y="73"/>
                </a:cubicBezTo>
                <a:cubicBezTo>
                  <a:pt x="33" y="75"/>
                  <a:pt x="32" y="68"/>
                  <a:pt x="31" y="74"/>
                </a:cubicBezTo>
                <a:cubicBezTo>
                  <a:pt x="29" y="55"/>
                  <a:pt x="29" y="55"/>
                  <a:pt x="29" y="55"/>
                </a:cubicBezTo>
                <a:cubicBezTo>
                  <a:pt x="29" y="53"/>
                  <a:pt x="29" y="53"/>
                  <a:pt x="29" y="53"/>
                </a:cubicBezTo>
                <a:cubicBezTo>
                  <a:pt x="29" y="53"/>
                  <a:pt x="29" y="53"/>
                  <a:pt x="29" y="53"/>
                </a:cubicBezTo>
                <a:cubicBezTo>
                  <a:pt x="29" y="53"/>
                  <a:pt x="29" y="53"/>
                  <a:pt x="29" y="53"/>
                </a:cubicBezTo>
                <a:cubicBezTo>
                  <a:pt x="27" y="36"/>
                  <a:pt x="27" y="36"/>
                  <a:pt x="27" y="36"/>
                </a:cubicBezTo>
                <a:cubicBezTo>
                  <a:pt x="26" y="44"/>
                  <a:pt x="26" y="44"/>
                  <a:pt x="26" y="44"/>
                </a:cubicBezTo>
                <a:cubicBezTo>
                  <a:pt x="28" y="57"/>
                  <a:pt x="28" y="57"/>
                  <a:pt x="28" y="57"/>
                </a:cubicBezTo>
                <a:cubicBezTo>
                  <a:pt x="23" y="79"/>
                  <a:pt x="23" y="79"/>
                  <a:pt x="23" y="79"/>
                </a:cubicBezTo>
                <a:cubicBezTo>
                  <a:pt x="23" y="79"/>
                  <a:pt x="23" y="79"/>
                  <a:pt x="23" y="80"/>
                </a:cubicBezTo>
                <a:cubicBezTo>
                  <a:pt x="21" y="80"/>
                  <a:pt x="21" y="80"/>
                  <a:pt x="21" y="80"/>
                </a:cubicBezTo>
                <a:cubicBezTo>
                  <a:pt x="21" y="80"/>
                  <a:pt x="21" y="81"/>
                  <a:pt x="21" y="82"/>
                </a:cubicBezTo>
                <a:cubicBezTo>
                  <a:pt x="21" y="82"/>
                  <a:pt x="21" y="81"/>
                  <a:pt x="21" y="78"/>
                </a:cubicBezTo>
                <a:cubicBezTo>
                  <a:pt x="21" y="78"/>
                  <a:pt x="21" y="78"/>
                  <a:pt x="21" y="78"/>
                </a:cubicBezTo>
                <a:cubicBezTo>
                  <a:pt x="21" y="78"/>
                  <a:pt x="21" y="78"/>
                  <a:pt x="21" y="78"/>
                </a:cubicBezTo>
                <a:cubicBezTo>
                  <a:pt x="19" y="88"/>
                  <a:pt x="19" y="88"/>
                  <a:pt x="19" y="88"/>
                </a:cubicBezTo>
                <a:cubicBezTo>
                  <a:pt x="19" y="88"/>
                  <a:pt x="19" y="86"/>
                  <a:pt x="19" y="85"/>
                </a:cubicBezTo>
                <a:cubicBezTo>
                  <a:pt x="19" y="89"/>
                  <a:pt x="14" y="101"/>
                  <a:pt x="15" y="108"/>
                </a:cubicBezTo>
                <a:cubicBezTo>
                  <a:pt x="14" y="108"/>
                  <a:pt x="14" y="108"/>
                  <a:pt x="14" y="108"/>
                </a:cubicBezTo>
                <a:cubicBezTo>
                  <a:pt x="13" y="115"/>
                  <a:pt x="12" y="122"/>
                  <a:pt x="11" y="127"/>
                </a:cubicBezTo>
                <a:cubicBezTo>
                  <a:pt x="11" y="131"/>
                  <a:pt x="10" y="134"/>
                  <a:pt x="10" y="137"/>
                </a:cubicBezTo>
                <a:cubicBezTo>
                  <a:pt x="9" y="142"/>
                  <a:pt x="9" y="146"/>
                  <a:pt x="8" y="151"/>
                </a:cubicBezTo>
                <a:cubicBezTo>
                  <a:pt x="8" y="152"/>
                  <a:pt x="8" y="153"/>
                  <a:pt x="8" y="154"/>
                </a:cubicBezTo>
                <a:cubicBezTo>
                  <a:pt x="8" y="155"/>
                  <a:pt x="7" y="156"/>
                  <a:pt x="7" y="157"/>
                </a:cubicBezTo>
                <a:cubicBezTo>
                  <a:pt x="8" y="157"/>
                  <a:pt x="7" y="164"/>
                  <a:pt x="8" y="169"/>
                </a:cubicBezTo>
                <a:cubicBezTo>
                  <a:pt x="6" y="182"/>
                  <a:pt x="3" y="196"/>
                  <a:pt x="2" y="212"/>
                </a:cubicBezTo>
                <a:cubicBezTo>
                  <a:pt x="2" y="223"/>
                  <a:pt x="3" y="215"/>
                  <a:pt x="3" y="220"/>
                </a:cubicBezTo>
                <a:cubicBezTo>
                  <a:pt x="2" y="221"/>
                  <a:pt x="1" y="236"/>
                  <a:pt x="1" y="228"/>
                </a:cubicBezTo>
                <a:cubicBezTo>
                  <a:pt x="0" y="245"/>
                  <a:pt x="0" y="251"/>
                  <a:pt x="0" y="270"/>
                </a:cubicBezTo>
                <a:cubicBezTo>
                  <a:pt x="9" y="271"/>
                  <a:pt x="9" y="271"/>
                  <a:pt x="9" y="271"/>
                </a:cubicBezTo>
                <a:cubicBezTo>
                  <a:pt x="9" y="271"/>
                  <a:pt x="9" y="271"/>
                  <a:pt x="9" y="270"/>
                </a:cubicBezTo>
                <a:cubicBezTo>
                  <a:pt x="9" y="270"/>
                  <a:pt x="9" y="270"/>
                  <a:pt x="9" y="270"/>
                </a:cubicBezTo>
                <a:cubicBezTo>
                  <a:pt x="9" y="270"/>
                  <a:pt x="9" y="270"/>
                  <a:pt x="9" y="270"/>
                </a:cubicBezTo>
                <a:cubicBezTo>
                  <a:pt x="9" y="270"/>
                  <a:pt x="9" y="270"/>
                  <a:pt x="9" y="270"/>
                </a:cubicBezTo>
                <a:cubicBezTo>
                  <a:pt x="9" y="269"/>
                  <a:pt x="9" y="269"/>
                  <a:pt x="9" y="269"/>
                </a:cubicBezTo>
                <a:cubicBezTo>
                  <a:pt x="10" y="270"/>
                  <a:pt x="10" y="270"/>
                  <a:pt x="10" y="270"/>
                </a:cubicBezTo>
                <a:cubicBezTo>
                  <a:pt x="10" y="269"/>
                  <a:pt x="10" y="268"/>
                  <a:pt x="10" y="268"/>
                </a:cubicBezTo>
                <a:cubicBezTo>
                  <a:pt x="10" y="267"/>
                  <a:pt x="10" y="267"/>
                  <a:pt x="10" y="266"/>
                </a:cubicBezTo>
                <a:cubicBezTo>
                  <a:pt x="10" y="267"/>
                  <a:pt x="10" y="267"/>
                  <a:pt x="10" y="267"/>
                </a:cubicBezTo>
                <a:cubicBezTo>
                  <a:pt x="10" y="266"/>
                  <a:pt x="9" y="266"/>
                  <a:pt x="9" y="265"/>
                </a:cubicBezTo>
                <a:cubicBezTo>
                  <a:pt x="10" y="263"/>
                  <a:pt x="11" y="261"/>
                  <a:pt x="11" y="261"/>
                </a:cubicBezTo>
                <a:cubicBezTo>
                  <a:pt x="11" y="262"/>
                  <a:pt x="11" y="262"/>
                  <a:pt x="11" y="262"/>
                </a:cubicBezTo>
                <a:cubicBezTo>
                  <a:pt x="13" y="255"/>
                  <a:pt x="16" y="246"/>
                  <a:pt x="19" y="238"/>
                </a:cubicBezTo>
                <a:cubicBezTo>
                  <a:pt x="19" y="237"/>
                  <a:pt x="20" y="235"/>
                  <a:pt x="20" y="234"/>
                </a:cubicBezTo>
                <a:cubicBezTo>
                  <a:pt x="20" y="237"/>
                  <a:pt x="20" y="241"/>
                  <a:pt x="19" y="244"/>
                </a:cubicBezTo>
                <a:cubicBezTo>
                  <a:pt x="19" y="245"/>
                  <a:pt x="19" y="246"/>
                  <a:pt x="19" y="248"/>
                </a:cubicBezTo>
                <a:cubicBezTo>
                  <a:pt x="18" y="250"/>
                  <a:pt x="18" y="252"/>
                  <a:pt x="17" y="256"/>
                </a:cubicBezTo>
                <a:cubicBezTo>
                  <a:pt x="17" y="256"/>
                  <a:pt x="17" y="257"/>
                  <a:pt x="17" y="257"/>
                </a:cubicBezTo>
                <a:cubicBezTo>
                  <a:pt x="17" y="257"/>
                  <a:pt x="17" y="258"/>
                  <a:pt x="17" y="258"/>
                </a:cubicBezTo>
                <a:cubicBezTo>
                  <a:pt x="16" y="261"/>
                  <a:pt x="16" y="264"/>
                  <a:pt x="15" y="269"/>
                </a:cubicBezTo>
                <a:cubicBezTo>
                  <a:pt x="18" y="270"/>
                  <a:pt x="18" y="270"/>
                  <a:pt x="18" y="270"/>
                </a:cubicBezTo>
                <a:cubicBezTo>
                  <a:pt x="23" y="270"/>
                  <a:pt x="23" y="270"/>
                  <a:pt x="23" y="270"/>
                </a:cubicBezTo>
                <a:cubicBezTo>
                  <a:pt x="26" y="271"/>
                  <a:pt x="26" y="271"/>
                  <a:pt x="26" y="271"/>
                </a:cubicBezTo>
                <a:cubicBezTo>
                  <a:pt x="26" y="271"/>
                  <a:pt x="26" y="271"/>
                  <a:pt x="26" y="272"/>
                </a:cubicBezTo>
                <a:cubicBezTo>
                  <a:pt x="26" y="271"/>
                  <a:pt x="26" y="271"/>
                  <a:pt x="26" y="271"/>
                </a:cubicBezTo>
                <a:cubicBezTo>
                  <a:pt x="27" y="271"/>
                  <a:pt x="27" y="271"/>
                  <a:pt x="27" y="271"/>
                </a:cubicBezTo>
                <a:cubicBezTo>
                  <a:pt x="27" y="271"/>
                  <a:pt x="27" y="271"/>
                  <a:pt x="27" y="271"/>
                </a:cubicBezTo>
                <a:cubicBezTo>
                  <a:pt x="27" y="270"/>
                  <a:pt x="27" y="270"/>
                  <a:pt x="27" y="270"/>
                </a:cubicBezTo>
                <a:cubicBezTo>
                  <a:pt x="27" y="270"/>
                  <a:pt x="27" y="270"/>
                  <a:pt x="27" y="270"/>
                </a:cubicBezTo>
                <a:cubicBezTo>
                  <a:pt x="27" y="271"/>
                  <a:pt x="28" y="272"/>
                  <a:pt x="28" y="273"/>
                </a:cubicBezTo>
                <a:cubicBezTo>
                  <a:pt x="28" y="274"/>
                  <a:pt x="29" y="274"/>
                  <a:pt x="29" y="272"/>
                </a:cubicBezTo>
                <a:cubicBezTo>
                  <a:pt x="29" y="272"/>
                  <a:pt x="29" y="271"/>
                  <a:pt x="30" y="270"/>
                </a:cubicBezTo>
                <a:cubicBezTo>
                  <a:pt x="30" y="271"/>
                  <a:pt x="29" y="272"/>
                  <a:pt x="29" y="273"/>
                </a:cubicBezTo>
                <a:cubicBezTo>
                  <a:pt x="29" y="277"/>
                  <a:pt x="29" y="278"/>
                  <a:pt x="29" y="279"/>
                </a:cubicBezTo>
                <a:cubicBezTo>
                  <a:pt x="29" y="281"/>
                  <a:pt x="29" y="283"/>
                  <a:pt x="29" y="288"/>
                </a:cubicBezTo>
                <a:cubicBezTo>
                  <a:pt x="30" y="282"/>
                  <a:pt x="30" y="283"/>
                  <a:pt x="30" y="284"/>
                </a:cubicBezTo>
                <a:cubicBezTo>
                  <a:pt x="30" y="285"/>
                  <a:pt x="30" y="286"/>
                  <a:pt x="30" y="286"/>
                </a:cubicBezTo>
                <a:cubicBezTo>
                  <a:pt x="30" y="286"/>
                  <a:pt x="31" y="286"/>
                  <a:pt x="31" y="285"/>
                </a:cubicBezTo>
                <a:cubicBezTo>
                  <a:pt x="31" y="291"/>
                  <a:pt x="31" y="292"/>
                  <a:pt x="31" y="294"/>
                </a:cubicBezTo>
                <a:cubicBezTo>
                  <a:pt x="31" y="295"/>
                  <a:pt x="30" y="296"/>
                  <a:pt x="31" y="297"/>
                </a:cubicBezTo>
                <a:cubicBezTo>
                  <a:pt x="31" y="299"/>
                  <a:pt x="31" y="299"/>
                  <a:pt x="31" y="300"/>
                </a:cubicBezTo>
                <a:cubicBezTo>
                  <a:pt x="31" y="300"/>
                  <a:pt x="30" y="300"/>
                  <a:pt x="30" y="300"/>
                </a:cubicBezTo>
                <a:cubicBezTo>
                  <a:pt x="31" y="301"/>
                  <a:pt x="31" y="301"/>
                  <a:pt x="31" y="299"/>
                </a:cubicBezTo>
                <a:cubicBezTo>
                  <a:pt x="32" y="298"/>
                  <a:pt x="32" y="296"/>
                  <a:pt x="32" y="295"/>
                </a:cubicBezTo>
                <a:cubicBezTo>
                  <a:pt x="32" y="297"/>
                  <a:pt x="33" y="298"/>
                  <a:pt x="33" y="299"/>
                </a:cubicBezTo>
                <a:cubicBezTo>
                  <a:pt x="34" y="300"/>
                  <a:pt x="34" y="301"/>
                  <a:pt x="34" y="301"/>
                </a:cubicBezTo>
                <a:cubicBezTo>
                  <a:pt x="34" y="303"/>
                  <a:pt x="34" y="303"/>
                  <a:pt x="35" y="305"/>
                </a:cubicBezTo>
                <a:cubicBezTo>
                  <a:pt x="35" y="306"/>
                  <a:pt x="35" y="306"/>
                  <a:pt x="36" y="306"/>
                </a:cubicBezTo>
                <a:cubicBezTo>
                  <a:pt x="42" y="306"/>
                  <a:pt x="42" y="306"/>
                  <a:pt x="42" y="306"/>
                </a:cubicBezTo>
                <a:cubicBezTo>
                  <a:pt x="42" y="306"/>
                  <a:pt x="42" y="306"/>
                  <a:pt x="42" y="305"/>
                </a:cubicBezTo>
                <a:cubicBezTo>
                  <a:pt x="42" y="306"/>
                  <a:pt x="42" y="306"/>
                  <a:pt x="42" y="306"/>
                </a:cubicBezTo>
                <a:cubicBezTo>
                  <a:pt x="42" y="306"/>
                  <a:pt x="42" y="306"/>
                  <a:pt x="42" y="306"/>
                </a:cubicBezTo>
                <a:cubicBezTo>
                  <a:pt x="43" y="304"/>
                  <a:pt x="43" y="302"/>
                  <a:pt x="44" y="300"/>
                </a:cubicBezTo>
                <a:cubicBezTo>
                  <a:pt x="44" y="298"/>
                  <a:pt x="45" y="297"/>
                  <a:pt x="46" y="289"/>
                </a:cubicBezTo>
                <a:close/>
                <a:moveTo>
                  <a:pt x="208" y="178"/>
                </a:moveTo>
                <a:cubicBezTo>
                  <a:pt x="209" y="178"/>
                  <a:pt x="209" y="177"/>
                  <a:pt x="209" y="177"/>
                </a:cubicBezTo>
                <a:cubicBezTo>
                  <a:pt x="209" y="176"/>
                  <a:pt x="209" y="176"/>
                  <a:pt x="209" y="176"/>
                </a:cubicBezTo>
                <a:cubicBezTo>
                  <a:pt x="210" y="176"/>
                  <a:pt x="210" y="176"/>
                  <a:pt x="210" y="176"/>
                </a:cubicBezTo>
                <a:cubicBezTo>
                  <a:pt x="211" y="178"/>
                  <a:pt x="211" y="178"/>
                  <a:pt x="211" y="178"/>
                </a:cubicBezTo>
                <a:cubicBezTo>
                  <a:pt x="211" y="178"/>
                  <a:pt x="211" y="179"/>
                  <a:pt x="211" y="179"/>
                </a:cubicBezTo>
                <a:cubicBezTo>
                  <a:pt x="210" y="179"/>
                  <a:pt x="210" y="179"/>
                  <a:pt x="210" y="180"/>
                </a:cubicBezTo>
                <a:cubicBezTo>
                  <a:pt x="210" y="181"/>
                  <a:pt x="209" y="182"/>
                  <a:pt x="209" y="183"/>
                </a:cubicBezTo>
                <a:cubicBezTo>
                  <a:pt x="208" y="183"/>
                  <a:pt x="207" y="184"/>
                  <a:pt x="207" y="185"/>
                </a:cubicBezTo>
                <a:cubicBezTo>
                  <a:pt x="207" y="185"/>
                  <a:pt x="207" y="185"/>
                  <a:pt x="207" y="185"/>
                </a:cubicBezTo>
                <a:cubicBezTo>
                  <a:pt x="207" y="185"/>
                  <a:pt x="207" y="185"/>
                  <a:pt x="207" y="185"/>
                </a:cubicBezTo>
                <a:cubicBezTo>
                  <a:pt x="208" y="181"/>
                  <a:pt x="208" y="181"/>
                  <a:pt x="208" y="181"/>
                </a:cubicBezTo>
                <a:cubicBezTo>
                  <a:pt x="208" y="181"/>
                  <a:pt x="208" y="181"/>
                  <a:pt x="208" y="181"/>
                </a:cubicBezTo>
                <a:cubicBezTo>
                  <a:pt x="208" y="181"/>
                  <a:pt x="208" y="181"/>
                  <a:pt x="208" y="181"/>
                </a:cubicBezTo>
                <a:cubicBezTo>
                  <a:pt x="207" y="182"/>
                  <a:pt x="206" y="184"/>
                  <a:pt x="205" y="186"/>
                </a:cubicBezTo>
                <a:cubicBezTo>
                  <a:pt x="204" y="188"/>
                  <a:pt x="203" y="190"/>
                  <a:pt x="203" y="191"/>
                </a:cubicBezTo>
                <a:cubicBezTo>
                  <a:pt x="203" y="191"/>
                  <a:pt x="203" y="191"/>
                  <a:pt x="203" y="191"/>
                </a:cubicBezTo>
                <a:cubicBezTo>
                  <a:pt x="203" y="191"/>
                  <a:pt x="203" y="191"/>
                  <a:pt x="203" y="191"/>
                </a:cubicBezTo>
                <a:cubicBezTo>
                  <a:pt x="202" y="191"/>
                  <a:pt x="202" y="191"/>
                  <a:pt x="202" y="192"/>
                </a:cubicBezTo>
                <a:cubicBezTo>
                  <a:pt x="203" y="188"/>
                  <a:pt x="205" y="184"/>
                  <a:pt x="207" y="181"/>
                </a:cubicBezTo>
                <a:cubicBezTo>
                  <a:pt x="207" y="180"/>
                  <a:pt x="208" y="180"/>
                  <a:pt x="208" y="180"/>
                </a:cubicBezTo>
                <a:cubicBezTo>
                  <a:pt x="208" y="179"/>
                  <a:pt x="208" y="179"/>
                  <a:pt x="208" y="178"/>
                </a:cubicBezTo>
                <a:close/>
                <a:moveTo>
                  <a:pt x="172" y="196"/>
                </a:moveTo>
                <a:cubicBezTo>
                  <a:pt x="173" y="196"/>
                  <a:pt x="173" y="195"/>
                  <a:pt x="174" y="194"/>
                </a:cubicBezTo>
                <a:cubicBezTo>
                  <a:pt x="173" y="196"/>
                  <a:pt x="173" y="196"/>
                  <a:pt x="172" y="196"/>
                </a:cubicBezTo>
                <a:close/>
                <a:moveTo>
                  <a:pt x="181" y="185"/>
                </a:moveTo>
                <a:cubicBezTo>
                  <a:pt x="181" y="184"/>
                  <a:pt x="181" y="184"/>
                  <a:pt x="181" y="184"/>
                </a:cubicBezTo>
                <a:cubicBezTo>
                  <a:pt x="181" y="184"/>
                  <a:pt x="181" y="184"/>
                  <a:pt x="181" y="184"/>
                </a:cubicBezTo>
                <a:cubicBezTo>
                  <a:pt x="181" y="185"/>
                  <a:pt x="182" y="185"/>
                  <a:pt x="181" y="185"/>
                </a:cubicBezTo>
                <a:close/>
                <a:moveTo>
                  <a:pt x="149" y="197"/>
                </a:moveTo>
                <a:cubicBezTo>
                  <a:pt x="150" y="197"/>
                  <a:pt x="150" y="196"/>
                  <a:pt x="150" y="195"/>
                </a:cubicBezTo>
                <a:cubicBezTo>
                  <a:pt x="150" y="194"/>
                  <a:pt x="151" y="193"/>
                  <a:pt x="151" y="191"/>
                </a:cubicBezTo>
                <a:cubicBezTo>
                  <a:pt x="151" y="193"/>
                  <a:pt x="150" y="195"/>
                  <a:pt x="149" y="197"/>
                </a:cubicBezTo>
                <a:close/>
                <a:moveTo>
                  <a:pt x="128" y="201"/>
                </a:moveTo>
                <a:cubicBezTo>
                  <a:pt x="129" y="197"/>
                  <a:pt x="130" y="193"/>
                  <a:pt x="131" y="189"/>
                </a:cubicBezTo>
                <a:cubicBezTo>
                  <a:pt x="131" y="191"/>
                  <a:pt x="130" y="194"/>
                  <a:pt x="130" y="197"/>
                </a:cubicBezTo>
                <a:lnTo>
                  <a:pt x="128" y="201"/>
                </a:lnTo>
                <a:close/>
                <a:moveTo>
                  <a:pt x="142" y="149"/>
                </a:moveTo>
                <a:cubicBezTo>
                  <a:pt x="142" y="147"/>
                  <a:pt x="143" y="145"/>
                  <a:pt x="143" y="143"/>
                </a:cubicBezTo>
                <a:cubicBezTo>
                  <a:pt x="144" y="143"/>
                  <a:pt x="143" y="146"/>
                  <a:pt x="142" y="149"/>
                </a:cubicBezTo>
                <a:cubicBezTo>
                  <a:pt x="141" y="152"/>
                  <a:pt x="141" y="155"/>
                  <a:pt x="139" y="158"/>
                </a:cubicBezTo>
                <a:cubicBezTo>
                  <a:pt x="140" y="155"/>
                  <a:pt x="141" y="152"/>
                  <a:pt x="142" y="149"/>
                </a:cubicBezTo>
                <a:close/>
                <a:moveTo>
                  <a:pt x="141" y="149"/>
                </a:moveTo>
                <a:cubicBezTo>
                  <a:pt x="141" y="149"/>
                  <a:pt x="141" y="149"/>
                  <a:pt x="141" y="149"/>
                </a:cubicBezTo>
                <a:cubicBezTo>
                  <a:pt x="141" y="148"/>
                  <a:pt x="141" y="148"/>
                  <a:pt x="141" y="147"/>
                </a:cubicBezTo>
                <a:cubicBezTo>
                  <a:pt x="141" y="148"/>
                  <a:pt x="141" y="148"/>
                  <a:pt x="141" y="149"/>
                </a:cubicBezTo>
                <a:cubicBezTo>
                  <a:pt x="141" y="150"/>
                  <a:pt x="141" y="150"/>
                  <a:pt x="141" y="150"/>
                </a:cubicBezTo>
                <a:cubicBezTo>
                  <a:pt x="141" y="150"/>
                  <a:pt x="141" y="149"/>
                  <a:pt x="141" y="149"/>
                </a:cubicBezTo>
                <a:close/>
                <a:moveTo>
                  <a:pt x="138" y="157"/>
                </a:moveTo>
                <a:cubicBezTo>
                  <a:pt x="138" y="157"/>
                  <a:pt x="138" y="157"/>
                  <a:pt x="138" y="157"/>
                </a:cubicBezTo>
                <a:cubicBezTo>
                  <a:pt x="138" y="158"/>
                  <a:pt x="139" y="155"/>
                  <a:pt x="140" y="151"/>
                </a:cubicBezTo>
                <a:cubicBezTo>
                  <a:pt x="140" y="153"/>
                  <a:pt x="139" y="156"/>
                  <a:pt x="139" y="158"/>
                </a:cubicBezTo>
                <a:cubicBezTo>
                  <a:pt x="139" y="158"/>
                  <a:pt x="139" y="158"/>
                  <a:pt x="139" y="158"/>
                </a:cubicBezTo>
                <a:cubicBezTo>
                  <a:pt x="138" y="161"/>
                  <a:pt x="138" y="164"/>
                  <a:pt x="137" y="166"/>
                </a:cubicBezTo>
                <a:cubicBezTo>
                  <a:pt x="137" y="167"/>
                  <a:pt x="137" y="167"/>
                  <a:pt x="137" y="167"/>
                </a:cubicBezTo>
                <a:cubicBezTo>
                  <a:pt x="136" y="168"/>
                  <a:pt x="136" y="168"/>
                  <a:pt x="136" y="168"/>
                </a:cubicBezTo>
                <a:cubicBezTo>
                  <a:pt x="136" y="168"/>
                  <a:pt x="137" y="167"/>
                  <a:pt x="137" y="167"/>
                </a:cubicBezTo>
                <a:cubicBezTo>
                  <a:pt x="137" y="164"/>
                  <a:pt x="137" y="164"/>
                  <a:pt x="137" y="164"/>
                </a:cubicBezTo>
                <a:cubicBezTo>
                  <a:pt x="136" y="163"/>
                  <a:pt x="136" y="164"/>
                  <a:pt x="137" y="161"/>
                </a:cubicBezTo>
                <a:cubicBezTo>
                  <a:pt x="137" y="161"/>
                  <a:pt x="137" y="160"/>
                  <a:pt x="138" y="158"/>
                </a:cubicBezTo>
                <a:cubicBezTo>
                  <a:pt x="138" y="158"/>
                  <a:pt x="138" y="158"/>
                  <a:pt x="138" y="157"/>
                </a:cubicBezTo>
                <a:close/>
                <a:moveTo>
                  <a:pt x="135" y="171"/>
                </a:moveTo>
                <a:cubicBezTo>
                  <a:pt x="135" y="174"/>
                  <a:pt x="135" y="174"/>
                  <a:pt x="135" y="174"/>
                </a:cubicBezTo>
                <a:cubicBezTo>
                  <a:pt x="135" y="172"/>
                  <a:pt x="136" y="171"/>
                  <a:pt x="136" y="170"/>
                </a:cubicBezTo>
                <a:cubicBezTo>
                  <a:pt x="136" y="170"/>
                  <a:pt x="136" y="170"/>
                  <a:pt x="136" y="169"/>
                </a:cubicBezTo>
                <a:cubicBezTo>
                  <a:pt x="136" y="169"/>
                  <a:pt x="136" y="169"/>
                  <a:pt x="136" y="169"/>
                </a:cubicBezTo>
                <a:cubicBezTo>
                  <a:pt x="136" y="169"/>
                  <a:pt x="136" y="169"/>
                  <a:pt x="136" y="169"/>
                </a:cubicBezTo>
                <a:cubicBezTo>
                  <a:pt x="136" y="170"/>
                  <a:pt x="136" y="170"/>
                  <a:pt x="136" y="170"/>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3"/>
                  <a:pt x="136" y="173"/>
                  <a:pt x="136" y="173"/>
                </a:cubicBezTo>
                <a:cubicBezTo>
                  <a:pt x="136" y="174"/>
                  <a:pt x="136" y="175"/>
                  <a:pt x="135" y="176"/>
                </a:cubicBezTo>
                <a:cubicBezTo>
                  <a:pt x="135" y="176"/>
                  <a:pt x="135" y="176"/>
                  <a:pt x="135" y="176"/>
                </a:cubicBezTo>
                <a:cubicBezTo>
                  <a:pt x="135" y="177"/>
                  <a:pt x="135" y="178"/>
                  <a:pt x="135" y="179"/>
                </a:cubicBezTo>
                <a:cubicBezTo>
                  <a:pt x="135" y="179"/>
                  <a:pt x="135" y="179"/>
                  <a:pt x="135" y="180"/>
                </a:cubicBezTo>
                <a:cubicBezTo>
                  <a:pt x="134" y="182"/>
                  <a:pt x="134" y="185"/>
                  <a:pt x="133" y="187"/>
                </a:cubicBezTo>
                <a:cubicBezTo>
                  <a:pt x="133" y="188"/>
                  <a:pt x="133" y="188"/>
                  <a:pt x="133" y="188"/>
                </a:cubicBezTo>
                <a:cubicBezTo>
                  <a:pt x="133" y="189"/>
                  <a:pt x="133" y="189"/>
                  <a:pt x="133" y="190"/>
                </a:cubicBezTo>
                <a:cubicBezTo>
                  <a:pt x="132" y="191"/>
                  <a:pt x="132" y="192"/>
                  <a:pt x="132" y="194"/>
                </a:cubicBezTo>
                <a:cubicBezTo>
                  <a:pt x="131" y="195"/>
                  <a:pt x="131" y="195"/>
                  <a:pt x="131" y="195"/>
                </a:cubicBezTo>
                <a:cubicBezTo>
                  <a:pt x="131" y="195"/>
                  <a:pt x="131" y="194"/>
                  <a:pt x="131" y="194"/>
                </a:cubicBezTo>
                <a:cubicBezTo>
                  <a:pt x="131" y="192"/>
                  <a:pt x="131" y="191"/>
                  <a:pt x="132" y="189"/>
                </a:cubicBezTo>
                <a:cubicBezTo>
                  <a:pt x="132" y="188"/>
                  <a:pt x="132" y="188"/>
                  <a:pt x="132" y="187"/>
                </a:cubicBezTo>
                <a:cubicBezTo>
                  <a:pt x="132" y="186"/>
                  <a:pt x="133" y="184"/>
                  <a:pt x="133" y="183"/>
                </a:cubicBezTo>
                <a:cubicBezTo>
                  <a:pt x="133" y="183"/>
                  <a:pt x="133" y="183"/>
                  <a:pt x="133" y="183"/>
                </a:cubicBezTo>
                <a:cubicBezTo>
                  <a:pt x="133" y="182"/>
                  <a:pt x="133" y="182"/>
                  <a:pt x="133" y="181"/>
                </a:cubicBezTo>
                <a:cubicBezTo>
                  <a:pt x="133" y="180"/>
                  <a:pt x="134" y="179"/>
                  <a:pt x="134" y="178"/>
                </a:cubicBezTo>
                <a:cubicBezTo>
                  <a:pt x="134" y="177"/>
                  <a:pt x="134" y="177"/>
                  <a:pt x="134" y="177"/>
                </a:cubicBezTo>
                <a:lnTo>
                  <a:pt x="135" y="171"/>
                </a:lnTo>
                <a:close/>
                <a:moveTo>
                  <a:pt x="45" y="198"/>
                </a:moveTo>
                <a:cubicBezTo>
                  <a:pt x="45" y="197"/>
                  <a:pt x="45" y="196"/>
                  <a:pt x="45" y="201"/>
                </a:cubicBezTo>
                <a:cubicBezTo>
                  <a:pt x="44" y="198"/>
                  <a:pt x="44" y="198"/>
                  <a:pt x="44" y="198"/>
                </a:cubicBezTo>
                <a:cubicBezTo>
                  <a:pt x="44" y="200"/>
                  <a:pt x="43" y="202"/>
                  <a:pt x="43" y="206"/>
                </a:cubicBezTo>
                <a:cubicBezTo>
                  <a:pt x="43" y="214"/>
                  <a:pt x="43" y="220"/>
                  <a:pt x="43" y="227"/>
                </a:cubicBezTo>
                <a:cubicBezTo>
                  <a:pt x="43" y="235"/>
                  <a:pt x="43" y="244"/>
                  <a:pt x="43" y="251"/>
                </a:cubicBezTo>
                <a:cubicBezTo>
                  <a:pt x="42" y="257"/>
                  <a:pt x="42" y="260"/>
                  <a:pt x="42" y="253"/>
                </a:cubicBezTo>
                <a:cubicBezTo>
                  <a:pt x="42" y="255"/>
                  <a:pt x="42" y="255"/>
                  <a:pt x="42" y="259"/>
                </a:cubicBezTo>
                <a:cubicBezTo>
                  <a:pt x="42" y="259"/>
                  <a:pt x="41" y="260"/>
                  <a:pt x="41" y="260"/>
                </a:cubicBezTo>
                <a:cubicBezTo>
                  <a:pt x="41" y="261"/>
                  <a:pt x="41" y="261"/>
                  <a:pt x="41" y="261"/>
                </a:cubicBezTo>
                <a:cubicBezTo>
                  <a:pt x="41" y="261"/>
                  <a:pt x="41" y="261"/>
                  <a:pt x="41" y="261"/>
                </a:cubicBezTo>
                <a:cubicBezTo>
                  <a:pt x="40" y="259"/>
                  <a:pt x="40" y="259"/>
                  <a:pt x="40" y="259"/>
                </a:cubicBezTo>
                <a:cubicBezTo>
                  <a:pt x="40" y="259"/>
                  <a:pt x="40" y="259"/>
                  <a:pt x="40" y="259"/>
                </a:cubicBezTo>
                <a:cubicBezTo>
                  <a:pt x="40" y="258"/>
                  <a:pt x="39" y="257"/>
                  <a:pt x="39" y="256"/>
                </a:cubicBezTo>
                <a:cubicBezTo>
                  <a:pt x="37" y="253"/>
                  <a:pt x="37" y="249"/>
                  <a:pt x="36" y="246"/>
                </a:cubicBezTo>
                <a:cubicBezTo>
                  <a:pt x="36" y="240"/>
                  <a:pt x="36" y="236"/>
                  <a:pt x="36" y="230"/>
                </a:cubicBezTo>
                <a:cubicBezTo>
                  <a:pt x="36" y="224"/>
                  <a:pt x="36" y="217"/>
                  <a:pt x="36" y="210"/>
                </a:cubicBezTo>
                <a:cubicBezTo>
                  <a:pt x="37" y="203"/>
                  <a:pt x="37" y="195"/>
                  <a:pt x="38" y="189"/>
                </a:cubicBezTo>
                <a:cubicBezTo>
                  <a:pt x="38" y="188"/>
                  <a:pt x="38" y="188"/>
                  <a:pt x="38" y="187"/>
                </a:cubicBezTo>
                <a:cubicBezTo>
                  <a:pt x="38" y="186"/>
                  <a:pt x="38" y="185"/>
                  <a:pt x="38" y="184"/>
                </a:cubicBezTo>
                <a:cubicBezTo>
                  <a:pt x="38" y="183"/>
                  <a:pt x="38" y="181"/>
                  <a:pt x="38" y="180"/>
                </a:cubicBezTo>
                <a:cubicBezTo>
                  <a:pt x="41" y="169"/>
                  <a:pt x="41" y="169"/>
                  <a:pt x="41" y="169"/>
                </a:cubicBezTo>
                <a:cubicBezTo>
                  <a:pt x="42" y="164"/>
                  <a:pt x="42" y="164"/>
                  <a:pt x="42" y="164"/>
                </a:cubicBezTo>
                <a:cubicBezTo>
                  <a:pt x="45" y="155"/>
                  <a:pt x="41" y="170"/>
                  <a:pt x="43" y="164"/>
                </a:cubicBezTo>
                <a:cubicBezTo>
                  <a:pt x="44" y="159"/>
                  <a:pt x="46" y="155"/>
                  <a:pt x="47" y="151"/>
                </a:cubicBezTo>
                <a:cubicBezTo>
                  <a:pt x="46" y="160"/>
                  <a:pt x="47" y="168"/>
                  <a:pt x="47" y="173"/>
                </a:cubicBezTo>
                <a:cubicBezTo>
                  <a:pt x="47" y="178"/>
                  <a:pt x="46" y="179"/>
                  <a:pt x="46" y="180"/>
                </a:cubicBezTo>
                <a:cubicBezTo>
                  <a:pt x="46" y="178"/>
                  <a:pt x="46" y="174"/>
                  <a:pt x="46" y="173"/>
                </a:cubicBezTo>
                <a:cubicBezTo>
                  <a:pt x="46" y="175"/>
                  <a:pt x="46" y="178"/>
                  <a:pt x="46" y="181"/>
                </a:cubicBezTo>
                <a:cubicBezTo>
                  <a:pt x="46" y="183"/>
                  <a:pt x="46" y="184"/>
                  <a:pt x="45" y="186"/>
                </a:cubicBezTo>
                <a:cubicBezTo>
                  <a:pt x="45" y="187"/>
                  <a:pt x="45" y="188"/>
                  <a:pt x="45" y="189"/>
                </a:cubicBezTo>
                <a:cubicBezTo>
                  <a:pt x="45" y="192"/>
                  <a:pt x="45" y="196"/>
                  <a:pt x="46" y="199"/>
                </a:cubicBezTo>
                <a:cubicBezTo>
                  <a:pt x="46" y="202"/>
                  <a:pt x="45" y="199"/>
                  <a:pt x="45" y="198"/>
                </a:cubicBezTo>
                <a:close/>
                <a:moveTo>
                  <a:pt x="45" y="112"/>
                </a:moveTo>
                <a:cubicBezTo>
                  <a:pt x="46" y="112"/>
                  <a:pt x="47" y="103"/>
                  <a:pt x="48" y="94"/>
                </a:cubicBezTo>
                <a:cubicBezTo>
                  <a:pt x="48" y="96"/>
                  <a:pt x="48" y="97"/>
                  <a:pt x="48" y="98"/>
                </a:cubicBezTo>
                <a:cubicBezTo>
                  <a:pt x="49" y="98"/>
                  <a:pt x="49" y="105"/>
                  <a:pt x="50" y="98"/>
                </a:cubicBezTo>
                <a:cubicBezTo>
                  <a:pt x="50" y="99"/>
                  <a:pt x="50" y="97"/>
                  <a:pt x="50" y="94"/>
                </a:cubicBezTo>
                <a:cubicBezTo>
                  <a:pt x="50" y="93"/>
                  <a:pt x="50" y="92"/>
                  <a:pt x="50" y="91"/>
                </a:cubicBezTo>
                <a:cubicBezTo>
                  <a:pt x="50" y="91"/>
                  <a:pt x="50" y="92"/>
                  <a:pt x="50" y="92"/>
                </a:cubicBezTo>
                <a:cubicBezTo>
                  <a:pt x="50" y="88"/>
                  <a:pt x="51" y="84"/>
                  <a:pt x="51" y="78"/>
                </a:cubicBezTo>
                <a:cubicBezTo>
                  <a:pt x="51" y="83"/>
                  <a:pt x="52" y="87"/>
                  <a:pt x="51" y="93"/>
                </a:cubicBezTo>
                <a:cubicBezTo>
                  <a:pt x="51" y="96"/>
                  <a:pt x="52" y="99"/>
                  <a:pt x="52" y="101"/>
                </a:cubicBezTo>
                <a:cubicBezTo>
                  <a:pt x="52" y="101"/>
                  <a:pt x="52" y="101"/>
                  <a:pt x="52" y="101"/>
                </a:cubicBezTo>
                <a:cubicBezTo>
                  <a:pt x="52" y="102"/>
                  <a:pt x="52" y="102"/>
                  <a:pt x="52" y="103"/>
                </a:cubicBezTo>
                <a:cubicBezTo>
                  <a:pt x="51" y="107"/>
                  <a:pt x="50" y="111"/>
                  <a:pt x="49" y="115"/>
                </a:cubicBezTo>
                <a:cubicBezTo>
                  <a:pt x="46" y="124"/>
                  <a:pt x="46" y="124"/>
                  <a:pt x="46" y="124"/>
                </a:cubicBezTo>
                <a:cubicBezTo>
                  <a:pt x="45" y="124"/>
                  <a:pt x="45" y="124"/>
                  <a:pt x="45" y="124"/>
                </a:cubicBezTo>
                <a:cubicBezTo>
                  <a:pt x="45" y="123"/>
                  <a:pt x="45" y="122"/>
                  <a:pt x="46" y="121"/>
                </a:cubicBezTo>
                <a:cubicBezTo>
                  <a:pt x="46" y="120"/>
                  <a:pt x="46" y="118"/>
                  <a:pt x="46" y="118"/>
                </a:cubicBezTo>
                <a:cubicBezTo>
                  <a:pt x="46" y="118"/>
                  <a:pt x="46" y="119"/>
                  <a:pt x="46" y="119"/>
                </a:cubicBezTo>
                <a:cubicBezTo>
                  <a:pt x="46" y="114"/>
                  <a:pt x="46" y="111"/>
                  <a:pt x="45" y="112"/>
                </a:cubicBezTo>
                <a:close/>
                <a:moveTo>
                  <a:pt x="50" y="72"/>
                </a:moveTo>
                <a:cubicBezTo>
                  <a:pt x="50" y="72"/>
                  <a:pt x="50" y="72"/>
                  <a:pt x="50" y="72"/>
                </a:cubicBezTo>
                <a:cubicBezTo>
                  <a:pt x="50" y="72"/>
                  <a:pt x="50" y="72"/>
                  <a:pt x="50" y="71"/>
                </a:cubicBezTo>
                <a:cubicBezTo>
                  <a:pt x="50" y="72"/>
                  <a:pt x="50" y="72"/>
                  <a:pt x="50" y="72"/>
                </a:cubicBezTo>
                <a:close/>
                <a:moveTo>
                  <a:pt x="49" y="89"/>
                </a:moveTo>
                <a:cubicBezTo>
                  <a:pt x="49" y="88"/>
                  <a:pt x="49" y="88"/>
                  <a:pt x="49" y="87"/>
                </a:cubicBezTo>
                <a:cubicBezTo>
                  <a:pt x="49" y="85"/>
                  <a:pt x="49" y="84"/>
                  <a:pt x="49" y="82"/>
                </a:cubicBezTo>
                <a:cubicBezTo>
                  <a:pt x="49" y="82"/>
                  <a:pt x="49" y="82"/>
                  <a:pt x="49" y="82"/>
                </a:cubicBezTo>
                <a:cubicBezTo>
                  <a:pt x="49" y="82"/>
                  <a:pt x="49" y="82"/>
                  <a:pt x="49" y="82"/>
                </a:cubicBezTo>
                <a:cubicBezTo>
                  <a:pt x="49" y="84"/>
                  <a:pt x="49" y="86"/>
                  <a:pt x="49" y="88"/>
                </a:cubicBezTo>
                <a:cubicBezTo>
                  <a:pt x="49" y="88"/>
                  <a:pt x="49" y="88"/>
                  <a:pt x="49" y="89"/>
                </a:cubicBezTo>
                <a:close/>
                <a:moveTo>
                  <a:pt x="53" y="29"/>
                </a:moveTo>
                <a:cubicBezTo>
                  <a:pt x="53" y="29"/>
                  <a:pt x="53" y="29"/>
                  <a:pt x="53" y="29"/>
                </a:cubicBezTo>
                <a:cubicBezTo>
                  <a:pt x="53" y="29"/>
                  <a:pt x="53" y="29"/>
                  <a:pt x="53" y="29"/>
                </a:cubicBezTo>
                <a:close/>
                <a:moveTo>
                  <a:pt x="51" y="64"/>
                </a:moveTo>
                <a:cubicBezTo>
                  <a:pt x="51" y="65"/>
                  <a:pt x="51" y="65"/>
                  <a:pt x="51" y="65"/>
                </a:cubicBezTo>
                <a:cubicBezTo>
                  <a:pt x="51" y="65"/>
                  <a:pt x="51" y="65"/>
                  <a:pt x="51" y="65"/>
                </a:cubicBezTo>
                <a:cubicBezTo>
                  <a:pt x="51" y="65"/>
                  <a:pt x="51" y="65"/>
                  <a:pt x="51" y="64"/>
                </a:cubicBezTo>
                <a:close/>
                <a:moveTo>
                  <a:pt x="29" y="254"/>
                </a:moveTo>
                <a:cubicBezTo>
                  <a:pt x="28" y="256"/>
                  <a:pt x="28" y="256"/>
                  <a:pt x="28" y="256"/>
                </a:cubicBezTo>
                <a:cubicBezTo>
                  <a:pt x="28" y="254"/>
                  <a:pt x="28" y="254"/>
                  <a:pt x="28" y="254"/>
                </a:cubicBezTo>
                <a:lnTo>
                  <a:pt x="29" y="254"/>
                </a:lnTo>
                <a:close/>
                <a:moveTo>
                  <a:pt x="58" y="68"/>
                </a:moveTo>
                <a:cubicBezTo>
                  <a:pt x="59" y="67"/>
                  <a:pt x="59" y="65"/>
                  <a:pt x="59" y="62"/>
                </a:cubicBezTo>
                <a:cubicBezTo>
                  <a:pt x="59" y="62"/>
                  <a:pt x="59" y="62"/>
                  <a:pt x="59" y="62"/>
                </a:cubicBezTo>
                <a:cubicBezTo>
                  <a:pt x="59" y="65"/>
                  <a:pt x="59" y="67"/>
                  <a:pt x="58" y="68"/>
                </a:cubicBezTo>
                <a:close/>
                <a:moveTo>
                  <a:pt x="59" y="49"/>
                </a:moveTo>
                <a:cubicBezTo>
                  <a:pt x="59" y="50"/>
                  <a:pt x="58" y="49"/>
                  <a:pt x="58" y="47"/>
                </a:cubicBezTo>
                <a:cubicBezTo>
                  <a:pt x="59" y="48"/>
                  <a:pt x="59" y="43"/>
                  <a:pt x="60" y="40"/>
                </a:cubicBezTo>
                <a:cubicBezTo>
                  <a:pt x="59" y="42"/>
                  <a:pt x="59" y="46"/>
                  <a:pt x="59" y="49"/>
                </a:cubicBezTo>
                <a:close/>
                <a:moveTo>
                  <a:pt x="42" y="56"/>
                </a:moveTo>
                <a:cubicBezTo>
                  <a:pt x="42" y="56"/>
                  <a:pt x="43" y="55"/>
                  <a:pt x="45" y="45"/>
                </a:cubicBezTo>
                <a:cubicBezTo>
                  <a:pt x="46" y="42"/>
                  <a:pt x="47" y="36"/>
                  <a:pt x="48" y="32"/>
                </a:cubicBezTo>
                <a:cubicBezTo>
                  <a:pt x="48" y="32"/>
                  <a:pt x="48" y="31"/>
                  <a:pt x="48" y="31"/>
                </a:cubicBezTo>
                <a:cubicBezTo>
                  <a:pt x="48" y="35"/>
                  <a:pt x="48" y="35"/>
                  <a:pt x="48" y="35"/>
                </a:cubicBezTo>
                <a:cubicBezTo>
                  <a:pt x="48" y="37"/>
                  <a:pt x="47" y="39"/>
                  <a:pt x="47" y="36"/>
                </a:cubicBezTo>
                <a:cubicBezTo>
                  <a:pt x="45" y="45"/>
                  <a:pt x="48" y="37"/>
                  <a:pt x="47" y="41"/>
                </a:cubicBezTo>
                <a:cubicBezTo>
                  <a:pt x="47" y="46"/>
                  <a:pt x="46" y="48"/>
                  <a:pt x="46" y="45"/>
                </a:cubicBezTo>
                <a:cubicBezTo>
                  <a:pt x="45" y="55"/>
                  <a:pt x="43" y="71"/>
                  <a:pt x="41" y="86"/>
                </a:cubicBezTo>
                <a:cubicBezTo>
                  <a:pt x="40" y="91"/>
                  <a:pt x="39" y="97"/>
                  <a:pt x="38" y="101"/>
                </a:cubicBezTo>
                <a:cubicBezTo>
                  <a:pt x="38" y="94"/>
                  <a:pt x="38" y="86"/>
                  <a:pt x="39" y="87"/>
                </a:cubicBezTo>
                <a:cubicBezTo>
                  <a:pt x="39" y="87"/>
                  <a:pt x="38" y="85"/>
                  <a:pt x="38" y="83"/>
                </a:cubicBezTo>
                <a:cubicBezTo>
                  <a:pt x="38" y="83"/>
                  <a:pt x="39" y="82"/>
                  <a:pt x="39" y="82"/>
                </a:cubicBezTo>
                <a:cubicBezTo>
                  <a:pt x="39" y="82"/>
                  <a:pt x="39" y="82"/>
                  <a:pt x="39" y="82"/>
                </a:cubicBezTo>
                <a:cubicBezTo>
                  <a:pt x="39" y="82"/>
                  <a:pt x="39" y="82"/>
                  <a:pt x="39" y="82"/>
                </a:cubicBezTo>
                <a:cubicBezTo>
                  <a:pt x="39" y="82"/>
                  <a:pt x="39" y="81"/>
                  <a:pt x="39" y="81"/>
                </a:cubicBezTo>
                <a:cubicBezTo>
                  <a:pt x="39" y="81"/>
                  <a:pt x="39" y="80"/>
                  <a:pt x="39" y="80"/>
                </a:cubicBezTo>
                <a:cubicBezTo>
                  <a:pt x="39" y="78"/>
                  <a:pt x="39" y="75"/>
                  <a:pt x="39" y="72"/>
                </a:cubicBezTo>
                <a:cubicBezTo>
                  <a:pt x="39" y="68"/>
                  <a:pt x="39" y="63"/>
                  <a:pt x="39" y="63"/>
                </a:cubicBezTo>
                <a:cubicBezTo>
                  <a:pt x="39" y="62"/>
                  <a:pt x="40" y="61"/>
                  <a:pt x="40" y="60"/>
                </a:cubicBezTo>
                <a:cubicBezTo>
                  <a:pt x="41" y="56"/>
                  <a:pt x="41" y="57"/>
                  <a:pt x="42" y="56"/>
                </a:cubicBezTo>
                <a:close/>
                <a:moveTo>
                  <a:pt x="31" y="75"/>
                </a:moveTo>
                <a:cubicBezTo>
                  <a:pt x="31" y="75"/>
                  <a:pt x="31" y="76"/>
                  <a:pt x="31" y="76"/>
                </a:cubicBezTo>
                <a:cubicBezTo>
                  <a:pt x="31" y="77"/>
                  <a:pt x="31" y="77"/>
                  <a:pt x="32" y="77"/>
                </a:cubicBezTo>
                <a:cubicBezTo>
                  <a:pt x="32" y="79"/>
                  <a:pt x="32" y="79"/>
                  <a:pt x="32" y="79"/>
                </a:cubicBezTo>
                <a:cubicBezTo>
                  <a:pt x="32" y="79"/>
                  <a:pt x="32" y="79"/>
                  <a:pt x="32" y="79"/>
                </a:cubicBezTo>
                <a:cubicBezTo>
                  <a:pt x="32" y="79"/>
                  <a:pt x="32" y="79"/>
                  <a:pt x="32" y="79"/>
                </a:cubicBezTo>
                <a:cubicBezTo>
                  <a:pt x="32" y="77"/>
                  <a:pt x="32" y="77"/>
                  <a:pt x="32" y="77"/>
                </a:cubicBezTo>
                <a:cubicBezTo>
                  <a:pt x="32" y="78"/>
                  <a:pt x="33" y="72"/>
                  <a:pt x="33" y="80"/>
                </a:cubicBezTo>
                <a:cubicBezTo>
                  <a:pt x="32" y="85"/>
                  <a:pt x="32" y="84"/>
                  <a:pt x="32" y="89"/>
                </a:cubicBezTo>
                <a:cubicBezTo>
                  <a:pt x="32" y="90"/>
                  <a:pt x="32" y="90"/>
                  <a:pt x="31" y="89"/>
                </a:cubicBezTo>
                <a:cubicBezTo>
                  <a:pt x="31" y="89"/>
                  <a:pt x="31" y="88"/>
                  <a:pt x="31" y="88"/>
                </a:cubicBezTo>
                <a:cubicBezTo>
                  <a:pt x="31" y="88"/>
                  <a:pt x="31" y="89"/>
                  <a:pt x="31" y="89"/>
                </a:cubicBezTo>
                <a:cubicBezTo>
                  <a:pt x="31" y="88"/>
                  <a:pt x="31" y="87"/>
                  <a:pt x="30" y="85"/>
                </a:cubicBezTo>
                <a:cubicBezTo>
                  <a:pt x="30" y="84"/>
                  <a:pt x="30" y="84"/>
                  <a:pt x="31" y="84"/>
                </a:cubicBezTo>
                <a:cubicBezTo>
                  <a:pt x="32" y="82"/>
                  <a:pt x="32" y="82"/>
                  <a:pt x="32" y="82"/>
                </a:cubicBezTo>
                <a:cubicBezTo>
                  <a:pt x="31" y="81"/>
                  <a:pt x="31" y="81"/>
                  <a:pt x="31" y="81"/>
                </a:cubicBezTo>
                <a:cubicBezTo>
                  <a:pt x="31" y="81"/>
                  <a:pt x="31" y="80"/>
                  <a:pt x="31" y="80"/>
                </a:cubicBezTo>
                <a:cubicBezTo>
                  <a:pt x="30" y="80"/>
                  <a:pt x="30" y="80"/>
                  <a:pt x="30" y="80"/>
                </a:cubicBezTo>
                <a:cubicBezTo>
                  <a:pt x="30" y="80"/>
                  <a:pt x="30" y="80"/>
                  <a:pt x="30" y="80"/>
                </a:cubicBezTo>
                <a:cubicBezTo>
                  <a:pt x="30" y="80"/>
                  <a:pt x="30" y="79"/>
                  <a:pt x="30" y="79"/>
                </a:cubicBezTo>
                <a:cubicBezTo>
                  <a:pt x="29" y="65"/>
                  <a:pt x="29" y="65"/>
                  <a:pt x="29" y="65"/>
                </a:cubicBezTo>
                <a:lnTo>
                  <a:pt x="31" y="75"/>
                </a:lnTo>
                <a:close/>
                <a:moveTo>
                  <a:pt x="31" y="83"/>
                </a:moveTo>
                <a:cubicBezTo>
                  <a:pt x="31" y="83"/>
                  <a:pt x="31" y="83"/>
                  <a:pt x="31" y="82"/>
                </a:cubicBezTo>
                <a:cubicBezTo>
                  <a:pt x="31" y="83"/>
                  <a:pt x="31" y="83"/>
                  <a:pt x="31" y="83"/>
                </a:cubicBezTo>
                <a:close/>
                <a:moveTo>
                  <a:pt x="8" y="270"/>
                </a:moveTo>
                <a:cubicBezTo>
                  <a:pt x="8" y="270"/>
                  <a:pt x="8" y="270"/>
                  <a:pt x="8" y="270"/>
                </a:cubicBezTo>
                <a:cubicBezTo>
                  <a:pt x="8" y="270"/>
                  <a:pt x="8" y="270"/>
                  <a:pt x="8" y="270"/>
                </a:cubicBezTo>
                <a:close/>
                <a:moveTo>
                  <a:pt x="9" y="268"/>
                </a:moveTo>
                <a:cubicBezTo>
                  <a:pt x="9" y="268"/>
                  <a:pt x="9" y="268"/>
                  <a:pt x="9" y="268"/>
                </a:cubicBezTo>
                <a:cubicBezTo>
                  <a:pt x="9" y="268"/>
                  <a:pt x="9" y="268"/>
                  <a:pt x="9" y="268"/>
                </a:cubicBezTo>
                <a:close/>
                <a:moveTo>
                  <a:pt x="19" y="204"/>
                </a:moveTo>
                <a:cubicBezTo>
                  <a:pt x="16" y="212"/>
                  <a:pt x="14" y="220"/>
                  <a:pt x="12" y="228"/>
                </a:cubicBezTo>
                <a:cubicBezTo>
                  <a:pt x="12" y="215"/>
                  <a:pt x="12" y="205"/>
                  <a:pt x="13" y="191"/>
                </a:cubicBezTo>
                <a:cubicBezTo>
                  <a:pt x="14" y="191"/>
                  <a:pt x="17" y="174"/>
                  <a:pt x="18" y="165"/>
                </a:cubicBezTo>
                <a:cubicBezTo>
                  <a:pt x="19" y="165"/>
                  <a:pt x="19" y="165"/>
                  <a:pt x="19" y="165"/>
                </a:cubicBezTo>
                <a:cubicBezTo>
                  <a:pt x="20" y="152"/>
                  <a:pt x="22" y="141"/>
                  <a:pt x="23" y="131"/>
                </a:cubicBezTo>
                <a:cubicBezTo>
                  <a:pt x="23" y="133"/>
                  <a:pt x="23" y="135"/>
                  <a:pt x="23" y="138"/>
                </a:cubicBezTo>
                <a:cubicBezTo>
                  <a:pt x="23" y="134"/>
                  <a:pt x="24" y="138"/>
                  <a:pt x="24" y="142"/>
                </a:cubicBezTo>
                <a:cubicBezTo>
                  <a:pt x="24" y="148"/>
                  <a:pt x="26" y="158"/>
                  <a:pt x="24" y="157"/>
                </a:cubicBezTo>
                <a:cubicBezTo>
                  <a:pt x="24" y="155"/>
                  <a:pt x="24" y="155"/>
                  <a:pt x="24" y="155"/>
                </a:cubicBezTo>
                <a:cubicBezTo>
                  <a:pt x="22" y="159"/>
                  <a:pt x="22" y="171"/>
                  <a:pt x="22" y="180"/>
                </a:cubicBezTo>
                <a:cubicBezTo>
                  <a:pt x="24" y="182"/>
                  <a:pt x="24" y="182"/>
                  <a:pt x="24" y="182"/>
                </a:cubicBezTo>
                <a:cubicBezTo>
                  <a:pt x="24" y="184"/>
                  <a:pt x="23" y="187"/>
                  <a:pt x="23" y="190"/>
                </a:cubicBezTo>
                <a:cubicBezTo>
                  <a:pt x="23" y="191"/>
                  <a:pt x="22" y="193"/>
                  <a:pt x="22" y="195"/>
                </a:cubicBezTo>
                <a:cubicBezTo>
                  <a:pt x="22" y="197"/>
                  <a:pt x="22" y="197"/>
                  <a:pt x="22" y="197"/>
                </a:cubicBezTo>
                <a:cubicBezTo>
                  <a:pt x="22" y="195"/>
                  <a:pt x="22" y="195"/>
                  <a:pt x="22" y="195"/>
                </a:cubicBezTo>
                <a:cubicBezTo>
                  <a:pt x="21" y="199"/>
                  <a:pt x="20" y="202"/>
                  <a:pt x="20" y="205"/>
                </a:cubicBezTo>
                <a:cubicBezTo>
                  <a:pt x="19" y="206"/>
                  <a:pt x="18" y="208"/>
                  <a:pt x="19" y="204"/>
                </a:cubicBezTo>
                <a:close/>
                <a:moveTo>
                  <a:pt x="28" y="266"/>
                </a:moveTo>
                <a:cubicBezTo>
                  <a:pt x="28" y="266"/>
                  <a:pt x="28" y="266"/>
                  <a:pt x="28" y="266"/>
                </a:cubicBezTo>
                <a:cubicBezTo>
                  <a:pt x="28" y="266"/>
                  <a:pt x="27" y="266"/>
                  <a:pt x="27" y="267"/>
                </a:cubicBezTo>
                <a:cubicBezTo>
                  <a:pt x="27" y="266"/>
                  <a:pt x="27" y="265"/>
                  <a:pt x="27" y="265"/>
                </a:cubicBezTo>
                <a:cubicBezTo>
                  <a:pt x="27" y="265"/>
                  <a:pt x="27" y="265"/>
                  <a:pt x="27" y="265"/>
                </a:cubicBezTo>
                <a:cubicBezTo>
                  <a:pt x="27" y="264"/>
                  <a:pt x="27" y="264"/>
                  <a:pt x="27" y="264"/>
                </a:cubicBezTo>
                <a:cubicBezTo>
                  <a:pt x="27" y="264"/>
                  <a:pt x="27" y="264"/>
                  <a:pt x="27" y="264"/>
                </a:cubicBezTo>
                <a:cubicBezTo>
                  <a:pt x="28" y="261"/>
                  <a:pt x="28" y="259"/>
                  <a:pt x="28" y="257"/>
                </a:cubicBezTo>
                <a:cubicBezTo>
                  <a:pt x="29" y="254"/>
                  <a:pt x="29" y="250"/>
                  <a:pt x="29" y="247"/>
                </a:cubicBezTo>
                <a:cubicBezTo>
                  <a:pt x="30" y="250"/>
                  <a:pt x="30" y="252"/>
                  <a:pt x="30" y="253"/>
                </a:cubicBezTo>
                <a:cubicBezTo>
                  <a:pt x="29" y="263"/>
                  <a:pt x="29" y="265"/>
                  <a:pt x="28" y="266"/>
                </a:cubicBezTo>
                <a:close/>
              </a:path>
            </a:pathLst>
          </a:custGeom>
          <a:solidFill>
            <a:srgbClr val="000000">
              <a:alpha val="88000"/>
            </a:srgbClr>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12" name="Title 1">
            <a:extLst>
              <a:ext uri="{FF2B5EF4-FFF2-40B4-BE49-F238E27FC236}">
                <a16:creationId xmlns:a16="http://schemas.microsoft.com/office/drawing/2014/main" id="{81BCEBC4-8B11-4E04-97E3-2B89DA09EFCF}"/>
              </a:ext>
            </a:extLst>
          </p:cNvPr>
          <p:cNvSpPr txBox="1">
            <a:spLocks/>
          </p:cNvSpPr>
          <p:nvPr/>
        </p:nvSpPr>
        <p:spPr>
          <a:xfrm>
            <a:off x="553889" y="535254"/>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13" name="Title 1">
            <a:extLst>
              <a:ext uri="{FF2B5EF4-FFF2-40B4-BE49-F238E27FC236}">
                <a16:creationId xmlns:a16="http://schemas.microsoft.com/office/drawing/2014/main" id="{CE858E32-292A-4005-9E2A-4023E0CC85B3}"/>
              </a:ext>
            </a:extLst>
          </p:cNvPr>
          <p:cNvSpPr txBox="1">
            <a:spLocks/>
          </p:cNvSpPr>
          <p:nvPr/>
        </p:nvSpPr>
        <p:spPr>
          <a:xfrm rot="5400000">
            <a:off x="5416981" y="2256239"/>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14" name="Title 1">
            <a:extLst>
              <a:ext uri="{FF2B5EF4-FFF2-40B4-BE49-F238E27FC236}">
                <a16:creationId xmlns:a16="http://schemas.microsoft.com/office/drawing/2014/main" id="{06386BED-495C-476B-8224-EDE7E883574F}"/>
              </a:ext>
            </a:extLst>
          </p:cNvPr>
          <p:cNvSpPr txBox="1">
            <a:spLocks/>
          </p:cNvSpPr>
          <p:nvPr/>
        </p:nvSpPr>
        <p:spPr>
          <a:xfrm rot="16200000">
            <a:off x="-3350790" y="5398346"/>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15" name="Title 1">
            <a:extLst>
              <a:ext uri="{FF2B5EF4-FFF2-40B4-BE49-F238E27FC236}">
                <a16:creationId xmlns:a16="http://schemas.microsoft.com/office/drawing/2014/main" id="{AF38FAA1-5866-4DD4-9D3A-F8B8F1F0CAA6}"/>
              </a:ext>
            </a:extLst>
          </p:cNvPr>
          <p:cNvSpPr txBox="1">
            <a:spLocks/>
          </p:cNvSpPr>
          <p:nvPr/>
        </p:nvSpPr>
        <p:spPr>
          <a:xfrm>
            <a:off x="1952745" y="7886397"/>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16" name="Title 1">
            <a:extLst>
              <a:ext uri="{FF2B5EF4-FFF2-40B4-BE49-F238E27FC236}">
                <a16:creationId xmlns:a16="http://schemas.microsoft.com/office/drawing/2014/main" id="{7BF4EADF-2E80-4053-BDD7-E86047656BF0}"/>
              </a:ext>
            </a:extLst>
          </p:cNvPr>
          <p:cNvSpPr txBox="1">
            <a:spLocks/>
          </p:cNvSpPr>
          <p:nvPr/>
        </p:nvSpPr>
        <p:spPr>
          <a:xfrm>
            <a:off x="4528341" y="8676107"/>
            <a:ext cx="13324114" cy="613286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4500" dirty="0" err="1">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4500" dirty="0">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18" name="Freeform 9">
            <a:extLst>
              <a:ext uri="{FF2B5EF4-FFF2-40B4-BE49-F238E27FC236}">
                <a16:creationId xmlns:a16="http://schemas.microsoft.com/office/drawing/2014/main" id="{D9370367-CAA9-421F-94B0-853F615A17EE}"/>
              </a:ext>
            </a:extLst>
          </p:cNvPr>
          <p:cNvSpPr>
            <a:spLocks noEditPoints="1"/>
          </p:cNvSpPr>
          <p:nvPr/>
        </p:nvSpPr>
        <p:spPr bwMode="auto">
          <a:xfrm>
            <a:off x="19743144" y="-1205987"/>
            <a:ext cx="5435533" cy="7287491"/>
          </a:xfrm>
          <a:custGeom>
            <a:avLst/>
            <a:gdLst>
              <a:gd name="T0" fmla="*/ 307 w 340"/>
              <a:gd name="T1" fmla="*/ 115 h 379"/>
              <a:gd name="T2" fmla="*/ 321 w 340"/>
              <a:gd name="T3" fmla="*/ 81 h 379"/>
              <a:gd name="T4" fmla="*/ 290 w 340"/>
              <a:gd name="T5" fmla="*/ 130 h 379"/>
              <a:gd name="T6" fmla="*/ 276 w 340"/>
              <a:gd name="T7" fmla="*/ 153 h 379"/>
              <a:gd name="T8" fmla="*/ 242 w 340"/>
              <a:gd name="T9" fmla="*/ 207 h 379"/>
              <a:gd name="T10" fmla="*/ 227 w 340"/>
              <a:gd name="T11" fmla="*/ 224 h 379"/>
              <a:gd name="T12" fmla="*/ 217 w 340"/>
              <a:gd name="T13" fmla="*/ 228 h 379"/>
              <a:gd name="T14" fmla="*/ 201 w 340"/>
              <a:gd name="T15" fmla="*/ 251 h 379"/>
              <a:gd name="T16" fmla="*/ 199 w 340"/>
              <a:gd name="T17" fmla="*/ 250 h 379"/>
              <a:gd name="T18" fmla="*/ 196 w 340"/>
              <a:gd name="T19" fmla="*/ 247 h 379"/>
              <a:gd name="T20" fmla="*/ 191 w 340"/>
              <a:gd name="T21" fmla="*/ 226 h 379"/>
              <a:gd name="T22" fmla="*/ 195 w 340"/>
              <a:gd name="T23" fmla="*/ 197 h 379"/>
              <a:gd name="T24" fmla="*/ 205 w 340"/>
              <a:gd name="T25" fmla="*/ 171 h 379"/>
              <a:gd name="T26" fmla="*/ 229 w 340"/>
              <a:gd name="T27" fmla="*/ 109 h 379"/>
              <a:gd name="T28" fmla="*/ 243 w 340"/>
              <a:gd name="T29" fmla="*/ 64 h 379"/>
              <a:gd name="T30" fmla="*/ 248 w 340"/>
              <a:gd name="T31" fmla="*/ 45 h 379"/>
              <a:gd name="T32" fmla="*/ 257 w 340"/>
              <a:gd name="T33" fmla="*/ 14 h 379"/>
              <a:gd name="T34" fmla="*/ 233 w 340"/>
              <a:gd name="T35" fmla="*/ 0 h 379"/>
              <a:gd name="T36" fmla="*/ 225 w 340"/>
              <a:gd name="T37" fmla="*/ 16 h 379"/>
              <a:gd name="T38" fmla="*/ 215 w 340"/>
              <a:gd name="T39" fmla="*/ 27 h 379"/>
              <a:gd name="T40" fmla="*/ 208 w 340"/>
              <a:gd name="T41" fmla="*/ 54 h 379"/>
              <a:gd name="T42" fmla="*/ 190 w 340"/>
              <a:gd name="T43" fmla="*/ 82 h 379"/>
              <a:gd name="T44" fmla="*/ 155 w 340"/>
              <a:gd name="T45" fmla="*/ 194 h 379"/>
              <a:gd name="T46" fmla="*/ 144 w 340"/>
              <a:gd name="T47" fmla="*/ 197 h 379"/>
              <a:gd name="T48" fmla="*/ 156 w 340"/>
              <a:gd name="T49" fmla="*/ 162 h 379"/>
              <a:gd name="T50" fmla="*/ 175 w 340"/>
              <a:gd name="T51" fmla="*/ 82 h 379"/>
              <a:gd name="T52" fmla="*/ 187 w 340"/>
              <a:gd name="T53" fmla="*/ 55 h 379"/>
              <a:gd name="T54" fmla="*/ 119 w 340"/>
              <a:gd name="T55" fmla="*/ 95 h 379"/>
              <a:gd name="T56" fmla="*/ 88 w 340"/>
              <a:gd name="T57" fmla="*/ 175 h 379"/>
              <a:gd name="T58" fmla="*/ 69 w 340"/>
              <a:gd name="T59" fmla="*/ 210 h 379"/>
              <a:gd name="T60" fmla="*/ 49 w 340"/>
              <a:gd name="T61" fmla="*/ 271 h 379"/>
              <a:gd name="T62" fmla="*/ 47 w 340"/>
              <a:gd name="T63" fmla="*/ 264 h 379"/>
              <a:gd name="T64" fmla="*/ 39 w 340"/>
              <a:gd name="T65" fmla="*/ 288 h 379"/>
              <a:gd name="T66" fmla="*/ 42 w 340"/>
              <a:gd name="T67" fmla="*/ 333 h 379"/>
              <a:gd name="T68" fmla="*/ 38 w 340"/>
              <a:gd name="T69" fmla="*/ 327 h 379"/>
              <a:gd name="T70" fmla="*/ 18 w 340"/>
              <a:gd name="T71" fmla="*/ 324 h 379"/>
              <a:gd name="T72" fmla="*/ 24 w 340"/>
              <a:gd name="T73" fmla="*/ 249 h 379"/>
              <a:gd name="T74" fmla="*/ 2 w 340"/>
              <a:gd name="T75" fmla="*/ 317 h 379"/>
              <a:gd name="T76" fmla="*/ 7 w 340"/>
              <a:gd name="T77" fmla="*/ 346 h 379"/>
              <a:gd name="T78" fmla="*/ 7 w 340"/>
              <a:gd name="T79" fmla="*/ 359 h 379"/>
              <a:gd name="T80" fmla="*/ 29 w 340"/>
              <a:gd name="T81" fmla="*/ 372 h 379"/>
              <a:gd name="T82" fmla="*/ 71 w 340"/>
              <a:gd name="T83" fmla="*/ 353 h 379"/>
              <a:gd name="T84" fmla="*/ 120 w 340"/>
              <a:gd name="T85" fmla="*/ 314 h 379"/>
              <a:gd name="T86" fmla="*/ 142 w 340"/>
              <a:gd name="T87" fmla="*/ 274 h 379"/>
              <a:gd name="T88" fmla="*/ 160 w 340"/>
              <a:gd name="T89" fmla="*/ 257 h 379"/>
              <a:gd name="T90" fmla="*/ 166 w 340"/>
              <a:gd name="T91" fmla="*/ 251 h 379"/>
              <a:gd name="T92" fmla="*/ 175 w 340"/>
              <a:gd name="T93" fmla="*/ 225 h 379"/>
              <a:gd name="T94" fmla="*/ 174 w 340"/>
              <a:gd name="T95" fmla="*/ 249 h 379"/>
              <a:gd name="T96" fmla="*/ 175 w 340"/>
              <a:gd name="T97" fmla="*/ 271 h 379"/>
              <a:gd name="T98" fmla="*/ 180 w 340"/>
              <a:gd name="T99" fmla="*/ 289 h 379"/>
              <a:gd name="T100" fmla="*/ 196 w 340"/>
              <a:gd name="T101" fmla="*/ 300 h 379"/>
              <a:gd name="T102" fmla="*/ 206 w 340"/>
              <a:gd name="T103" fmla="*/ 283 h 379"/>
              <a:gd name="T104" fmla="*/ 221 w 340"/>
              <a:gd name="T105" fmla="*/ 261 h 379"/>
              <a:gd name="T106" fmla="*/ 260 w 340"/>
              <a:gd name="T107" fmla="*/ 220 h 379"/>
              <a:gd name="T108" fmla="*/ 288 w 340"/>
              <a:gd name="T109" fmla="*/ 168 h 379"/>
              <a:gd name="T110" fmla="*/ 314 w 340"/>
              <a:gd name="T111" fmla="*/ 134 h 379"/>
              <a:gd name="T112" fmla="*/ 301 w 340"/>
              <a:gd name="T113" fmla="*/ 143 h 379"/>
              <a:gd name="T114" fmla="*/ 291 w 340"/>
              <a:gd name="T115" fmla="*/ 136 h 379"/>
              <a:gd name="T116" fmla="*/ 338 w 340"/>
              <a:gd name="T117" fmla="*/ 85 h 379"/>
              <a:gd name="T118" fmla="*/ 127 w 340"/>
              <a:gd name="T119" fmla="*/ 240 h 379"/>
              <a:gd name="T120" fmla="*/ 79 w 340"/>
              <a:gd name="T121" fmla="*/ 278 h 379"/>
              <a:gd name="T122" fmla="*/ 43 w 340"/>
              <a:gd name="T123" fmla="*/ 341 h 379"/>
              <a:gd name="T124" fmla="*/ 165 w 340"/>
              <a:gd name="T125" fmla="*/ 24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79">
                <a:moveTo>
                  <a:pt x="340" y="77"/>
                </a:moveTo>
                <a:cubicBezTo>
                  <a:pt x="338" y="83"/>
                  <a:pt x="335" y="82"/>
                  <a:pt x="333" y="89"/>
                </a:cubicBezTo>
                <a:cubicBezTo>
                  <a:pt x="332" y="88"/>
                  <a:pt x="332" y="86"/>
                  <a:pt x="334" y="83"/>
                </a:cubicBezTo>
                <a:cubicBezTo>
                  <a:pt x="330" y="87"/>
                  <a:pt x="327" y="92"/>
                  <a:pt x="324" y="93"/>
                </a:cubicBezTo>
                <a:cubicBezTo>
                  <a:pt x="328" y="90"/>
                  <a:pt x="328" y="87"/>
                  <a:pt x="328" y="86"/>
                </a:cubicBezTo>
                <a:cubicBezTo>
                  <a:pt x="325" y="89"/>
                  <a:pt x="321" y="96"/>
                  <a:pt x="320" y="99"/>
                </a:cubicBezTo>
                <a:cubicBezTo>
                  <a:pt x="317" y="98"/>
                  <a:pt x="312" y="111"/>
                  <a:pt x="312" y="107"/>
                </a:cubicBezTo>
                <a:cubicBezTo>
                  <a:pt x="311" y="109"/>
                  <a:pt x="309" y="113"/>
                  <a:pt x="307" y="115"/>
                </a:cubicBezTo>
                <a:cubicBezTo>
                  <a:pt x="306" y="115"/>
                  <a:pt x="310" y="107"/>
                  <a:pt x="310" y="104"/>
                </a:cubicBezTo>
                <a:cubicBezTo>
                  <a:pt x="318" y="89"/>
                  <a:pt x="312" y="105"/>
                  <a:pt x="315" y="102"/>
                </a:cubicBezTo>
                <a:cubicBezTo>
                  <a:pt x="322" y="92"/>
                  <a:pt x="322" y="92"/>
                  <a:pt x="322" y="92"/>
                </a:cubicBezTo>
                <a:cubicBezTo>
                  <a:pt x="321" y="93"/>
                  <a:pt x="323" y="87"/>
                  <a:pt x="318" y="94"/>
                </a:cubicBezTo>
                <a:cubicBezTo>
                  <a:pt x="319" y="89"/>
                  <a:pt x="322" y="82"/>
                  <a:pt x="327" y="78"/>
                </a:cubicBezTo>
                <a:cubicBezTo>
                  <a:pt x="327" y="76"/>
                  <a:pt x="324" y="80"/>
                  <a:pt x="323" y="81"/>
                </a:cubicBezTo>
                <a:cubicBezTo>
                  <a:pt x="323" y="80"/>
                  <a:pt x="325" y="71"/>
                  <a:pt x="319" y="80"/>
                </a:cubicBezTo>
                <a:cubicBezTo>
                  <a:pt x="321" y="77"/>
                  <a:pt x="318" y="85"/>
                  <a:pt x="321" y="81"/>
                </a:cubicBezTo>
                <a:cubicBezTo>
                  <a:pt x="319" y="84"/>
                  <a:pt x="312" y="93"/>
                  <a:pt x="313" y="89"/>
                </a:cubicBezTo>
                <a:cubicBezTo>
                  <a:pt x="311" y="93"/>
                  <a:pt x="307" y="101"/>
                  <a:pt x="305" y="105"/>
                </a:cubicBezTo>
                <a:cubicBezTo>
                  <a:pt x="303" y="105"/>
                  <a:pt x="306" y="102"/>
                  <a:pt x="307" y="100"/>
                </a:cubicBezTo>
                <a:cubicBezTo>
                  <a:pt x="300" y="112"/>
                  <a:pt x="300" y="112"/>
                  <a:pt x="300" y="112"/>
                </a:cubicBezTo>
                <a:cubicBezTo>
                  <a:pt x="303" y="109"/>
                  <a:pt x="303" y="109"/>
                  <a:pt x="303" y="109"/>
                </a:cubicBezTo>
                <a:cubicBezTo>
                  <a:pt x="296" y="117"/>
                  <a:pt x="296" y="125"/>
                  <a:pt x="292" y="132"/>
                </a:cubicBezTo>
                <a:cubicBezTo>
                  <a:pt x="290" y="130"/>
                  <a:pt x="294" y="124"/>
                  <a:pt x="296" y="119"/>
                </a:cubicBezTo>
                <a:cubicBezTo>
                  <a:pt x="291" y="122"/>
                  <a:pt x="296" y="123"/>
                  <a:pt x="290" y="130"/>
                </a:cubicBezTo>
                <a:cubicBezTo>
                  <a:pt x="289" y="130"/>
                  <a:pt x="289" y="130"/>
                  <a:pt x="288" y="130"/>
                </a:cubicBezTo>
                <a:cubicBezTo>
                  <a:pt x="286" y="136"/>
                  <a:pt x="286" y="136"/>
                  <a:pt x="286" y="136"/>
                </a:cubicBezTo>
                <a:cubicBezTo>
                  <a:pt x="285" y="138"/>
                  <a:pt x="285" y="137"/>
                  <a:pt x="285" y="136"/>
                </a:cubicBezTo>
                <a:cubicBezTo>
                  <a:pt x="281" y="147"/>
                  <a:pt x="288" y="137"/>
                  <a:pt x="280" y="151"/>
                </a:cubicBezTo>
                <a:cubicBezTo>
                  <a:pt x="287" y="144"/>
                  <a:pt x="283" y="143"/>
                  <a:pt x="288" y="137"/>
                </a:cubicBezTo>
                <a:cubicBezTo>
                  <a:pt x="292" y="134"/>
                  <a:pt x="286" y="146"/>
                  <a:pt x="285" y="148"/>
                </a:cubicBezTo>
                <a:cubicBezTo>
                  <a:pt x="280" y="155"/>
                  <a:pt x="277" y="154"/>
                  <a:pt x="273" y="163"/>
                </a:cubicBezTo>
                <a:cubicBezTo>
                  <a:pt x="276" y="156"/>
                  <a:pt x="271" y="161"/>
                  <a:pt x="276" y="153"/>
                </a:cubicBezTo>
                <a:cubicBezTo>
                  <a:pt x="279" y="148"/>
                  <a:pt x="274" y="155"/>
                  <a:pt x="272" y="155"/>
                </a:cubicBezTo>
                <a:cubicBezTo>
                  <a:pt x="271" y="158"/>
                  <a:pt x="275" y="155"/>
                  <a:pt x="271" y="161"/>
                </a:cubicBezTo>
                <a:cubicBezTo>
                  <a:pt x="271" y="161"/>
                  <a:pt x="271" y="161"/>
                  <a:pt x="271" y="161"/>
                </a:cubicBezTo>
                <a:cubicBezTo>
                  <a:pt x="266" y="172"/>
                  <a:pt x="266" y="172"/>
                  <a:pt x="266" y="172"/>
                </a:cubicBezTo>
                <a:cubicBezTo>
                  <a:pt x="258" y="180"/>
                  <a:pt x="254" y="194"/>
                  <a:pt x="247" y="198"/>
                </a:cubicBezTo>
                <a:cubicBezTo>
                  <a:pt x="250" y="198"/>
                  <a:pt x="250" y="198"/>
                  <a:pt x="250" y="198"/>
                </a:cubicBezTo>
                <a:cubicBezTo>
                  <a:pt x="246" y="204"/>
                  <a:pt x="240" y="212"/>
                  <a:pt x="238" y="217"/>
                </a:cubicBezTo>
                <a:cubicBezTo>
                  <a:pt x="237" y="215"/>
                  <a:pt x="240" y="211"/>
                  <a:pt x="242" y="207"/>
                </a:cubicBezTo>
                <a:cubicBezTo>
                  <a:pt x="235" y="217"/>
                  <a:pt x="229" y="226"/>
                  <a:pt x="226" y="234"/>
                </a:cubicBezTo>
                <a:cubicBezTo>
                  <a:pt x="231" y="230"/>
                  <a:pt x="231" y="229"/>
                  <a:pt x="236" y="225"/>
                </a:cubicBezTo>
                <a:cubicBezTo>
                  <a:pt x="234" y="234"/>
                  <a:pt x="228" y="232"/>
                  <a:pt x="223" y="241"/>
                </a:cubicBezTo>
                <a:cubicBezTo>
                  <a:pt x="221" y="240"/>
                  <a:pt x="224" y="238"/>
                  <a:pt x="220" y="239"/>
                </a:cubicBezTo>
                <a:cubicBezTo>
                  <a:pt x="219" y="243"/>
                  <a:pt x="214" y="249"/>
                  <a:pt x="212" y="254"/>
                </a:cubicBezTo>
                <a:cubicBezTo>
                  <a:pt x="209" y="254"/>
                  <a:pt x="210" y="250"/>
                  <a:pt x="216" y="241"/>
                </a:cubicBezTo>
                <a:cubicBezTo>
                  <a:pt x="223" y="235"/>
                  <a:pt x="225" y="226"/>
                  <a:pt x="231" y="222"/>
                </a:cubicBezTo>
                <a:cubicBezTo>
                  <a:pt x="227" y="224"/>
                  <a:pt x="227" y="224"/>
                  <a:pt x="227" y="224"/>
                </a:cubicBezTo>
                <a:cubicBezTo>
                  <a:pt x="232" y="217"/>
                  <a:pt x="235" y="213"/>
                  <a:pt x="238" y="207"/>
                </a:cubicBezTo>
                <a:cubicBezTo>
                  <a:pt x="238" y="208"/>
                  <a:pt x="238" y="208"/>
                  <a:pt x="238" y="208"/>
                </a:cubicBezTo>
                <a:cubicBezTo>
                  <a:pt x="238" y="204"/>
                  <a:pt x="238" y="204"/>
                  <a:pt x="238" y="204"/>
                </a:cubicBezTo>
                <a:cubicBezTo>
                  <a:pt x="236" y="207"/>
                  <a:pt x="236" y="207"/>
                  <a:pt x="236" y="207"/>
                </a:cubicBezTo>
                <a:cubicBezTo>
                  <a:pt x="236" y="204"/>
                  <a:pt x="239" y="196"/>
                  <a:pt x="241" y="194"/>
                </a:cubicBezTo>
                <a:cubicBezTo>
                  <a:pt x="234" y="204"/>
                  <a:pt x="237" y="207"/>
                  <a:pt x="235" y="212"/>
                </a:cubicBezTo>
                <a:cubicBezTo>
                  <a:pt x="229" y="221"/>
                  <a:pt x="223" y="222"/>
                  <a:pt x="220" y="229"/>
                </a:cubicBezTo>
                <a:cubicBezTo>
                  <a:pt x="219" y="229"/>
                  <a:pt x="215" y="233"/>
                  <a:pt x="217" y="228"/>
                </a:cubicBezTo>
                <a:cubicBezTo>
                  <a:pt x="219" y="223"/>
                  <a:pt x="223" y="221"/>
                  <a:pt x="222" y="219"/>
                </a:cubicBezTo>
                <a:cubicBezTo>
                  <a:pt x="219" y="224"/>
                  <a:pt x="219" y="222"/>
                  <a:pt x="214" y="230"/>
                </a:cubicBezTo>
                <a:cubicBezTo>
                  <a:pt x="215" y="232"/>
                  <a:pt x="212" y="239"/>
                  <a:pt x="209" y="245"/>
                </a:cubicBezTo>
                <a:cubicBezTo>
                  <a:pt x="209" y="247"/>
                  <a:pt x="208" y="248"/>
                  <a:pt x="207" y="250"/>
                </a:cubicBezTo>
                <a:cubicBezTo>
                  <a:pt x="206" y="251"/>
                  <a:pt x="205" y="252"/>
                  <a:pt x="204" y="254"/>
                </a:cubicBezTo>
                <a:cubicBezTo>
                  <a:pt x="203" y="255"/>
                  <a:pt x="202" y="256"/>
                  <a:pt x="201" y="257"/>
                </a:cubicBezTo>
                <a:cubicBezTo>
                  <a:pt x="202" y="256"/>
                  <a:pt x="203" y="254"/>
                  <a:pt x="203" y="253"/>
                </a:cubicBezTo>
                <a:cubicBezTo>
                  <a:pt x="203" y="252"/>
                  <a:pt x="202" y="251"/>
                  <a:pt x="201" y="251"/>
                </a:cubicBezTo>
                <a:cubicBezTo>
                  <a:pt x="202" y="252"/>
                  <a:pt x="201" y="252"/>
                  <a:pt x="200" y="253"/>
                </a:cubicBezTo>
                <a:cubicBezTo>
                  <a:pt x="199" y="253"/>
                  <a:pt x="199" y="253"/>
                  <a:pt x="200" y="254"/>
                </a:cubicBezTo>
                <a:cubicBezTo>
                  <a:pt x="199" y="256"/>
                  <a:pt x="197" y="258"/>
                  <a:pt x="196" y="258"/>
                </a:cubicBezTo>
                <a:cubicBezTo>
                  <a:pt x="196" y="258"/>
                  <a:pt x="196" y="257"/>
                  <a:pt x="196" y="256"/>
                </a:cubicBezTo>
                <a:cubicBezTo>
                  <a:pt x="196" y="255"/>
                  <a:pt x="196" y="255"/>
                  <a:pt x="196" y="254"/>
                </a:cubicBezTo>
                <a:cubicBezTo>
                  <a:pt x="197" y="253"/>
                  <a:pt x="198" y="254"/>
                  <a:pt x="198" y="252"/>
                </a:cubicBezTo>
                <a:cubicBezTo>
                  <a:pt x="198" y="252"/>
                  <a:pt x="198" y="252"/>
                  <a:pt x="197" y="251"/>
                </a:cubicBezTo>
                <a:cubicBezTo>
                  <a:pt x="199" y="250"/>
                  <a:pt x="199" y="250"/>
                  <a:pt x="199" y="250"/>
                </a:cubicBezTo>
                <a:cubicBezTo>
                  <a:pt x="197" y="250"/>
                  <a:pt x="197" y="249"/>
                  <a:pt x="197" y="250"/>
                </a:cubicBezTo>
                <a:cubicBezTo>
                  <a:pt x="197" y="250"/>
                  <a:pt x="197" y="251"/>
                  <a:pt x="197" y="251"/>
                </a:cubicBezTo>
                <a:cubicBezTo>
                  <a:pt x="197" y="251"/>
                  <a:pt x="196" y="251"/>
                  <a:pt x="196" y="252"/>
                </a:cubicBezTo>
                <a:cubicBezTo>
                  <a:pt x="196" y="248"/>
                  <a:pt x="196" y="248"/>
                  <a:pt x="196" y="248"/>
                </a:cubicBezTo>
                <a:cubicBezTo>
                  <a:pt x="196" y="248"/>
                  <a:pt x="196" y="248"/>
                  <a:pt x="196" y="248"/>
                </a:cubicBezTo>
                <a:cubicBezTo>
                  <a:pt x="196" y="249"/>
                  <a:pt x="196" y="248"/>
                  <a:pt x="196" y="248"/>
                </a:cubicBezTo>
                <a:cubicBezTo>
                  <a:pt x="196" y="247"/>
                  <a:pt x="196" y="247"/>
                  <a:pt x="195" y="248"/>
                </a:cubicBezTo>
                <a:cubicBezTo>
                  <a:pt x="196" y="247"/>
                  <a:pt x="196" y="247"/>
                  <a:pt x="196" y="247"/>
                </a:cubicBezTo>
                <a:cubicBezTo>
                  <a:pt x="196" y="247"/>
                  <a:pt x="195" y="248"/>
                  <a:pt x="194" y="249"/>
                </a:cubicBezTo>
                <a:cubicBezTo>
                  <a:pt x="193" y="249"/>
                  <a:pt x="191" y="249"/>
                  <a:pt x="191" y="248"/>
                </a:cubicBezTo>
                <a:cubicBezTo>
                  <a:pt x="192" y="249"/>
                  <a:pt x="193" y="248"/>
                  <a:pt x="194" y="248"/>
                </a:cubicBezTo>
                <a:cubicBezTo>
                  <a:pt x="194" y="248"/>
                  <a:pt x="194" y="247"/>
                  <a:pt x="194" y="247"/>
                </a:cubicBezTo>
                <a:cubicBezTo>
                  <a:pt x="195" y="245"/>
                  <a:pt x="195" y="244"/>
                  <a:pt x="196" y="241"/>
                </a:cubicBezTo>
                <a:cubicBezTo>
                  <a:pt x="194" y="247"/>
                  <a:pt x="193" y="238"/>
                  <a:pt x="192" y="242"/>
                </a:cubicBezTo>
                <a:cubicBezTo>
                  <a:pt x="191" y="242"/>
                  <a:pt x="191" y="239"/>
                  <a:pt x="190" y="236"/>
                </a:cubicBezTo>
                <a:cubicBezTo>
                  <a:pt x="190" y="233"/>
                  <a:pt x="191" y="229"/>
                  <a:pt x="191" y="226"/>
                </a:cubicBezTo>
                <a:cubicBezTo>
                  <a:pt x="193" y="225"/>
                  <a:pt x="193" y="229"/>
                  <a:pt x="193" y="233"/>
                </a:cubicBezTo>
                <a:cubicBezTo>
                  <a:pt x="193" y="236"/>
                  <a:pt x="194" y="239"/>
                  <a:pt x="195" y="235"/>
                </a:cubicBezTo>
                <a:cubicBezTo>
                  <a:pt x="196" y="230"/>
                  <a:pt x="194" y="228"/>
                  <a:pt x="194" y="232"/>
                </a:cubicBezTo>
                <a:cubicBezTo>
                  <a:pt x="194" y="229"/>
                  <a:pt x="195" y="224"/>
                  <a:pt x="195" y="220"/>
                </a:cubicBezTo>
                <a:cubicBezTo>
                  <a:pt x="196" y="216"/>
                  <a:pt x="197" y="212"/>
                  <a:pt x="198" y="210"/>
                </a:cubicBezTo>
                <a:cubicBezTo>
                  <a:pt x="197" y="202"/>
                  <a:pt x="199" y="199"/>
                  <a:pt x="197" y="193"/>
                </a:cubicBezTo>
                <a:cubicBezTo>
                  <a:pt x="196" y="197"/>
                  <a:pt x="198" y="198"/>
                  <a:pt x="196" y="203"/>
                </a:cubicBezTo>
                <a:cubicBezTo>
                  <a:pt x="195" y="197"/>
                  <a:pt x="195" y="197"/>
                  <a:pt x="195" y="197"/>
                </a:cubicBezTo>
                <a:cubicBezTo>
                  <a:pt x="196" y="189"/>
                  <a:pt x="199" y="183"/>
                  <a:pt x="200" y="178"/>
                </a:cubicBezTo>
                <a:cubicBezTo>
                  <a:pt x="200" y="183"/>
                  <a:pt x="200" y="183"/>
                  <a:pt x="200" y="183"/>
                </a:cubicBezTo>
                <a:cubicBezTo>
                  <a:pt x="200" y="183"/>
                  <a:pt x="200" y="183"/>
                  <a:pt x="200" y="183"/>
                </a:cubicBezTo>
                <a:cubicBezTo>
                  <a:pt x="201" y="185"/>
                  <a:pt x="199" y="193"/>
                  <a:pt x="201" y="192"/>
                </a:cubicBezTo>
                <a:cubicBezTo>
                  <a:pt x="199" y="187"/>
                  <a:pt x="202" y="183"/>
                  <a:pt x="202" y="176"/>
                </a:cubicBezTo>
                <a:cubicBezTo>
                  <a:pt x="202" y="176"/>
                  <a:pt x="202" y="176"/>
                  <a:pt x="202" y="176"/>
                </a:cubicBezTo>
                <a:cubicBezTo>
                  <a:pt x="202" y="174"/>
                  <a:pt x="203" y="172"/>
                  <a:pt x="203" y="170"/>
                </a:cubicBezTo>
                <a:cubicBezTo>
                  <a:pt x="204" y="171"/>
                  <a:pt x="204" y="172"/>
                  <a:pt x="205" y="171"/>
                </a:cubicBezTo>
                <a:cubicBezTo>
                  <a:pt x="205" y="171"/>
                  <a:pt x="208" y="165"/>
                  <a:pt x="209" y="164"/>
                </a:cubicBezTo>
                <a:cubicBezTo>
                  <a:pt x="208" y="165"/>
                  <a:pt x="208" y="161"/>
                  <a:pt x="206" y="167"/>
                </a:cubicBezTo>
                <a:cubicBezTo>
                  <a:pt x="205" y="165"/>
                  <a:pt x="212" y="154"/>
                  <a:pt x="210" y="154"/>
                </a:cubicBezTo>
                <a:cubicBezTo>
                  <a:pt x="212" y="154"/>
                  <a:pt x="215" y="142"/>
                  <a:pt x="219" y="137"/>
                </a:cubicBezTo>
                <a:cubicBezTo>
                  <a:pt x="214" y="136"/>
                  <a:pt x="216" y="148"/>
                  <a:pt x="211" y="149"/>
                </a:cubicBezTo>
                <a:cubicBezTo>
                  <a:pt x="212" y="145"/>
                  <a:pt x="215" y="138"/>
                  <a:pt x="218" y="131"/>
                </a:cubicBezTo>
                <a:cubicBezTo>
                  <a:pt x="220" y="124"/>
                  <a:pt x="223" y="117"/>
                  <a:pt x="224" y="110"/>
                </a:cubicBezTo>
                <a:cubicBezTo>
                  <a:pt x="229" y="100"/>
                  <a:pt x="226" y="111"/>
                  <a:pt x="229" y="109"/>
                </a:cubicBezTo>
                <a:cubicBezTo>
                  <a:pt x="226" y="119"/>
                  <a:pt x="223" y="121"/>
                  <a:pt x="221" y="130"/>
                </a:cubicBezTo>
                <a:cubicBezTo>
                  <a:pt x="223" y="126"/>
                  <a:pt x="226" y="119"/>
                  <a:pt x="228" y="113"/>
                </a:cubicBezTo>
                <a:cubicBezTo>
                  <a:pt x="229" y="108"/>
                  <a:pt x="231" y="102"/>
                  <a:pt x="231" y="98"/>
                </a:cubicBezTo>
                <a:cubicBezTo>
                  <a:pt x="235" y="88"/>
                  <a:pt x="240" y="88"/>
                  <a:pt x="243" y="75"/>
                </a:cubicBezTo>
                <a:cubicBezTo>
                  <a:pt x="241" y="76"/>
                  <a:pt x="241" y="76"/>
                  <a:pt x="239" y="80"/>
                </a:cubicBezTo>
                <a:cubicBezTo>
                  <a:pt x="239" y="76"/>
                  <a:pt x="241" y="73"/>
                  <a:pt x="242" y="69"/>
                </a:cubicBezTo>
                <a:cubicBezTo>
                  <a:pt x="242" y="66"/>
                  <a:pt x="239" y="74"/>
                  <a:pt x="240" y="69"/>
                </a:cubicBezTo>
                <a:cubicBezTo>
                  <a:pt x="241" y="67"/>
                  <a:pt x="242" y="63"/>
                  <a:pt x="243" y="64"/>
                </a:cubicBezTo>
                <a:cubicBezTo>
                  <a:pt x="243" y="65"/>
                  <a:pt x="243" y="65"/>
                  <a:pt x="243" y="65"/>
                </a:cubicBezTo>
                <a:cubicBezTo>
                  <a:pt x="245" y="53"/>
                  <a:pt x="249" y="57"/>
                  <a:pt x="249" y="46"/>
                </a:cubicBezTo>
                <a:cubicBezTo>
                  <a:pt x="248" y="47"/>
                  <a:pt x="248" y="49"/>
                  <a:pt x="247" y="52"/>
                </a:cubicBezTo>
                <a:cubicBezTo>
                  <a:pt x="246" y="53"/>
                  <a:pt x="246" y="46"/>
                  <a:pt x="246" y="42"/>
                </a:cubicBezTo>
                <a:cubicBezTo>
                  <a:pt x="246" y="42"/>
                  <a:pt x="246" y="42"/>
                  <a:pt x="246" y="42"/>
                </a:cubicBezTo>
                <a:cubicBezTo>
                  <a:pt x="247" y="42"/>
                  <a:pt x="247" y="40"/>
                  <a:pt x="248" y="38"/>
                </a:cubicBezTo>
                <a:cubicBezTo>
                  <a:pt x="248" y="37"/>
                  <a:pt x="249" y="36"/>
                  <a:pt x="250" y="34"/>
                </a:cubicBezTo>
                <a:cubicBezTo>
                  <a:pt x="250" y="36"/>
                  <a:pt x="247" y="43"/>
                  <a:pt x="248" y="45"/>
                </a:cubicBezTo>
                <a:cubicBezTo>
                  <a:pt x="251" y="35"/>
                  <a:pt x="251" y="35"/>
                  <a:pt x="251" y="35"/>
                </a:cubicBezTo>
                <a:cubicBezTo>
                  <a:pt x="250" y="37"/>
                  <a:pt x="250" y="37"/>
                  <a:pt x="250" y="37"/>
                </a:cubicBezTo>
                <a:cubicBezTo>
                  <a:pt x="250" y="37"/>
                  <a:pt x="250" y="35"/>
                  <a:pt x="250" y="33"/>
                </a:cubicBezTo>
                <a:cubicBezTo>
                  <a:pt x="251" y="31"/>
                  <a:pt x="252" y="29"/>
                  <a:pt x="253" y="27"/>
                </a:cubicBezTo>
                <a:cubicBezTo>
                  <a:pt x="255" y="27"/>
                  <a:pt x="255" y="27"/>
                  <a:pt x="255" y="27"/>
                </a:cubicBezTo>
                <a:cubicBezTo>
                  <a:pt x="258" y="17"/>
                  <a:pt x="258" y="17"/>
                  <a:pt x="258" y="17"/>
                </a:cubicBezTo>
                <a:cubicBezTo>
                  <a:pt x="257" y="19"/>
                  <a:pt x="257" y="17"/>
                  <a:pt x="256" y="16"/>
                </a:cubicBezTo>
                <a:cubicBezTo>
                  <a:pt x="257" y="14"/>
                  <a:pt x="257" y="14"/>
                  <a:pt x="257" y="14"/>
                </a:cubicBezTo>
                <a:cubicBezTo>
                  <a:pt x="253" y="18"/>
                  <a:pt x="251" y="23"/>
                  <a:pt x="248" y="29"/>
                </a:cubicBezTo>
                <a:cubicBezTo>
                  <a:pt x="248" y="28"/>
                  <a:pt x="248" y="27"/>
                  <a:pt x="248" y="26"/>
                </a:cubicBezTo>
                <a:cubicBezTo>
                  <a:pt x="249" y="25"/>
                  <a:pt x="249" y="23"/>
                  <a:pt x="250" y="21"/>
                </a:cubicBezTo>
                <a:cubicBezTo>
                  <a:pt x="251" y="22"/>
                  <a:pt x="251" y="22"/>
                  <a:pt x="251" y="22"/>
                </a:cubicBezTo>
                <a:cubicBezTo>
                  <a:pt x="253" y="16"/>
                  <a:pt x="253" y="15"/>
                  <a:pt x="252" y="16"/>
                </a:cubicBezTo>
                <a:cubicBezTo>
                  <a:pt x="253" y="14"/>
                  <a:pt x="253" y="13"/>
                  <a:pt x="254" y="14"/>
                </a:cubicBezTo>
                <a:cubicBezTo>
                  <a:pt x="253" y="13"/>
                  <a:pt x="253" y="10"/>
                  <a:pt x="254" y="7"/>
                </a:cubicBezTo>
                <a:cubicBezTo>
                  <a:pt x="233" y="0"/>
                  <a:pt x="233" y="0"/>
                  <a:pt x="233" y="0"/>
                </a:cubicBezTo>
                <a:cubicBezTo>
                  <a:pt x="231" y="3"/>
                  <a:pt x="230" y="7"/>
                  <a:pt x="228" y="9"/>
                </a:cubicBezTo>
                <a:cubicBezTo>
                  <a:pt x="232" y="5"/>
                  <a:pt x="231" y="7"/>
                  <a:pt x="230" y="9"/>
                </a:cubicBezTo>
                <a:cubicBezTo>
                  <a:pt x="231" y="7"/>
                  <a:pt x="231" y="7"/>
                  <a:pt x="231" y="7"/>
                </a:cubicBezTo>
                <a:cubicBezTo>
                  <a:pt x="230" y="9"/>
                  <a:pt x="229" y="11"/>
                  <a:pt x="229" y="12"/>
                </a:cubicBezTo>
                <a:cubicBezTo>
                  <a:pt x="229" y="13"/>
                  <a:pt x="228" y="14"/>
                  <a:pt x="226" y="16"/>
                </a:cubicBezTo>
                <a:cubicBezTo>
                  <a:pt x="226" y="16"/>
                  <a:pt x="226" y="16"/>
                  <a:pt x="226" y="16"/>
                </a:cubicBezTo>
                <a:cubicBezTo>
                  <a:pt x="226" y="14"/>
                  <a:pt x="226" y="13"/>
                  <a:pt x="227" y="11"/>
                </a:cubicBezTo>
                <a:cubicBezTo>
                  <a:pt x="226" y="14"/>
                  <a:pt x="225" y="15"/>
                  <a:pt x="225" y="16"/>
                </a:cubicBezTo>
                <a:cubicBezTo>
                  <a:pt x="225" y="16"/>
                  <a:pt x="224" y="16"/>
                  <a:pt x="224" y="16"/>
                </a:cubicBezTo>
                <a:cubicBezTo>
                  <a:pt x="223" y="16"/>
                  <a:pt x="223" y="14"/>
                  <a:pt x="223" y="12"/>
                </a:cubicBezTo>
                <a:cubicBezTo>
                  <a:pt x="224" y="9"/>
                  <a:pt x="226" y="7"/>
                  <a:pt x="227" y="4"/>
                </a:cubicBezTo>
                <a:cubicBezTo>
                  <a:pt x="225" y="6"/>
                  <a:pt x="224" y="8"/>
                  <a:pt x="223" y="10"/>
                </a:cubicBezTo>
                <a:cubicBezTo>
                  <a:pt x="222" y="7"/>
                  <a:pt x="222" y="4"/>
                  <a:pt x="222" y="2"/>
                </a:cubicBezTo>
                <a:cubicBezTo>
                  <a:pt x="221" y="9"/>
                  <a:pt x="220" y="14"/>
                  <a:pt x="218" y="17"/>
                </a:cubicBezTo>
                <a:cubicBezTo>
                  <a:pt x="218" y="20"/>
                  <a:pt x="217" y="22"/>
                  <a:pt x="217" y="25"/>
                </a:cubicBezTo>
                <a:cubicBezTo>
                  <a:pt x="216" y="26"/>
                  <a:pt x="216" y="27"/>
                  <a:pt x="215" y="27"/>
                </a:cubicBezTo>
                <a:cubicBezTo>
                  <a:pt x="214" y="27"/>
                  <a:pt x="214" y="26"/>
                  <a:pt x="216" y="22"/>
                </a:cubicBezTo>
                <a:cubicBezTo>
                  <a:pt x="215" y="23"/>
                  <a:pt x="214" y="31"/>
                  <a:pt x="210" y="37"/>
                </a:cubicBezTo>
                <a:cubicBezTo>
                  <a:pt x="211" y="35"/>
                  <a:pt x="214" y="33"/>
                  <a:pt x="212" y="39"/>
                </a:cubicBezTo>
                <a:cubicBezTo>
                  <a:pt x="212" y="39"/>
                  <a:pt x="211" y="41"/>
                  <a:pt x="209" y="42"/>
                </a:cubicBezTo>
                <a:cubicBezTo>
                  <a:pt x="208" y="44"/>
                  <a:pt x="206" y="46"/>
                  <a:pt x="206" y="46"/>
                </a:cubicBezTo>
                <a:cubicBezTo>
                  <a:pt x="202" y="55"/>
                  <a:pt x="207" y="50"/>
                  <a:pt x="205" y="58"/>
                </a:cubicBezTo>
                <a:cubicBezTo>
                  <a:pt x="205" y="58"/>
                  <a:pt x="206" y="57"/>
                  <a:pt x="206" y="56"/>
                </a:cubicBezTo>
                <a:cubicBezTo>
                  <a:pt x="207" y="55"/>
                  <a:pt x="208" y="54"/>
                  <a:pt x="208" y="54"/>
                </a:cubicBezTo>
                <a:cubicBezTo>
                  <a:pt x="208" y="54"/>
                  <a:pt x="209" y="54"/>
                  <a:pt x="208" y="55"/>
                </a:cubicBezTo>
                <a:cubicBezTo>
                  <a:pt x="208" y="55"/>
                  <a:pt x="208" y="56"/>
                  <a:pt x="208" y="57"/>
                </a:cubicBezTo>
                <a:cubicBezTo>
                  <a:pt x="207" y="60"/>
                  <a:pt x="204" y="65"/>
                  <a:pt x="206" y="65"/>
                </a:cubicBezTo>
                <a:cubicBezTo>
                  <a:pt x="206" y="65"/>
                  <a:pt x="206" y="64"/>
                  <a:pt x="206" y="64"/>
                </a:cubicBezTo>
                <a:cubicBezTo>
                  <a:pt x="206" y="65"/>
                  <a:pt x="206" y="66"/>
                  <a:pt x="206" y="68"/>
                </a:cubicBezTo>
                <a:cubicBezTo>
                  <a:pt x="203" y="72"/>
                  <a:pt x="203" y="72"/>
                  <a:pt x="199" y="78"/>
                </a:cubicBezTo>
                <a:cubicBezTo>
                  <a:pt x="196" y="77"/>
                  <a:pt x="200" y="63"/>
                  <a:pt x="196" y="64"/>
                </a:cubicBezTo>
                <a:cubicBezTo>
                  <a:pt x="194" y="69"/>
                  <a:pt x="192" y="76"/>
                  <a:pt x="190" y="82"/>
                </a:cubicBezTo>
                <a:cubicBezTo>
                  <a:pt x="188" y="88"/>
                  <a:pt x="186" y="93"/>
                  <a:pt x="184" y="96"/>
                </a:cubicBezTo>
                <a:cubicBezTo>
                  <a:pt x="182" y="106"/>
                  <a:pt x="184" y="106"/>
                  <a:pt x="187" y="105"/>
                </a:cubicBezTo>
                <a:cubicBezTo>
                  <a:pt x="186" y="109"/>
                  <a:pt x="185" y="111"/>
                  <a:pt x="184" y="113"/>
                </a:cubicBezTo>
                <a:cubicBezTo>
                  <a:pt x="184" y="109"/>
                  <a:pt x="184" y="109"/>
                  <a:pt x="184" y="109"/>
                </a:cubicBezTo>
                <a:cubicBezTo>
                  <a:pt x="181" y="121"/>
                  <a:pt x="181" y="128"/>
                  <a:pt x="177" y="140"/>
                </a:cubicBezTo>
                <a:cubicBezTo>
                  <a:pt x="177" y="143"/>
                  <a:pt x="177" y="144"/>
                  <a:pt x="177" y="144"/>
                </a:cubicBezTo>
                <a:cubicBezTo>
                  <a:pt x="171" y="150"/>
                  <a:pt x="170" y="167"/>
                  <a:pt x="162" y="173"/>
                </a:cubicBezTo>
                <a:cubicBezTo>
                  <a:pt x="157" y="183"/>
                  <a:pt x="159" y="185"/>
                  <a:pt x="155" y="194"/>
                </a:cubicBezTo>
                <a:cubicBezTo>
                  <a:pt x="155" y="193"/>
                  <a:pt x="154" y="190"/>
                  <a:pt x="152" y="194"/>
                </a:cubicBezTo>
                <a:cubicBezTo>
                  <a:pt x="145" y="208"/>
                  <a:pt x="138" y="221"/>
                  <a:pt x="130" y="234"/>
                </a:cubicBezTo>
                <a:cubicBezTo>
                  <a:pt x="129" y="236"/>
                  <a:pt x="129" y="234"/>
                  <a:pt x="129" y="231"/>
                </a:cubicBezTo>
                <a:cubicBezTo>
                  <a:pt x="132" y="228"/>
                  <a:pt x="135" y="216"/>
                  <a:pt x="138" y="215"/>
                </a:cubicBezTo>
                <a:cubicBezTo>
                  <a:pt x="139" y="209"/>
                  <a:pt x="137" y="211"/>
                  <a:pt x="136" y="209"/>
                </a:cubicBezTo>
                <a:cubicBezTo>
                  <a:pt x="139" y="205"/>
                  <a:pt x="143" y="193"/>
                  <a:pt x="145" y="196"/>
                </a:cubicBezTo>
                <a:cubicBezTo>
                  <a:pt x="143" y="199"/>
                  <a:pt x="140" y="206"/>
                  <a:pt x="142" y="206"/>
                </a:cubicBezTo>
                <a:cubicBezTo>
                  <a:pt x="146" y="200"/>
                  <a:pt x="143" y="203"/>
                  <a:pt x="144" y="197"/>
                </a:cubicBezTo>
                <a:cubicBezTo>
                  <a:pt x="145" y="198"/>
                  <a:pt x="147" y="194"/>
                  <a:pt x="148" y="195"/>
                </a:cubicBezTo>
                <a:cubicBezTo>
                  <a:pt x="148" y="192"/>
                  <a:pt x="150" y="188"/>
                  <a:pt x="152" y="184"/>
                </a:cubicBezTo>
                <a:cubicBezTo>
                  <a:pt x="148" y="190"/>
                  <a:pt x="152" y="179"/>
                  <a:pt x="149" y="183"/>
                </a:cubicBezTo>
                <a:cubicBezTo>
                  <a:pt x="149" y="190"/>
                  <a:pt x="149" y="190"/>
                  <a:pt x="149" y="190"/>
                </a:cubicBezTo>
                <a:cubicBezTo>
                  <a:pt x="146" y="198"/>
                  <a:pt x="147" y="191"/>
                  <a:pt x="145" y="194"/>
                </a:cubicBezTo>
                <a:cubicBezTo>
                  <a:pt x="149" y="180"/>
                  <a:pt x="146" y="182"/>
                  <a:pt x="149" y="168"/>
                </a:cubicBezTo>
                <a:cubicBezTo>
                  <a:pt x="150" y="166"/>
                  <a:pt x="152" y="161"/>
                  <a:pt x="153" y="160"/>
                </a:cubicBezTo>
                <a:cubicBezTo>
                  <a:pt x="152" y="164"/>
                  <a:pt x="154" y="164"/>
                  <a:pt x="156" y="162"/>
                </a:cubicBezTo>
                <a:cubicBezTo>
                  <a:pt x="156" y="154"/>
                  <a:pt x="161" y="149"/>
                  <a:pt x="164" y="143"/>
                </a:cubicBezTo>
                <a:cubicBezTo>
                  <a:pt x="161" y="148"/>
                  <a:pt x="161" y="145"/>
                  <a:pt x="161" y="143"/>
                </a:cubicBezTo>
                <a:cubicBezTo>
                  <a:pt x="163" y="129"/>
                  <a:pt x="163" y="138"/>
                  <a:pt x="166" y="133"/>
                </a:cubicBezTo>
                <a:cubicBezTo>
                  <a:pt x="171" y="113"/>
                  <a:pt x="178" y="100"/>
                  <a:pt x="180" y="84"/>
                </a:cubicBezTo>
                <a:cubicBezTo>
                  <a:pt x="176" y="91"/>
                  <a:pt x="176" y="91"/>
                  <a:pt x="176" y="91"/>
                </a:cubicBezTo>
                <a:cubicBezTo>
                  <a:pt x="177" y="94"/>
                  <a:pt x="177" y="94"/>
                  <a:pt x="177" y="94"/>
                </a:cubicBezTo>
                <a:cubicBezTo>
                  <a:pt x="174" y="100"/>
                  <a:pt x="173" y="92"/>
                  <a:pt x="172" y="88"/>
                </a:cubicBezTo>
                <a:cubicBezTo>
                  <a:pt x="173" y="88"/>
                  <a:pt x="175" y="78"/>
                  <a:pt x="175" y="82"/>
                </a:cubicBezTo>
                <a:cubicBezTo>
                  <a:pt x="176" y="72"/>
                  <a:pt x="176" y="72"/>
                  <a:pt x="176" y="72"/>
                </a:cubicBezTo>
                <a:cubicBezTo>
                  <a:pt x="175" y="73"/>
                  <a:pt x="174" y="80"/>
                  <a:pt x="174" y="75"/>
                </a:cubicBezTo>
                <a:cubicBezTo>
                  <a:pt x="175" y="72"/>
                  <a:pt x="178" y="62"/>
                  <a:pt x="178" y="68"/>
                </a:cubicBezTo>
                <a:cubicBezTo>
                  <a:pt x="179" y="63"/>
                  <a:pt x="180" y="57"/>
                  <a:pt x="178" y="58"/>
                </a:cubicBezTo>
                <a:cubicBezTo>
                  <a:pt x="180" y="49"/>
                  <a:pt x="181" y="59"/>
                  <a:pt x="181" y="63"/>
                </a:cubicBezTo>
                <a:cubicBezTo>
                  <a:pt x="183" y="56"/>
                  <a:pt x="184" y="57"/>
                  <a:pt x="185" y="59"/>
                </a:cubicBezTo>
                <a:cubicBezTo>
                  <a:pt x="186" y="50"/>
                  <a:pt x="186" y="50"/>
                  <a:pt x="186" y="50"/>
                </a:cubicBezTo>
                <a:cubicBezTo>
                  <a:pt x="186" y="52"/>
                  <a:pt x="187" y="53"/>
                  <a:pt x="187" y="55"/>
                </a:cubicBezTo>
                <a:cubicBezTo>
                  <a:pt x="189" y="50"/>
                  <a:pt x="188" y="45"/>
                  <a:pt x="190" y="41"/>
                </a:cubicBezTo>
                <a:cubicBezTo>
                  <a:pt x="146" y="30"/>
                  <a:pt x="146" y="30"/>
                  <a:pt x="146" y="30"/>
                </a:cubicBezTo>
                <a:cubicBezTo>
                  <a:pt x="145" y="30"/>
                  <a:pt x="145" y="31"/>
                  <a:pt x="144" y="32"/>
                </a:cubicBezTo>
                <a:cubicBezTo>
                  <a:pt x="145" y="34"/>
                  <a:pt x="145" y="34"/>
                  <a:pt x="145" y="34"/>
                </a:cubicBezTo>
                <a:cubicBezTo>
                  <a:pt x="137" y="49"/>
                  <a:pt x="137" y="47"/>
                  <a:pt x="130" y="62"/>
                </a:cubicBezTo>
                <a:cubicBezTo>
                  <a:pt x="133" y="60"/>
                  <a:pt x="133" y="60"/>
                  <a:pt x="133" y="60"/>
                </a:cubicBezTo>
                <a:cubicBezTo>
                  <a:pt x="130" y="71"/>
                  <a:pt x="127" y="67"/>
                  <a:pt x="122" y="82"/>
                </a:cubicBezTo>
                <a:cubicBezTo>
                  <a:pt x="119" y="90"/>
                  <a:pt x="117" y="96"/>
                  <a:pt x="119" y="95"/>
                </a:cubicBezTo>
                <a:cubicBezTo>
                  <a:pt x="118" y="101"/>
                  <a:pt x="116" y="101"/>
                  <a:pt x="115" y="103"/>
                </a:cubicBezTo>
                <a:cubicBezTo>
                  <a:pt x="114" y="107"/>
                  <a:pt x="113" y="116"/>
                  <a:pt x="109" y="121"/>
                </a:cubicBezTo>
                <a:cubicBezTo>
                  <a:pt x="110" y="117"/>
                  <a:pt x="111" y="114"/>
                  <a:pt x="112" y="110"/>
                </a:cubicBezTo>
                <a:cubicBezTo>
                  <a:pt x="110" y="110"/>
                  <a:pt x="106" y="122"/>
                  <a:pt x="102" y="128"/>
                </a:cubicBezTo>
                <a:cubicBezTo>
                  <a:pt x="101" y="133"/>
                  <a:pt x="98" y="147"/>
                  <a:pt x="96" y="156"/>
                </a:cubicBezTo>
                <a:cubicBezTo>
                  <a:pt x="100" y="153"/>
                  <a:pt x="102" y="155"/>
                  <a:pt x="100" y="163"/>
                </a:cubicBezTo>
                <a:cubicBezTo>
                  <a:pt x="99" y="161"/>
                  <a:pt x="95" y="172"/>
                  <a:pt x="92" y="176"/>
                </a:cubicBezTo>
                <a:cubicBezTo>
                  <a:pt x="92" y="173"/>
                  <a:pt x="84" y="186"/>
                  <a:pt x="88" y="175"/>
                </a:cubicBezTo>
                <a:cubicBezTo>
                  <a:pt x="90" y="173"/>
                  <a:pt x="92" y="172"/>
                  <a:pt x="93" y="168"/>
                </a:cubicBezTo>
                <a:cubicBezTo>
                  <a:pt x="91" y="170"/>
                  <a:pt x="87" y="175"/>
                  <a:pt x="83" y="182"/>
                </a:cubicBezTo>
                <a:cubicBezTo>
                  <a:pt x="82" y="181"/>
                  <a:pt x="83" y="177"/>
                  <a:pt x="84" y="174"/>
                </a:cubicBezTo>
                <a:cubicBezTo>
                  <a:pt x="84" y="176"/>
                  <a:pt x="85" y="175"/>
                  <a:pt x="86" y="175"/>
                </a:cubicBezTo>
                <a:cubicBezTo>
                  <a:pt x="89" y="162"/>
                  <a:pt x="82" y="176"/>
                  <a:pt x="81" y="174"/>
                </a:cubicBezTo>
                <a:cubicBezTo>
                  <a:pt x="80" y="177"/>
                  <a:pt x="76" y="184"/>
                  <a:pt x="79" y="181"/>
                </a:cubicBezTo>
                <a:cubicBezTo>
                  <a:pt x="73" y="187"/>
                  <a:pt x="73" y="202"/>
                  <a:pt x="67" y="208"/>
                </a:cubicBezTo>
                <a:cubicBezTo>
                  <a:pt x="67" y="208"/>
                  <a:pt x="70" y="204"/>
                  <a:pt x="69" y="210"/>
                </a:cubicBezTo>
                <a:cubicBezTo>
                  <a:pt x="66" y="217"/>
                  <a:pt x="65" y="216"/>
                  <a:pt x="63" y="219"/>
                </a:cubicBezTo>
                <a:cubicBezTo>
                  <a:pt x="63" y="221"/>
                  <a:pt x="59" y="232"/>
                  <a:pt x="59" y="231"/>
                </a:cubicBezTo>
                <a:cubicBezTo>
                  <a:pt x="58" y="236"/>
                  <a:pt x="65" y="227"/>
                  <a:pt x="63" y="234"/>
                </a:cubicBezTo>
                <a:cubicBezTo>
                  <a:pt x="64" y="240"/>
                  <a:pt x="59" y="245"/>
                  <a:pt x="58" y="251"/>
                </a:cubicBezTo>
                <a:cubicBezTo>
                  <a:pt x="54" y="257"/>
                  <a:pt x="59" y="244"/>
                  <a:pt x="60" y="241"/>
                </a:cubicBezTo>
                <a:cubicBezTo>
                  <a:pt x="53" y="260"/>
                  <a:pt x="53" y="260"/>
                  <a:pt x="53" y="260"/>
                </a:cubicBezTo>
                <a:cubicBezTo>
                  <a:pt x="50" y="265"/>
                  <a:pt x="52" y="257"/>
                  <a:pt x="55" y="251"/>
                </a:cubicBezTo>
                <a:cubicBezTo>
                  <a:pt x="50" y="258"/>
                  <a:pt x="48" y="268"/>
                  <a:pt x="49" y="271"/>
                </a:cubicBezTo>
                <a:cubicBezTo>
                  <a:pt x="48" y="274"/>
                  <a:pt x="47" y="276"/>
                  <a:pt x="47" y="277"/>
                </a:cubicBezTo>
                <a:cubicBezTo>
                  <a:pt x="46" y="278"/>
                  <a:pt x="46" y="279"/>
                  <a:pt x="46" y="280"/>
                </a:cubicBezTo>
                <a:cubicBezTo>
                  <a:pt x="45" y="281"/>
                  <a:pt x="45" y="283"/>
                  <a:pt x="44" y="284"/>
                </a:cubicBezTo>
                <a:cubicBezTo>
                  <a:pt x="45" y="282"/>
                  <a:pt x="44" y="281"/>
                  <a:pt x="44" y="280"/>
                </a:cubicBezTo>
                <a:cubicBezTo>
                  <a:pt x="44" y="280"/>
                  <a:pt x="44" y="279"/>
                  <a:pt x="43" y="278"/>
                </a:cubicBezTo>
                <a:cubicBezTo>
                  <a:pt x="43" y="276"/>
                  <a:pt x="42" y="274"/>
                  <a:pt x="43" y="270"/>
                </a:cubicBezTo>
                <a:cubicBezTo>
                  <a:pt x="48" y="259"/>
                  <a:pt x="44" y="275"/>
                  <a:pt x="48" y="265"/>
                </a:cubicBezTo>
                <a:cubicBezTo>
                  <a:pt x="47" y="264"/>
                  <a:pt x="47" y="264"/>
                  <a:pt x="47" y="264"/>
                </a:cubicBezTo>
                <a:cubicBezTo>
                  <a:pt x="49" y="260"/>
                  <a:pt x="49" y="256"/>
                  <a:pt x="51" y="252"/>
                </a:cubicBezTo>
                <a:cubicBezTo>
                  <a:pt x="52" y="250"/>
                  <a:pt x="51" y="253"/>
                  <a:pt x="51" y="254"/>
                </a:cubicBezTo>
                <a:cubicBezTo>
                  <a:pt x="54" y="246"/>
                  <a:pt x="57" y="240"/>
                  <a:pt x="57" y="234"/>
                </a:cubicBezTo>
                <a:cubicBezTo>
                  <a:pt x="54" y="239"/>
                  <a:pt x="52" y="246"/>
                  <a:pt x="50" y="251"/>
                </a:cubicBezTo>
                <a:cubicBezTo>
                  <a:pt x="48" y="257"/>
                  <a:pt x="46" y="263"/>
                  <a:pt x="44" y="265"/>
                </a:cubicBezTo>
                <a:cubicBezTo>
                  <a:pt x="44" y="265"/>
                  <a:pt x="42" y="271"/>
                  <a:pt x="41" y="277"/>
                </a:cubicBezTo>
                <a:cubicBezTo>
                  <a:pt x="41" y="278"/>
                  <a:pt x="41" y="280"/>
                  <a:pt x="40" y="281"/>
                </a:cubicBezTo>
                <a:cubicBezTo>
                  <a:pt x="40" y="284"/>
                  <a:pt x="39" y="286"/>
                  <a:pt x="39" y="288"/>
                </a:cubicBezTo>
                <a:cubicBezTo>
                  <a:pt x="39" y="292"/>
                  <a:pt x="38" y="294"/>
                  <a:pt x="38" y="294"/>
                </a:cubicBezTo>
                <a:cubicBezTo>
                  <a:pt x="39" y="294"/>
                  <a:pt x="40" y="291"/>
                  <a:pt x="41" y="289"/>
                </a:cubicBezTo>
                <a:cubicBezTo>
                  <a:pt x="42" y="287"/>
                  <a:pt x="43" y="287"/>
                  <a:pt x="43" y="292"/>
                </a:cubicBezTo>
                <a:cubicBezTo>
                  <a:pt x="41" y="294"/>
                  <a:pt x="39" y="298"/>
                  <a:pt x="38" y="303"/>
                </a:cubicBezTo>
                <a:cubicBezTo>
                  <a:pt x="37" y="306"/>
                  <a:pt x="37" y="309"/>
                  <a:pt x="37" y="312"/>
                </a:cubicBezTo>
                <a:cubicBezTo>
                  <a:pt x="37" y="315"/>
                  <a:pt x="36" y="319"/>
                  <a:pt x="37" y="322"/>
                </a:cubicBezTo>
                <a:cubicBezTo>
                  <a:pt x="38" y="319"/>
                  <a:pt x="39" y="324"/>
                  <a:pt x="40" y="328"/>
                </a:cubicBezTo>
                <a:cubicBezTo>
                  <a:pt x="40" y="330"/>
                  <a:pt x="41" y="332"/>
                  <a:pt x="42" y="333"/>
                </a:cubicBezTo>
                <a:cubicBezTo>
                  <a:pt x="42" y="334"/>
                  <a:pt x="43" y="334"/>
                  <a:pt x="43" y="333"/>
                </a:cubicBezTo>
                <a:cubicBezTo>
                  <a:pt x="40" y="328"/>
                  <a:pt x="42" y="324"/>
                  <a:pt x="42" y="323"/>
                </a:cubicBezTo>
                <a:cubicBezTo>
                  <a:pt x="43" y="329"/>
                  <a:pt x="44" y="328"/>
                  <a:pt x="44" y="328"/>
                </a:cubicBezTo>
                <a:cubicBezTo>
                  <a:pt x="45" y="327"/>
                  <a:pt x="45" y="326"/>
                  <a:pt x="46" y="329"/>
                </a:cubicBezTo>
                <a:cubicBezTo>
                  <a:pt x="47" y="334"/>
                  <a:pt x="47" y="336"/>
                  <a:pt x="47" y="337"/>
                </a:cubicBezTo>
                <a:cubicBezTo>
                  <a:pt x="46" y="339"/>
                  <a:pt x="45" y="340"/>
                  <a:pt x="43" y="341"/>
                </a:cubicBezTo>
                <a:cubicBezTo>
                  <a:pt x="42" y="339"/>
                  <a:pt x="41" y="337"/>
                  <a:pt x="40" y="335"/>
                </a:cubicBezTo>
                <a:cubicBezTo>
                  <a:pt x="39" y="333"/>
                  <a:pt x="38" y="330"/>
                  <a:pt x="38" y="327"/>
                </a:cubicBezTo>
                <a:cubicBezTo>
                  <a:pt x="37" y="328"/>
                  <a:pt x="38" y="331"/>
                  <a:pt x="39" y="334"/>
                </a:cubicBezTo>
                <a:cubicBezTo>
                  <a:pt x="39" y="338"/>
                  <a:pt x="40" y="341"/>
                  <a:pt x="41" y="344"/>
                </a:cubicBezTo>
                <a:cubicBezTo>
                  <a:pt x="35" y="348"/>
                  <a:pt x="30" y="351"/>
                  <a:pt x="24" y="352"/>
                </a:cubicBezTo>
                <a:cubicBezTo>
                  <a:pt x="21" y="346"/>
                  <a:pt x="19" y="339"/>
                  <a:pt x="18" y="333"/>
                </a:cubicBezTo>
                <a:cubicBezTo>
                  <a:pt x="18" y="333"/>
                  <a:pt x="21" y="338"/>
                  <a:pt x="21" y="338"/>
                </a:cubicBezTo>
                <a:cubicBezTo>
                  <a:pt x="20" y="336"/>
                  <a:pt x="19" y="333"/>
                  <a:pt x="18" y="330"/>
                </a:cubicBezTo>
                <a:cubicBezTo>
                  <a:pt x="18" y="328"/>
                  <a:pt x="18" y="325"/>
                  <a:pt x="17" y="323"/>
                </a:cubicBezTo>
                <a:cubicBezTo>
                  <a:pt x="18" y="324"/>
                  <a:pt x="18" y="324"/>
                  <a:pt x="18" y="324"/>
                </a:cubicBezTo>
                <a:cubicBezTo>
                  <a:pt x="18" y="319"/>
                  <a:pt x="17" y="316"/>
                  <a:pt x="16" y="313"/>
                </a:cubicBezTo>
                <a:cubicBezTo>
                  <a:pt x="15" y="310"/>
                  <a:pt x="14" y="308"/>
                  <a:pt x="16" y="304"/>
                </a:cubicBezTo>
                <a:cubicBezTo>
                  <a:pt x="16" y="305"/>
                  <a:pt x="16" y="305"/>
                  <a:pt x="16" y="305"/>
                </a:cubicBezTo>
                <a:cubicBezTo>
                  <a:pt x="15" y="292"/>
                  <a:pt x="19" y="285"/>
                  <a:pt x="19" y="273"/>
                </a:cubicBezTo>
                <a:cubicBezTo>
                  <a:pt x="21" y="263"/>
                  <a:pt x="23" y="264"/>
                  <a:pt x="25" y="258"/>
                </a:cubicBezTo>
                <a:cubicBezTo>
                  <a:pt x="27" y="253"/>
                  <a:pt x="26" y="250"/>
                  <a:pt x="26" y="249"/>
                </a:cubicBezTo>
                <a:cubicBezTo>
                  <a:pt x="25" y="252"/>
                  <a:pt x="25" y="252"/>
                  <a:pt x="25" y="252"/>
                </a:cubicBezTo>
                <a:cubicBezTo>
                  <a:pt x="24" y="253"/>
                  <a:pt x="24" y="252"/>
                  <a:pt x="24" y="249"/>
                </a:cubicBezTo>
                <a:cubicBezTo>
                  <a:pt x="25" y="247"/>
                  <a:pt x="26" y="244"/>
                  <a:pt x="26" y="242"/>
                </a:cubicBezTo>
                <a:cubicBezTo>
                  <a:pt x="24" y="243"/>
                  <a:pt x="23" y="243"/>
                  <a:pt x="21" y="244"/>
                </a:cubicBezTo>
                <a:cubicBezTo>
                  <a:pt x="19" y="244"/>
                  <a:pt x="16" y="246"/>
                  <a:pt x="13" y="252"/>
                </a:cubicBezTo>
                <a:cubicBezTo>
                  <a:pt x="12" y="261"/>
                  <a:pt x="7" y="260"/>
                  <a:pt x="6" y="270"/>
                </a:cubicBezTo>
                <a:cubicBezTo>
                  <a:pt x="8" y="276"/>
                  <a:pt x="1" y="284"/>
                  <a:pt x="4" y="294"/>
                </a:cubicBezTo>
                <a:cubicBezTo>
                  <a:pt x="2" y="289"/>
                  <a:pt x="3" y="305"/>
                  <a:pt x="0" y="297"/>
                </a:cubicBezTo>
                <a:cubicBezTo>
                  <a:pt x="0" y="299"/>
                  <a:pt x="0" y="304"/>
                  <a:pt x="1" y="309"/>
                </a:cubicBezTo>
                <a:cubicBezTo>
                  <a:pt x="2" y="312"/>
                  <a:pt x="2" y="315"/>
                  <a:pt x="2" y="317"/>
                </a:cubicBezTo>
                <a:cubicBezTo>
                  <a:pt x="3" y="320"/>
                  <a:pt x="3" y="322"/>
                  <a:pt x="3" y="324"/>
                </a:cubicBezTo>
                <a:cubicBezTo>
                  <a:pt x="2" y="323"/>
                  <a:pt x="1" y="323"/>
                  <a:pt x="1" y="322"/>
                </a:cubicBezTo>
                <a:cubicBezTo>
                  <a:pt x="2" y="324"/>
                  <a:pt x="2" y="326"/>
                  <a:pt x="2" y="327"/>
                </a:cubicBezTo>
                <a:cubicBezTo>
                  <a:pt x="2" y="328"/>
                  <a:pt x="2" y="328"/>
                  <a:pt x="2" y="329"/>
                </a:cubicBezTo>
                <a:cubicBezTo>
                  <a:pt x="2" y="330"/>
                  <a:pt x="2" y="330"/>
                  <a:pt x="2" y="331"/>
                </a:cubicBezTo>
                <a:cubicBezTo>
                  <a:pt x="2" y="333"/>
                  <a:pt x="2" y="334"/>
                  <a:pt x="3" y="340"/>
                </a:cubicBezTo>
                <a:cubicBezTo>
                  <a:pt x="5" y="338"/>
                  <a:pt x="5" y="338"/>
                  <a:pt x="5" y="338"/>
                </a:cubicBezTo>
                <a:cubicBezTo>
                  <a:pt x="7" y="341"/>
                  <a:pt x="6" y="343"/>
                  <a:pt x="7" y="346"/>
                </a:cubicBezTo>
                <a:cubicBezTo>
                  <a:pt x="6" y="344"/>
                  <a:pt x="6" y="338"/>
                  <a:pt x="8" y="340"/>
                </a:cubicBezTo>
                <a:cubicBezTo>
                  <a:pt x="9" y="344"/>
                  <a:pt x="11" y="346"/>
                  <a:pt x="12" y="351"/>
                </a:cubicBezTo>
                <a:cubicBezTo>
                  <a:pt x="12" y="351"/>
                  <a:pt x="10" y="349"/>
                  <a:pt x="9" y="347"/>
                </a:cubicBezTo>
                <a:cubicBezTo>
                  <a:pt x="9" y="347"/>
                  <a:pt x="10" y="349"/>
                  <a:pt x="11" y="352"/>
                </a:cubicBezTo>
                <a:cubicBezTo>
                  <a:pt x="11" y="355"/>
                  <a:pt x="12" y="357"/>
                  <a:pt x="12" y="358"/>
                </a:cubicBezTo>
                <a:cubicBezTo>
                  <a:pt x="10" y="356"/>
                  <a:pt x="9" y="351"/>
                  <a:pt x="6" y="349"/>
                </a:cubicBezTo>
                <a:cubicBezTo>
                  <a:pt x="8" y="356"/>
                  <a:pt x="8" y="357"/>
                  <a:pt x="8" y="356"/>
                </a:cubicBezTo>
                <a:cubicBezTo>
                  <a:pt x="8" y="356"/>
                  <a:pt x="7" y="355"/>
                  <a:pt x="7" y="359"/>
                </a:cubicBezTo>
                <a:cubicBezTo>
                  <a:pt x="8" y="355"/>
                  <a:pt x="12" y="368"/>
                  <a:pt x="15" y="375"/>
                </a:cubicBezTo>
                <a:cubicBezTo>
                  <a:pt x="16" y="375"/>
                  <a:pt x="16" y="375"/>
                  <a:pt x="17" y="375"/>
                </a:cubicBezTo>
                <a:cubicBezTo>
                  <a:pt x="17" y="376"/>
                  <a:pt x="16" y="376"/>
                  <a:pt x="15" y="376"/>
                </a:cubicBezTo>
                <a:cubicBezTo>
                  <a:pt x="14" y="374"/>
                  <a:pt x="13" y="372"/>
                  <a:pt x="13" y="371"/>
                </a:cubicBezTo>
                <a:cubicBezTo>
                  <a:pt x="13" y="374"/>
                  <a:pt x="14" y="376"/>
                  <a:pt x="14" y="379"/>
                </a:cubicBezTo>
                <a:cubicBezTo>
                  <a:pt x="15" y="379"/>
                  <a:pt x="16" y="379"/>
                  <a:pt x="17" y="378"/>
                </a:cubicBezTo>
                <a:cubicBezTo>
                  <a:pt x="19" y="378"/>
                  <a:pt x="20" y="377"/>
                  <a:pt x="22" y="376"/>
                </a:cubicBezTo>
                <a:cubicBezTo>
                  <a:pt x="24" y="375"/>
                  <a:pt x="27" y="373"/>
                  <a:pt x="29" y="372"/>
                </a:cubicBezTo>
                <a:cubicBezTo>
                  <a:pt x="35" y="368"/>
                  <a:pt x="40" y="365"/>
                  <a:pt x="47" y="359"/>
                </a:cubicBezTo>
                <a:cubicBezTo>
                  <a:pt x="47" y="360"/>
                  <a:pt x="45" y="362"/>
                  <a:pt x="44" y="363"/>
                </a:cubicBezTo>
                <a:cubicBezTo>
                  <a:pt x="46" y="361"/>
                  <a:pt x="48" y="360"/>
                  <a:pt x="50" y="358"/>
                </a:cubicBezTo>
                <a:cubicBezTo>
                  <a:pt x="51" y="357"/>
                  <a:pt x="53" y="356"/>
                  <a:pt x="55" y="355"/>
                </a:cubicBezTo>
                <a:cubicBezTo>
                  <a:pt x="56" y="354"/>
                  <a:pt x="56" y="353"/>
                  <a:pt x="57" y="352"/>
                </a:cubicBezTo>
                <a:cubicBezTo>
                  <a:pt x="61" y="352"/>
                  <a:pt x="64" y="352"/>
                  <a:pt x="67" y="352"/>
                </a:cubicBezTo>
                <a:cubicBezTo>
                  <a:pt x="74" y="350"/>
                  <a:pt x="80" y="347"/>
                  <a:pt x="87" y="343"/>
                </a:cubicBezTo>
                <a:cubicBezTo>
                  <a:pt x="85" y="346"/>
                  <a:pt x="78" y="351"/>
                  <a:pt x="71" y="353"/>
                </a:cubicBezTo>
                <a:cubicBezTo>
                  <a:pt x="65" y="355"/>
                  <a:pt x="58" y="355"/>
                  <a:pt x="60" y="357"/>
                </a:cubicBezTo>
                <a:cubicBezTo>
                  <a:pt x="65" y="357"/>
                  <a:pt x="68" y="356"/>
                  <a:pt x="70" y="356"/>
                </a:cubicBezTo>
                <a:cubicBezTo>
                  <a:pt x="72" y="355"/>
                  <a:pt x="74" y="354"/>
                  <a:pt x="78" y="353"/>
                </a:cubicBezTo>
                <a:cubicBezTo>
                  <a:pt x="81" y="353"/>
                  <a:pt x="86" y="351"/>
                  <a:pt x="92" y="347"/>
                </a:cubicBezTo>
                <a:cubicBezTo>
                  <a:pt x="95" y="345"/>
                  <a:pt x="98" y="342"/>
                  <a:pt x="102" y="339"/>
                </a:cubicBezTo>
                <a:cubicBezTo>
                  <a:pt x="104" y="335"/>
                  <a:pt x="107" y="332"/>
                  <a:pt x="109" y="329"/>
                </a:cubicBezTo>
                <a:cubicBezTo>
                  <a:pt x="104" y="333"/>
                  <a:pt x="104" y="333"/>
                  <a:pt x="104" y="333"/>
                </a:cubicBezTo>
                <a:cubicBezTo>
                  <a:pt x="108" y="327"/>
                  <a:pt x="115" y="320"/>
                  <a:pt x="120" y="314"/>
                </a:cubicBezTo>
                <a:cubicBezTo>
                  <a:pt x="119" y="316"/>
                  <a:pt x="119" y="316"/>
                  <a:pt x="119" y="316"/>
                </a:cubicBezTo>
                <a:cubicBezTo>
                  <a:pt x="123" y="310"/>
                  <a:pt x="123" y="310"/>
                  <a:pt x="123" y="310"/>
                </a:cubicBezTo>
                <a:cubicBezTo>
                  <a:pt x="124" y="309"/>
                  <a:pt x="124" y="310"/>
                  <a:pt x="124" y="310"/>
                </a:cubicBezTo>
                <a:cubicBezTo>
                  <a:pt x="126" y="305"/>
                  <a:pt x="134" y="296"/>
                  <a:pt x="139" y="287"/>
                </a:cubicBezTo>
                <a:cubicBezTo>
                  <a:pt x="137" y="287"/>
                  <a:pt x="133" y="295"/>
                  <a:pt x="131" y="299"/>
                </a:cubicBezTo>
                <a:cubicBezTo>
                  <a:pt x="130" y="299"/>
                  <a:pt x="124" y="306"/>
                  <a:pt x="125" y="302"/>
                </a:cubicBezTo>
                <a:cubicBezTo>
                  <a:pt x="129" y="297"/>
                  <a:pt x="131" y="293"/>
                  <a:pt x="134" y="289"/>
                </a:cubicBezTo>
                <a:cubicBezTo>
                  <a:pt x="136" y="284"/>
                  <a:pt x="139" y="279"/>
                  <a:pt x="142" y="274"/>
                </a:cubicBezTo>
                <a:cubicBezTo>
                  <a:pt x="139" y="277"/>
                  <a:pt x="139" y="277"/>
                  <a:pt x="139" y="277"/>
                </a:cubicBezTo>
                <a:cubicBezTo>
                  <a:pt x="141" y="273"/>
                  <a:pt x="144" y="269"/>
                  <a:pt x="148" y="263"/>
                </a:cubicBezTo>
                <a:cubicBezTo>
                  <a:pt x="155" y="255"/>
                  <a:pt x="145" y="272"/>
                  <a:pt x="150" y="266"/>
                </a:cubicBezTo>
                <a:cubicBezTo>
                  <a:pt x="149" y="271"/>
                  <a:pt x="143" y="276"/>
                  <a:pt x="144" y="279"/>
                </a:cubicBezTo>
                <a:cubicBezTo>
                  <a:pt x="151" y="274"/>
                  <a:pt x="151" y="274"/>
                  <a:pt x="151" y="274"/>
                </a:cubicBezTo>
                <a:cubicBezTo>
                  <a:pt x="153" y="268"/>
                  <a:pt x="158" y="264"/>
                  <a:pt x="160" y="260"/>
                </a:cubicBezTo>
                <a:cubicBezTo>
                  <a:pt x="157" y="263"/>
                  <a:pt x="157" y="263"/>
                  <a:pt x="157" y="263"/>
                </a:cubicBezTo>
                <a:cubicBezTo>
                  <a:pt x="155" y="262"/>
                  <a:pt x="159" y="259"/>
                  <a:pt x="160" y="257"/>
                </a:cubicBezTo>
                <a:cubicBezTo>
                  <a:pt x="156" y="258"/>
                  <a:pt x="156" y="258"/>
                  <a:pt x="156" y="258"/>
                </a:cubicBezTo>
                <a:cubicBezTo>
                  <a:pt x="152" y="264"/>
                  <a:pt x="152" y="268"/>
                  <a:pt x="148" y="272"/>
                </a:cubicBezTo>
                <a:cubicBezTo>
                  <a:pt x="154" y="262"/>
                  <a:pt x="150" y="263"/>
                  <a:pt x="158" y="251"/>
                </a:cubicBezTo>
                <a:cubicBezTo>
                  <a:pt x="159" y="251"/>
                  <a:pt x="156" y="253"/>
                  <a:pt x="156" y="255"/>
                </a:cubicBezTo>
                <a:cubicBezTo>
                  <a:pt x="159" y="252"/>
                  <a:pt x="160" y="249"/>
                  <a:pt x="162" y="245"/>
                </a:cubicBezTo>
                <a:cubicBezTo>
                  <a:pt x="162" y="246"/>
                  <a:pt x="162" y="247"/>
                  <a:pt x="162" y="248"/>
                </a:cubicBezTo>
                <a:cubicBezTo>
                  <a:pt x="164" y="247"/>
                  <a:pt x="163" y="258"/>
                  <a:pt x="166" y="256"/>
                </a:cubicBezTo>
                <a:cubicBezTo>
                  <a:pt x="166" y="254"/>
                  <a:pt x="166" y="252"/>
                  <a:pt x="166" y="251"/>
                </a:cubicBezTo>
                <a:cubicBezTo>
                  <a:pt x="166" y="250"/>
                  <a:pt x="166" y="249"/>
                  <a:pt x="166" y="248"/>
                </a:cubicBezTo>
                <a:cubicBezTo>
                  <a:pt x="165" y="246"/>
                  <a:pt x="165" y="246"/>
                  <a:pt x="165" y="246"/>
                </a:cubicBezTo>
                <a:cubicBezTo>
                  <a:pt x="165" y="245"/>
                  <a:pt x="165" y="244"/>
                  <a:pt x="165" y="242"/>
                </a:cubicBezTo>
                <a:cubicBezTo>
                  <a:pt x="165" y="242"/>
                  <a:pt x="165" y="242"/>
                  <a:pt x="165" y="242"/>
                </a:cubicBezTo>
                <a:cubicBezTo>
                  <a:pt x="167" y="239"/>
                  <a:pt x="167" y="241"/>
                  <a:pt x="168" y="239"/>
                </a:cubicBezTo>
                <a:cubicBezTo>
                  <a:pt x="171" y="235"/>
                  <a:pt x="165" y="239"/>
                  <a:pt x="170" y="233"/>
                </a:cubicBezTo>
                <a:cubicBezTo>
                  <a:pt x="171" y="232"/>
                  <a:pt x="173" y="230"/>
                  <a:pt x="173" y="231"/>
                </a:cubicBezTo>
                <a:cubicBezTo>
                  <a:pt x="175" y="227"/>
                  <a:pt x="175" y="226"/>
                  <a:pt x="175" y="225"/>
                </a:cubicBezTo>
                <a:cubicBezTo>
                  <a:pt x="176" y="234"/>
                  <a:pt x="176" y="234"/>
                  <a:pt x="176" y="234"/>
                </a:cubicBezTo>
                <a:cubicBezTo>
                  <a:pt x="175" y="238"/>
                  <a:pt x="174" y="239"/>
                  <a:pt x="173" y="236"/>
                </a:cubicBezTo>
                <a:cubicBezTo>
                  <a:pt x="172" y="240"/>
                  <a:pt x="173" y="246"/>
                  <a:pt x="173" y="250"/>
                </a:cubicBezTo>
                <a:cubicBezTo>
                  <a:pt x="173" y="254"/>
                  <a:pt x="174" y="257"/>
                  <a:pt x="172" y="257"/>
                </a:cubicBezTo>
                <a:cubicBezTo>
                  <a:pt x="173" y="262"/>
                  <a:pt x="174" y="261"/>
                  <a:pt x="174" y="259"/>
                </a:cubicBezTo>
                <a:cubicBezTo>
                  <a:pt x="174" y="256"/>
                  <a:pt x="174" y="253"/>
                  <a:pt x="174" y="253"/>
                </a:cubicBezTo>
                <a:cubicBezTo>
                  <a:pt x="175" y="253"/>
                  <a:pt x="175" y="253"/>
                  <a:pt x="175" y="253"/>
                </a:cubicBezTo>
                <a:cubicBezTo>
                  <a:pt x="175" y="253"/>
                  <a:pt x="174" y="251"/>
                  <a:pt x="174" y="249"/>
                </a:cubicBezTo>
                <a:cubicBezTo>
                  <a:pt x="174" y="247"/>
                  <a:pt x="174" y="246"/>
                  <a:pt x="174" y="245"/>
                </a:cubicBezTo>
                <a:cubicBezTo>
                  <a:pt x="174" y="244"/>
                  <a:pt x="174" y="244"/>
                  <a:pt x="174" y="244"/>
                </a:cubicBezTo>
                <a:cubicBezTo>
                  <a:pt x="175" y="243"/>
                  <a:pt x="175" y="246"/>
                  <a:pt x="175" y="249"/>
                </a:cubicBezTo>
                <a:cubicBezTo>
                  <a:pt x="175" y="252"/>
                  <a:pt x="175" y="255"/>
                  <a:pt x="177" y="255"/>
                </a:cubicBezTo>
                <a:cubicBezTo>
                  <a:pt x="180" y="255"/>
                  <a:pt x="180" y="257"/>
                  <a:pt x="180" y="261"/>
                </a:cubicBezTo>
                <a:cubicBezTo>
                  <a:pt x="179" y="265"/>
                  <a:pt x="180" y="271"/>
                  <a:pt x="182" y="273"/>
                </a:cubicBezTo>
                <a:cubicBezTo>
                  <a:pt x="182" y="273"/>
                  <a:pt x="180" y="273"/>
                  <a:pt x="179" y="273"/>
                </a:cubicBezTo>
                <a:cubicBezTo>
                  <a:pt x="177" y="272"/>
                  <a:pt x="175" y="271"/>
                  <a:pt x="175" y="271"/>
                </a:cubicBezTo>
                <a:cubicBezTo>
                  <a:pt x="175" y="271"/>
                  <a:pt x="176" y="271"/>
                  <a:pt x="176" y="272"/>
                </a:cubicBezTo>
                <a:cubicBezTo>
                  <a:pt x="176" y="272"/>
                  <a:pt x="177" y="273"/>
                  <a:pt x="177" y="274"/>
                </a:cubicBezTo>
                <a:cubicBezTo>
                  <a:pt x="178" y="275"/>
                  <a:pt x="178" y="275"/>
                  <a:pt x="179" y="276"/>
                </a:cubicBezTo>
                <a:cubicBezTo>
                  <a:pt x="179" y="276"/>
                  <a:pt x="179" y="277"/>
                  <a:pt x="179" y="277"/>
                </a:cubicBezTo>
                <a:cubicBezTo>
                  <a:pt x="178" y="276"/>
                  <a:pt x="178" y="276"/>
                  <a:pt x="177" y="276"/>
                </a:cubicBezTo>
                <a:cubicBezTo>
                  <a:pt x="176" y="276"/>
                  <a:pt x="176" y="276"/>
                  <a:pt x="175" y="275"/>
                </a:cubicBezTo>
                <a:cubicBezTo>
                  <a:pt x="174" y="275"/>
                  <a:pt x="172" y="274"/>
                  <a:pt x="170" y="271"/>
                </a:cubicBezTo>
                <a:cubicBezTo>
                  <a:pt x="172" y="277"/>
                  <a:pt x="176" y="284"/>
                  <a:pt x="180" y="289"/>
                </a:cubicBezTo>
                <a:cubicBezTo>
                  <a:pt x="182" y="290"/>
                  <a:pt x="183" y="291"/>
                  <a:pt x="184" y="292"/>
                </a:cubicBezTo>
                <a:cubicBezTo>
                  <a:pt x="185" y="293"/>
                  <a:pt x="187" y="294"/>
                  <a:pt x="188" y="295"/>
                </a:cubicBezTo>
                <a:cubicBezTo>
                  <a:pt x="189" y="296"/>
                  <a:pt x="190" y="296"/>
                  <a:pt x="191" y="297"/>
                </a:cubicBezTo>
                <a:cubicBezTo>
                  <a:pt x="192" y="297"/>
                  <a:pt x="192" y="297"/>
                  <a:pt x="192" y="297"/>
                </a:cubicBezTo>
                <a:cubicBezTo>
                  <a:pt x="192" y="297"/>
                  <a:pt x="192" y="297"/>
                  <a:pt x="192" y="297"/>
                </a:cubicBezTo>
                <a:cubicBezTo>
                  <a:pt x="193" y="297"/>
                  <a:pt x="193" y="297"/>
                  <a:pt x="193" y="297"/>
                </a:cubicBezTo>
                <a:cubicBezTo>
                  <a:pt x="193" y="296"/>
                  <a:pt x="193" y="296"/>
                  <a:pt x="194" y="296"/>
                </a:cubicBezTo>
                <a:cubicBezTo>
                  <a:pt x="195" y="296"/>
                  <a:pt x="196" y="298"/>
                  <a:pt x="196" y="300"/>
                </a:cubicBezTo>
                <a:cubicBezTo>
                  <a:pt x="196" y="300"/>
                  <a:pt x="197" y="300"/>
                  <a:pt x="198" y="299"/>
                </a:cubicBezTo>
                <a:cubicBezTo>
                  <a:pt x="201" y="293"/>
                  <a:pt x="204" y="290"/>
                  <a:pt x="208" y="287"/>
                </a:cubicBezTo>
                <a:cubicBezTo>
                  <a:pt x="211" y="283"/>
                  <a:pt x="215" y="280"/>
                  <a:pt x="218" y="275"/>
                </a:cubicBezTo>
                <a:cubicBezTo>
                  <a:pt x="222" y="269"/>
                  <a:pt x="220" y="271"/>
                  <a:pt x="217" y="274"/>
                </a:cubicBezTo>
                <a:cubicBezTo>
                  <a:pt x="214" y="277"/>
                  <a:pt x="211" y="279"/>
                  <a:pt x="214" y="275"/>
                </a:cubicBezTo>
                <a:cubicBezTo>
                  <a:pt x="217" y="273"/>
                  <a:pt x="220" y="266"/>
                  <a:pt x="222" y="263"/>
                </a:cubicBezTo>
                <a:cubicBezTo>
                  <a:pt x="221" y="265"/>
                  <a:pt x="219" y="268"/>
                  <a:pt x="215" y="272"/>
                </a:cubicBezTo>
                <a:cubicBezTo>
                  <a:pt x="212" y="276"/>
                  <a:pt x="209" y="280"/>
                  <a:pt x="206" y="283"/>
                </a:cubicBezTo>
                <a:cubicBezTo>
                  <a:pt x="210" y="278"/>
                  <a:pt x="208" y="276"/>
                  <a:pt x="209" y="274"/>
                </a:cubicBezTo>
                <a:cubicBezTo>
                  <a:pt x="203" y="281"/>
                  <a:pt x="203" y="281"/>
                  <a:pt x="203" y="281"/>
                </a:cubicBezTo>
                <a:cubicBezTo>
                  <a:pt x="203" y="279"/>
                  <a:pt x="204" y="277"/>
                  <a:pt x="206" y="275"/>
                </a:cubicBezTo>
                <a:cubicBezTo>
                  <a:pt x="209" y="272"/>
                  <a:pt x="211" y="269"/>
                  <a:pt x="212" y="267"/>
                </a:cubicBezTo>
                <a:cubicBezTo>
                  <a:pt x="212" y="271"/>
                  <a:pt x="213" y="270"/>
                  <a:pt x="212" y="274"/>
                </a:cubicBezTo>
                <a:cubicBezTo>
                  <a:pt x="213" y="272"/>
                  <a:pt x="215" y="270"/>
                  <a:pt x="216" y="268"/>
                </a:cubicBezTo>
                <a:cubicBezTo>
                  <a:pt x="217" y="266"/>
                  <a:pt x="218" y="265"/>
                  <a:pt x="219" y="264"/>
                </a:cubicBezTo>
                <a:cubicBezTo>
                  <a:pt x="221" y="261"/>
                  <a:pt x="221" y="261"/>
                  <a:pt x="221" y="261"/>
                </a:cubicBezTo>
                <a:cubicBezTo>
                  <a:pt x="224" y="257"/>
                  <a:pt x="227" y="254"/>
                  <a:pt x="230" y="252"/>
                </a:cubicBezTo>
                <a:cubicBezTo>
                  <a:pt x="233" y="249"/>
                  <a:pt x="229" y="255"/>
                  <a:pt x="228" y="257"/>
                </a:cubicBezTo>
                <a:cubicBezTo>
                  <a:pt x="230" y="256"/>
                  <a:pt x="232" y="250"/>
                  <a:pt x="234" y="250"/>
                </a:cubicBezTo>
                <a:cubicBezTo>
                  <a:pt x="235" y="252"/>
                  <a:pt x="231" y="254"/>
                  <a:pt x="230" y="256"/>
                </a:cubicBezTo>
                <a:cubicBezTo>
                  <a:pt x="244" y="238"/>
                  <a:pt x="244" y="238"/>
                  <a:pt x="244" y="238"/>
                </a:cubicBezTo>
                <a:cubicBezTo>
                  <a:pt x="245" y="239"/>
                  <a:pt x="242" y="244"/>
                  <a:pt x="239" y="246"/>
                </a:cubicBezTo>
                <a:cubicBezTo>
                  <a:pt x="244" y="241"/>
                  <a:pt x="247" y="237"/>
                  <a:pt x="249" y="229"/>
                </a:cubicBezTo>
                <a:cubicBezTo>
                  <a:pt x="254" y="223"/>
                  <a:pt x="261" y="217"/>
                  <a:pt x="260" y="220"/>
                </a:cubicBezTo>
                <a:cubicBezTo>
                  <a:pt x="262" y="216"/>
                  <a:pt x="260" y="218"/>
                  <a:pt x="259" y="217"/>
                </a:cubicBezTo>
                <a:cubicBezTo>
                  <a:pt x="265" y="209"/>
                  <a:pt x="263" y="207"/>
                  <a:pt x="267" y="202"/>
                </a:cubicBezTo>
                <a:cubicBezTo>
                  <a:pt x="263" y="205"/>
                  <a:pt x="263" y="205"/>
                  <a:pt x="263" y="205"/>
                </a:cubicBezTo>
                <a:cubicBezTo>
                  <a:pt x="270" y="197"/>
                  <a:pt x="262" y="201"/>
                  <a:pt x="268" y="195"/>
                </a:cubicBezTo>
                <a:cubicBezTo>
                  <a:pt x="269" y="197"/>
                  <a:pt x="271" y="197"/>
                  <a:pt x="273" y="197"/>
                </a:cubicBezTo>
                <a:cubicBezTo>
                  <a:pt x="273" y="195"/>
                  <a:pt x="277" y="191"/>
                  <a:pt x="279" y="188"/>
                </a:cubicBezTo>
                <a:cubicBezTo>
                  <a:pt x="276" y="189"/>
                  <a:pt x="283" y="181"/>
                  <a:pt x="278" y="185"/>
                </a:cubicBezTo>
                <a:cubicBezTo>
                  <a:pt x="282" y="177"/>
                  <a:pt x="286" y="175"/>
                  <a:pt x="288" y="168"/>
                </a:cubicBezTo>
                <a:cubicBezTo>
                  <a:pt x="285" y="171"/>
                  <a:pt x="291" y="161"/>
                  <a:pt x="287" y="163"/>
                </a:cubicBezTo>
                <a:cubicBezTo>
                  <a:pt x="292" y="156"/>
                  <a:pt x="297" y="153"/>
                  <a:pt x="298" y="155"/>
                </a:cubicBezTo>
                <a:cubicBezTo>
                  <a:pt x="296" y="158"/>
                  <a:pt x="292" y="161"/>
                  <a:pt x="294" y="162"/>
                </a:cubicBezTo>
                <a:cubicBezTo>
                  <a:pt x="302" y="149"/>
                  <a:pt x="302" y="149"/>
                  <a:pt x="302" y="149"/>
                </a:cubicBezTo>
                <a:cubicBezTo>
                  <a:pt x="305" y="146"/>
                  <a:pt x="309" y="142"/>
                  <a:pt x="311" y="143"/>
                </a:cubicBezTo>
                <a:cubicBezTo>
                  <a:pt x="311" y="137"/>
                  <a:pt x="320" y="131"/>
                  <a:pt x="320" y="127"/>
                </a:cubicBezTo>
                <a:cubicBezTo>
                  <a:pt x="319" y="132"/>
                  <a:pt x="314" y="134"/>
                  <a:pt x="313" y="136"/>
                </a:cubicBezTo>
                <a:cubicBezTo>
                  <a:pt x="314" y="134"/>
                  <a:pt x="314" y="134"/>
                  <a:pt x="314" y="134"/>
                </a:cubicBezTo>
                <a:cubicBezTo>
                  <a:pt x="314" y="134"/>
                  <a:pt x="313" y="134"/>
                  <a:pt x="313" y="135"/>
                </a:cubicBezTo>
                <a:cubicBezTo>
                  <a:pt x="314" y="127"/>
                  <a:pt x="314" y="127"/>
                  <a:pt x="314" y="127"/>
                </a:cubicBezTo>
                <a:cubicBezTo>
                  <a:pt x="309" y="132"/>
                  <a:pt x="315" y="129"/>
                  <a:pt x="310" y="137"/>
                </a:cubicBezTo>
                <a:cubicBezTo>
                  <a:pt x="303" y="142"/>
                  <a:pt x="316" y="120"/>
                  <a:pt x="309" y="126"/>
                </a:cubicBezTo>
                <a:cubicBezTo>
                  <a:pt x="305" y="131"/>
                  <a:pt x="308" y="131"/>
                  <a:pt x="306" y="136"/>
                </a:cubicBezTo>
                <a:cubicBezTo>
                  <a:pt x="307" y="135"/>
                  <a:pt x="307" y="135"/>
                  <a:pt x="307" y="135"/>
                </a:cubicBezTo>
                <a:cubicBezTo>
                  <a:pt x="301" y="146"/>
                  <a:pt x="301" y="146"/>
                  <a:pt x="301" y="146"/>
                </a:cubicBezTo>
                <a:cubicBezTo>
                  <a:pt x="300" y="146"/>
                  <a:pt x="301" y="143"/>
                  <a:pt x="301" y="143"/>
                </a:cubicBezTo>
                <a:cubicBezTo>
                  <a:pt x="292" y="155"/>
                  <a:pt x="290" y="156"/>
                  <a:pt x="280" y="170"/>
                </a:cubicBezTo>
                <a:cubicBezTo>
                  <a:pt x="281" y="169"/>
                  <a:pt x="286" y="168"/>
                  <a:pt x="282" y="174"/>
                </a:cubicBezTo>
                <a:cubicBezTo>
                  <a:pt x="280" y="179"/>
                  <a:pt x="278" y="178"/>
                  <a:pt x="275" y="182"/>
                </a:cubicBezTo>
                <a:cubicBezTo>
                  <a:pt x="276" y="180"/>
                  <a:pt x="276" y="177"/>
                  <a:pt x="279" y="174"/>
                </a:cubicBezTo>
                <a:cubicBezTo>
                  <a:pt x="277" y="173"/>
                  <a:pt x="277" y="173"/>
                  <a:pt x="277" y="173"/>
                </a:cubicBezTo>
                <a:cubicBezTo>
                  <a:pt x="281" y="162"/>
                  <a:pt x="276" y="166"/>
                  <a:pt x="284" y="152"/>
                </a:cubicBezTo>
                <a:cubicBezTo>
                  <a:pt x="283" y="151"/>
                  <a:pt x="289" y="140"/>
                  <a:pt x="295" y="133"/>
                </a:cubicBezTo>
                <a:cubicBezTo>
                  <a:pt x="291" y="136"/>
                  <a:pt x="291" y="136"/>
                  <a:pt x="291" y="136"/>
                </a:cubicBezTo>
                <a:cubicBezTo>
                  <a:pt x="294" y="127"/>
                  <a:pt x="294" y="135"/>
                  <a:pt x="299" y="124"/>
                </a:cubicBezTo>
                <a:cubicBezTo>
                  <a:pt x="304" y="122"/>
                  <a:pt x="313" y="116"/>
                  <a:pt x="311" y="123"/>
                </a:cubicBezTo>
                <a:cubicBezTo>
                  <a:pt x="316" y="116"/>
                  <a:pt x="317" y="113"/>
                  <a:pt x="321" y="106"/>
                </a:cubicBezTo>
                <a:cubicBezTo>
                  <a:pt x="326" y="104"/>
                  <a:pt x="322" y="110"/>
                  <a:pt x="325" y="110"/>
                </a:cubicBezTo>
                <a:cubicBezTo>
                  <a:pt x="328" y="105"/>
                  <a:pt x="330" y="99"/>
                  <a:pt x="327" y="102"/>
                </a:cubicBezTo>
                <a:cubicBezTo>
                  <a:pt x="334" y="93"/>
                  <a:pt x="334" y="93"/>
                  <a:pt x="334" y="93"/>
                </a:cubicBezTo>
                <a:cubicBezTo>
                  <a:pt x="334" y="94"/>
                  <a:pt x="332" y="97"/>
                  <a:pt x="331" y="98"/>
                </a:cubicBezTo>
                <a:cubicBezTo>
                  <a:pt x="334" y="95"/>
                  <a:pt x="337" y="88"/>
                  <a:pt x="338" y="85"/>
                </a:cubicBezTo>
                <a:cubicBezTo>
                  <a:pt x="337" y="86"/>
                  <a:pt x="336" y="88"/>
                  <a:pt x="335" y="89"/>
                </a:cubicBezTo>
                <a:cubicBezTo>
                  <a:pt x="337" y="85"/>
                  <a:pt x="340" y="78"/>
                  <a:pt x="340" y="77"/>
                </a:cubicBezTo>
                <a:close/>
                <a:moveTo>
                  <a:pt x="81" y="274"/>
                </a:moveTo>
                <a:cubicBezTo>
                  <a:pt x="81" y="274"/>
                  <a:pt x="81" y="274"/>
                  <a:pt x="82" y="274"/>
                </a:cubicBezTo>
                <a:cubicBezTo>
                  <a:pt x="82" y="274"/>
                  <a:pt x="82" y="274"/>
                  <a:pt x="81" y="276"/>
                </a:cubicBezTo>
                <a:cubicBezTo>
                  <a:pt x="81" y="276"/>
                  <a:pt x="81" y="275"/>
                  <a:pt x="81" y="274"/>
                </a:cubicBezTo>
                <a:close/>
                <a:moveTo>
                  <a:pt x="127" y="240"/>
                </a:moveTo>
                <a:cubicBezTo>
                  <a:pt x="127" y="240"/>
                  <a:pt x="127" y="240"/>
                  <a:pt x="127" y="240"/>
                </a:cubicBezTo>
                <a:cubicBezTo>
                  <a:pt x="127" y="240"/>
                  <a:pt x="127" y="240"/>
                  <a:pt x="127" y="240"/>
                </a:cubicBezTo>
                <a:cubicBezTo>
                  <a:pt x="127" y="240"/>
                  <a:pt x="127" y="240"/>
                  <a:pt x="127" y="240"/>
                </a:cubicBezTo>
                <a:close/>
                <a:moveTo>
                  <a:pt x="98" y="234"/>
                </a:moveTo>
                <a:cubicBezTo>
                  <a:pt x="98" y="235"/>
                  <a:pt x="98" y="236"/>
                  <a:pt x="98" y="237"/>
                </a:cubicBezTo>
                <a:cubicBezTo>
                  <a:pt x="97" y="239"/>
                  <a:pt x="96" y="240"/>
                  <a:pt x="96" y="239"/>
                </a:cubicBezTo>
                <a:cubicBezTo>
                  <a:pt x="96" y="238"/>
                  <a:pt x="97" y="236"/>
                  <a:pt x="98" y="234"/>
                </a:cubicBezTo>
                <a:cubicBezTo>
                  <a:pt x="98" y="234"/>
                  <a:pt x="98" y="234"/>
                  <a:pt x="98" y="234"/>
                </a:cubicBezTo>
                <a:close/>
                <a:moveTo>
                  <a:pt x="79" y="278"/>
                </a:moveTo>
                <a:cubicBezTo>
                  <a:pt x="81" y="278"/>
                  <a:pt x="81" y="278"/>
                  <a:pt x="81" y="278"/>
                </a:cubicBezTo>
                <a:cubicBezTo>
                  <a:pt x="80" y="279"/>
                  <a:pt x="79" y="280"/>
                  <a:pt x="79" y="281"/>
                </a:cubicBezTo>
                <a:cubicBezTo>
                  <a:pt x="79" y="281"/>
                  <a:pt x="79" y="281"/>
                  <a:pt x="79" y="280"/>
                </a:cubicBezTo>
                <a:cubicBezTo>
                  <a:pt x="79" y="281"/>
                  <a:pt x="79" y="281"/>
                  <a:pt x="78" y="282"/>
                </a:cubicBezTo>
                <a:cubicBezTo>
                  <a:pt x="78" y="280"/>
                  <a:pt x="79" y="279"/>
                  <a:pt x="79" y="278"/>
                </a:cubicBezTo>
                <a:close/>
                <a:moveTo>
                  <a:pt x="43" y="341"/>
                </a:moveTo>
                <a:cubicBezTo>
                  <a:pt x="43" y="341"/>
                  <a:pt x="43" y="341"/>
                  <a:pt x="43" y="341"/>
                </a:cubicBezTo>
                <a:cubicBezTo>
                  <a:pt x="43" y="341"/>
                  <a:pt x="43" y="341"/>
                  <a:pt x="43" y="341"/>
                </a:cubicBezTo>
                <a:cubicBezTo>
                  <a:pt x="43" y="341"/>
                  <a:pt x="43" y="341"/>
                  <a:pt x="43" y="341"/>
                </a:cubicBezTo>
                <a:close/>
                <a:moveTo>
                  <a:pt x="41" y="343"/>
                </a:moveTo>
                <a:cubicBezTo>
                  <a:pt x="40" y="340"/>
                  <a:pt x="41" y="341"/>
                  <a:pt x="42" y="342"/>
                </a:cubicBezTo>
                <a:cubicBezTo>
                  <a:pt x="42" y="343"/>
                  <a:pt x="41" y="343"/>
                  <a:pt x="41" y="343"/>
                </a:cubicBezTo>
                <a:close/>
                <a:moveTo>
                  <a:pt x="165" y="240"/>
                </a:moveTo>
                <a:cubicBezTo>
                  <a:pt x="165" y="240"/>
                  <a:pt x="165" y="240"/>
                  <a:pt x="165" y="240"/>
                </a:cubicBezTo>
                <a:cubicBezTo>
                  <a:pt x="165" y="240"/>
                  <a:pt x="165" y="240"/>
                  <a:pt x="165" y="240"/>
                </a:cubicBezTo>
                <a:cubicBezTo>
                  <a:pt x="165" y="240"/>
                  <a:pt x="165" y="240"/>
                  <a:pt x="165" y="240"/>
                </a:cubicBezTo>
                <a:close/>
                <a:moveTo>
                  <a:pt x="174" y="217"/>
                </a:moveTo>
                <a:cubicBezTo>
                  <a:pt x="175" y="216"/>
                  <a:pt x="175" y="215"/>
                  <a:pt x="176" y="214"/>
                </a:cubicBezTo>
                <a:cubicBezTo>
                  <a:pt x="176" y="216"/>
                  <a:pt x="176" y="218"/>
                  <a:pt x="177" y="220"/>
                </a:cubicBezTo>
                <a:cubicBezTo>
                  <a:pt x="176" y="218"/>
                  <a:pt x="175" y="221"/>
                  <a:pt x="175" y="220"/>
                </a:cubicBezTo>
                <a:cubicBezTo>
                  <a:pt x="175" y="222"/>
                  <a:pt x="175" y="222"/>
                  <a:pt x="175" y="222"/>
                </a:cubicBezTo>
                <a:cubicBezTo>
                  <a:pt x="173" y="225"/>
                  <a:pt x="171" y="223"/>
                  <a:pt x="174" y="217"/>
                </a:cubicBez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19" name="Title 1">
            <a:extLst>
              <a:ext uri="{FF2B5EF4-FFF2-40B4-BE49-F238E27FC236}">
                <a16:creationId xmlns:a16="http://schemas.microsoft.com/office/drawing/2014/main" id="{0DBA4A03-62BC-4CC9-97EB-BC609F5C97B1}"/>
              </a:ext>
            </a:extLst>
          </p:cNvPr>
          <p:cNvSpPr txBox="1">
            <a:spLocks/>
          </p:cNvSpPr>
          <p:nvPr/>
        </p:nvSpPr>
        <p:spPr>
          <a:xfrm>
            <a:off x="12468317" y="1619670"/>
            <a:ext cx="7219490" cy="513498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b="1" dirty="0">
                <a:solidFill>
                  <a:srgbClr val="FDA132"/>
                </a:solidFill>
                <a:latin typeface="Oswald" panose="02000503000000000000" pitchFamily="2" charset="0"/>
              </a:rPr>
              <a:t>EXCLUSIVE RISE OUR CONTENT.</a:t>
            </a:r>
          </a:p>
        </p:txBody>
      </p:sp>
      <p:sp>
        <p:nvSpPr>
          <p:cNvPr id="20" name="Title 1">
            <a:extLst>
              <a:ext uri="{FF2B5EF4-FFF2-40B4-BE49-F238E27FC236}">
                <a16:creationId xmlns:a16="http://schemas.microsoft.com/office/drawing/2014/main" id="{B09DCC95-746B-44A5-A4D4-66EA0EB286E8}"/>
              </a:ext>
            </a:extLst>
          </p:cNvPr>
          <p:cNvSpPr txBox="1">
            <a:spLocks/>
          </p:cNvSpPr>
          <p:nvPr/>
        </p:nvSpPr>
        <p:spPr>
          <a:xfrm>
            <a:off x="12523654" y="1549530"/>
            <a:ext cx="7219490" cy="513498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b="1" dirty="0">
                <a:ln>
                  <a:solidFill>
                    <a:schemeClr val="bg1"/>
                  </a:solidFill>
                </a:ln>
                <a:noFill/>
                <a:latin typeface="Oswald" panose="02000503000000000000" pitchFamily="2" charset="0"/>
              </a:rPr>
              <a:t>EXCLUSIVE RISE OUR CONTENT.</a:t>
            </a:r>
          </a:p>
        </p:txBody>
      </p:sp>
      <p:sp>
        <p:nvSpPr>
          <p:cNvPr id="21" name="Title 1">
            <a:extLst>
              <a:ext uri="{FF2B5EF4-FFF2-40B4-BE49-F238E27FC236}">
                <a16:creationId xmlns:a16="http://schemas.microsoft.com/office/drawing/2014/main" id="{2C77A222-EB05-49CE-97D7-AF689CE6DADF}"/>
              </a:ext>
            </a:extLst>
          </p:cNvPr>
          <p:cNvSpPr txBox="1">
            <a:spLocks/>
          </p:cNvSpPr>
          <p:nvPr/>
        </p:nvSpPr>
        <p:spPr>
          <a:xfrm>
            <a:off x="16594652" y="7252266"/>
            <a:ext cx="4330013" cy="49581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Keeping track of your products across multiple sales channels is time consuming and prone to error. Hollow keeps your stock levels in perfect sync, tracking every sale you make and automatically updating your inventory everywhere you sell.</a:t>
            </a:r>
          </a:p>
        </p:txBody>
      </p:sp>
      <p:sp>
        <p:nvSpPr>
          <p:cNvPr id="22" name="Title 1">
            <a:extLst>
              <a:ext uri="{FF2B5EF4-FFF2-40B4-BE49-F238E27FC236}">
                <a16:creationId xmlns:a16="http://schemas.microsoft.com/office/drawing/2014/main" id="{E598299C-C8FC-4B3C-87A4-265FC6B43215}"/>
              </a:ext>
            </a:extLst>
          </p:cNvPr>
          <p:cNvSpPr txBox="1">
            <a:spLocks/>
          </p:cNvSpPr>
          <p:nvPr/>
        </p:nvSpPr>
        <p:spPr>
          <a:xfrm>
            <a:off x="11734265" y="12026920"/>
            <a:ext cx="4399134" cy="168763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dirty="0">
                <a:solidFill>
                  <a:schemeClr val="bg1"/>
                </a:solidFill>
                <a:latin typeface="Oswald" panose="02000503000000000000" pitchFamily="2" charset="0"/>
                <a:ea typeface="EB Garamond 12" panose="02020502060206020403" pitchFamily="18" charset="0"/>
              </a:rPr>
              <a:t>[Impressive Customer Brand] </a:t>
            </a:r>
            <a:endParaRPr lang="en-ID" sz="23900" dirty="0">
              <a:solidFill>
                <a:schemeClr val="bg1"/>
              </a:solidFill>
              <a:latin typeface="Oswald" panose="02000503000000000000" pitchFamily="2" charset="0"/>
              <a:ea typeface="EB Garamond 12" panose="02020502060206020403" pitchFamily="18" charset="0"/>
            </a:endParaRPr>
          </a:p>
        </p:txBody>
      </p:sp>
      <p:sp>
        <p:nvSpPr>
          <p:cNvPr id="23" name="Title 1">
            <a:extLst>
              <a:ext uri="{FF2B5EF4-FFF2-40B4-BE49-F238E27FC236}">
                <a16:creationId xmlns:a16="http://schemas.microsoft.com/office/drawing/2014/main" id="{8473708C-4D19-44A6-8583-EC5CCC76D418}"/>
              </a:ext>
            </a:extLst>
          </p:cNvPr>
          <p:cNvSpPr txBox="1">
            <a:spLocks/>
          </p:cNvSpPr>
          <p:nvPr/>
        </p:nvSpPr>
        <p:spPr>
          <a:xfrm>
            <a:off x="6776688" y="11136871"/>
            <a:ext cx="10586579" cy="38222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Roboto" pitchFamily="2" charset="0"/>
                <a:ea typeface="Roboto" pitchFamily="2" charset="0"/>
              </a:rPr>
              <a:t>Now you can list a product once, sell it everywhere and grow your sales faster.</a:t>
            </a:r>
          </a:p>
          <a:p>
            <a:endParaRPr lang="en-US" sz="20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25010545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E33A283-D0A4-4369-9D73-C56237713A4C}"/>
              </a:ext>
            </a:extLst>
          </p:cNvPr>
          <p:cNvSpPr/>
          <p:nvPr/>
        </p:nvSpPr>
        <p:spPr>
          <a:xfrm>
            <a:off x="0" y="0"/>
            <a:ext cx="24479250" cy="13679488"/>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1496D666-869A-45DD-B6C7-F3ADACBD794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136" b="12136"/>
          <a:stretch>
            <a:fillRect/>
          </a:stretch>
        </p:blipFill>
        <p:spPr/>
      </p:pic>
      <p:pic>
        <p:nvPicPr>
          <p:cNvPr id="7" name="图片占位符 6">
            <a:extLst>
              <a:ext uri="{FF2B5EF4-FFF2-40B4-BE49-F238E27FC236}">
                <a16:creationId xmlns:a16="http://schemas.microsoft.com/office/drawing/2014/main" id="{5DFD7010-F2AB-4C3A-AA24-3C8B8D61C400}"/>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4553" b="4553"/>
          <a:stretch>
            <a:fillRect/>
          </a:stretch>
        </p:blipFill>
        <p:spPr/>
      </p:pic>
      <p:pic>
        <p:nvPicPr>
          <p:cNvPr id="13" name="图片占位符 12">
            <a:extLst>
              <a:ext uri="{FF2B5EF4-FFF2-40B4-BE49-F238E27FC236}">
                <a16:creationId xmlns:a16="http://schemas.microsoft.com/office/drawing/2014/main" id="{67E1CE9D-5366-43C7-9AD6-251EFB1DB408}"/>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0861" r="20861"/>
          <a:stretch>
            <a:fillRect/>
          </a:stretch>
        </p:blipFill>
        <p:spPr/>
      </p:pic>
      <p:pic>
        <p:nvPicPr>
          <p:cNvPr id="10" name="图片占位符 9">
            <a:extLst>
              <a:ext uri="{FF2B5EF4-FFF2-40B4-BE49-F238E27FC236}">
                <a16:creationId xmlns:a16="http://schemas.microsoft.com/office/drawing/2014/main" id="{19887BB9-7F04-4B1D-B320-C8BE672A6227}"/>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20659" r="20659"/>
          <a:stretch>
            <a:fillRect/>
          </a:stretch>
        </p:blipFill>
        <p:spPr/>
      </p:pic>
      <p:sp>
        <p:nvSpPr>
          <p:cNvPr id="15" name="Title 1">
            <a:extLst>
              <a:ext uri="{FF2B5EF4-FFF2-40B4-BE49-F238E27FC236}">
                <a16:creationId xmlns:a16="http://schemas.microsoft.com/office/drawing/2014/main" id="{0594E889-C8EF-40FB-AE1E-6F3A8595203C}"/>
              </a:ext>
            </a:extLst>
          </p:cNvPr>
          <p:cNvSpPr txBox="1">
            <a:spLocks/>
          </p:cNvSpPr>
          <p:nvPr/>
        </p:nvSpPr>
        <p:spPr>
          <a:xfrm>
            <a:off x="13217345" y="854251"/>
            <a:ext cx="7010291" cy="736611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dirty="0">
                <a:solidFill>
                  <a:srgbClr val="C3ED12"/>
                </a:solidFill>
                <a:latin typeface="Hanson" pitchFamily="2" charset="0"/>
              </a:rPr>
              <a:t>VIS-UAL TAGLINE</a:t>
            </a:r>
          </a:p>
        </p:txBody>
      </p:sp>
      <p:sp>
        <p:nvSpPr>
          <p:cNvPr id="17" name="Title 1">
            <a:extLst>
              <a:ext uri="{FF2B5EF4-FFF2-40B4-BE49-F238E27FC236}">
                <a16:creationId xmlns:a16="http://schemas.microsoft.com/office/drawing/2014/main" id="{D74E7F32-DB7F-4DC7-87C8-9383CC7A6A0D}"/>
              </a:ext>
            </a:extLst>
          </p:cNvPr>
          <p:cNvSpPr txBox="1">
            <a:spLocks/>
          </p:cNvSpPr>
          <p:nvPr/>
        </p:nvSpPr>
        <p:spPr>
          <a:xfrm>
            <a:off x="13404598" y="908239"/>
            <a:ext cx="7010291" cy="736611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dirty="0">
                <a:ln w="3175">
                  <a:solidFill>
                    <a:schemeClr val="tx1"/>
                  </a:solidFill>
                </a:ln>
                <a:noFill/>
                <a:latin typeface="Hanson" pitchFamily="2" charset="0"/>
              </a:rPr>
              <a:t>VIS-UAL TAGLINE</a:t>
            </a:r>
          </a:p>
        </p:txBody>
      </p:sp>
      <p:sp>
        <p:nvSpPr>
          <p:cNvPr id="18" name="Subtitle 2">
            <a:extLst>
              <a:ext uri="{FF2B5EF4-FFF2-40B4-BE49-F238E27FC236}">
                <a16:creationId xmlns:a16="http://schemas.microsoft.com/office/drawing/2014/main" id="{9DBCCD52-A442-4A14-A6A9-B6FB3EB4ACBB}"/>
              </a:ext>
            </a:extLst>
          </p:cNvPr>
          <p:cNvSpPr txBox="1">
            <a:spLocks/>
          </p:cNvSpPr>
          <p:nvPr/>
        </p:nvSpPr>
        <p:spPr>
          <a:xfrm>
            <a:off x="12667440" y="9260596"/>
            <a:ext cx="7188186" cy="35646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5400" dirty="0">
                <a:solidFill>
                  <a:schemeClr val="bg1"/>
                </a:solidFill>
                <a:latin typeface="Oswald Light" panose="00000400000000000000" pitchFamily="2" charset="0"/>
              </a:rPr>
              <a:t>We could use an introduction to anyone who is a [specific job title] in the [specific industry]. </a:t>
            </a:r>
          </a:p>
        </p:txBody>
      </p:sp>
      <p:sp>
        <p:nvSpPr>
          <p:cNvPr id="19" name="Subtitle 2">
            <a:extLst>
              <a:ext uri="{FF2B5EF4-FFF2-40B4-BE49-F238E27FC236}">
                <a16:creationId xmlns:a16="http://schemas.microsoft.com/office/drawing/2014/main" id="{00E8DBC9-666E-4D14-AD44-469A5C42257A}"/>
              </a:ext>
            </a:extLst>
          </p:cNvPr>
          <p:cNvSpPr txBox="1">
            <a:spLocks/>
          </p:cNvSpPr>
          <p:nvPr/>
        </p:nvSpPr>
        <p:spPr>
          <a:xfrm>
            <a:off x="12756387" y="7660072"/>
            <a:ext cx="7010291" cy="14925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2000" dirty="0">
                <a:solidFill>
                  <a:schemeClr val="bg1"/>
                </a:solidFill>
                <a:latin typeface="Roboto" pitchFamily="2" charset="0"/>
                <a:ea typeface="Roboto" pitchFamily="2" charset="0"/>
              </a:rPr>
              <a:t>Make specific asks that investors can easily respond to by drawing on their networks, experience and advice.</a:t>
            </a:r>
            <a:endParaRPr lang="en-US" sz="2000" dirty="0">
              <a:solidFill>
                <a:schemeClr val="bg1"/>
              </a:solidFill>
              <a:latin typeface="Roboto" pitchFamily="2" charset="0"/>
              <a:ea typeface="Roboto" pitchFamily="2" charset="0"/>
              <a:cs typeface="Lato Light" panose="020F0502020204030203" pitchFamily="34" charset="0"/>
            </a:endParaRPr>
          </a:p>
        </p:txBody>
      </p:sp>
      <p:sp>
        <p:nvSpPr>
          <p:cNvPr id="26" name="Title 1">
            <a:extLst>
              <a:ext uri="{FF2B5EF4-FFF2-40B4-BE49-F238E27FC236}">
                <a16:creationId xmlns:a16="http://schemas.microsoft.com/office/drawing/2014/main" id="{02D1CCF4-D91D-4666-8CB2-028F23EF2DC1}"/>
              </a:ext>
            </a:extLst>
          </p:cNvPr>
          <p:cNvSpPr txBox="1">
            <a:spLocks/>
          </p:cNvSpPr>
          <p:nvPr/>
        </p:nvSpPr>
        <p:spPr>
          <a:xfrm rot="20962817">
            <a:off x="6189263" y="706355"/>
            <a:ext cx="6085468" cy="6561524"/>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solidFill>
                  <a:schemeClr val="bg1"/>
                </a:solidFill>
                <a:latin typeface="Hanson" pitchFamily="2" charset="0"/>
              </a:rPr>
              <a:t>.TAGLINE.VISULA.VISUAL. TAGLINE</a:t>
            </a:r>
          </a:p>
        </p:txBody>
      </p:sp>
      <p:sp>
        <p:nvSpPr>
          <p:cNvPr id="24" name="Title 1">
            <a:extLst>
              <a:ext uri="{FF2B5EF4-FFF2-40B4-BE49-F238E27FC236}">
                <a16:creationId xmlns:a16="http://schemas.microsoft.com/office/drawing/2014/main" id="{81F69135-076B-42E9-8EA8-F517BBFC869C}"/>
              </a:ext>
            </a:extLst>
          </p:cNvPr>
          <p:cNvSpPr txBox="1">
            <a:spLocks/>
          </p:cNvSpPr>
          <p:nvPr/>
        </p:nvSpPr>
        <p:spPr>
          <a:xfrm>
            <a:off x="175989" y="8359151"/>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34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7" name="Title 1">
            <a:extLst>
              <a:ext uri="{FF2B5EF4-FFF2-40B4-BE49-F238E27FC236}">
                <a16:creationId xmlns:a16="http://schemas.microsoft.com/office/drawing/2014/main" id="{6176EFA3-430A-4D5A-AB67-26A12CD56FB3}"/>
              </a:ext>
            </a:extLst>
          </p:cNvPr>
          <p:cNvSpPr txBox="1">
            <a:spLocks/>
          </p:cNvSpPr>
          <p:nvPr/>
        </p:nvSpPr>
        <p:spPr>
          <a:xfrm rot="20962817">
            <a:off x="6259811" y="540008"/>
            <a:ext cx="6085468" cy="6561524"/>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.TAGLINE.VISULA.VISUAL. TAGLINE</a:t>
            </a:r>
          </a:p>
        </p:txBody>
      </p:sp>
      <p:sp>
        <p:nvSpPr>
          <p:cNvPr id="28" name="Title 1">
            <a:extLst>
              <a:ext uri="{FF2B5EF4-FFF2-40B4-BE49-F238E27FC236}">
                <a16:creationId xmlns:a16="http://schemas.microsoft.com/office/drawing/2014/main" id="{8F4EEC3D-C2A9-455B-A441-B0DF90380703}"/>
              </a:ext>
            </a:extLst>
          </p:cNvPr>
          <p:cNvSpPr txBox="1">
            <a:spLocks/>
          </p:cNvSpPr>
          <p:nvPr/>
        </p:nvSpPr>
        <p:spPr>
          <a:xfrm rot="20962817">
            <a:off x="21308339" y="6604176"/>
            <a:ext cx="6085468" cy="6561524"/>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rgbClr val="C3ED12"/>
                  </a:solidFill>
                </a:ln>
                <a:noFill/>
                <a:latin typeface="Hanson" pitchFamily="2" charset="0"/>
              </a:rPr>
              <a:t>.TAGLINE.VISULA.VISUAL. TAGLINE</a:t>
            </a:r>
          </a:p>
        </p:txBody>
      </p:sp>
    </p:spTree>
    <p:extLst>
      <p:ext uri="{BB962C8B-B14F-4D97-AF65-F5344CB8AC3E}">
        <p14:creationId xmlns:p14="http://schemas.microsoft.com/office/powerpoint/2010/main" val="3393591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E33A283-D0A4-4369-9D73-C56237713A4C}"/>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EA777526-A09C-4FE0-8387-B1A1B2EDF8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136" b="12136"/>
          <a:stretch>
            <a:fillRect/>
          </a:stretch>
        </p:blipFill>
        <p:spPr/>
      </p:pic>
      <p:pic>
        <p:nvPicPr>
          <p:cNvPr id="10" name="图片占位符 9">
            <a:extLst>
              <a:ext uri="{FF2B5EF4-FFF2-40B4-BE49-F238E27FC236}">
                <a16:creationId xmlns:a16="http://schemas.microsoft.com/office/drawing/2014/main" id="{13CC4561-B704-4789-A3A6-B2A66E9D403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2125" b="12125"/>
          <a:stretch>
            <a:fillRect/>
          </a:stretch>
        </p:blipFill>
        <p:spPr/>
      </p:pic>
      <p:pic>
        <p:nvPicPr>
          <p:cNvPr id="25" name="图片占位符 24">
            <a:extLst>
              <a:ext uri="{FF2B5EF4-FFF2-40B4-BE49-F238E27FC236}">
                <a16:creationId xmlns:a16="http://schemas.microsoft.com/office/drawing/2014/main" id="{D8C98B55-28F9-4BEA-BC1C-369586424F85}"/>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0630" r="20630"/>
          <a:stretch>
            <a:fillRect/>
          </a:stretch>
        </p:blipFill>
        <p:spPr/>
      </p:pic>
      <p:pic>
        <p:nvPicPr>
          <p:cNvPr id="13" name="图片占位符 12">
            <a:extLst>
              <a:ext uri="{FF2B5EF4-FFF2-40B4-BE49-F238E27FC236}">
                <a16:creationId xmlns:a16="http://schemas.microsoft.com/office/drawing/2014/main" id="{BCD92632-A10C-4C79-9E1F-C395A9499DC1}"/>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20662" r="20662"/>
          <a:stretch>
            <a:fillRect/>
          </a:stretch>
        </p:blipFill>
        <p:spPr/>
      </p:pic>
      <p:sp>
        <p:nvSpPr>
          <p:cNvPr id="20" name="Rectangle 19">
            <a:extLst>
              <a:ext uri="{FF2B5EF4-FFF2-40B4-BE49-F238E27FC236}">
                <a16:creationId xmlns:a16="http://schemas.microsoft.com/office/drawing/2014/main" id="{8D46202E-D083-40DE-B223-329ED074D257}"/>
              </a:ext>
            </a:extLst>
          </p:cNvPr>
          <p:cNvSpPr/>
          <p:nvPr/>
        </p:nvSpPr>
        <p:spPr>
          <a:xfrm>
            <a:off x="424543" y="326572"/>
            <a:ext cx="5615294" cy="6382544"/>
          </a:xfrm>
          <a:prstGeom prst="rect">
            <a:avLst/>
          </a:prstGeom>
          <a:solidFill>
            <a:srgbClr val="C3ED12">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7DA14F80-ECEC-403A-8151-288AD2B1D954}"/>
              </a:ext>
            </a:extLst>
          </p:cNvPr>
          <p:cNvSpPr/>
          <p:nvPr/>
        </p:nvSpPr>
        <p:spPr>
          <a:xfrm>
            <a:off x="6271161" y="326572"/>
            <a:ext cx="5615294" cy="6382544"/>
          </a:xfrm>
          <a:prstGeom prst="rect">
            <a:avLst/>
          </a:prstGeom>
          <a:solidFill>
            <a:srgbClr val="C3ED12">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21">
            <a:extLst>
              <a:ext uri="{FF2B5EF4-FFF2-40B4-BE49-F238E27FC236}">
                <a16:creationId xmlns:a16="http://schemas.microsoft.com/office/drawing/2014/main" id="{16F80502-5048-46F6-8E6A-7BD58489638E}"/>
              </a:ext>
            </a:extLst>
          </p:cNvPr>
          <p:cNvSpPr/>
          <p:nvPr/>
        </p:nvSpPr>
        <p:spPr>
          <a:xfrm>
            <a:off x="6271161" y="6875462"/>
            <a:ext cx="5615294" cy="6430397"/>
          </a:xfrm>
          <a:prstGeom prst="rect">
            <a:avLst/>
          </a:prstGeom>
          <a:solidFill>
            <a:srgbClr val="C3ED12">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8E1C2A35-44F5-4985-A74D-14C83FC96A80}"/>
              </a:ext>
            </a:extLst>
          </p:cNvPr>
          <p:cNvSpPr/>
          <p:nvPr/>
        </p:nvSpPr>
        <p:spPr>
          <a:xfrm>
            <a:off x="408957" y="6923315"/>
            <a:ext cx="5630880" cy="6382544"/>
          </a:xfrm>
          <a:prstGeom prst="rect">
            <a:avLst/>
          </a:prstGeom>
          <a:solidFill>
            <a:srgbClr val="C3ED12">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itle 1">
            <a:extLst>
              <a:ext uri="{FF2B5EF4-FFF2-40B4-BE49-F238E27FC236}">
                <a16:creationId xmlns:a16="http://schemas.microsoft.com/office/drawing/2014/main" id="{0594E889-C8EF-40FB-AE1E-6F3A8595203C}"/>
              </a:ext>
            </a:extLst>
          </p:cNvPr>
          <p:cNvSpPr txBox="1">
            <a:spLocks/>
          </p:cNvSpPr>
          <p:nvPr/>
        </p:nvSpPr>
        <p:spPr>
          <a:xfrm>
            <a:off x="13217345" y="854251"/>
            <a:ext cx="7010291" cy="736611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dirty="0">
                <a:solidFill>
                  <a:srgbClr val="C3ED12"/>
                </a:solidFill>
                <a:latin typeface="Hanson" pitchFamily="2" charset="0"/>
              </a:rPr>
              <a:t>VIS-UAL TAGLINE</a:t>
            </a:r>
          </a:p>
        </p:txBody>
      </p:sp>
      <p:sp>
        <p:nvSpPr>
          <p:cNvPr id="17" name="Title 1">
            <a:extLst>
              <a:ext uri="{FF2B5EF4-FFF2-40B4-BE49-F238E27FC236}">
                <a16:creationId xmlns:a16="http://schemas.microsoft.com/office/drawing/2014/main" id="{D74E7F32-DB7F-4DC7-87C8-9383CC7A6A0D}"/>
              </a:ext>
            </a:extLst>
          </p:cNvPr>
          <p:cNvSpPr txBox="1">
            <a:spLocks/>
          </p:cNvSpPr>
          <p:nvPr/>
        </p:nvSpPr>
        <p:spPr>
          <a:xfrm>
            <a:off x="13404598" y="908239"/>
            <a:ext cx="7010291" cy="736611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dirty="0">
                <a:ln w="3175">
                  <a:solidFill>
                    <a:schemeClr val="bg1"/>
                  </a:solidFill>
                </a:ln>
                <a:noFill/>
                <a:latin typeface="Hanson" pitchFamily="2" charset="0"/>
              </a:rPr>
              <a:t>VIS-UAL TAGLINE</a:t>
            </a:r>
          </a:p>
        </p:txBody>
      </p:sp>
      <p:sp>
        <p:nvSpPr>
          <p:cNvPr id="18" name="Subtitle 2">
            <a:extLst>
              <a:ext uri="{FF2B5EF4-FFF2-40B4-BE49-F238E27FC236}">
                <a16:creationId xmlns:a16="http://schemas.microsoft.com/office/drawing/2014/main" id="{9DBCCD52-A442-4A14-A6A9-B6FB3EB4ACBB}"/>
              </a:ext>
            </a:extLst>
          </p:cNvPr>
          <p:cNvSpPr txBox="1">
            <a:spLocks/>
          </p:cNvSpPr>
          <p:nvPr/>
        </p:nvSpPr>
        <p:spPr>
          <a:xfrm>
            <a:off x="12667440" y="9260596"/>
            <a:ext cx="7188186" cy="35646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5400" dirty="0">
                <a:solidFill>
                  <a:schemeClr val="bg1"/>
                </a:solidFill>
                <a:latin typeface="Oswald Light" panose="00000400000000000000" pitchFamily="2" charset="0"/>
              </a:rPr>
              <a:t>We could use an introduction to anyone who is a [specific job title] in the [specific industry]. </a:t>
            </a:r>
          </a:p>
        </p:txBody>
      </p:sp>
      <p:sp>
        <p:nvSpPr>
          <p:cNvPr id="19" name="Subtitle 2">
            <a:extLst>
              <a:ext uri="{FF2B5EF4-FFF2-40B4-BE49-F238E27FC236}">
                <a16:creationId xmlns:a16="http://schemas.microsoft.com/office/drawing/2014/main" id="{00E8DBC9-666E-4D14-AD44-469A5C42257A}"/>
              </a:ext>
            </a:extLst>
          </p:cNvPr>
          <p:cNvSpPr txBox="1">
            <a:spLocks/>
          </p:cNvSpPr>
          <p:nvPr/>
        </p:nvSpPr>
        <p:spPr>
          <a:xfrm>
            <a:off x="12756387" y="7660072"/>
            <a:ext cx="7010291" cy="14925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2000" dirty="0">
                <a:solidFill>
                  <a:schemeClr val="bg1"/>
                </a:solidFill>
                <a:latin typeface="Roboto" pitchFamily="2" charset="0"/>
                <a:ea typeface="Roboto" pitchFamily="2" charset="0"/>
              </a:rPr>
              <a:t>Make specific asks that investors can easily respond to by drawing on their networks, experience and advice.</a:t>
            </a:r>
            <a:endParaRPr lang="en-US" sz="2000" dirty="0">
              <a:solidFill>
                <a:schemeClr val="bg1"/>
              </a:solidFill>
              <a:latin typeface="Roboto" pitchFamily="2" charset="0"/>
              <a:ea typeface="Roboto" pitchFamily="2" charset="0"/>
              <a:cs typeface="Lato Light" panose="020F0502020204030203" pitchFamily="34" charset="0"/>
            </a:endParaRPr>
          </a:p>
        </p:txBody>
      </p:sp>
      <p:sp>
        <p:nvSpPr>
          <p:cNvPr id="26" name="Title 1">
            <a:extLst>
              <a:ext uri="{FF2B5EF4-FFF2-40B4-BE49-F238E27FC236}">
                <a16:creationId xmlns:a16="http://schemas.microsoft.com/office/drawing/2014/main" id="{02D1CCF4-D91D-4666-8CB2-028F23EF2DC1}"/>
              </a:ext>
            </a:extLst>
          </p:cNvPr>
          <p:cNvSpPr txBox="1">
            <a:spLocks/>
          </p:cNvSpPr>
          <p:nvPr/>
        </p:nvSpPr>
        <p:spPr>
          <a:xfrm rot="20962817">
            <a:off x="6189263" y="706355"/>
            <a:ext cx="6085468" cy="6561524"/>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solidFill>
                  <a:schemeClr val="bg1"/>
                </a:solidFill>
                <a:latin typeface="Hanson" pitchFamily="2" charset="0"/>
              </a:rPr>
              <a:t>.TAGLINE.VISULA.VISUAL. TAGLINE</a:t>
            </a:r>
          </a:p>
        </p:txBody>
      </p:sp>
      <p:sp>
        <p:nvSpPr>
          <p:cNvPr id="24" name="Title 1">
            <a:extLst>
              <a:ext uri="{FF2B5EF4-FFF2-40B4-BE49-F238E27FC236}">
                <a16:creationId xmlns:a16="http://schemas.microsoft.com/office/drawing/2014/main" id="{81F69135-076B-42E9-8EA8-F517BBFC869C}"/>
              </a:ext>
            </a:extLst>
          </p:cNvPr>
          <p:cNvSpPr txBox="1">
            <a:spLocks/>
          </p:cNvSpPr>
          <p:nvPr/>
        </p:nvSpPr>
        <p:spPr>
          <a:xfrm>
            <a:off x="175989" y="8359151"/>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34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7" name="Title 1">
            <a:extLst>
              <a:ext uri="{FF2B5EF4-FFF2-40B4-BE49-F238E27FC236}">
                <a16:creationId xmlns:a16="http://schemas.microsoft.com/office/drawing/2014/main" id="{6176EFA3-430A-4D5A-AB67-26A12CD56FB3}"/>
              </a:ext>
            </a:extLst>
          </p:cNvPr>
          <p:cNvSpPr txBox="1">
            <a:spLocks/>
          </p:cNvSpPr>
          <p:nvPr/>
        </p:nvSpPr>
        <p:spPr>
          <a:xfrm rot="20962817">
            <a:off x="6259811" y="540008"/>
            <a:ext cx="6085468" cy="6561524"/>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.TAGLINE.VISULA.VISUAL. TAGLINE</a:t>
            </a:r>
          </a:p>
        </p:txBody>
      </p:sp>
      <p:sp>
        <p:nvSpPr>
          <p:cNvPr id="28" name="Title 1">
            <a:extLst>
              <a:ext uri="{FF2B5EF4-FFF2-40B4-BE49-F238E27FC236}">
                <a16:creationId xmlns:a16="http://schemas.microsoft.com/office/drawing/2014/main" id="{8F4EEC3D-C2A9-455B-A441-B0DF90380703}"/>
              </a:ext>
            </a:extLst>
          </p:cNvPr>
          <p:cNvSpPr txBox="1">
            <a:spLocks/>
          </p:cNvSpPr>
          <p:nvPr/>
        </p:nvSpPr>
        <p:spPr>
          <a:xfrm rot="20962817">
            <a:off x="21308339" y="6604176"/>
            <a:ext cx="6085468" cy="6561524"/>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rgbClr val="C3ED12"/>
                  </a:solidFill>
                </a:ln>
                <a:noFill/>
                <a:latin typeface="Hanson" pitchFamily="2" charset="0"/>
              </a:rPr>
              <a:t>.TAGLINE.VISULA.VISUAL. TAGLINE</a:t>
            </a:r>
          </a:p>
        </p:txBody>
      </p:sp>
    </p:spTree>
    <p:extLst>
      <p:ext uri="{BB962C8B-B14F-4D97-AF65-F5344CB8AC3E}">
        <p14:creationId xmlns:p14="http://schemas.microsoft.com/office/powerpoint/2010/main" val="693322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FBBF4085-F8FF-4202-9E1C-9B7FC00726BC}"/>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745" b="12745"/>
          <a:stretch>
            <a:fillRect/>
          </a:stretch>
        </p:blipFill>
        <p:spPr/>
      </p:pic>
      <p:pic>
        <p:nvPicPr>
          <p:cNvPr id="3" name="图片占位符 2">
            <a:extLst>
              <a:ext uri="{FF2B5EF4-FFF2-40B4-BE49-F238E27FC236}">
                <a16:creationId xmlns:a16="http://schemas.microsoft.com/office/drawing/2014/main" id="{EC890A02-96CA-4C07-8AF5-B276C05C4F4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6248" r="6248"/>
          <a:stretch>
            <a:fillRect/>
          </a:stretch>
        </p:blipFill>
        <p:spPr/>
      </p:pic>
      <p:sp>
        <p:nvSpPr>
          <p:cNvPr id="13" name="Rectangle 12">
            <a:extLst>
              <a:ext uri="{FF2B5EF4-FFF2-40B4-BE49-F238E27FC236}">
                <a16:creationId xmlns:a16="http://schemas.microsoft.com/office/drawing/2014/main" id="{A0D7F183-4122-4DDB-AB7B-D508F99C73D0}"/>
              </a:ext>
            </a:extLst>
          </p:cNvPr>
          <p:cNvSpPr/>
          <p:nvPr/>
        </p:nvSpPr>
        <p:spPr>
          <a:xfrm>
            <a:off x="0" y="0"/>
            <a:ext cx="24479250" cy="13679488"/>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itle 1">
            <a:extLst>
              <a:ext uri="{FF2B5EF4-FFF2-40B4-BE49-F238E27FC236}">
                <a16:creationId xmlns:a16="http://schemas.microsoft.com/office/drawing/2014/main" id="{E911248C-B420-4837-A1A0-85A546A74104}"/>
              </a:ext>
            </a:extLst>
          </p:cNvPr>
          <p:cNvSpPr txBox="1">
            <a:spLocks/>
          </p:cNvSpPr>
          <p:nvPr/>
        </p:nvSpPr>
        <p:spPr>
          <a:xfrm>
            <a:off x="2720470" y="514557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C3ED12"/>
                </a:solidFill>
                <a:latin typeface="Hanson" pitchFamily="2" charset="0"/>
              </a:rPr>
              <a:t>URBANYX</a:t>
            </a:r>
          </a:p>
        </p:txBody>
      </p:sp>
      <p:sp>
        <p:nvSpPr>
          <p:cNvPr id="10" name="Title 1">
            <a:extLst>
              <a:ext uri="{FF2B5EF4-FFF2-40B4-BE49-F238E27FC236}">
                <a16:creationId xmlns:a16="http://schemas.microsoft.com/office/drawing/2014/main" id="{950D01D5-05AB-44B2-9F5A-4B9B3586C9BF}"/>
              </a:ext>
            </a:extLst>
          </p:cNvPr>
          <p:cNvSpPr txBox="1">
            <a:spLocks/>
          </p:cNvSpPr>
          <p:nvPr/>
        </p:nvSpPr>
        <p:spPr>
          <a:xfrm>
            <a:off x="2817398" y="586080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11" name="Title 1">
            <a:extLst>
              <a:ext uri="{FF2B5EF4-FFF2-40B4-BE49-F238E27FC236}">
                <a16:creationId xmlns:a16="http://schemas.microsoft.com/office/drawing/2014/main" id="{2D009595-37DC-4E83-92A3-0BC92C754FEF}"/>
              </a:ext>
            </a:extLst>
          </p:cNvPr>
          <p:cNvSpPr txBox="1">
            <a:spLocks/>
          </p:cNvSpPr>
          <p:nvPr/>
        </p:nvSpPr>
        <p:spPr>
          <a:xfrm>
            <a:off x="2623542" y="4643543"/>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rgbClr val="C3ED12"/>
                  </a:solidFill>
                </a:ln>
                <a:noFill/>
                <a:latin typeface="Hanson" pitchFamily="2" charset="0"/>
              </a:rPr>
              <a:t>URBANYX</a:t>
            </a:r>
          </a:p>
        </p:txBody>
      </p:sp>
      <p:sp>
        <p:nvSpPr>
          <p:cNvPr id="12" name="Title 1">
            <a:extLst>
              <a:ext uri="{FF2B5EF4-FFF2-40B4-BE49-F238E27FC236}">
                <a16:creationId xmlns:a16="http://schemas.microsoft.com/office/drawing/2014/main" id="{96D2FDC0-EA0B-48CC-835E-831443FD6D85}"/>
              </a:ext>
            </a:extLst>
          </p:cNvPr>
          <p:cNvSpPr txBox="1">
            <a:spLocks/>
          </p:cNvSpPr>
          <p:nvPr/>
        </p:nvSpPr>
        <p:spPr>
          <a:xfrm>
            <a:off x="6492898" y="5604751"/>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278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14" name="Title 1">
            <a:extLst>
              <a:ext uri="{FF2B5EF4-FFF2-40B4-BE49-F238E27FC236}">
                <a16:creationId xmlns:a16="http://schemas.microsoft.com/office/drawing/2014/main" id="{6F3944D1-74EF-4920-8AB7-897B2530B885}"/>
              </a:ext>
            </a:extLst>
          </p:cNvPr>
          <p:cNvSpPr txBox="1">
            <a:spLocks/>
          </p:cNvSpPr>
          <p:nvPr/>
        </p:nvSpPr>
        <p:spPr>
          <a:xfrm>
            <a:off x="4336823" y="9035945"/>
            <a:ext cx="15805602" cy="242312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200000"/>
              </a:lnSpc>
            </a:pPr>
            <a:r>
              <a:rPr lang="en-US" sz="2500" dirty="0">
                <a:solidFill>
                  <a:schemeClr val="bg1"/>
                </a:solidFill>
                <a:latin typeface="Roboto" pitchFamily="2" charset="0"/>
                <a:ea typeface="Roboto" pitchFamily="2" charset="0"/>
              </a:rPr>
              <a:t>I work closely with a creative collective of people who knows how to build and communicate a brand stories and create unique content for your product, website or other stories worth telling. </a:t>
            </a:r>
          </a:p>
        </p:txBody>
      </p:sp>
      <p:sp>
        <p:nvSpPr>
          <p:cNvPr id="15" name="Title 1">
            <a:extLst>
              <a:ext uri="{FF2B5EF4-FFF2-40B4-BE49-F238E27FC236}">
                <a16:creationId xmlns:a16="http://schemas.microsoft.com/office/drawing/2014/main" id="{E1DA6376-E440-4C15-8362-13476B534E22}"/>
              </a:ext>
            </a:extLst>
          </p:cNvPr>
          <p:cNvSpPr txBox="1">
            <a:spLocks/>
          </p:cNvSpPr>
          <p:nvPr/>
        </p:nvSpPr>
        <p:spPr>
          <a:xfrm>
            <a:off x="8536867" y="3101565"/>
            <a:ext cx="6653322" cy="1686391"/>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9600" dirty="0">
                <a:solidFill>
                  <a:schemeClr val="bg1"/>
                </a:solidFill>
                <a:latin typeface="Oswald" panose="02000503000000000000" pitchFamily="2" charset="0"/>
              </a:rPr>
              <a:t>THE FOUNDER.</a:t>
            </a:r>
          </a:p>
        </p:txBody>
      </p:sp>
    </p:spTree>
    <p:extLst>
      <p:ext uri="{BB962C8B-B14F-4D97-AF65-F5344CB8AC3E}">
        <p14:creationId xmlns:p14="http://schemas.microsoft.com/office/powerpoint/2010/main" val="847654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2F77BC90-EED5-4F81-B0AC-3D33FEDB328B}"/>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t="8089" b="8089"/>
          <a:stretch>
            <a:fillRect/>
          </a:stretch>
        </p:blipFill>
        <p:spPr/>
      </p:pic>
      <p:sp>
        <p:nvSpPr>
          <p:cNvPr id="54" name="Rectangle 53">
            <a:extLst>
              <a:ext uri="{FF2B5EF4-FFF2-40B4-BE49-F238E27FC236}">
                <a16:creationId xmlns:a16="http://schemas.microsoft.com/office/drawing/2014/main" id="{F717557B-1336-4E32-BCF2-F462E55FB519}"/>
              </a:ext>
            </a:extLst>
          </p:cNvPr>
          <p:cNvSpPr/>
          <p:nvPr/>
        </p:nvSpPr>
        <p:spPr>
          <a:xfrm>
            <a:off x="0" y="0"/>
            <a:ext cx="24479250" cy="13679488"/>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82805CD5-7D9F-424E-8CB3-8F43E5DF0DF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32787" b="32787"/>
          <a:stretch>
            <a:fillRect/>
          </a:stretch>
        </p:blipFill>
        <p:spPr/>
      </p:pic>
      <p:sp>
        <p:nvSpPr>
          <p:cNvPr id="43" name="Title 1">
            <a:extLst>
              <a:ext uri="{FF2B5EF4-FFF2-40B4-BE49-F238E27FC236}">
                <a16:creationId xmlns:a16="http://schemas.microsoft.com/office/drawing/2014/main" id="{10F6F249-A479-40DC-9035-F47E05F3E789}"/>
              </a:ext>
            </a:extLst>
          </p:cNvPr>
          <p:cNvSpPr txBox="1">
            <a:spLocks/>
          </p:cNvSpPr>
          <p:nvPr/>
        </p:nvSpPr>
        <p:spPr>
          <a:xfrm>
            <a:off x="4385135" y="8042601"/>
            <a:ext cx="15708979"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7200" dirty="0">
                <a:solidFill>
                  <a:srgbClr val="C3ED12"/>
                </a:solidFill>
                <a:latin typeface="Hanson" pitchFamily="2" charset="0"/>
              </a:rPr>
              <a:t>OUR STEP</a:t>
            </a:r>
          </a:p>
        </p:txBody>
      </p:sp>
      <p:sp>
        <p:nvSpPr>
          <p:cNvPr id="45" name="Title 1">
            <a:extLst>
              <a:ext uri="{FF2B5EF4-FFF2-40B4-BE49-F238E27FC236}">
                <a16:creationId xmlns:a16="http://schemas.microsoft.com/office/drawing/2014/main" id="{E6B20BFB-8899-4108-B640-E708B12A2DEC}"/>
              </a:ext>
            </a:extLst>
          </p:cNvPr>
          <p:cNvSpPr txBox="1">
            <a:spLocks/>
          </p:cNvSpPr>
          <p:nvPr/>
        </p:nvSpPr>
        <p:spPr>
          <a:xfrm>
            <a:off x="7132872" y="7324210"/>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3400" dirty="0">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46" name="Title 1">
            <a:extLst>
              <a:ext uri="{FF2B5EF4-FFF2-40B4-BE49-F238E27FC236}">
                <a16:creationId xmlns:a16="http://schemas.microsoft.com/office/drawing/2014/main" id="{652BE0C1-A906-4991-91F1-AE5A1FA46424}"/>
              </a:ext>
            </a:extLst>
          </p:cNvPr>
          <p:cNvSpPr txBox="1">
            <a:spLocks/>
          </p:cNvSpPr>
          <p:nvPr/>
        </p:nvSpPr>
        <p:spPr>
          <a:xfrm>
            <a:off x="656030" y="2358077"/>
            <a:ext cx="3073075" cy="94749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chemeClr val="bg1"/>
                </a:solidFill>
                <a:latin typeface="Hanson" pitchFamily="2" charset="0"/>
              </a:rPr>
              <a:t>100%</a:t>
            </a:r>
          </a:p>
        </p:txBody>
      </p:sp>
      <p:sp>
        <p:nvSpPr>
          <p:cNvPr id="47" name="Title 1">
            <a:extLst>
              <a:ext uri="{FF2B5EF4-FFF2-40B4-BE49-F238E27FC236}">
                <a16:creationId xmlns:a16="http://schemas.microsoft.com/office/drawing/2014/main" id="{D5512FA6-8453-445C-B50B-1DAD0EB8BE9B}"/>
              </a:ext>
            </a:extLst>
          </p:cNvPr>
          <p:cNvSpPr txBox="1">
            <a:spLocks/>
          </p:cNvSpPr>
          <p:nvPr/>
        </p:nvSpPr>
        <p:spPr>
          <a:xfrm>
            <a:off x="656030" y="3161640"/>
            <a:ext cx="3397619" cy="947493"/>
          </a:xfrm>
          <a:prstGeom prst="rect">
            <a:avLst/>
          </a:prstGeom>
        </p:spPr>
        <p:txBody>
          <a:bodyP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chemeClr val="bg1"/>
                </a:solidFill>
                <a:latin typeface="Hanson" pitchFamily="2" charset="0"/>
              </a:rPr>
              <a:t>UP RATE</a:t>
            </a:r>
          </a:p>
        </p:txBody>
      </p:sp>
      <p:sp>
        <p:nvSpPr>
          <p:cNvPr id="48" name="Title 1">
            <a:extLst>
              <a:ext uri="{FF2B5EF4-FFF2-40B4-BE49-F238E27FC236}">
                <a16:creationId xmlns:a16="http://schemas.microsoft.com/office/drawing/2014/main" id="{1C127EE9-F59E-418D-AB77-1DB14888AF4D}"/>
              </a:ext>
            </a:extLst>
          </p:cNvPr>
          <p:cNvSpPr txBox="1">
            <a:spLocks/>
          </p:cNvSpPr>
          <p:nvPr/>
        </p:nvSpPr>
        <p:spPr>
          <a:xfrm rot="16200000">
            <a:off x="101278" y="5883896"/>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49" name="Title 1">
            <a:extLst>
              <a:ext uri="{FF2B5EF4-FFF2-40B4-BE49-F238E27FC236}">
                <a16:creationId xmlns:a16="http://schemas.microsoft.com/office/drawing/2014/main" id="{22CBA876-FD7E-442B-AA23-D69B48DEA637}"/>
              </a:ext>
            </a:extLst>
          </p:cNvPr>
          <p:cNvSpPr txBox="1">
            <a:spLocks/>
          </p:cNvSpPr>
          <p:nvPr/>
        </p:nvSpPr>
        <p:spPr>
          <a:xfrm rot="16200000">
            <a:off x="-342068" y="5883896"/>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50" name="Title 1">
            <a:extLst>
              <a:ext uri="{FF2B5EF4-FFF2-40B4-BE49-F238E27FC236}">
                <a16:creationId xmlns:a16="http://schemas.microsoft.com/office/drawing/2014/main" id="{F5E0E753-E340-448A-8086-8EC6F4CEA255}"/>
              </a:ext>
            </a:extLst>
          </p:cNvPr>
          <p:cNvSpPr txBox="1">
            <a:spLocks/>
          </p:cNvSpPr>
          <p:nvPr/>
        </p:nvSpPr>
        <p:spPr>
          <a:xfrm rot="16200000">
            <a:off x="-757703" y="5883897"/>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51" name="Title 1">
            <a:extLst>
              <a:ext uri="{FF2B5EF4-FFF2-40B4-BE49-F238E27FC236}">
                <a16:creationId xmlns:a16="http://schemas.microsoft.com/office/drawing/2014/main" id="{E7E61966-549B-4E00-BCFC-628F064C21FE}"/>
              </a:ext>
            </a:extLst>
          </p:cNvPr>
          <p:cNvSpPr txBox="1">
            <a:spLocks/>
          </p:cNvSpPr>
          <p:nvPr/>
        </p:nvSpPr>
        <p:spPr>
          <a:xfrm rot="16200000">
            <a:off x="-1145630" y="5883897"/>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52" name="Title 1">
            <a:extLst>
              <a:ext uri="{FF2B5EF4-FFF2-40B4-BE49-F238E27FC236}">
                <a16:creationId xmlns:a16="http://schemas.microsoft.com/office/drawing/2014/main" id="{73B2364F-DEB8-4FFC-AEFF-907121A5C742}"/>
              </a:ext>
            </a:extLst>
          </p:cNvPr>
          <p:cNvSpPr txBox="1">
            <a:spLocks/>
          </p:cNvSpPr>
          <p:nvPr/>
        </p:nvSpPr>
        <p:spPr>
          <a:xfrm rot="16200000">
            <a:off x="-1588977" y="5883896"/>
            <a:ext cx="5599065"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53" name="Title 1">
            <a:extLst>
              <a:ext uri="{FF2B5EF4-FFF2-40B4-BE49-F238E27FC236}">
                <a16:creationId xmlns:a16="http://schemas.microsoft.com/office/drawing/2014/main" id="{5AEFB595-25DE-4390-A0ED-CEFD1DD5BD11}"/>
              </a:ext>
            </a:extLst>
          </p:cNvPr>
          <p:cNvSpPr txBox="1">
            <a:spLocks/>
          </p:cNvSpPr>
          <p:nvPr/>
        </p:nvSpPr>
        <p:spPr>
          <a:xfrm>
            <a:off x="11975096" y="950663"/>
            <a:ext cx="11266448" cy="275831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Finally, include the key data your investors want to see. This will vary from company to company, but we recommend all companies track Revenue, Burn, Cash in Bank. Include everything you think investors will want to see, but don't go overboard with unimportant numbers. If you aren't sure what charts/metrics to include, just ask!</a:t>
            </a:r>
            <a:endParaRPr lang="en-ID" sz="2000" b="1" spc="-300" dirty="0">
              <a:solidFill>
                <a:schemeClr val="bg1"/>
              </a:solidFill>
              <a:latin typeface="Roboto" pitchFamily="2" charset="0"/>
              <a:ea typeface="Roboto" pitchFamily="2" charset="0"/>
            </a:endParaRPr>
          </a:p>
        </p:txBody>
      </p:sp>
      <p:sp>
        <p:nvSpPr>
          <p:cNvPr id="55" name="Isosceles Triangle 54">
            <a:extLst>
              <a:ext uri="{FF2B5EF4-FFF2-40B4-BE49-F238E27FC236}">
                <a16:creationId xmlns:a16="http://schemas.microsoft.com/office/drawing/2014/main" id="{BEEA8567-6170-43DD-9EDF-FF0BF97BA82F}"/>
              </a:ext>
            </a:extLst>
          </p:cNvPr>
          <p:cNvSpPr/>
          <p:nvPr/>
        </p:nvSpPr>
        <p:spPr>
          <a:xfrm>
            <a:off x="1025154" y="10567885"/>
            <a:ext cx="371082" cy="319898"/>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6" name="Title 1">
            <a:extLst>
              <a:ext uri="{FF2B5EF4-FFF2-40B4-BE49-F238E27FC236}">
                <a16:creationId xmlns:a16="http://schemas.microsoft.com/office/drawing/2014/main" id="{ADF25BAF-EA2E-4684-8773-0E6E45446292}"/>
              </a:ext>
            </a:extLst>
          </p:cNvPr>
          <p:cNvSpPr txBox="1">
            <a:spLocks/>
          </p:cNvSpPr>
          <p:nvPr/>
        </p:nvSpPr>
        <p:spPr>
          <a:xfrm>
            <a:off x="1493448" y="10105733"/>
            <a:ext cx="4441265" cy="114834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latin typeface="Roboto" pitchFamily="2" charset="0"/>
                <a:ea typeface="Roboto" pitchFamily="2" charset="0"/>
              </a:rPr>
              <a:t>Bounce Rate</a:t>
            </a:r>
          </a:p>
          <a:p>
            <a:r>
              <a:rPr lang="en-US" sz="2000" dirty="0">
                <a:solidFill>
                  <a:schemeClr val="bg1"/>
                </a:solidFill>
                <a:latin typeface="Roboto" pitchFamily="2" charset="0"/>
                <a:ea typeface="Roboto" pitchFamily="2" charset="0"/>
              </a:rPr>
              <a:t>Mar 2019</a:t>
            </a:r>
          </a:p>
          <a:p>
            <a:r>
              <a:rPr lang="en-US" sz="2000" dirty="0">
                <a:solidFill>
                  <a:schemeClr val="bg1"/>
                </a:solidFill>
                <a:latin typeface="Roboto" pitchFamily="2" charset="0"/>
                <a:ea typeface="Roboto" pitchFamily="2" charset="0"/>
              </a:rPr>
              <a:t>48.815.64% from last month</a:t>
            </a:r>
          </a:p>
        </p:txBody>
      </p:sp>
      <p:sp>
        <p:nvSpPr>
          <p:cNvPr id="57" name="Freeform 16">
            <a:extLst>
              <a:ext uri="{FF2B5EF4-FFF2-40B4-BE49-F238E27FC236}">
                <a16:creationId xmlns:a16="http://schemas.microsoft.com/office/drawing/2014/main" id="{BA572BE5-8F11-4FB5-8865-28063051EAAF}"/>
              </a:ext>
            </a:extLst>
          </p:cNvPr>
          <p:cNvSpPr>
            <a:spLocks/>
          </p:cNvSpPr>
          <p:nvPr/>
        </p:nvSpPr>
        <p:spPr bwMode="auto">
          <a:xfrm>
            <a:off x="966024" y="11791061"/>
            <a:ext cx="430212" cy="350837"/>
          </a:xfrm>
          <a:custGeom>
            <a:avLst/>
            <a:gdLst>
              <a:gd name="T0" fmla="*/ 431085 w 368"/>
              <a:gd name="T1" fmla="*/ 42179 h 299"/>
              <a:gd name="T2" fmla="*/ 379542 w 368"/>
              <a:gd name="T3" fmla="*/ 56239 h 299"/>
              <a:gd name="T4" fmla="*/ 419371 w 368"/>
              <a:gd name="T5" fmla="*/ 7030 h 299"/>
              <a:gd name="T6" fmla="*/ 363142 w 368"/>
              <a:gd name="T7" fmla="*/ 28119 h 299"/>
              <a:gd name="T8" fmla="*/ 298714 w 368"/>
              <a:gd name="T9" fmla="*/ 0 h 299"/>
              <a:gd name="T10" fmla="*/ 209685 w 368"/>
              <a:gd name="T11" fmla="*/ 89044 h 299"/>
              <a:gd name="T12" fmla="*/ 212028 w 368"/>
              <a:gd name="T13" fmla="*/ 108962 h 299"/>
              <a:gd name="T14" fmla="*/ 29286 w 368"/>
              <a:gd name="T15" fmla="*/ 16403 h 299"/>
              <a:gd name="T16" fmla="*/ 17571 w 368"/>
              <a:gd name="T17" fmla="*/ 60925 h 299"/>
              <a:gd name="T18" fmla="*/ 57400 w 368"/>
              <a:gd name="T19" fmla="*/ 134738 h 299"/>
              <a:gd name="T20" fmla="*/ 17571 w 368"/>
              <a:gd name="T21" fmla="*/ 124193 h 299"/>
              <a:gd name="T22" fmla="*/ 16400 w 368"/>
              <a:gd name="T23" fmla="*/ 124193 h 299"/>
              <a:gd name="T24" fmla="*/ 87857 w 368"/>
              <a:gd name="T25" fmla="*/ 212066 h 299"/>
              <a:gd name="T26" fmla="*/ 64428 w 368"/>
              <a:gd name="T27" fmla="*/ 214409 h 299"/>
              <a:gd name="T28" fmla="*/ 48028 w 368"/>
              <a:gd name="T29" fmla="*/ 213238 h 299"/>
              <a:gd name="T30" fmla="*/ 130028 w 368"/>
              <a:gd name="T31" fmla="*/ 274163 h 299"/>
              <a:gd name="T32" fmla="*/ 21086 w 368"/>
              <a:gd name="T33" fmla="*/ 312827 h 299"/>
              <a:gd name="T34" fmla="*/ 0 w 368"/>
              <a:gd name="T35" fmla="*/ 310483 h 299"/>
              <a:gd name="T36" fmla="*/ 134714 w 368"/>
              <a:gd name="T37" fmla="*/ 350319 h 299"/>
              <a:gd name="T38" fmla="*/ 386571 w 368"/>
              <a:gd name="T39" fmla="*/ 99589 h 299"/>
              <a:gd name="T40" fmla="*/ 386571 w 368"/>
              <a:gd name="T41" fmla="*/ 87873 h 299"/>
              <a:gd name="T42" fmla="*/ 431085 w 368"/>
              <a:gd name="T43" fmla="*/ 42179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a:lstStyle/>
          <a:p>
            <a:endParaRPr lang="en-ID"/>
          </a:p>
        </p:txBody>
      </p:sp>
      <p:sp>
        <p:nvSpPr>
          <p:cNvPr id="58" name="Freeform 324">
            <a:extLst>
              <a:ext uri="{FF2B5EF4-FFF2-40B4-BE49-F238E27FC236}">
                <a16:creationId xmlns:a16="http://schemas.microsoft.com/office/drawing/2014/main" id="{42605B51-14CF-45DF-90BB-8FCDB75835C4}"/>
              </a:ext>
            </a:extLst>
          </p:cNvPr>
          <p:cNvSpPr>
            <a:spLocks noEditPoints="1"/>
          </p:cNvSpPr>
          <p:nvPr/>
        </p:nvSpPr>
        <p:spPr bwMode="auto">
          <a:xfrm>
            <a:off x="4231511" y="11735498"/>
            <a:ext cx="393700" cy="471488"/>
          </a:xfrm>
          <a:custGeom>
            <a:avLst/>
            <a:gdLst>
              <a:gd name="T0" fmla="*/ 308226 w 300"/>
              <a:gd name="T1" fmla="*/ 345537 h 360"/>
              <a:gd name="T2" fmla="*/ 320080 w 300"/>
              <a:gd name="T3" fmla="*/ 319260 h 360"/>
              <a:gd name="T4" fmla="*/ 334570 w 300"/>
              <a:gd name="T5" fmla="*/ 331085 h 360"/>
              <a:gd name="T6" fmla="*/ 237097 w 300"/>
              <a:gd name="T7" fmla="*/ 314005 h 360"/>
              <a:gd name="T8" fmla="*/ 225242 w 300"/>
              <a:gd name="T9" fmla="*/ 396776 h 360"/>
              <a:gd name="T10" fmla="*/ 248951 w 300"/>
              <a:gd name="T11" fmla="*/ 396776 h 360"/>
              <a:gd name="T12" fmla="*/ 237097 w 300"/>
              <a:gd name="T13" fmla="*/ 314005 h 360"/>
              <a:gd name="T14" fmla="*/ 395161 w 300"/>
              <a:gd name="T15" fmla="*/ 412542 h 360"/>
              <a:gd name="T16" fmla="*/ 64543 w 300"/>
              <a:gd name="T17" fmla="*/ 472978 h 360"/>
              <a:gd name="T18" fmla="*/ 0 w 300"/>
              <a:gd name="T19" fmla="*/ 273276 h 360"/>
              <a:gd name="T20" fmla="*/ 330618 w 300"/>
              <a:gd name="T21" fmla="*/ 211526 h 360"/>
              <a:gd name="T22" fmla="*/ 82984 w 300"/>
              <a:gd name="T23" fmla="*/ 426994 h 360"/>
              <a:gd name="T24" fmla="*/ 115914 w 300"/>
              <a:gd name="T25" fmla="*/ 279845 h 360"/>
              <a:gd name="T26" fmla="*/ 27661 w 300"/>
              <a:gd name="T27" fmla="*/ 258824 h 360"/>
              <a:gd name="T28" fmla="*/ 55323 w 300"/>
              <a:gd name="T29" fmla="*/ 279845 h 360"/>
              <a:gd name="T30" fmla="*/ 82984 w 300"/>
              <a:gd name="T31" fmla="*/ 426994 h 360"/>
              <a:gd name="T32" fmla="*/ 154113 w 300"/>
              <a:gd name="T33" fmla="*/ 302180 h 360"/>
              <a:gd name="T34" fmla="*/ 154113 w 300"/>
              <a:gd name="T35" fmla="*/ 399404 h 360"/>
              <a:gd name="T36" fmla="*/ 136989 w 300"/>
              <a:gd name="T37" fmla="*/ 381010 h 360"/>
              <a:gd name="T38" fmla="*/ 109328 w 300"/>
              <a:gd name="T39" fmla="*/ 302180 h 360"/>
              <a:gd name="T40" fmla="*/ 110645 w 300"/>
              <a:gd name="T41" fmla="*/ 404659 h 360"/>
              <a:gd name="T42" fmla="*/ 159382 w 300"/>
              <a:gd name="T43" fmla="*/ 411228 h 360"/>
              <a:gd name="T44" fmla="*/ 181774 w 300"/>
              <a:gd name="T45" fmla="*/ 426994 h 360"/>
              <a:gd name="T46" fmla="*/ 268709 w 300"/>
              <a:gd name="T47" fmla="*/ 391521 h 360"/>
              <a:gd name="T48" fmla="*/ 225242 w 300"/>
              <a:gd name="T49" fmla="*/ 307436 h 360"/>
              <a:gd name="T50" fmla="*/ 197581 w 300"/>
              <a:gd name="T51" fmla="*/ 258824 h 360"/>
              <a:gd name="T52" fmla="*/ 219973 w 300"/>
              <a:gd name="T53" fmla="*/ 425680 h 360"/>
              <a:gd name="T54" fmla="*/ 268709 w 300"/>
              <a:gd name="T55" fmla="*/ 391521 h 360"/>
              <a:gd name="T56" fmla="*/ 334570 w 300"/>
              <a:gd name="T57" fmla="*/ 383638 h 360"/>
              <a:gd name="T58" fmla="*/ 334570 w 300"/>
              <a:gd name="T59" fmla="*/ 398090 h 360"/>
              <a:gd name="T60" fmla="*/ 318763 w 300"/>
              <a:gd name="T61" fmla="*/ 408600 h 360"/>
              <a:gd name="T62" fmla="*/ 308226 w 300"/>
              <a:gd name="T63" fmla="*/ 396776 h 360"/>
              <a:gd name="T64" fmla="*/ 308226 w 300"/>
              <a:gd name="T65" fmla="*/ 367872 h 360"/>
              <a:gd name="T66" fmla="*/ 355645 w 300"/>
              <a:gd name="T67" fmla="*/ 349478 h 360"/>
              <a:gd name="T68" fmla="*/ 300322 w 300"/>
              <a:gd name="T69" fmla="*/ 300867 h 360"/>
              <a:gd name="T70" fmla="*/ 285833 w 300"/>
              <a:gd name="T71" fmla="*/ 344223 h 360"/>
              <a:gd name="T72" fmla="*/ 355645 w 300"/>
              <a:gd name="T73" fmla="*/ 383638 h 360"/>
              <a:gd name="T74" fmla="*/ 255537 w 300"/>
              <a:gd name="T75" fmla="*/ 179994 h 360"/>
              <a:gd name="T76" fmla="*/ 277930 w 300"/>
              <a:gd name="T77" fmla="*/ 179994 h 360"/>
              <a:gd name="T78" fmla="*/ 284516 w 300"/>
              <a:gd name="T79" fmla="*/ 181308 h 360"/>
              <a:gd name="T80" fmla="*/ 316129 w 300"/>
              <a:gd name="T81" fmla="*/ 51239 h 360"/>
              <a:gd name="T82" fmla="*/ 291102 w 300"/>
              <a:gd name="T83" fmla="*/ 152404 h 360"/>
              <a:gd name="T84" fmla="*/ 271344 w 300"/>
              <a:gd name="T85" fmla="*/ 152404 h 360"/>
              <a:gd name="T86" fmla="*/ 246317 w 300"/>
              <a:gd name="T87" fmla="*/ 51239 h 360"/>
              <a:gd name="T88" fmla="*/ 246317 w 300"/>
              <a:gd name="T89" fmla="*/ 161601 h 360"/>
              <a:gd name="T90" fmla="*/ 156747 w 300"/>
              <a:gd name="T91" fmla="*/ 98537 h 360"/>
              <a:gd name="T92" fmla="*/ 171236 w 300"/>
              <a:gd name="T93" fmla="*/ 52553 h 360"/>
              <a:gd name="T94" fmla="*/ 209435 w 300"/>
              <a:gd name="T95" fmla="*/ 49925 h 360"/>
              <a:gd name="T96" fmla="*/ 227876 w 300"/>
              <a:gd name="T97" fmla="*/ 74888 h 360"/>
              <a:gd name="T98" fmla="*/ 229193 w 300"/>
              <a:gd name="T99" fmla="*/ 128755 h 360"/>
              <a:gd name="T100" fmla="*/ 221290 w 300"/>
              <a:gd name="T101" fmla="*/ 170798 h 360"/>
              <a:gd name="T102" fmla="*/ 193629 w 300"/>
              <a:gd name="T103" fmla="*/ 185250 h 360"/>
              <a:gd name="T104" fmla="*/ 164650 w 300"/>
              <a:gd name="T105" fmla="*/ 173425 h 360"/>
              <a:gd name="T106" fmla="*/ 156747 w 300"/>
              <a:gd name="T107" fmla="*/ 132697 h 360"/>
              <a:gd name="T108" fmla="*/ 180457 w 300"/>
              <a:gd name="T109" fmla="*/ 149776 h 360"/>
              <a:gd name="T110" fmla="*/ 205484 w 300"/>
              <a:gd name="T111" fmla="*/ 149776 h 360"/>
              <a:gd name="T112" fmla="*/ 192312 w 300"/>
              <a:gd name="T113" fmla="*/ 68319 h 360"/>
              <a:gd name="T114" fmla="*/ 180457 w 300"/>
              <a:gd name="T115" fmla="*/ 149776 h 360"/>
              <a:gd name="T116" fmla="*/ 125134 w 300"/>
              <a:gd name="T117" fmla="*/ 185250 h 360"/>
              <a:gd name="T118" fmla="*/ 159382 w 300"/>
              <a:gd name="T119" fmla="*/ 0 h 360"/>
              <a:gd name="T120" fmla="*/ 109328 w 300"/>
              <a:gd name="T121" fmla="*/ 63064 h 360"/>
              <a:gd name="T122" fmla="*/ 59274 w 300"/>
              <a:gd name="T123" fmla="*/ 0 h 360"/>
              <a:gd name="T124" fmla="*/ 96156 w 300"/>
              <a:gd name="T125" fmla="*/ 185250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a:lstStyle/>
          <a:p>
            <a:endParaRPr lang="en-ID"/>
          </a:p>
        </p:txBody>
      </p:sp>
      <p:sp>
        <p:nvSpPr>
          <p:cNvPr id="59" name="Freeform 13">
            <a:extLst>
              <a:ext uri="{FF2B5EF4-FFF2-40B4-BE49-F238E27FC236}">
                <a16:creationId xmlns:a16="http://schemas.microsoft.com/office/drawing/2014/main" id="{B70B033D-F422-46B2-98D1-D315943907DF}"/>
              </a:ext>
            </a:extLst>
          </p:cNvPr>
          <p:cNvSpPr>
            <a:spLocks/>
          </p:cNvSpPr>
          <p:nvPr/>
        </p:nvSpPr>
        <p:spPr bwMode="auto">
          <a:xfrm>
            <a:off x="2056636" y="11794236"/>
            <a:ext cx="344488" cy="342900"/>
          </a:xfrm>
          <a:custGeom>
            <a:avLst/>
            <a:gdLst>
              <a:gd name="T0" fmla="*/ 343911 w 360"/>
              <a:gd name="T1" fmla="*/ 57385 h 360"/>
              <a:gd name="T2" fmla="*/ 286593 w 360"/>
              <a:gd name="T3" fmla="*/ 0 h 360"/>
              <a:gd name="T4" fmla="*/ 57319 w 360"/>
              <a:gd name="T5" fmla="*/ 0 h 360"/>
              <a:gd name="T6" fmla="*/ 0 w 360"/>
              <a:gd name="T7" fmla="*/ 57385 h 360"/>
              <a:gd name="T8" fmla="*/ 0 w 360"/>
              <a:gd name="T9" fmla="*/ 286927 h 360"/>
              <a:gd name="T10" fmla="*/ 57319 w 360"/>
              <a:gd name="T11" fmla="*/ 344312 h 360"/>
              <a:gd name="T12" fmla="*/ 171956 w 360"/>
              <a:gd name="T13" fmla="*/ 344312 h 360"/>
              <a:gd name="T14" fmla="*/ 171956 w 360"/>
              <a:gd name="T15" fmla="*/ 214239 h 360"/>
              <a:gd name="T16" fmla="*/ 129922 w 360"/>
              <a:gd name="T17" fmla="*/ 214239 h 360"/>
              <a:gd name="T18" fmla="*/ 129922 w 360"/>
              <a:gd name="T19" fmla="*/ 156853 h 360"/>
              <a:gd name="T20" fmla="*/ 171956 w 360"/>
              <a:gd name="T21" fmla="*/ 156853 h 360"/>
              <a:gd name="T22" fmla="*/ 171956 w 360"/>
              <a:gd name="T23" fmla="*/ 134856 h 360"/>
              <a:gd name="T24" fmla="*/ 236916 w 360"/>
              <a:gd name="T25" fmla="*/ 61211 h 360"/>
              <a:gd name="T26" fmla="*/ 282771 w 360"/>
              <a:gd name="T27" fmla="*/ 61211 h 360"/>
              <a:gd name="T28" fmla="*/ 282771 w 360"/>
              <a:gd name="T29" fmla="*/ 118596 h 360"/>
              <a:gd name="T30" fmla="*/ 236916 w 360"/>
              <a:gd name="T31" fmla="*/ 118596 h 360"/>
              <a:gd name="T32" fmla="*/ 225453 w 360"/>
              <a:gd name="T33" fmla="*/ 133899 h 360"/>
              <a:gd name="T34" fmla="*/ 225453 w 360"/>
              <a:gd name="T35" fmla="*/ 156853 h 360"/>
              <a:gd name="T36" fmla="*/ 282771 w 360"/>
              <a:gd name="T37" fmla="*/ 156853 h 360"/>
              <a:gd name="T38" fmla="*/ 282771 w 360"/>
              <a:gd name="T39" fmla="*/ 214239 h 360"/>
              <a:gd name="T40" fmla="*/ 225453 w 360"/>
              <a:gd name="T41" fmla="*/ 214239 h 360"/>
              <a:gd name="T42" fmla="*/ 225453 w 360"/>
              <a:gd name="T43" fmla="*/ 344312 h 360"/>
              <a:gd name="T44" fmla="*/ 286593 w 360"/>
              <a:gd name="T45" fmla="*/ 344312 h 360"/>
              <a:gd name="T46" fmla="*/ 343911 w 360"/>
              <a:gd name="T47" fmla="*/ 286927 h 360"/>
              <a:gd name="T48" fmla="*/ 343911 w 360"/>
              <a:gd name="T49" fmla="*/ 57385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a:lstStyle/>
          <a:p>
            <a:endParaRPr lang="en-ID"/>
          </a:p>
        </p:txBody>
      </p:sp>
      <p:sp>
        <p:nvSpPr>
          <p:cNvPr id="60" name="Freeform 9">
            <a:extLst>
              <a:ext uri="{FF2B5EF4-FFF2-40B4-BE49-F238E27FC236}">
                <a16:creationId xmlns:a16="http://schemas.microsoft.com/office/drawing/2014/main" id="{90220B94-A121-4B66-B58F-30779BA69106}"/>
              </a:ext>
            </a:extLst>
          </p:cNvPr>
          <p:cNvSpPr>
            <a:spLocks noEditPoints="1"/>
          </p:cNvSpPr>
          <p:nvPr/>
        </p:nvSpPr>
        <p:spPr bwMode="auto">
          <a:xfrm>
            <a:off x="3159949" y="11787886"/>
            <a:ext cx="357187" cy="357187"/>
          </a:xfrm>
          <a:custGeom>
            <a:avLst/>
            <a:gdLst>
              <a:gd name="T0" fmla="*/ 330283 w 360"/>
              <a:gd name="T1" fmla="*/ 0 h 360"/>
              <a:gd name="T2" fmla="*/ 25788 w 360"/>
              <a:gd name="T3" fmla="*/ 0 h 360"/>
              <a:gd name="T4" fmla="*/ 0 w 360"/>
              <a:gd name="T5" fmla="*/ 24825 h 360"/>
              <a:gd name="T6" fmla="*/ 0 w 360"/>
              <a:gd name="T7" fmla="*/ 331661 h 360"/>
              <a:gd name="T8" fmla="*/ 25788 w 360"/>
              <a:gd name="T9" fmla="*/ 357479 h 360"/>
              <a:gd name="T10" fmla="*/ 330283 w 360"/>
              <a:gd name="T11" fmla="*/ 357479 h 360"/>
              <a:gd name="T12" fmla="*/ 357063 w 360"/>
              <a:gd name="T13" fmla="*/ 331661 h 360"/>
              <a:gd name="T14" fmla="*/ 357063 w 360"/>
              <a:gd name="T15" fmla="*/ 24825 h 360"/>
              <a:gd name="T16" fmla="*/ 330283 w 360"/>
              <a:gd name="T17" fmla="*/ 0 h 360"/>
              <a:gd name="T18" fmla="*/ 108111 w 360"/>
              <a:gd name="T19" fmla="*/ 298892 h 360"/>
              <a:gd name="T20" fmla="*/ 53559 w 360"/>
              <a:gd name="T21" fmla="*/ 298892 h 360"/>
              <a:gd name="T22" fmla="*/ 53559 w 360"/>
              <a:gd name="T23" fmla="*/ 137034 h 360"/>
              <a:gd name="T24" fmla="*/ 108111 w 360"/>
              <a:gd name="T25" fmla="*/ 137034 h 360"/>
              <a:gd name="T26" fmla="*/ 108111 w 360"/>
              <a:gd name="T27" fmla="*/ 298892 h 360"/>
              <a:gd name="T28" fmla="*/ 81331 w 360"/>
              <a:gd name="T29" fmla="*/ 115188 h 360"/>
              <a:gd name="T30" fmla="*/ 80339 w 360"/>
              <a:gd name="T31" fmla="*/ 115188 h 360"/>
              <a:gd name="T32" fmla="*/ 50584 w 360"/>
              <a:gd name="T33" fmla="*/ 87384 h 360"/>
              <a:gd name="T34" fmla="*/ 81331 w 360"/>
              <a:gd name="T35" fmla="*/ 59580 h 360"/>
              <a:gd name="T36" fmla="*/ 111086 w 360"/>
              <a:gd name="T37" fmla="*/ 87384 h 360"/>
              <a:gd name="T38" fmla="*/ 81331 w 360"/>
              <a:gd name="T39" fmla="*/ 115188 h 360"/>
              <a:gd name="T40" fmla="*/ 302512 w 360"/>
              <a:gd name="T41" fmla="*/ 298892 h 360"/>
              <a:gd name="T42" fmla="*/ 248952 w 360"/>
              <a:gd name="T43" fmla="*/ 298892 h 360"/>
              <a:gd name="T44" fmla="*/ 248952 w 360"/>
              <a:gd name="T45" fmla="*/ 212501 h 360"/>
              <a:gd name="T46" fmla="*/ 221181 w 360"/>
              <a:gd name="T47" fmla="*/ 175761 h 360"/>
              <a:gd name="T48" fmla="*/ 193409 w 360"/>
              <a:gd name="T49" fmla="*/ 195620 h 360"/>
              <a:gd name="T50" fmla="*/ 191425 w 360"/>
              <a:gd name="T51" fmla="*/ 208529 h 360"/>
              <a:gd name="T52" fmla="*/ 191425 w 360"/>
              <a:gd name="T53" fmla="*/ 298892 h 360"/>
              <a:gd name="T54" fmla="*/ 137866 w 360"/>
              <a:gd name="T55" fmla="*/ 298892 h 360"/>
              <a:gd name="T56" fmla="*/ 137866 w 360"/>
              <a:gd name="T57" fmla="*/ 137034 h 360"/>
              <a:gd name="T58" fmla="*/ 191425 w 360"/>
              <a:gd name="T59" fmla="*/ 137034 h 360"/>
              <a:gd name="T60" fmla="*/ 191425 w 360"/>
              <a:gd name="T61" fmla="*/ 159873 h 360"/>
              <a:gd name="T62" fmla="*/ 240026 w 360"/>
              <a:gd name="T63" fmla="*/ 134055 h 360"/>
              <a:gd name="T64" fmla="*/ 302512 w 360"/>
              <a:gd name="T65" fmla="*/ 206543 h 360"/>
              <a:gd name="T66" fmla="*/ 302512 w 360"/>
              <a:gd name="T67" fmla="*/ 298892 h 360"/>
              <a:gd name="T68" fmla="*/ 191425 w 360"/>
              <a:gd name="T69" fmla="*/ 160866 h 360"/>
              <a:gd name="T70" fmla="*/ 191425 w 360"/>
              <a:gd name="T71" fmla="*/ 159873 h 360"/>
              <a:gd name="T72" fmla="*/ 191425 w 360"/>
              <a:gd name="T73" fmla="*/ 160866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bg1"/>
          </a:solidFill>
          <a:ln>
            <a:noFill/>
          </a:ln>
        </p:spPr>
        <p:txBody>
          <a:bodyPr/>
          <a:lstStyle/>
          <a:p>
            <a:endParaRPr lang="en-ID"/>
          </a:p>
        </p:txBody>
      </p:sp>
      <p:sp>
        <p:nvSpPr>
          <p:cNvPr id="61" name="Title 1">
            <a:extLst>
              <a:ext uri="{FF2B5EF4-FFF2-40B4-BE49-F238E27FC236}">
                <a16:creationId xmlns:a16="http://schemas.microsoft.com/office/drawing/2014/main" id="{A5FEFC2B-C02A-40E1-A27C-83445AC0A18C}"/>
              </a:ext>
            </a:extLst>
          </p:cNvPr>
          <p:cNvSpPr txBox="1">
            <a:spLocks/>
          </p:cNvSpPr>
          <p:nvPr/>
        </p:nvSpPr>
        <p:spPr>
          <a:xfrm>
            <a:off x="4385135" y="1262107"/>
            <a:ext cx="6485186" cy="126546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5400" dirty="0">
                <a:solidFill>
                  <a:schemeClr val="bg1"/>
                </a:solidFill>
                <a:latin typeface="Oswald" panose="02000503000000000000" pitchFamily="2" charset="0"/>
              </a:rPr>
              <a:t>Request an integration</a:t>
            </a:r>
          </a:p>
        </p:txBody>
      </p:sp>
      <p:sp>
        <p:nvSpPr>
          <p:cNvPr id="62" name="Title 1">
            <a:extLst>
              <a:ext uri="{FF2B5EF4-FFF2-40B4-BE49-F238E27FC236}">
                <a16:creationId xmlns:a16="http://schemas.microsoft.com/office/drawing/2014/main" id="{EFCF6123-53EF-455D-9E0C-74084156797C}"/>
              </a:ext>
            </a:extLst>
          </p:cNvPr>
          <p:cNvSpPr txBox="1">
            <a:spLocks/>
          </p:cNvSpPr>
          <p:nvPr/>
        </p:nvSpPr>
        <p:spPr>
          <a:xfrm>
            <a:off x="4448401" y="2263415"/>
            <a:ext cx="6027168" cy="126546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2000" dirty="0">
                <a:solidFill>
                  <a:schemeClr val="bg1"/>
                </a:solidFill>
                <a:latin typeface="Roboto" pitchFamily="2" charset="0"/>
                <a:ea typeface="Roboto" pitchFamily="2" charset="0"/>
              </a:rPr>
              <a:t>If you don't see an integration you'd like here get in touch with us and we'll see what we can do!</a:t>
            </a:r>
            <a:endParaRPr lang="en-ID" sz="2000" b="1" spc="-300" dirty="0">
              <a:solidFill>
                <a:schemeClr val="bg1"/>
              </a:solidFill>
              <a:latin typeface="Roboto" pitchFamily="2" charset="0"/>
              <a:ea typeface="Roboto" pitchFamily="2" charset="0"/>
            </a:endParaRPr>
          </a:p>
        </p:txBody>
      </p:sp>
      <p:sp>
        <p:nvSpPr>
          <p:cNvPr id="63" name="Title 1">
            <a:extLst>
              <a:ext uri="{FF2B5EF4-FFF2-40B4-BE49-F238E27FC236}">
                <a16:creationId xmlns:a16="http://schemas.microsoft.com/office/drawing/2014/main" id="{F6937B7A-8D67-4C31-9980-6868D07F873B}"/>
              </a:ext>
            </a:extLst>
          </p:cNvPr>
          <p:cNvSpPr txBox="1">
            <a:spLocks/>
          </p:cNvSpPr>
          <p:nvPr/>
        </p:nvSpPr>
        <p:spPr>
          <a:xfrm rot="20962817">
            <a:off x="21534691" y="11522416"/>
            <a:ext cx="3243174" cy="3562209"/>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rgbClr val="C3ED12"/>
                  </a:solidFill>
                </a:ln>
                <a:noFill/>
                <a:latin typeface="Hanson" pitchFamily="2" charset="0"/>
              </a:rPr>
              <a:t>STEP.OUR.STEP.OUR.STEP.OUR.STEP.</a:t>
            </a:r>
          </a:p>
        </p:txBody>
      </p:sp>
      <p:sp>
        <p:nvSpPr>
          <p:cNvPr id="64" name="Title 1">
            <a:extLst>
              <a:ext uri="{FF2B5EF4-FFF2-40B4-BE49-F238E27FC236}">
                <a16:creationId xmlns:a16="http://schemas.microsoft.com/office/drawing/2014/main" id="{70A297BA-84D4-4991-8868-E83066426FD2}"/>
              </a:ext>
            </a:extLst>
          </p:cNvPr>
          <p:cNvSpPr txBox="1">
            <a:spLocks/>
          </p:cNvSpPr>
          <p:nvPr/>
        </p:nvSpPr>
        <p:spPr>
          <a:xfrm rot="1468393">
            <a:off x="20403446" y="10579826"/>
            <a:ext cx="5676196" cy="5714509"/>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rgbClr val="C3ED12"/>
                  </a:solidFill>
                </a:ln>
                <a:noFill/>
                <a:latin typeface="Hanson" pitchFamily="2" charset="0"/>
              </a:rPr>
              <a:t>STEP.OUR.STEP.OUR.STEP.OUR.STEP.</a:t>
            </a:r>
          </a:p>
        </p:txBody>
      </p:sp>
      <p:sp>
        <p:nvSpPr>
          <p:cNvPr id="65" name="Title 1">
            <a:extLst>
              <a:ext uri="{FF2B5EF4-FFF2-40B4-BE49-F238E27FC236}">
                <a16:creationId xmlns:a16="http://schemas.microsoft.com/office/drawing/2014/main" id="{1EE3349B-A617-47DB-9D83-1BED46A47A4E}"/>
              </a:ext>
            </a:extLst>
          </p:cNvPr>
          <p:cNvSpPr txBox="1">
            <a:spLocks/>
          </p:cNvSpPr>
          <p:nvPr/>
        </p:nvSpPr>
        <p:spPr>
          <a:xfrm>
            <a:off x="6755829" y="11075896"/>
            <a:ext cx="11204195" cy="131920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200000"/>
              </a:lnSpc>
            </a:pPr>
            <a:r>
              <a:rPr lang="en-US" sz="2000" dirty="0">
                <a:solidFill>
                  <a:schemeClr val="bg1"/>
                </a:solidFill>
                <a:latin typeface="Roboto" pitchFamily="2" charset="0"/>
                <a:ea typeface="Roboto" pitchFamily="2" charset="0"/>
              </a:rPr>
              <a:t>Finally, include the key data your investors want to see. This will vary from company to company, but we recommend all companies track Revenue, </a:t>
            </a:r>
            <a:endParaRPr lang="en-ID" sz="2000" b="1" spc="-3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2726561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25AAE46-2D4E-44C9-A7FD-E2776B670168}"/>
              </a:ext>
            </a:extLst>
          </p:cNvPr>
          <p:cNvSpPr/>
          <p:nvPr/>
        </p:nvSpPr>
        <p:spPr>
          <a:xfrm>
            <a:off x="0" y="0"/>
            <a:ext cx="24479250" cy="13679488"/>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0" name="图片占位符 9">
            <a:extLst>
              <a:ext uri="{FF2B5EF4-FFF2-40B4-BE49-F238E27FC236}">
                <a16:creationId xmlns:a16="http://schemas.microsoft.com/office/drawing/2014/main" id="{B2413F7F-F84F-41C6-86D5-592AC08601C6}"/>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1856" r="11856"/>
          <a:stretch>
            <a:fillRect/>
          </a:stretch>
        </p:blipFill>
        <p:spPr/>
      </p:pic>
      <p:pic>
        <p:nvPicPr>
          <p:cNvPr id="7" name="图片占位符 6">
            <a:extLst>
              <a:ext uri="{FF2B5EF4-FFF2-40B4-BE49-F238E27FC236}">
                <a16:creationId xmlns:a16="http://schemas.microsoft.com/office/drawing/2014/main" id="{6868E4A0-058C-4224-AFB0-B3B397EB719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0819" r="20819"/>
          <a:stretch>
            <a:fillRect/>
          </a:stretch>
        </p:blipFill>
        <p:spPr/>
      </p:pic>
      <p:pic>
        <p:nvPicPr>
          <p:cNvPr id="3" name="图片占位符 2">
            <a:extLst>
              <a:ext uri="{FF2B5EF4-FFF2-40B4-BE49-F238E27FC236}">
                <a16:creationId xmlns:a16="http://schemas.microsoft.com/office/drawing/2014/main" id="{38AD527A-D938-424D-A411-A296DB786BAD}"/>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5650" b="5650"/>
          <a:stretch>
            <a:fillRect/>
          </a:stretch>
        </p:blipFill>
        <p:spPr/>
      </p:pic>
      <p:sp>
        <p:nvSpPr>
          <p:cNvPr id="11" name="Rectangle 10">
            <a:extLst>
              <a:ext uri="{FF2B5EF4-FFF2-40B4-BE49-F238E27FC236}">
                <a16:creationId xmlns:a16="http://schemas.microsoft.com/office/drawing/2014/main" id="{39F76735-6661-4459-882A-9DEE749C2E30}"/>
              </a:ext>
            </a:extLst>
          </p:cNvPr>
          <p:cNvSpPr/>
          <p:nvPr/>
        </p:nvSpPr>
        <p:spPr>
          <a:xfrm>
            <a:off x="8783782" y="-1"/>
            <a:ext cx="15695467" cy="13679489"/>
          </a:xfrm>
          <a:prstGeom prst="rect">
            <a:avLst/>
          </a:prstGeom>
          <a:gradFill flip="none" rotWithShape="1">
            <a:gsLst>
              <a:gs pos="0">
                <a:srgbClr val="FD4CC1">
                  <a:alpha val="50000"/>
                </a:srgbClr>
              </a:gs>
              <a:gs pos="67000">
                <a:srgbClr val="FD4CC1">
                  <a:alpha val="50000"/>
                </a:srgbClr>
              </a:gs>
              <a:gs pos="35000">
                <a:srgbClr val="FA3518">
                  <a:alpha val="50000"/>
                </a:srgbClr>
              </a:gs>
              <a:gs pos="100000">
                <a:srgbClr val="0A37F4">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5">
            <a:extLst>
              <a:ext uri="{FF2B5EF4-FFF2-40B4-BE49-F238E27FC236}">
                <a16:creationId xmlns:a16="http://schemas.microsoft.com/office/drawing/2014/main" id="{2018A8D2-80B1-4A50-B13E-48BA722F457C}"/>
              </a:ext>
            </a:extLst>
          </p:cNvPr>
          <p:cNvSpPr txBox="1">
            <a:spLocks/>
          </p:cNvSpPr>
          <p:nvPr/>
        </p:nvSpPr>
        <p:spPr>
          <a:xfrm>
            <a:off x="-32471" y="-1"/>
            <a:ext cx="24600327" cy="13819767"/>
          </a:xfrm>
          <a:custGeom>
            <a:avLst/>
            <a:gdLst/>
            <a:ahLst/>
            <a:cxnLst/>
            <a:rect l="l" t="t" r="r" b="b"/>
            <a:pathLst>
              <a:path w="24600327" h="13819767">
                <a:moveTo>
                  <a:pt x="24565839" y="13782887"/>
                </a:moveTo>
                <a:lnTo>
                  <a:pt x="24593895" y="13814051"/>
                </a:lnTo>
                <a:lnTo>
                  <a:pt x="24565839" y="13814051"/>
                </a:lnTo>
                <a:close/>
                <a:moveTo>
                  <a:pt x="14733379" y="13250409"/>
                </a:moveTo>
                <a:lnTo>
                  <a:pt x="15466327" y="13250409"/>
                </a:lnTo>
                <a:cubicBezTo>
                  <a:pt x="15487759" y="13250409"/>
                  <a:pt x="15505619" y="13257553"/>
                  <a:pt x="15519905" y="13271840"/>
                </a:cubicBezTo>
                <a:cubicBezTo>
                  <a:pt x="15534193" y="13286128"/>
                  <a:pt x="15541337" y="13303630"/>
                  <a:pt x="15541337" y="13324347"/>
                </a:cubicBezTo>
                <a:cubicBezTo>
                  <a:pt x="15541337" y="13345064"/>
                  <a:pt x="15534193" y="13362566"/>
                  <a:pt x="15519905" y="13376853"/>
                </a:cubicBezTo>
                <a:cubicBezTo>
                  <a:pt x="15505619" y="13391141"/>
                  <a:pt x="15487759" y="13398285"/>
                  <a:pt x="15466327" y="13398285"/>
                </a:cubicBezTo>
                <a:lnTo>
                  <a:pt x="14733379" y="13398285"/>
                </a:lnTo>
                <a:close/>
                <a:moveTo>
                  <a:pt x="10852662" y="13231964"/>
                </a:moveTo>
                <a:lnTo>
                  <a:pt x="11634773" y="13231964"/>
                </a:lnTo>
                <a:lnTo>
                  <a:pt x="11617246" y="13264071"/>
                </a:lnTo>
                <a:cubicBezTo>
                  <a:pt x="11605637" y="13280681"/>
                  <a:pt x="11592510" y="13295414"/>
                  <a:pt x="11577865" y="13308273"/>
                </a:cubicBezTo>
                <a:cubicBezTo>
                  <a:pt x="11548578" y="13333991"/>
                  <a:pt x="11505714" y="13355779"/>
                  <a:pt x="11449278" y="13373639"/>
                </a:cubicBezTo>
                <a:cubicBezTo>
                  <a:pt x="11392842" y="13391498"/>
                  <a:pt x="11325691" y="13400428"/>
                  <a:pt x="11247824" y="13400428"/>
                </a:cubicBezTo>
                <a:cubicBezTo>
                  <a:pt x="11169957" y="13400428"/>
                  <a:pt x="11102449" y="13391498"/>
                  <a:pt x="11045299" y="13373639"/>
                </a:cubicBezTo>
                <a:cubicBezTo>
                  <a:pt x="10988151" y="13355779"/>
                  <a:pt x="10943857" y="13333634"/>
                  <a:pt x="10912425" y="13307202"/>
                </a:cubicBezTo>
                <a:cubicBezTo>
                  <a:pt x="10896709" y="13293986"/>
                  <a:pt x="10882690" y="13279074"/>
                  <a:pt x="10870367" y="13262464"/>
                </a:cubicBezTo>
                <a:close/>
                <a:moveTo>
                  <a:pt x="12826235" y="12748918"/>
                </a:moveTo>
                <a:lnTo>
                  <a:pt x="12826235" y="13018952"/>
                </a:lnTo>
                <a:lnTo>
                  <a:pt x="13385591" y="13018952"/>
                </a:lnTo>
                <a:cubicBezTo>
                  <a:pt x="13509892" y="13018952"/>
                  <a:pt x="13572043" y="12971803"/>
                  <a:pt x="13572043" y="12877505"/>
                </a:cubicBezTo>
                <a:cubicBezTo>
                  <a:pt x="13572043" y="12791780"/>
                  <a:pt x="13507035" y="12748918"/>
                  <a:pt x="13377019" y="12748918"/>
                </a:cubicBezTo>
                <a:close/>
                <a:moveTo>
                  <a:pt x="17175589" y="12733916"/>
                </a:moveTo>
                <a:lnTo>
                  <a:pt x="16982707" y="13128251"/>
                </a:lnTo>
                <a:lnTo>
                  <a:pt x="17370613" y="13128251"/>
                </a:lnTo>
                <a:close/>
                <a:moveTo>
                  <a:pt x="14733379" y="12727487"/>
                </a:moveTo>
                <a:lnTo>
                  <a:pt x="14733379" y="12871076"/>
                </a:lnTo>
                <a:lnTo>
                  <a:pt x="15297021" y="12871076"/>
                </a:lnTo>
                <a:cubicBezTo>
                  <a:pt x="15317023" y="12871076"/>
                  <a:pt x="15333811" y="12863932"/>
                  <a:pt x="15347384" y="12849645"/>
                </a:cubicBezTo>
                <a:cubicBezTo>
                  <a:pt x="15360957" y="12835357"/>
                  <a:pt x="15367745" y="12818212"/>
                  <a:pt x="15367745" y="12798210"/>
                </a:cubicBezTo>
                <a:cubicBezTo>
                  <a:pt x="15367745" y="12778207"/>
                  <a:pt x="15360957" y="12761419"/>
                  <a:pt x="15347384" y="12747846"/>
                </a:cubicBezTo>
                <a:cubicBezTo>
                  <a:pt x="15333811" y="12734273"/>
                  <a:pt x="15317023" y="12727487"/>
                  <a:pt x="15297021" y="12727487"/>
                </a:cubicBezTo>
                <a:close/>
                <a:moveTo>
                  <a:pt x="24565839" y="12347524"/>
                </a:moveTo>
                <a:lnTo>
                  <a:pt x="24565839" y="13782887"/>
                </a:lnTo>
                <a:lnTo>
                  <a:pt x="23916669" y="13061814"/>
                </a:lnTo>
                <a:close/>
                <a:moveTo>
                  <a:pt x="16789826" y="12313863"/>
                </a:moveTo>
                <a:lnTo>
                  <a:pt x="17565637" y="12313863"/>
                </a:lnTo>
                <a:lnTo>
                  <a:pt x="17978783" y="13231964"/>
                </a:lnTo>
                <a:lnTo>
                  <a:pt x="16377992" y="13231964"/>
                </a:lnTo>
                <a:close/>
                <a:moveTo>
                  <a:pt x="24565839" y="12309577"/>
                </a:moveTo>
                <a:lnTo>
                  <a:pt x="24600327" y="12309577"/>
                </a:lnTo>
                <a:lnTo>
                  <a:pt x="24565839" y="12347524"/>
                </a:lnTo>
                <a:close/>
                <a:moveTo>
                  <a:pt x="22467915" y="12309577"/>
                </a:moveTo>
                <a:lnTo>
                  <a:pt x="23140857" y="12309577"/>
                </a:lnTo>
                <a:lnTo>
                  <a:pt x="23533049" y="12736059"/>
                </a:lnTo>
                <a:lnTo>
                  <a:pt x="23802879" y="12444231"/>
                </a:lnTo>
                <a:lnTo>
                  <a:pt x="23802879" y="13231964"/>
                </a:lnTo>
                <a:lnTo>
                  <a:pt x="22990505" y="13231964"/>
                </a:lnTo>
                <a:lnTo>
                  <a:pt x="23145143" y="13061814"/>
                </a:lnTo>
                <a:close/>
                <a:moveTo>
                  <a:pt x="20394563" y="12309577"/>
                </a:moveTo>
                <a:lnTo>
                  <a:pt x="20983921" y="12309577"/>
                </a:lnTo>
                <a:lnTo>
                  <a:pt x="21369683" y="12828213"/>
                </a:lnTo>
                <a:lnTo>
                  <a:pt x="21757589" y="12309577"/>
                </a:lnTo>
                <a:lnTo>
                  <a:pt x="22346947" y="12309577"/>
                </a:lnTo>
                <a:lnTo>
                  <a:pt x="21714667" y="13231964"/>
                </a:lnTo>
                <a:lnTo>
                  <a:pt x="21024983" y="13231964"/>
                </a:lnTo>
                <a:close/>
                <a:moveTo>
                  <a:pt x="18356211" y="12309577"/>
                </a:moveTo>
                <a:lnTo>
                  <a:pt x="19052727" y="12309577"/>
                </a:lnTo>
                <a:lnTo>
                  <a:pt x="19777105" y="13201117"/>
                </a:lnTo>
                <a:lnTo>
                  <a:pt x="19777105" y="12309577"/>
                </a:lnTo>
                <a:lnTo>
                  <a:pt x="20274311" y="12309577"/>
                </a:lnTo>
                <a:lnTo>
                  <a:pt x="20274311" y="13231964"/>
                </a:lnTo>
                <a:lnTo>
                  <a:pt x="19119419" y="13231964"/>
                </a:lnTo>
                <a:lnTo>
                  <a:pt x="18855559" y="12907509"/>
                </a:lnTo>
                <a:lnTo>
                  <a:pt x="18855559" y="13231964"/>
                </a:lnTo>
                <a:lnTo>
                  <a:pt x="18356211" y="13231964"/>
                </a:lnTo>
                <a:close/>
                <a:moveTo>
                  <a:pt x="14231887" y="12309577"/>
                </a:moveTo>
                <a:lnTo>
                  <a:pt x="15303450" y="12309577"/>
                </a:lnTo>
                <a:cubicBezTo>
                  <a:pt x="15404891" y="12309577"/>
                  <a:pt x="15490973" y="12317435"/>
                  <a:pt x="15561697" y="12333152"/>
                </a:cubicBezTo>
                <a:cubicBezTo>
                  <a:pt x="15632420" y="12348868"/>
                  <a:pt x="15688855" y="12373514"/>
                  <a:pt x="15731003" y="12407089"/>
                </a:cubicBezTo>
                <a:cubicBezTo>
                  <a:pt x="15773151" y="12440665"/>
                  <a:pt x="15803513" y="12479956"/>
                  <a:pt x="15822087" y="12524961"/>
                </a:cubicBezTo>
                <a:cubicBezTo>
                  <a:pt x="15840661" y="12569967"/>
                  <a:pt x="15849947" y="12623902"/>
                  <a:pt x="15849947" y="12686767"/>
                </a:cubicBezTo>
                <a:cubicBezTo>
                  <a:pt x="15849947" y="12822499"/>
                  <a:pt x="15815657" y="12920368"/>
                  <a:pt x="15747077" y="12980375"/>
                </a:cubicBezTo>
                <a:cubicBezTo>
                  <a:pt x="15777081" y="12988948"/>
                  <a:pt x="15805299" y="13002164"/>
                  <a:pt x="15831731" y="13020023"/>
                </a:cubicBezTo>
                <a:cubicBezTo>
                  <a:pt x="15858163" y="13037883"/>
                  <a:pt x="15884237" y="13062171"/>
                  <a:pt x="15909955" y="13092889"/>
                </a:cubicBezTo>
                <a:cubicBezTo>
                  <a:pt x="15935672" y="13123608"/>
                  <a:pt x="15955675" y="13164684"/>
                  <a:pt x="15969962" y="13216119"/>
                </a:cubicBezTo>
                <a:lnTo>
                  <a:pt x="15973049" y="13231964"/>
                </a:lnTo>
                <a:lnTo>
                  <a:pt x="14231887" y="13231964"/>
                </a:lnTo>
                <a:close/>
                <a:moveTo>
                  <a:pt x="12326887" y="12309577"/>
                </a:moveTo>
                <a:lnTo>
                  <a:pt x="13432740" y="12309577"/>
                </a:lnTo>
                <a:cubicBezTo>
                  <a:pt x="13461315" y="12309577"/>
                  <a:pt x="13488461" y="12310292"/>
                  <a:pt x="13514179" y="12311720"/>
                </a:cubicBezTo>
                <a:cubicBezTo>
                  <a:pt x="13539896" y="12313149"/>
                  <a:pt x="13575973" y="12317792"/>
                  <a:pt x="13622407" y="12325651"/>
                </a:cubicBezTo>
                <a:cubicBezTo>
                  <a:pt x="13668841" y="12333509"/>
                  <a:pt x="13710989" y="12344224"/>
                  <a:pt x="13748851" y="12357798"/>
                </a:cubicBezTo>
                <a:cubicBezTo>
                  <a:pt x="13786713" y="12371371"/>
                  <a:pt x="13827075" y="12392087"/>
                  <a:pt x="13869937" y="12419948"/>
                </a:cubicBezTo>
                <a:cubicBezTo>
                  <a:pt x="13912800" y="12447809"/>
                  <a:pt x="13948876" y="12480670"/>
                  <a:pt x="13978165" y="12518532"/>
                </a:cubicBezTo>
                <a:cubicBezTo>
                  <a:pt x="14007455" y="12556394"/>
                  <a:pt x="14031743" y="12604614"/>
                  <a:pt x="14051032" y="12663193"/>
                </a:cubicBezTo>
                <a:cubicBezTo>
                  <a:pt x="14070319" y="12721772"/>
                  <a:pt x="14079964" y="12788209"/>
                  <a:pt x="14079964" y="12862503"/>
                </a:cubicBezTo>
                <a:cubicBezTo>
                  <a:pt x="14079964" y="12981089"/>
                  <a:pt x="14056925" y="13082709"/>
                  <a:pt x="14010848" y="13167363"/>
                </a:cubicBezTo>
                <a:lnTo>
                  <a:pt x="13962000" y="13231964"/>
                </a:lnTo>
                <a:lnTo>
                  <a:pt x="12326887" y="13231964"/>
                </a:lnTo>
                <a:close/>
                <a:moveTo>
                  <a:pt x="11683951" y="12309577"/>
                </a:moveTo>
                <a:lnTo>
                  <a:pt x="12211159" y="12309577"/>
                </a:lnTo>
                <a:lnTo>
                  <a:pt x="12211159" y="12669622"/>
                </a:lnTo>
                <a:cubicBezTo>
                  <a:pt x="12212587" y="12912510"/>
                  <a:pt x="12206158" y="13094318"/>
                  <a:pt x="12191871" y="13215048"/>
                </a:cubicBezTo>
                <a:lnTo>
                  <a:pt x="12188657" y="13231964"/>
                </a:lnTo>
                <a:lnTo>
                  <a:pt x="11634773" y="13231964"/>
                </a:lnTo>
                <a:lnTo>
                  <a:pt x="11647518" y="13208618"/>
                </a:lnTo>
                <a:cubicBezTo>
                  <a:pt x="11664663" y="13167899"/>
                  <a:pt x="11675020" y="13131109"/>
                  <a:pt x="11678592" y="13098247"/>
                </a:cubicBezTo>
                <a:cubicBezTo>
                  <a:pt x="11682164" y="13065386"/>
                  <a:pt x="11683951" y="13026810"/>
                  <a:pt x="11683951" y="12982519"/>
                </a:cubicBezTo>
                <a:close/>
                <a:moveTo>
                  <a:pt x="10271631" y="12309577"/>
                </a:moveTo>
                <a:lnTo>
                  <a:pt x="10798840" y="12309577"/>
                </a:lnTo>
                <a:lnTo>
                  <a:pt x="10798840" y="12982519"/>
                </a:lnTo>
                <a:cubicBezTo>
                  <a:pt x="10798840" y="13025381"/>
                  <a:pt x="10800983" y="13063600"/>
                  <a:pt x="10805270" y="13097176"/>
                </a:cubicBezTo>
                <a:cubicBezTo>
                  <a:pt x="10809556" y="13130751"/>
                  <a:pt x="10820628" y="13167542"/>
                  <a:pt x="10838487" y="13207547"/>
                </a:cubicBezTo>
                <a:lnTo>
                  <a:pt x="10852662" y="13231964"/>
                </a:lnTo>
                <a:lnTo>
                  <a:pt x="10294134" y="13231964"/>
                </a:lnTo>
                <a:lnTo>
                  <a:pt x="10290919" y="13215048"/>
                </a:lnTo>
                <a:cubicBezTo>
                  <a:pt x="10276631" y="13094318"/>
                  <a:pt x="10269488" y="12912510"/>
                  <a:pt x="10269488" y="12669622"/>
                </a:cubicBezTo>
                <a:close/>
                <a:moveTo>
                  <a:pt x="5275673" y="965974"/>
                </a:moveTo>
                <a:lnTo>
                  <a:pt x="5275673" y="1113850"/>
                </a:lnTo>
                <a:lnTo>
                  <a:pt x="6008622" y="1113850"/>
                </a:lnTo>
                <a:cubicBezTo>
                  <a:pt x="6030053" y="1113850"/>
                  <a:pt x="6047913" y="1106707"/>
                  <a:pt x="6062200" y="1092419"/>
                </a:cubicBezTo>
                <a:cubicBezTo>
                  <a:pt x="6076488" y="1078131"/>
                  <a:pt x="6083631" y="1060629"/>
                  <a:pt x="6083631" y="1039912"/>
                </a:cubicBezTo>
                <a:cubicBezTo>
                  <a:pt x="6083631" y="1019195"/>
                  <a:pt x="6076488" y="1001693"/>
                  <a:pt x="6062200" y="987406"/>
                </a:cubicBezTo>
                <a:cubicBezTo>
                  <a:pt x="6047913" y="973118"/>
                  <a:pt x="6030053" y="965974"/>
                  <a:pt x="6008622" y="965974"/>
                </a:cubicBezTo>
                <a:close/>
                <a:moveTo>
                  <a:pt x="13516766" y="587805"/>
                </a:moveTo>
                <a:lnTo>
                  <a:pt x="14631253" y="587805"/>
                </a:lnTo>
                <a:lnTo>
                  <a:pt x="14458962" y="777379"/>
                </a:lnTo>
                <a:lnTo>
                  <a:pt x="15136189" y="1529617"/>
                </a:lnTo>
                <a:lnTo>
                  <a:pt x="14463247" y="1529617"/>
                </a:lnTo>
                <a:lnTo>
                  <a:pt x="14073199" y="1103135"/>
                </a:lnTo>
                <a:lnTo>
                  <a:pt x="13676721" y="1529617"/>
                </a:lnTo>
                <a:lnTo>
                  <a:pt x="13003780" y="1529617"/>
                </a:lnTo>
                <a:lnTo>
                  <a:pt x="13687437" y="777379"/>
                </a:lnTo>
                <a:close/>
                <a:moveTo>
                  <a:pt x="11321417" y="587805"/>
                </a:moveTo>
                <a:lnTo>
                  <a:pt x="12503545" y="587805"/>
                </a:lnTo>
                <a:lnTo>
                  <a:pt x="12160579" y="1088133"/>
                </a:lnTo>
                <a:lnTo>
                  <a:pt x="12160579" y="1529617"/>
                </a:lnTo>
                <a:lnTo>
                  <a:pt x="11663374" y="1529617"/>
                </a:lnTo>
                <a:lnTo>
                  <a:pt x="11663374" y="1088133"/>
                </a:lnTo>
                <a:close/>
                <a:moveTo>
                  <a:pt x="8898505" y="587805"/>
                </a:moveTo>
                <a:lnTo>
                  <a:pt x="10052185" y="587805"/>
                </a:lnTo>
                <a:lnTo>
                  <a:pt x="10319399" y="916683"/>
                </a:lnTo>
                <a:lnTo>
                  <a:pt x="10319399" y="587805"/>
                </a:lnTo>
                <a:lnTo>
                  <a:pt x="10816603" y="587805"/>
                </a:lnTo>
                <a:lnTo>
                  <a:pt x="10816603" y="1529617"/>
                </a:lnTo>
                <a:lnTo>
                  <a:pt x="10135088" y="1529617"/>
                </a:lnTo>
                <a:lnTo>
                  <a:pt x="9397853" y="623075"/>
                </a:lnTo>
                <a:lnTo>
                  <a:pt x="9397853" y="1529617"/>
                </a:lnTo>
                <a:lnTo>
                  <a:pt x="8898505" y="1529617"/>
                </a:lnTo>
                <a:close/>
                <a:moveTo>
                  <a:pt x="7081648" y="587805"/>
                </a:moveTo>
                <a:lnTo>
                  <a:pt x="7650225" y="587805"/>
                </a:lnTo>
                <a:lnTo>
                  <a:pt x="7525002" y="843816"/>
                </a:lnTo>
                <a:lnTo>
                  <a:pt x="7912906" y="843816"/>
                </a:lnTo>
                <a:lnTo>
                  <a:pt x="7786293" y="587805"/>
                </a:lnTo>
                <a:lnTo>
                  <a:pt x="8359200" y="587805"/>
                </a:lnTo>
                <a:lnTo>
                  <a:pt x="8783014" y="1529617"/>
                </a:lnTo>
                <a:lnTo>
                  <a:pt x="8204371" y="1529617"/>
                </a:lnTo>
                <a:lnTo>
                  <a:pt x="8090785" y="1276728"/>
                </a:lnTo>
                <a:lnTo>
                  <a:pt x="7347122" y="1276728"/>
                </a:lnTo>
                <a:lnTo>
                  <a:pt x="7233536" y="1529617"/>
                </a:lnTo>
                <a:lnTo>
                  <a:pt x="6659179" y="1529617"/>
                </a:lnTo>
                <a:close/>
                <a:moveTo>
                  <a:pt x="4774181" y="587805"/>
                </a:moveTo>
                <a:lnTo>
                  <a:pt x="6361543" y="587805"/>
                </a:lnTo>
                <a:lnTo>
                  <a:pt x="6334376" y="643836"/>
                </a:lnTo>
                <a:cubicBezTo>
                  <a:pt x="6321518" y="663571"/>
                  <a:pt x="6306516" y="680939"/>
                  <a:pt x="6289371" y="695941"/>
                </a:cubicBezTo>
                <a:cubicBezTo>
                  <a:pt x="6319375" y="704513"/>
                  <a:pt x="6347593" y="717729"/>
                  <a:pt x="6374025" y="735589"/>
                </a:cubicBezTo>
                <a:cubicBezTo>
                  <a:pt x="6400457" y="753448"/>
                  <a:pt x="6426531" y="777737"/>
                  <a:pt x="6452249" y="808455"/>
                </a:cubicBezTo>
                <a:cubicBezTo>
                  <a:pt x="6477966" y="839173"/>
                  <a:pt x="6497969" y="880250"/>
                  <a:pt x="6512256" y="931684"/>
                </a:cubicBezTo>
                <a:cubicBezTo>
                  <a:pt x="6526544" y="983120"/>
                  <a:pt x="6533687" y="1041698"/>
                  <a:pt x="6533687" y="1107421"/>
                </a:cubicBezTo>
                <a:cubicBezTo>
                  <a:pt x="6533687" y="1178858"/>
                  <a:pt x="6526187" y="1239223"/>
                  <a:pt x="6511185" y="1288515"/>
                </a:cubicBezTo>
                <a:cubicBezTo>
                  <a:pt x="6496183" y="1337807"/>
                  <a:pt x="6469751" y="1381384"/>
                  <a:pt x="6431889" y="1419246"/>
                </a:cubicBezTo>
                <a:cubicBezTo>
                  <a:pt x="6394027" y="1457107"/>
                  <a:pt x="6340806" y="1484968"/>
                  <a:pt x="6272226" y="1502827"/>
                </a:cubicBezTo>
                <a:cubicBezTo>
                  <a:pt x="6203646" y="1520687"/>
                  <a:pt x="6118635" y="1529617"/>
                  <a:pt x="6017194" y="1529617"/>
                </a:cubicBezTo>
                <a:lnTo>
                  <a:pt x="5198521" y="1529617"/>
                </a:lnTo>
                <a:lnTo>
                  <a:pt x="4774181" y="1529617"/>
                </a:lnTo>
                <a:close/>
                <a:moveTo>
                  <a:pt x="2869181" y="587805"/>
                </a:moveTo>
                <a:lnTo>
                  <a:pt x="3368530" y="587805"/>
                </a:lnTo>
                <a:lnTo>
                  <a:pt x="3368530" y="734517"/>
                </a:lnTo>
                <a:lnTo>
                  <a:pt x="3927885" y="734517"/>
                </a:lnTo>
                <a:cubicBezTo>
                  <a:pt x="4052186" y="734517"/>
                  <a:pt x="4114337" y="687368"/>
                  <a:pt x="4114337" y="593071"/>
                </a:cubicBezTo>
                <a:lnTo>
                  <a:pt x="4113196" y="587805"/>
                </a:lnTo>
                <a:lnTo>
                  <a:pt x="4621239" y="587805"/>
                </a:lnTo>
                <a:lnTo>
                  <a:pt x="4604979" y="743223"/>
                </a:lnTo>
                <a:cubicBezTo>
                  <a:pt x="4570421" y="895653"/>
                  <a:pt x="4484026" y="1009909"/>
                  <a:pt x="4345795" y="1085990"/>
                </a:cubicBezTo>
                <a:lnTo>
                  <a:pt x="4654405" y="1529617"/>
                </a:lnTo>
                <a:lnTo>
                  <a:pt x="4077904" y="1527473"/>
                </a:lnTo>
                <a:lnTo>
                  <a:pt x="3820729" y="1173858"/>
                </a:lnTo>
                <a:lnTo>
                  <a:pt x="3368530" y="1173858"/>
                </a:lnTo>
                <a:lnTo>
                  <a:pt x="3368530" y="1529617"/>
                </a:lnTo>
                <a:lnTo>
                  <a:pt x="2869181" y="1529617"/>
                </a:lnTo>
                <a:close/>
                <a:moveTo>
                  <a:pt x="813988" y="587805"/>
                </a:moveTo>
                <a:lnTo>
                  <a:pt x="1341133" y="587805"/>
                </a:lnTo>
                <a:lnTo>
                  <a:pt x="1341133" y="698084"/>
                </a:lnTo>
                <a:cubicBezTo>
                  <a:pt x="1341133" y="740946"/>
                  <a:pt x="1343276" y="779166"/>
                  <a:pt x="1347563" y="812741"/>
                </a:cubicBezTo>
                <a:cubicBezTo>
                  <a:pt x="1351849" y="846317"/>
                  <a:pt x="1362921" y="883107"/>
                  <a:pt x="1380781" y="923112"/>
                </a:cubicBezTo>
                <a:cubicBezTo>
                  <a:pt x="1398640" y="963117"/>
                  <a:pt x="1423286" y="996336"/>
                  <a:pt x="1454719" y="1022767"/>
                </a:cubicBezTo>
                <a:cubicBezTo>
                  <a:pt x="1486151" y="1049199"/>
                  <a:pt x="1530443" y="1071345"/>
                  <a:pt x="1587592" y="1089204"/>
                </a:cubicBezTo>
                <a:cubicBezTo>
                  <a:pt x="1644742" y="1107064"/>
                  <a:pt x="1712251" y="1115993"/>
                  <a:pt x="1790118" y="1115993"/>
                </a:cubicBezTo>
                <a:cubicBezTo>
                  <a:pt x="1867985" y="1115993"/>
                  <a:pt x="1935136" y="1107064"/>
                  <a:pt x="1991572" y="1089204"/>
                </a:cubicBezTo>
                <a:cubicBezTo>
                  <a:pt x="2048007" y="1071345"/>
                  <a:pt x="2090870" y="1049557"/>
                  <a:pt x="2120159" y="1023839"/>
                </a:cubicBezTo>
                <a:cubicBezTo>
                  <a:pt x="2149448" y="998121"/>
                  <a:pt x="2172665" y="964903"/>
                  <a:pt x="2189811" y="924184"/>
                </a:cubicBezTo>
                <a:cubicBezTo>
                  <a:pt x="2206956" y="883464"/>
                  <a:pt x="2217314" y="846674"/>
                  <a:pt x="2220886" y="813813"/>
                </a:cubicBezTo>
                <a:cubicBezTo>
                  <a:pt x="2224458" y="780951"/>
                  <a:pt x="2226244" y="742375"/>
                  <a:pt x="2226244" y="698084"/>
                </a:cubicBezTo>
                <a:lnTo>
                  <a:pt x="2226244" y="587805"/>
                </a:lnTo>
                <a:lnTo>
                  <a:pt x="2752328" y="587805"/>
                </a:lnTo>
                <a:lnTo>
                  <a:pt x="2749702" y="703710"/>
                </a:lnTo>
                <a:cubicBezTo>
                  <a:pt x="2746487" y="794614"/>
                  <a:pt x="2741308" y="870248"/>
                  <a:pt x="2734165" y="930613"/>
                </a:cubicBezTo>
                <a:cubicBezTo>
                  <a:pt x="2719877" y="1051342"/>
                  <a:pt x="2692016" y="1152426"/>
                  <a:pt x="2650583" y="1233865"/>
                </a:cubicBezTo>
                <a:cubicBezTo>
                  <a:pt x="2620579" y="1291015"/>
                  <a:pt x="2578074" y="1339235"/>
                  <a:pt x="2523067" y="1378526"/>
                </a:cubicBezTo>
                <a:cubicBezTo>
                  <a:pt x="2468060" y="1417817"/>
                  <a:pt x="2401980" y="1448178"/>
                  <a:pt x="2324828" y="1469609"/>
                </a:cubicBezTo>
                <a:cubicBezTo>
                  <a:pt x="2247675" y="1491040"/>
                  <a:pt x="2166236" y="1506399"/>
                  <a:pt x="2080511" y="1515686"/>
                </a:cubicBezTo>
                <a:cubicBezTo>
                  <a:pt x="1994786" y="1524973"/>
                  <a:pt x="1897632" y="1529617"/>
                  <a:pt x="1789047" y="1529617"/>
                </a:cubicBezTo>
                <a:cubicBezTo>
                  <a:pt x="1564733" y="1529617"/>
                  <a:pt x="1377566" y="1507471"/>
                  <a:pt x="1227548" y="1463180"/>
                </a:cubicBezTo>
                <a:cubicBezTo>
                  <a:pt x="1077529" y="1418888"/>
                  <a:pt x="973945" y="1342450"/>
                  <a:pt x="916795" y="1233865"/>
                </a:cubicBezTo>
                <a:cubicBezTo>
                  <a:pt x="875361" y="1152426"/>
                  <a:pt x="847500" y="1051342"/>
                  <a:pt x="833213" y="930613"/>
                </a:cubicBezTo>
                <a:cubicBezTo>
                  <a:pt x="826069" y="870248"/>
                  <a:pt x="820711" y="794614"/>
                  <a:pt x="817139" y="703710"/>
                </a:cubicBezTo>
                <a:close/>
                <a:moveTo>
                  <a:pt x="3368530" y="464483"/>
                </a:moveTo>
                <a:lnTo>
                  <a:pt x="3919313" y="464483"/>
                </a:lnTo>
                <a:cubicBezTo>
                  <a:pt x="4016825" y="464483"/>
                  <a:pt x="4077770" y="488594"/>
                  <a:pt x="4102148" y="536814"/>
                </a:cubicBezTo>
                <a:lnTo>
                  <a:pt x="4113196" y="587805"/>
                </a:lnTo>
                <a:lnTo>
                  <a:pt x="3368530" y="587805"/>
                </a:lnTo>
                <a:close/>
                <a:moveTo>
                  <a:pt x="7717883" y="449481"/>
                </a:moveTo>
                <a:lnTo>
                  <a:pt x="7786293" y="587805"/>
                </a:lnTo>
                <a:lnTo>
                  <a:pt x="7650225" y="587805"/>
                </a:lnTo>
                <a:close/>
                <a:moveTo>
                  <a:pt x="5275673" y="443052"/>
                </a:moveTo>
                <a:lnTo>
                  <a:pt x="5839315" y="443052"/>
                </a:lnTo>
                <a:cubicBezTo>
                  <a:pt x="5859317" y="443052"/>
                  <a:pt x="5876105" y="449838"/>
                  <a:pt x="5889678" y="463412"/>
                </a:cubicBezTo>
                <a:cubicBezTo>
                  <a:pt x="5903251" y="476985"/>
                  <a:pt x="5910039" y="493773"/>
                  <a:pt x="5910039" y="513775"/>
                </a:cubicBezTo>
                <a:cubicBezTo>
                  <a:pt x="5910039" y="533778"/>
                  <a:pt x="5903251" y="550923"/>
                  <a:pt x="5889678" y="565210"/>
                </a:cubicBezTo>
                <a:cubicBezTo>
                  <a:pt x="5876105" y="579498"/>
                  <a:pt x="5859317" y="586641"/>
                  <a:pt x="5839315" y="586641"/>
                </a:cubicBezTo>
                <a:lnTo>
                  <a:pt x="5275673" y="586641"/>
                </a:lnTo>
                <a:close/>
                <a:moveTo>
                  <a:pt x="0" y="0"/>
                </a:moveTo>
                <a:lnTo>
                  <a:pt x="24565839" y="0"/>
                </a:lnTo>
                <a:lnTo>
                  <a:pt x="24565839" y="12309577"/>
                </a:lnTo>
                <a:lnTo>
                  <a:pt x="23927383" y="12309577"/>
                </a:lnTo>
                <a:lnTo>
                  <a:pt x="23802879" y="12444231"/>
                </a:lnTo>
                <a:lnTo>
                  <a:pt x="23802879" y="587805"/>
                </a:lnTo>
                <a:lnTo>
                  <a:pt x="14631253" y="587805"/>
                </a:lnTo>
                <a:lnTo>
                  <a:pt x="15142619" y="25143"/>
                </a:lnTo>
                <a:lnTo>
                  <a:pt x="14469677" y="25143"/>
                </a:lnTo>
                <a:lnTo>
                  <a:pt x="14075342" y="451624"/>
                </a:lnTo>
                <a:lnTo>
                  <a:pt x="13683150" y="25143"/>
                </a:lnTo>
                <a:lnTo>
                  <a:pt x="13010209" y="25143"/>
                </a:lnTo>
                <a:lnTo>
                  <a:pt x="13516766" y="587805"/>
                </a:lnTo>
                <a:lnTo>
                  <a:pt x="12503545" y="587805"/>
                </a:lnTo>
                <a:lnTo>
                  <a:pt x="12889241" y="25143"/>
                </a:lnTo>
                <a:lnTo>
                  <a:pt x="12299882" y="25143"/>
                </a:lnTo>
                <a:lnTo>
                  <a:pt x="11911976" y="543779"/>
                </a:lnTo>
                <a:lnTo>
                  <a:pt x="11526214" y="25143"/>
                </a:lnTo>
                <a:lnTo>
                  <a:pt x="10936856" y="25143"/>
                </a:lnTo>
                <a:lnTo>
                  <a:pt x="11321417" y="587805"/>
                </a:lnTo>
                <a:lnTo>
                  <a:pt x="10816603" y="587805"/>
                </a:lnTo>
                <a:lnTo>
                  <a:pt x="10816603" y="25143"/>
                </a:lnTo>
                <a:lnTo>
                  <a:pt x="10319399" y="25143"/>
                </a:lnTo>
                <a:lnTo>
                  <a:pt x="10319399" y="587805"/>
                </a:lnTo>
                <a:lnTo>
                  <a:pt x="10052185" y="587805"/>
                </a:lnTo>
                <a:lnTo>
                  <a:pt x="9595022" y="25143"/>
                </a:lnTo>
                <a:lnTo>
                  <a:pt x="8898505" y="25143"/>
                </a:lnTo>
                <a:lnTo>
                  <a:pt x="8898505" y="587805"/>
                </a:lnTo>
                <a:lnTo>
                  <a:pt x="8359200" y="587805"/>
                </a:lnTo>
                <a:lnTo>
                  <a:pt x="8107930" y="29429"/>
                </a:lnTo>
                <a:lnTo>
                  <a:pt x="7332120" y="29429"/>
                </a:lnTo>
                <a:lnTo>
                  <a:pt x="7081648" y="587805"/>
                </a:lnTo>
                <a:lnTo>
                  <a:pt x="6361543" y="587805"/>
                </a:lnTo>
                <a:lnTo>
                  <a:pt x="6366523" y="577533"/>
                </a:lnTo>
                <a:cubicBezTo>
                  <a:pt x="6383668" y="528599"/>
                  <a:pt x="6392241" y="470198"/>
                  <a:pt x="6392241" y="402333"/>
                </a:cubicBezTo>
                <a:cubicBezTo>
                  <a:pt x="6392241" y="339468"/>
                  <a:pt x="6382955" y="285532"/>
                  <a:pt x="6364381" y="240527"/>
                </a:cubicBezTo>
                <a:cubicBezTo>
                  <a:pt x="6345806" y="195521"/>
                  <a:pt x="6315446" y="156230"/>
                  <a:pt x="6273298" y="122655"/>
                </a:cubicBezTo>
                <a:cubicBezTo>
                  <a:pt x="6231149" y="89079"/>
                  <a:pt x="6174714" y="64433"/>
                  <a:pt x="6103990" y="48717"/>
                </a:cubicBezTo>
                <a:cubicBezTo>
                  <a:pt x="6033267" y="33001"/>
                  <a:pt x="5947185" y="25143"/>
                  <a:pt x="5845744" y="25143"/>
                </a:cubicBezTo>
                <a:lnTo>
                  <a:pt x="4774181" y="25143"/>
                </a:lnTo>
                <a:lnTo>
                  <a:pt x="4774181" y="587805"/>
                </a:lnTo>
                <a:lnTo>
                  <a:pt x="4621239" y="587805"/>
                </a:lnTo>
                <a:lnTo>
                  <a:pt x="4622258" y="578069"/>
                </a:lnTo>
                <a:cubicBezTo>
                  <a:pt x="4622258" y="503774"/>
                  <a:pt x="4612614" y="437337"/>
                  <a:pt x="4593326" y="378758"/>
                </a:cubicBezTo>
                <a:cubicBezTo>
                  <a:pt x="4574038" y="320179"/>
                  <a:pt x="4549749" y="271959"/>
                  <a:pt x="4520460" y="234097"/>
                </a:cubicBezTo>
                <a:cubicBezTo>
                  <a:pt x="4491170" y="196235"/>
                  <a:pt x="4455094" y="163374"/>
                  <a:pt x="4412232" y="135513"/>
                </a:cubicBezTo>
                <a:cubicBezTo>
                  <a:pt x="4369369" y="107653"/>
                  <a:pt x="4329007" y="86936"/>
                  <a:pt x="4291145" y="73363"/>
                </a:cubicBezTo>
                <a:cubicBezTo>
                  <a:pt x="4253283" y="59790"/>
                  <a:pt x="4211135" y="49074"/>
                  <a:pt x="4164701" y="41216"/>
                </a:cubicBezTo>
                <a:cubicBezTo>
                  <a:pt x="4118266" y="33358"/>
                  <a:pt x="4082190" y="28715"/>
                  <a:pt x="4056473" y="27286"/>
                </a:cubicBezTo>
                <a:cubicBezTo>
                  <a:pt x="4030755" y="25857"/>
                  <a:pt x="4003609" y="25143"/>
                  <a:pt x="3975034" y="25143"/>
                </a:cubicBezTo>
                <a:lnTo>
                  <a:pt x="2869181" y="25143"/>
                </a:lnTo>
                <a:lnTo>
                  <a:pt x="2869181" y="587805"/>
                </a:lnTo>
                <a:lnTo>
                  <a:pt x="2752328" y="587805"/>
                </a:lnTo>
                <a:lnTo>
                  <a:pt x="2753051" y="555901"/>
                </a:lnTo>
                <a:cubicBezTo>
                  <a:pt x="2753676" y="502814"/>
                  <a:pt x="2753810" y="445909"/>
                  <a:pt x="2753452" y="385188"/>
                </a:cubicBezTo>
                <a:lnTo>
                  <a:pt x="2753452" y="25143"/>
                </a:lnTo>
                <a:lnTo>
                  <a:pt x="2226244" y="25143"/>
                </a:lnTo>
                <a:lnTo>
                  <a:pt x="2226244" y="587805"/>
                </a:lnTo>
                <a:lnTo>
                  <a:pt x="1341133" y="587805"/>
                </a:lnTo>
                <a:lnTo>
                  <a:pt x="1341133" y="25143"/>
                </a:lnTo>
                <a:lnTo>
                  <a:pt x="813924" y="25143"/>
                </a:lnTo>
                <a:lnTo>
                  <a:pt x="811781" y="385188"/>
                </a:lnTo>
                <a:cubicBezTo>
                  <a:pt x="811781" y="445909"/>
                  <a:pt x="812228" y="502814"/>
                  <a:pt x="813121" y="555901"/>
                </a:cubicBezTo>
                <a:lnTo>
                  <a:pt x="813988" y="587805"/>
                </a:lnTo>
                <a:lnTo>
                  <a:pt x="639565" y="587805"/>
                </a:lnTo>
                <a:lnTo>
                  <a:pt x="639565" y="13231964"/>
                </a:lnTo>
                <a:lnTo>
                  <a:pt x="10294134" y="13231964"/>
                </a:lnTo>
                <a:lnTo>
                  <a:pt x="10322531" y="13381408"/>
                </a:lnTo>
                <a:cubicBezTo>
                  <a:pt x="10336461" y="13431950"/>
                  <a:pt x="10353784" y="13477581"/>
                  <a:pt x="10374501" y="13518300"/>
                </a:cubicBezTo>
                <a:cubicBezTo>
                  <a:pt x="10431652" y="13626885"/>
                  <a:pt x="10535235" y="13703323"/>
                  <a:pt x="10685254" y="13747614"/>
                </a:cubicBezTo>
                <a:cubicBezTo>
                  <a:pt x="10835274" y="13791905"/>
                  <a:pt x="11022439" y="13814051"/>
                  <a:pt x="11246753" y="13814051"/>
                </a:cubicBezTo>
                <a:cubicBezTo>
                  <a:pt x="11355338" y="13814051"/>
                  <a:pt x="11452494" y="13809407"/>
                  <a:pt x="11538217" y="13800121"/>
                </a:cubicBezTo>
                <a:cubicBezTo>
                  <a:pt x="11623943" y="13790834"/>
                  <a:pt x="11705382" y="13775475"/>
                  <a:pt x="11782535" y="13754043"/>
                </a:cubicBezTo>
                <a:cubicBezTo>
                  <a:pt x="11859686" y="13732612"/>
                  <a:pt x="11925766" y="13702251"/>
                  <a:pt x="11980773" y="13662961"/>
                </a:cubicBezTo>
                <a:cubicBezTo>
                  <a:pt x="12035780" y="13623670"/>
                  <a:pt x="12078285" y="13575450"/>
                  <a:pt x="12108289" y="13518300"/>
                </a:cubicBezTo>
                <a:cubicBezTo>
                  <a:pt x="12129006" y="13477581"/>
                  <a:pt x="12146330" y="13431950"/>
                  <a:pt x="12160260" y="13381408"/>
                </a:cubicBezTo>
                <a:lnTo>
                  <a:pt x="12188657" y="13231964"/>
                </a:lnTo>
                <a:lnTo>
                  <a:pt x="12326887" y="13231964"/>
                </a:lnTo>
                <a:lnTo>
                  <a:pt x="12326887" y="13814051"/>
                </a:lnTo>
                <a:lnTo>
                  <a:pt x="12826235" y="13814051"/>
                </a:lnTo>
                <a:lnTo>
                  <a:pt x="12826235" y="13458292"/>
                </a:lnTo>
                <a:lnTo>
                  <a:pt x="13278435" y="13458292"/>
                </a:lnTo>
                <a:lnTo>
                  <a:pt x="13535611" y="13811908"/>
                </a:lnTo>
                <a:lnTo>
                  <a:pt x="14112111" y="13814051"/>
                </a:lnTo>
                <a:lnTo>
                  <a:pt x="13803501" y="13370424"/>
                </a:lnTo>
                <a:cubicBezTo>
                  <a:pt x="13849578" y="13345064"/>
                  <a:pt x="13889895" y="13315462"/>
                  <a:pt x="13924453" y="13281618"/>
                </a:cubicBezTo>
                <a:lnTo>
                  <a:pt x="13962000" y="13231964"/>
                </a:lnTo>
                <a:lnTo>
                  <a:pt x="14231887" y="13231964"/>
                </a:lnTo>
                <a:lnTo>
                  <a:pt x="14231887" y="13814051"/>
                </a:lnTo>
                <a:lnTo>
                  <a:pt x="14656227" y="13814051"/>
                </a:lnTo>
                <a:lnTo>
                  <a:pt x="15474900" y="13814051"/>
                </a:lnTo>
                <a:cubicBezTo>
                  <a:pt x="15576341" y="13814051"/>
                  <a:pt x="15661352" y="13805121"/>
                  <a:pt x="15729931" y="13787262"/>
                </a:cubicBezTo>
                <a:cubicBezTo>
                  <a:pt x="15798512" y="13769403"/>
                  <a:pt x="15851733" y="13741542"/>
                  <a:pt x="15889595" y="13703680"/>
                </a:cubicBezTo>
                <a:cubicBezTo>
                  <a:pt x="15927457" y="13665818"/>
                  <a:pt x="15953889" y="13622241"/>
                  <a:pt x="15968891" y="13572949"/>
                </a:cubicBezTo>
                <a:cubicBezTo>
                  <a:pt x="15983893" y="13523657"/>
                  <a:pt x="15991393" y="13463293"/>
                  <a:pt x="15991393" y="13391855"/>
                </a:cubicBezTo>
                <a:cubicBezTo>
                  <a:pt x="15991393" y="13358994"/>
                  <a:pt x="15989607" y="13327919"/>
                  <a:pt x="15986036" y="13298629"/>
                </a:cubicBezTo>
                <a:lnTo>
                  <a:pt x="15973049" y="13231964"/>
                </a:lnTo>
                <a:lnTo>
                  <a:pt x="16377992" y="13231964"/>
                </a:lnTo>
                <a:lnTo>
                  <a:pt x="16116885" y="13814051"/>
                </a:lnTo>
                <a:lnTo>
                  <a:pt x="16691242" y="13814051"/>
                </a:lnTo>
                <a:lnTo>
                  <a:pt x="16804828" y="13561162"/>
                </a:lnTo>
                <a:lnTo>
                  <a:pt x="17548491" y="13561162"/>
                </a:lnTo>
                <a:lnTo>
                  <a:pt x="17662077" y="13814051"/>
                </a:lnTo>
                <a:lnTo>
                  <a:pt x="18240721" y="13814051"/>
                </a:lnTo>
                <a:lnTo>
                  <a:pt x="17978783" y="13231964"/>
                </a:lnTo>
                <a:lnTo>
                  <a:pt x="18356211" y="13231964"/>
                </a:lnTo>
                <a:lnTo>
                  <a:pt x="18356211" y="13814051"/>
                </a:lnTo>
                <a:lnTo>
                  <a:pt x="18855559" y="13814051"/>
                </a:lnTo>
                <a:lnTo>
                  <a:pt x="18855559" y="13231964"/>
                </a:lnTo>
                <a:lnTo>
                  <a:pt x="19119419" y="13231964"/>
                </a:lnTo>
                <a:lnTo>
                  <a:pt x="19592795" y="13814051"/>
                </a:lnTo>
                <a:lnTo>
                  <a:pt x="20274311" y="13814051"/>
                </a:lnTo>
                <a:lnTo>
                  <a:pt x="20274311" y="13231964"/>
                </a:lnTo>
                <a:lnTo>
                  <a:pt x="21024983" y="13231964"/>
                </a:lnTo>
                <a:lnTo>
                  <a:pt x="21121081" y="13372567"/>
                </a:lnTo>
                <a:lnTo>
                  <a:pt x="21121081" y="13814051"/>
                </a:lnTo>
                <a:lnTo>
                  <a:pt x="21618287" y="13814051"/>
                </a:lnTo>
                <a:lnTo>
                  <a:pt x="21618287" y="13372567"/>
                </a:lnTo>
                <a:lnTo>
                  <a:pt x="21714667" y="13231964"/>
                </a:lnTo>
                <a:lnTo>
                  <a:pt x="22990505" y="13231964"/>
                </a:lnTo>
                <a:lnTo>
                  <a:pt x="22461487" y="13814051"/>
                </a:lnTo>
                <a:lnTo>
                  <a:pt x="23134427" y="13814051"/>
                </a:lnTo>
                <a:lnTo>
                  <a:pt x="23530907" y="13387569"/>
                </a:lnTo>
                <a:lnTo>
                  <a:pt x="23920955" y="13814051"/>
                </a:lnTo>
                <a:lnTo>
                  <a:pt x="24565839" y="13814051"/>
                </a:lnTo>
                <a:lnTo>
                  <a:pt x="24565839" y="13819767"/>
                </a:lnTo>
                <a:lnTo>
                  <a:pt x="0" y="13819767"/>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6900" dirty="0">
              <a:ln>
                <a:solidFill>
                  <a:schemeClr val="bg1"/>
                </a:solidFill>
              </a:ln>
              <a:solidFill>
                <a:schemeClr val="bg1"/>
              </a:solidFill>
              <a:latin typeface="Hanson" pitchFamily="2" charset="0"/>
            </a:endParaRPr>
          </a:p>
        </p:txBody>
      </p:sp>
      <p:sp>
        <p:nvSpPr>
          <p:cNvPr id="18" name="Title 1">
            <a:extLst>
              <a:ext uri="{FF2B5EF4-FFF2-40B4-BE49-F238E27FC236}">
                <a16:creationId xmlns:a16="http://schemas.microsoft.com/office/drawing/2014/main" id="{2D483213-7E75-4B42-B4B6-E82BD29C0D5D}"/>
              </a:ext>
            </a:extLst>
          </p:cNvPr>
          <p:cNvSpPr txBox="1">
            <a:spLocks/>
          </p:cNvSpPr>
          <p:nvPr/>
        </p:nvSpPr>
        <p:spPr>
          <a:xfrm rot="1468393">
            <a:off x="18748942" y="7981314"/>
            <a:ext cx="5676196" cy="5714509"/>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STEP.OUR.STEP.OUR.STEP.OUR.STEP.</a:t>
            </a:r>
          </a:p>
        </p:txBody>
      </p:sp>
      <p:sp>
        <p:nvSpPr>
          <p:cNvPr id="21" name="Freeform: Shape 20">
            <a:extLst>
              <a:ext uri="{FF2B5EF4-FFF2-40B4-BE49-F238E27FC236}">
                <a16:creationId xmlns:a16="http://schemas.microsoft.com/office/drawing/2014/main" id="{CDFCDC4D-3FE2-4304-B36F-1EF57C707B06}"/>
              </a:ext>
            </a:extLst>
          </p:cNvPr>
          <p:cNvSpPr/>
          <p:nvPr/>
        </p:nvSpPr>
        <p:spPr>
          <a:xfrm>
            <a:off x="261257" y="2925264"/>
            <a:ext cx="17873363" cy="1765040"/>
          </a:xfrm>
          <a:custGeom>
            <a:avLst/>
            <a:gdLst/>
            <a:ahLst/>
            <a:cxnLst/>
            <a:rect l="l" t="t" r="r" b="b"/>
            <a:pathLst>
              <a:path w="10842496" h="1070724">
                <a:moveTo>
                  <a:pt x="10522475" y="806034"/>
                </a:moveTo>
                <a:lnTo>
                  <a:pt x="10842496" y="806034"/>
                </a:lnTo>
                <a:lnTo>
                  <a:pt x="10754056" y="1066238"/>
                </a:lnTo>
                <a:lnTo>
                  <a:pt x="10434035" y="1066238"/>
                </a:lnTo>
                <a:close/>
                <a:moveTo>
                  <a:pt x="8436695" y="275158"/>
                </a:moveTo>
                <a:cubicBezTo>
                  <a:pt x="8382860" y="275158"/>
                  <a:pt x="8333558" y="280891"/>
                  <a:pt x="8288789" y="292356"/>
                </a:cubicBezTo>
                <a:cubicBezTo>
                  <a:pt x="8244019" y="303821"/>
                  <a:pt x="8204526" y="321018"/>
                  <a:pt x="8170311" y="343948"/>
                </a:cubicBezTo>
                <a:cubicBezTo>
                  <a:pt x="8136096" y="366878"/>
                  <a:pt x="8107086" y="394294"/>
                  <a:pt x="8083284" y="426196"/>
                </a:cubicBezTo>
                <a:cubicBezTo>
                  <a:pt x="8059482" y="458099"/>
                  <a:pt x="8040634" y="494487"/>
                  <a:pt x="8026739" y="535362"/>
                </a:cubicBezTo>
                <a:cubicBezTo>
                  <a:pt x="7999977" y="614121"/>
                  <a:pt x="8005966" y="677178"/>
                  <a:pt x="8044707" y="724534"/>
                </a:cubicBezTo>
                <a:cubicBezTo>
                  <a:pt x="8083448" y="771889"/>
                  <a:pt x="8156654" y="795566"/>
                  <a:pt x="8264325" y="795566"/>
                </a:cubicBezTo>
                <a:cubicBezTo>
                  <a:pt x="8370001" y="795566"/>
                  <a:pt x="8459034" y="774132"/>
                  <a:pt x="8531422" y="731263"/>
                </a:cubicBezTo>
                <a:cubicBezTo>
                  <a:pt x="8603810" y="688394"/>
                  <a:pt x="8654911" y="623094"/>
                  <a:pt x="8684726" y="535362"/>
                </a:cubicBezTo>
                <a:cubicBezTo>
                  <a:pt x="8713528" y="450621"/>
                  <a:pt x="8705062" y="386069"/>
                  <a:pt x="8659327" y="341705"/>
                </a:cubicBezTo>
                <a:cubicBezTo>
                  <a:pt x="8613592" y="297340"/>
                  <a:pt x="8539381" y="275158"/>
                  <a:pt x="8436695" y="275158"/>
                </a:cubicBezTo>
                <a:close/>
                <a:moveTo>
                  <a:pt x="9323731" y="16450"/>
                </a:moveTo>
                <a:lnTo>
                  <a:pt x="9809744" y="16450"/>
                </a:lnTo>
                <a:lnTo>
                  <a:pt x="10103781" y="638547"/>
                </a:lnTo>
                <a:lnTo>
                  <a:pt x="10315198" y="16450"/>
                </a:lnTo>
                <a:lnTo>
                  <a:pt x="10662136" y="16450"/>
                </a:lnTo>
                <a:lnTo>
                  <a:pt x="10305361" y="1066238"/>
                </a:lnTo>
                <a:lnTo>
                  <a:pt x="9829816" y="1066238"/>
                </a:lnTo>
                <a:lnTo>
                  <a:pt x="9530357" y="433673"/>
                </a:lnTo>
                <a:lnTo>
                  <a:pt x="9315390" y="1066238"/>
                </a:lnTo>
                <a:lnTo>
                  <a:pt x="8966955" y="1066238"/>
                </a:lnTo>
                <a:close/>
                <a:moveTo>
                  <a:pt x="5637557" y="16450"/>
                </a:moveTo>
                <a:lnTo>
                  <a:pt x="7023815" y="16450"/>
                </a:lnTo>
                <a:lnTo>
                  <a:pt x="6905910" y="363388"/>
                </a:lnTo>
                <a:lnTo>
                  <a:pt x="6386997" y="363388"/>
                </a:lnTo>
                <a:lnTo>
                  <a:pt x="6148127" y="1066238"/>
                </a:lnTo>
                <a:lnTo>
                  <a:pt x="5801189" y="1066238"/>
                </a:lnTo>
                <a:lnTo>
                  <a:pt x="6040059" y="363388"/>
                </a:lnTo>
                <a:lnTo>
                  <a:pt x="5519652" y="363388"/>
                </a:lnTo>
                <a:close/>
                <a:moveTo>
                  <a:pt x="5192320" y="16450"/>
                </a:moveTo>
                <a:lnTo>
                  <a:pt x="5540754" y="16450"/>
                </a:lnTo>
                <a:lnTo>
                  <a:pt x="5183978" y="1066238"/>
                </a:lnTo>
                <a:lnTo>
                  <a:pt x="4835544" y="1066238"/>
                </a:lnTo>
                <a:close/>
                <a:moveTo>
                  <a:pt x="2989606" y="16450"/>
                </a:moveTo>
                <a:lnTo>
                  <a:pt x="4375866" y="16450"/>
                </a:lnTo>
                <a:lnTo>
                  <a:pt x="4257961" y="363388"/>
                </a:lnTo>
                <a:lnTo>
                  <a:pt x="3739048" y="363388"/>
                </a:lnTo>
                <a:lnTo>
                  <a:pt x="3500177" y="1066238"/>
                </a:lnTo>
                <a:lnTo>
                  <a:pt x="3153239" y="1066238"/>
                </a:lnTo>
                <a:lnTo>
                  <a:pt x="3392109" y="363388"/>
                </a:lnTo>
                <a:lnTo>
                  <a:pt x="2871701" y="363388"/>
                </a:lnTo>
                <a:close/>
                <a:moveTo>
                  <a:pt x="1734745" y="16450"/>
                </a:moveTo>
                <a:lnTo>
                  <a:pt x="2893699" y="16450"/>
                </a:lnTo>
                <a:lnTo>
                  <a:pt x="2794580" y="308058"/>
                </a:lnTo>
                <a:lnTo>
                  <a:pt x="1984060" y="308058"/>
                </a:lnTo>
                <a:lnTo>
                  <a:pt x="1952563" y="400774"/>
                </a:lnTo>
                <a:lnTo>
                  <a:pt x="2712239" y="400774"/>
                </a:lnTo>
                <a:lnTo>
                  <a:pt x="2617209" y="680418"/>
                </a:lnTo>
                <a:lnTo>
                  <a:pt x="1857533" y="680418"/>
                </a:lnTo>
                <a:lnTo>
                  <a:pt x="1825498" y="774630"/>
                </a:lnTo>
                <a:lnTo>
                  <a:pt x="2636019" y="774630"/>
                </a:lnTo>
                <a:lnTo>
                  <a:pt x="2536923" y="1066238"/>
                </a:lnTo>
                <a:lnTo>
                  <a:pt x="1377969" y="1066238"/>
                </a:lnTo>
                <a:close/>
                <a:moveTo>
                  <a:pt x="928205" y="7477"/>
                </a:moveTo>
                <a:cubicBezTo>
                  <a:pt x="1034879" y="7477"/>
                  <a:pt x="1124647" y="13957"/>
                  <a:pt x="1197510" y="26918"/>
                </a:cubicBezTo>
                <a:cubicBezTo>
                  <a:pt x="1270373" y="39878"/>
                  <a:pt x="1327901" y="59817"/>
                  <a:pt x="1370092" y="86735"/>
                </a:cubicBezTo>
                <a:cubicBezTo>
                  <a:pt x="1412283" y="113652"/>
                  <a:pt x="1443733" y="144309"/>
                  <a:pt x="1464444" y="178703"/>
                </a:cubicBezTo>
                <a:cubicBezTo>
                  <a:pt x="1485154" y="213098"/>
                  <a:pt x="1499333" y="255718"/>
                  <a:pt x="1506982" y="306562"/>
                </a:cubicBezTo>
                <a:lnTo>
                  <a:pt x="1143874" y="415728"/>
                </a:lnTo>
                <a:cubicBezTo>
                  <a:pt x="1117766" y="342951"/>
                  <a:pt x="1010999" y="306562"/>
                  <a:pt x="823572" y="306562"/>
                </a:cubicBezTo>
                <a:cubicBezTo>
                  <a:pt x="751792" y="306562"/>
                  <a:pt x="689942" y="312544"/>
                  <a:pt x="638023" y="324507"/>
                </a:cubicBezTo>
                <a:cubicBezTo>
                  <a:pt x="586103" y="336471"/>
                  <a:pt x="543702" y="354167"/>
                  <a:pt x="510818" y="377595"/>
                </a:cubicBezTo>
                <a:cubicBezTo>
                  <a:pt x="477934" y="401023"/>
                  <a:pt x="451764" y="426695"/>
                  <a:pt x="432308" y="454609"/>
                </a:cubicBezTo>
                <a:cubicBezTo>
                  <a:pt x="412852" y="482524"/>
                  <a:pt x="396519" y="515922"/>
                  <a:pt x="383310" y="554803"/>
                </a:cubicBezTo>
                <a:cubicBezTo>
                  <a:pt x="371113" y="590693"/>
                  <a:pt x="365178" y="621349"/>
                  <a:pt x="365505" y="646771"/>
                </a:cubicBezTo>
                <a:cubicBezTo>
                  <a:pt x="365832" y="672194"/>
                  <a:pt x="374481" y="695871"/>
                  <a:pt x="391453" y="717804"/>
                </a:cubicBezTo>
                <a:cubicBezTo>
                  <a:pt x="408424" y="739737"/>
                  <a:pt x="439388" y="756436"/>
                  <a:pt x="484344" y="767901"/>
                </a:cubicBezTo>
                <a:cubicBezTo>
                  <a:pt x="529300" y="779366"/>
                  <a:pt x="588167" y="785098"/>
                  <a:pt x="660945" y="785098"/>
                </a:cubicBezTo>
                <a:cubicBezTo>
                  <a:pt x="711789" y="785098"/>
                  <a:pt x="755920" y="782855"/>
                  <a:pt x="793337" y="778369"/>
                </a:cubicBezTo>
                <a:cubicBezTo>
                  <a:pt x="830753" y="773883"/>
                  <a:pt x="862122" y="766655"/>
                  <a:pt x="887443" y="756685"/>
                </a:cubicBezTo>
                <a:cubicBezTo>
                  <a:pt x="912764" y="746716"/>
                  <a:pt x="931344" y="738242"/>
                  <a:pt x="943183" y="731263"/>
                </a:cubicBezTo>
                <a:cubicBezTo>
                  <a:pt x="955022" y="724284"/>
                  <a:pt x="970965" y="713318"/>
                  <a:pt x="991013" y="698364"/>
                </a:cubicBezTo>
                <a:lnTo>
                  <a:pt x="558835" y="698364"/>
                </a:lnTo>
                <a:lnTo>
                  <a:pt x="642672" y="451618"/>
                </a:lnTo>
                <a:lnTo>
                  <a:pt x="1498056" y="451618"/>
                </a:lnTo>
                <a:lnTo>
                  <a:pt x="1289187" y="1066238"/>
                </a:lnTo>
                <a:lnTo>
                  <a:pt x="1009542" y="1066238"/>
                </a:lnTo>
                <a:lnTo>
                  <a:pt x="1046648" y="957072"/>
                </a:lnTo>
                <a:cubicBezTo>
                  <a:pt x="988575" y="995953"/>
                  <a:pt x="925249" y="1024616"/>
                  <a:pt x="856670" y="1043059"/>
                </a:cubicBezTo>
                <a:cubicBezTo>
                  <a:pt x="788091" y="1061503"/>
                  <a:pt x="694483" y="1070724"/>
                  <a:pt x="575846" y="1070724"/>
                </a:cubicBezTo>
                <a:cubicBezTo>
                  <a:pt x="469172" y="1070724"/>
                  <a:pt x="377838" y="1062250"/>
                  <a:pt x="301844" y="1045302"/>
                </a:cubicBezTo>
                <a:cubicBezTo>
                  <a:pt x="225850" y="1028354"/>
                  <a:pt x="165686" y="1005175"/>
                  <a:pt x="121353" y="975765"/>
                </a:cubicBezTo>
                <a:cubicBezTo>
                  <a:pt x="77020" y="946355"/>
                  <a:pt x="45192" y="909468"/>
                  <a:pt x="25868" y="865104"/>
                </a:cubicBezTo>
                <a:cubicBezTo>
                  <a:pt x="6544" y="820739"/>
                  <a:pt x="-1953" y="773135"/>
                  <a:pt x="376" y="722290"/>
                </a:cubicBezTo>
                <a:cubicBezTo>
                  <a:pt x="2705" y="671446"/>
                  <a:pt x="14711" y="614121"/>
                  <a:pt x="36395" y="550316"/>
                </a:cubicBezTo>
                <a:cubicBezTo>
                  <a:pt x="61131" y="477539"/>
                  <a:pt x="96208" y="410993"/>
                  <a:pt x="141623" y="350677"/>
                </a:cubicBezTo>
                <a:cubicBezTo>
                  <a:pt x="187039" y="290362"/>
                  <a:pt x="238546" y="239268"/>
                  <a:pt x="296143" y="197396"/>
                </a:cubicBezTo>
                <a:cubicBezTo>
                  <a:pt x="353740" y="155524"/>
                  <a:pt x="417113" y="120133"/>
                  <a:pt x="486260" y="91221"/>
                </a:cubicBezTo>
                <a:cubicBezTo>
                  <a:pt x="555408" y="62310"/>
                  <a:pt x="626912" y="41124"/>
                  <a:pt x="700772" y="27665"/>
                </a:cubicBezTo>
                <a:cubicBezTo>
                  <a:pt x="774632" y="14207"/>
                  <a:pt x="850443" y="7477"/>
                  <a:pt x="928205" y="7477"/>
                </a:cubicBezTo>
                <a:close/>
                <a:moveTo>
                  <a:pt x="8521234" y="0"/>
                </a:moveTo>
                <a:cubicBezTo>
                  <a:pt x="8615944" y="0"/>
                  <a:pt x="8697908" y="5234"/>
                  <a:pt x="8767126" y="15702"/>
                </a:cubicBezTo>
                <a:cubicBezTo>
                  <a:pt x="8836344" y="26170"/>
                  <a:pt x="8897626" y="43866"/>
                  <a:pt x="8950970" y="68790"/>
                </a:cubicBezTo>
                <a:cubicBezTo>
                  <a:pt x="9004315" y="93713"/>
                  <a:pt x="9043815" y="126364"/>
                  <a:pt x="9069471" y="166740"/>
                </a:cubicBezTo>
                <a:cubicBezTo>
                  <a:pt x="9095127" y="207116"/>
                  <a:pt x="9108504" y="257961"/>
                  <a:pt x="9109603" y="319273"/>
                </a:cubicBezTo>
                <a:cubicBezTo>
                  <a:pt x="9110700" y="380586"/>
                  <a:pt x="9097184" y="452615"/>
                  <a:pt x="9069050" y="535362"/>
                </a:cubicBezTo>
                <a:cubicBezTo>
                  <a:pt x="9041275" y="617112"/>
                  <a:pt x="9007504" y="687896"/>
                  <a:pt x="8967736" y="747713"/>
                </a:cubicBezTo>
                <a:cubicBezTo>
                  <a:pt x="8927966" y="807530"/>
                  <a:pt x="8882858" y="858125"/>
                  <a:pt x="8832411" y="899498"/>
                </a:cubicBezTo>
                <a:cubicBezTo>
                  <a:pt x="8781963" y="940872"/>
                  <a:pt x="8722758" y="974270"/>
                  <a:pt x="8654794" y="999692"/>
                </a:cubicBezTo>
                <a:cubicBezTo>
                  <a:pt x="8586830" y="1025114"/>
                  <a:pt x="8513601" y="1043308"/>
                  <a:pt x="8435107" y="1054275"/>
                </a:cubicBezTo>
                <a:cubicBezTo>
                  <a:pt x="8356613" y="1065241"/>
                  <a:pt x="8267517" y="1070724"/>
                  <a:pt x="8167823" y="1070724"/>
                </a:cubicBezTo>
                <a:cubicBezTo>
                  <a:pt x="7920579" y="1070724"/>
                  <a:pt x="7756211" y="1025612"/>
                  <a:pt x="7674718" y="935388"/>
                </a:cubicBezTo>
                <a:cubicBezTo>
                  <a:pt x="7593225" y="845164"/>
                  <a:pt x="7584661" y="705342"/>
                  <a:pt x="7649027" y="515922"/>
                </a:cubicBezTo>
                <a:cubicBezTo>
                  <a:pt x="7708657" y="340459"/>
                  <a:pt x="7810113" y="210606"/>
                  <a:pt x="7953393" y="126364"/>
                </a:cubicBezTo>
                <a:cubicBezTo>
                  <a:pt x="8096673" y="42121"/>
                  <a:pt x="8285953" y="0"/>
                  <a:pt x="8521234" y="0"/>
                </a:cubicBezTo>
                <a:close/>
              </a:path>
            </a:pathLst>
          </a:custGeom>
          <a:gradFill>
            <a:gsLst>
              <a:gs pos="0">
                <a:srgbClr val="FD4CC1"/>
              </a:gs>
              <a:gs pos="67000">
                <a:srgbClr val="FD4CC1"/>
              </a:gs>
              <a:gs pos="35000">
                <a:srgbClr val="FA3518"/>
              </a:gs>
              <a:gs pos="100000">
                <a:srgbClr val="0A37F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Title 1">
            <a:extLst>
              <a:ext uri="{FF2B5EF4-FFF2-40B4-BE49-F238E27FC236}">
                <a16:creationId xmlns:a16="http://schemas.microsoft.com/office/drawing/2014/main" id="{A7302061-23D0-4155-BFB6-666AF2D5FC47}"/>
              </a:ext>
            </a:extLst>
          </p:cNvPr>
          <p:cNvSpPr txBox="1">
            <a:spLocks/>
          </p:cNvSpPr>
          <p:nvPr/>
        </p:nvSpPr>
        <p:spPr>
          <a:xfrm>
            <a:off x="1459356" y="5150733"/>
            <a:ext cx="5759841" cy="346875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dirty="0">
                <a:solidFill>
                  <a:srgbClr val="000000"/>
                </a:solidFill>
                <a:latin typeface="Oswald" panose="02000503000000000000" pitchFamily="2" charset="0"/>
              </a:rPr>
              <a:t>CREATE ON YOUR OWN TERMS.</a:t>
            </a:r>
          </a:p>
        </p:txBody>
      </p:sp>
      <p:sp>
        <p:nvSpPr>
          <p:cNvPr id="23" name="Freeform: Shape 22">
            <a:extLst>
              <a:ext uri="{FF2B5EF4-FFF2-40B4-BE49-F238E27FC236}">
                <a16:creationId xmlns:a16="http://schemas.microsoft.com/office/drawing/2014/main" id="{3A13608C-91E2-4D83-A94B-C3F04434E3BF}"/>
              </a:ext>
            </a:extLst>
          </p:cNvPr>
          <p:cNvSpPr/>
          <p:nvPr/>
        </p:nvSpPr>
        <p:spPr>
          <a:xfrm>
            <a:off x="425302" y="2796811"/>
            <a:ext cx="17873363" cy="1765040"/>
          </a:xfrm>
          <a:custGeom>
            <a:avLst/>
            <a:gdLst/>
            <a:ahLst/>
            <a:cxnLst/>
            <a:rect l="l" t="t" r="r" b="b"/>
            <a:pathLst>
              <a:path w="10842496" h="1070724">
                <a:moveTo>
                  <a:pt x="10522475" y="806034"/>
                </a:moveTo>
                <a:lnTo>
                  <a:pt x="10842496" y="806034"/>
                </a:lnTo>
                <a:lnTo>
                  <a:pt x="10754056" y="1066238"/>
                </a:lnTo>
                <a:lnTo>
                  <a:pt x="10434035" y="1066238"/>
                </a:lnTo>
                <a:close/>
                <a:moveTo>
                  <a:pt x="8436695" y="275158"/>
                </a:moveTo>
                <a:cubicBezTo>
                  <a:pt x="8382860" y="275158"/>
                  <a:pt x="8333558" y="280891"/>
                  <a:pt x="8288789" y="292356"/>
                </a:cubicBezTo>
                <a:cubicBezTo>
                  <a:pt x="8244019" y="303821"/>
                  <a:pt x="8204526" y="321018"/>
                  <a:pt x="8170311" y="343948"/>
                </a:cubicBezTo>
                <a:cubicBezTo>
                  <a:pt x="8136096" y="366878"/>
                  <a:pt x="8107086" y="394294"/>
                  <a:pt x="8083284" y="426196"/>
                </a:cubicBezTo>
                <a:cubicBezTo>
                  <a:pt x="8059482" y="458099"/>
                  <a:pt x="8040634" y="494487"/>
                  <a:pt x="8026739" y="535362"/>
                </a:cubicBezTo>
                <a:cubicBezTo>
                  <a:pt x="7999977" y="614121"/>
                  <a:pt x="8005966" y="677178"/>
                  <a:pt x="8044707" y="724534"/>
                </a:cubicBezTo>
                <a:cubicBezTo>
                  <a:pt x="8083448" y="771889"/>
                  <a:pt x="8156654" y="795566"/>
                  <a:pt x="8264325" y="795566"/>
                </a:cubicBezTo>
                <a:cubicBezTo>
                  <a:pt x="8370001" y="795566"/>
                  <a:pt x="8459034" y="774132"/>
                  <a:pt x="8531422" y="731263"/>
                </a:cubicBezTo>
                <a:cubicBezTo>
                  <a:pt x="8603810" y="688394"/>
                  <a:pt x="8654911" y="623094"/>
                  <a:pt x="8684726" y="535362"/>
                </a:cubicBezTo>
                <a:cubicBezTo>
                  <a:pt x="8713528" y="450621"/>
                  <a:pt x="8705062" y="386069"/>
                  <a:pt x="8659327" y="341705"/>
                </a:cubicBezTo>
                <a:cubicBezTo>
                  <a:pt x="8613592" y="297340"/>
                  <a:pt x="8539381" y="275158"/>
                  <a:pt x="8436695" y="275158"/>
                </a:cubicBezTo>
                <a:close/>
                <a:moveTo>
                  <a:pt x="9323731" y="16450"/>
                </a:moveTo>
                <a:lnTo>
                  <a:pt x="9809744" y="16450"/>
                </a:lnTo>
                <a:lnTo>
                  <a:pt x="10103781" y="638547"/>
                </a:lnTo>
                <a:lnTo>
                  <a:pt x="10315198" y="16450"/>
                </a:lnTo>
                <a:lnTo>
                  <a:pt x="10662136" y="16450"/>
                </a:lnTo>
                <a:lnTo>
                  <a:pt x="10305361" y="1066238"/>
                </a:lnTo>
                <a:lnTo>
                  <a:pt x="9829816" y="1066238"/>
                </a:lnTo>
                <a:lnTo>
                  <a:pt x="9530357" y="433673"/>
                </a:lnTo>
                <a:lnTo>
                  <a:pt x="9315390" y="1066238"/>
                </a:lnTo>
                <a:lnTo>
                  <a:pt x="8966955" y="1066238"/>
                </a:lnTo>
                <a:close/>
                <a:moveTo>
                  <a:pt x="5637557" y="16450"/>
                </a:moveTo>
                <a:lnTo>
                  <a:pt x="7023815" y="16450"/>
                </a:lnTo>
                <a:lnTo>
                  <a:pt x="6905910" y="363388"/>
                </a:lnTo>
                <a:lnTo>
                  <a:pt x="6386997" y="363388"/>
                </a:lnTo>
                <a:lnTo>
                  <a:pt x="6148127" y="1066238"/>
                </a:lnTo>
                <a:lnTo>
                  <a:pt x="5801189" y="1066238"/>
                </a:lnTo>
                <a:lnTo>
                  <a:pt x="6040059" y="363388"/>
                </a:lnTo>
                <a:lnTo>
                  <a:pt x="5519652" y="363388"/>
                </a:lnTo>
                <a:close/>
                <a:moveTo>
                  <a:pt x="5192320" y="16450"/>
                </a:moveTo>
                <a:lnTo>
                  <a:pt x="5540754" y="16450"/>
                </a:lnTo>
                <a:lnTo>
                  <a:pt x="5183978" y="1066238"/>
                </a:lnTo>
                <a:lnTo>
                  <a:pt x="4835544" y="1066238"/>
                </a:lnTo>
                <a:close/>
                <a:moveTo>
                  <a:pt x="2989606" y="16450"/>
                </a:moveTo>
                <a:lnTo>
                  <a:pt x="4375866" y="16450"/>
                </a:lnTo>
                <a:lnTo>
                  <a:pt x="4257961" y="363388"/>
                </a:lnTo>
                <a:lnTo>
                  <a:pt x="3739048" y="363388"/>
                </a:lnTo>
                <a:lnTo>
                  <a:pt x="3500177" y="1066238"/>
                </a:lnTo>
                <a:lnTo>
                  <a:pt x="3153239" y="1066238"/>
                </a:lnTo>
                <a:lnTo>
                  <a:pt x="3392109" y="363388"/>
                </a:lnTo>
                <a:lnTo>
                  <a:pt x="2871701" y="363388"/>
                </a:lnTo>
                <a:close/>
                <a:moveTo>
                  <a:pt x="1734745" y="16450"/>
                </a:moveTo>
                <a:lnTo>
                  <a:pt x="2893699" y="16450"/>
                </a:lnTo>
                <a:lnTo>
                  <a:pt x="2794580" y="308058"/>
                </a:lnTo>
                <a:lnTo>
                  <a:pt x="1984060" y="308058"/>
                </a:lnTo>
                <a:lnTo>
                  <a:pt x="1952563" y="400774"/>
                </a:lnTo>
                <a:lnTo>
                  <a:pt x="2712239" y="400774"/>
                </a:lnTo>
                <a:lnTo>
                  <a:pt x="2617209" y="680418"/>
                </a:lnTo>
                <a:lnTo>
                  <a:pt x="1857533" y="680418"/>
                </a:lnTo>
                <a:lnTo>
                  <a:pt x="1825498" y="774630"/>
                </a:lnTo>
                <a:lnTo>
                  <a:pt x="2636019" y="774630"/>
                </a:lnTo>
                <a:lnTo>
                  <a:pt x="2536923" y="1066238"/>
                </a:lnTo>
                <a:lnTo>
                  <a:pt x="1377969" y="1066238"/>
                </a:lnTo>
                <a:close/>
                <a:moveTo>
                  <a:pt x="928205" y="7477"/>
                </a:moveTo>
                <a:cubicBezTo>
                  <a:pt x="1034879" y="7477"/>
                  <a:pt x="1124647" y="13957"/>
                  <a:pt x="1197510" y="26918"/>
                </a:cubicBezTo>
                <a:cubicBezTo>
                  <a:pt x="1270373" y="39878"/>
                  <a:pt x="1327901" y="59817"/>
                  <a:pt x="1370092" y="86735"/>
                </a:cubicBezTo>
                <a:cubicBezTo>
                  <a:pt x="1412283" y="113652"/>
                  <a:pt x="1443733" y="144309"/>
                  <a:pt x="1464444" y="178703"/>
                </a:cubicBezTo>
                <a:cubicBezTo>
                  <a:pt x="1485154" y="213098"/>
                  <a:pt x="1499333" y="255718"/>
                  <a:pt x="1506982" y="306562"/>
                </a:cubicBezTo>
                <a:lnTo>
                  <a:pt x="1143874" y="415728"/>
                </a:lnTo>
                <a:cubicBezTo>
                  <a:pt x="1117766" y="342951"/>
                  <a:pt x="1010999" y="306562"/>
                  <a:pt x="823572" y="306562"/>
                </a:cubicBezTo>
                <a:cubicBezTo>
                  <a:pt x="751792" y="306562"/>
                  <a:pt x="689942" y="312544"/>
                  <a:pt x="638023" y="324507"/>
                </a:cubicBezTo>
                <a:cubicBezTo>
                  <a:pt x="586103" y="336471"/>
                  <a:pt x="543702" y="354167"/>
                  <a:pt x="510818" y="377595"/>
                </a:cubicBezTo>
                <a:cubicBezTo>
                  <a:pt x="477934" y="401023"/>
                  <a:pt x="451764" y="426695"/>
                  <a:pt x="432308" y="454609"/>
                </a:cubicBezTo>
                <a:cubicBezTo>
                  <a:pt x="412852" y="482524"/>
                  <a:pt x="396519" y="515922"/>
                  <a:pt x="383310" y="554803"/>
                </a:cubicBezTo>
                <a:cubicBezTo>
                  <a:pt x="371113" y="590693"/>
                  <a:pt x="365178" y="621349"/>
                  <a:pt x="365505" y="646771"/>
                </a:cubicBezTo>
                <a:cubicBezTo>
                  <a:pt x="365832" y="672194"/>
                  <a:pt x="374481" y="695871"/>
                  <a:pt x="391453" y="717804"/>
                </a:cubicBezTo>
                <a:cubicBezTo>
                  <a:pt x="408424" y="739737"/>
                  <a:pt x="439388" y="756436"/>
                  <a:pt x="484344" y="767901"/>
                </a:cubicBezTo>
                <a:cubicBezTo>
                  <a:pt x="529300" y="779366"/>
                  <a:pt x="588167" y="785098"/>
                  <a:pt x="660945" y="785098"/>
                </a:cubicBezTo>
                <a:cubicBezTo>
                  <a:pt x="711789" y="785098"/>
                  <a:pt x="755920" y="782855"/>
                  <a:pt x="793337" y="778369"/>
                </a:cubicBezTo>
                <a:cubicBezTo>
                  <a:pt x="830753" y="773883"/>
                  <a:pt x="862122" y="766655"/>
                  <a:pt x="887443" y="756685"/>
                </a:cubicBezTo>
                <a:cubicBezTo>
                  <a:pt x="912764" y="746716"/>
                  <a:pt x="931344" y="738242"/>
                  <a:pt x="943183" y="731263"/>
                </a:cubicBezTo>
                <a:cubicBezTo>
                  <a:pt x="955022" y="724284"/>
                  <a:pt x="970965" y="713318"/>
                  <a:pt x="991013" y="698364"/>
                </a:cubicBezTo>
                <a:lnTo>
                  <a:pt x="558835" y="698364"/>
                </a:lnTo>
                <a:lnTo>
                  <a:pt x="642672" y="451618"/>
                </a:lnTo>
                <a:lnTo>
                  <a:pt x="1498056" y="451618"/>
                </a:lnTo>
                <a:lnTo>
                  <a:pt x="1289187" y="1066238"/>
                </a:lnTo>
                <a:lnTo>
                  <a:pt x="1009542" y="1066238"/>
                </a:lnTo>
                <a:lnTo>
                  <a:pt x="1046648" y="957072"/>
                </a:lnTo>
                <a:cubicBezTo>
                  <a:pt x="988575" y="995953"/>
                  <a:pt x="925249" y="1024616"/>
                  <a:pt x="856670" y="1043059"/>
                </a:cubicBezTo>
                <a:cubicBezTo>
                  <a:pt x="788091" y="1061503"/>
                  <a:pt x="694483" y="1070724"/>
                  <a:pt x="575846" y="1070724"/>
                </a:cubicBezTo>
                <a:cubicBezTo>
                  <a:pt x="469172" y="1070724"/>
                  <a:pt x="377838" y="1062250"/>
                  <a:pt x="301844" y="1045302"/>
                </a:cubicBezTo>
                <a:cubicBezTo>
                  <a:pt x="225850" y="1028354"/>
                  <a:pt x="165686" y="1005175"/>
                  <a:pt x="121353" y="975765"/>
                </a:cubicBezTo>
                <a:cubicBezTo>
                  <a:pt x="77020" y="946355"/>
                  <a:pt x="45192" y="909468"/>
                  <a:pt x="25868" y="865104"/>
                </a:cubicBezTo>
                <a:cubicBezTo>
                  <a:pt x="6544" y="820739"/>
                  <a:pt x="-1953" y="773135"/>
                  <a:pt x="376" y="722290"/>
                </a:cubicBezTo>
                <a:cubicBezTo>
                  <a:pt x="2705" y="671446"/>
                  <a:pt x="14711" y="614121"/>
                  <a:pt x="36395" y="550316"/>
                </a:cubicBezTo>
                <a:cubicBezTo>
                  <a:pt x="61131" y="477539"/>
                  <a:pt x="96208" y="410993"/>
                  <a:pt x="141623" y="350677"/>
                </a:cubicBezTo>
                <a:cubicBezTo>
                  <a:pt x="187039" y="290362"/>
                  <a:pt x="238546" y="239268"/>
                  <a:pt x="296143" y="197396"/>
                </a:cubicBezTo>
                <a:cubicBezTo>
                  <a:pt x="353740" y="155524"/>
                  <a:pt x="417113" y="120133"/>
                  <a:pt x="486260" y="91221"/>
                </a:cubicBezTo>
                <a:cubicBezTo>
                  <a:pt x="555408" y="62310"/>
                  <a:pt x="626912" y="41124"/>
                  <a:pt x="700772" y="27665"/>
                </a:cubicBezTo>
                <a:cubicBezTo>
                  <a:pt x="774632" y="14207"/>
                  <a:pt x="850443" y="7477"/>
                  <a:pt x="928205" y="7477"/>
                </a:cubicBezTo>
                <a:close/>
                <a:moveTo>
                  <a:pt x="8521234" y="0"/>
                </a:moveTo>
                <a:cubicBezTo>
                  <a:pt x="8615944" y="0"/>
                  <a:pt x="8697908" y="5234"/>
                  <a:pt x="8767126" y="15702"/>
                </a:cubicBezTo>
                <a:cubicBezTo>
                  <a:pt x="8836344" y="26170"/>
                  <a:pt x="8897626" y="43866"/>
                  <a:pt x="8950970" y="68790"/>
                </a:cubicBezTo>
                <a:cubicBezTo>
                  <a:pt x="9004315" y="93713"/>
                  <a:pt x="9043815" y="126364"/>
                  <a:pt x="9069471" y="166740"/>
                </a:cubicBezTo>
                <a:cubicBezTo>
                  <a:pt x="9095127" y="207116"/>
                  <a:pt x="9108504" y="257961"/>
                  <a:pt x="9109603" y="319273"/>
                </a:cubicBezTo>
                <a:cubicBezTo>
                  <a:pt x="9110700" y="380586"/>
                  <a:pt x="9097184" y="452615"/>
                  <a:pt x="9069050" y="535362"/>
                </a:cubicBezTo>
                <a:cubicBezTo>
                  <a:pt x="9041275" y="617112"/>
                  <a:pt x="9007504" y="687896"/>
                  <a:pt x="8967736" y="747713"/>
                </a:cubicBezTo>
                <a:cubicBezTo>
                  <a:pt x="8927966" y="807530"/>
                  <a:pt x="8882858" y="858125"/>
                  <a:pt x="8832411" y="899498"/>
                </a:cubicBezTo>
                <a:cubicBezTo>
                  <a:pt x="8781963" y="940872"/>
                  <a:pt x="8722758" y="974270"/>
                  <a:pt x="8654794" y="999692"/>
                </a:cubicBezTo>
                <a:cubicBezTo>
                  <a:pt x="8586830" y="1025114"/>
                  <a:pt x="8513601" y="1043308"/>
                  <a:pt x="8435107" y="1054275"/>
                </a:cubicBezTo>
                <a:cubicBezTo>
                  <a:pt x="8356613" y="1065241"/>
                  <a:pt x="8267517" y="1070724"/>
                  <a:pt x="8167823" y="1070724"/>
                </a:cubicBezTo>
                <a:cubicBezTo>
                  <a:pt x="7920579" y="1070724"/>
                  <a:pt x="7756211" y="1025612"/>
                  <a:pt x="7674718" y="935388"/>
                </a:cubicBezTo>
                <a:cubicBezTo>
                  <a:pt x="7593225" y="845164"/>
                  <a:pt x="7584661" y="705342"/>
                  <a:pt x="7649027" y="515922"/>
                </a:cubicBezTo>
                <a:cubicBezTo>
                  <a:pt x="7708657" y="340459"/>
                  <a:pt x="7810113" y="210606"/>
                  <a:pt x="7953393" y="126364"/>
                </a:cubicBezTo>
                <a:cubicBezTo>
                  <a:pt x="8096673" y="42121"/>
                  <a:pt x="8285953" y="0"/>
                  <a:pt x="852123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Subtitle 2">
            <a:extLst>
              <a:ext uri="{FF2B5EF4-FFF2-40B4-BE49-F238E27FC236}">
                <a16:creationId xmlns:a16="http://schemas.microsoft.com/office/drawing/2014/main" id="{DDDBF2D2-BF2E-4DC4-9342-B94C97CEAC6F}"/>
              </a:ext>
            </a:extLst>
          </p:cNvPr>
          <p:cNvSpPr txBox="1">
            <a:spLocks/>
          </p:cNvSpPr>
          <p:nvPr/>
        </p:nvSpPr>
        <p:spPr>
          <a:xfrm>
            <a:off x="1459355" y="8460773"/>
            <a:ext cx="9875151" cy="4118723"/>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6000" dirty="0">
                <a:solidFill>
                  <a:srgbClr val="FF0000"/>
                </a:solidFill>
                <a:latin typeface="Roboto" pitchFamily="2" charset="0"/>
                <a:ea typeface="Roboto" pitchFamily="2" charset="0"/>
              </a:rPr>
              <a:t>Reach out to fans on your social channels to find out more about what kind of membership benefits they’d be interested in.</a:t>
            </a:r>
            <a:endParaRPr lang="en-US" sz="3600" dirty="0">
              <a:solidFill>
                <a:srgbClr val="FF0000"/>
              </a:solidFill>
              <a:latin typeface="Roboto" pitchFamily="2" charset="0"/>
              <a:ea typeface="Roboto" pitchFamily="2" charset="0"/>
              <a:cs typeface="Lato Light" panose="020F0502020204030203" pitchFamily="34" charset="0"/>
            </a:endParaRPr>
          </a:p>
        </p:txBody>
      </p:sp>
    </p:spTree>
    <p:extLst>
      <p:ext uri="{BB962C8B-B14F-4D97-AF65-F5344CB8AC3E}">
        <p14:creationId xmlns:p14="http://schemas.microsoft.com/office/powerpoint/2010/main" val="81499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08380E7C-5033-4F67-A355-6514E385F3DD}"/>
              </a:ext>
            </a:extLst>
          </p:cNvPr>
          <p:cNvSpPr/>
          <p:nvPr/>
        </p:nvSpPr>
        <p:spPr>
          <a:xfrm>
            <a:off x="0" y="0"/>
            <a:ext cx="24479250" cy="13679488"/>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6" name="图片占位符 5">
            <a:extLst>
              <a:ext uri="{FF2B5EF4-FFF2-40B4-BE49-F238E27FC236}">
                <a16:creationId xmlns:a16="http://schemas.microsoft.com/office/drawing/2014/main" id="{C68B24DC-0033-4D48-9E8C-B780249D97C0}"/>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9457" r="29457"/>
          <a:stretch>
            <a:fillRect/>
          </a:stretch>
        </p:blipFill>
        <p:spPr/>
      </p:pic>
      <p:sp>
        <p:nvSpPr>
          <p:cNvPr id="27" name="Freeform: Shape 26">
            <a:extLst>
              <a:ext uri="{FF2B5EF4-FFF2-40B4-BE49-F238E27FC236}">
                <a16:creationId xmlns:a16="http://schemas.microsoft.com/office/drawing/2014/main" id="{D0D54FB5-2971-4D1B-AD19-B5ED41C409E5}"/>
              </a:ext>
            </a:extLst>
          </p:cNvPr>
          <p:cNvSpPr/>
          <p:nvPr/>
        </p:nvSpPr>
        <p:spPr>
          <a:xfrm>
            <a:off x="-32471" y="-1"/>
            <a:ext cx="24565842" cy="13819767"/>
          </a:xfrm>
          <a:custGeom>
            <a:avLst/>
            <a:gdLst>
              <a:gd name="connsiteX0" fmla="*/ 637310 w 24479253"/>
              <a:gd name="connsiteY0" fmla="*/ 584521 h 13742556"/>
              <a:gd name="connsiteX1" fmla="*/ 637310 w 24479253"/>
              <a:gd name="connsiteY1" fmla="*/ 13158037 h 13742556"/>
              <a:gd name="connsiteX2" fmla="*/ 23718981 w 24479253"/>
              <a:gd name="connsiteY2" fmla="*/ 13158037 h 13742556"/>
              <a:gd name="connsiteX3" fmla="*/ 23718981 w 24479253"/>
              <a:gd name="connsiteY3" fmla="*/ 584521 h 13742556"/>
              <a:gd name="connsiteX4" fmla="*/ 0 w 24479253"/>
              <a:gd name="connsiteY4" fmla="*/ 0 h 13742556"/>
              <a:gd name="connsiteX5" fmla="*/ 24479253 w 24479253"/>
              <a:gd name="connsiteY5" fmla="*/ 0 h 13742556"/>
              <a:gd name="connsiteX6" fmla="*/ 24479253 w 24479253"/>
              <a:gd name="connsiteY6" fmla="*/ 13742556 h 13742556"/>
              <a:gd name="connsiteX7" fmla="*/ 0 w 24479253"/>
              <a:gd name="connsiteY7" fmla="*/ 13742556 h 1374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3" h="13742556">
                <a:moveTo>
                  <a:pt x="637310" y="584521"/>
                </a:moveTo>
                <a:lnTo>
                  <a:pt x="637310" y="13158037"/>
                </a:lnTo>
                <a:lnTo>
                  <a:pt x="23718981" y="13158037"/>
                </a:lnTo>
                <a:lnTo>
                  <a:pt x="23718981" y="584521"/>
                </a:lnTo>
                <a:close/>
                <a:moveTo>
                  <a:pt x="0" y="0"/>
                </a:moveTo>
                <a:lnTo>
                  <a:pt x="24479253" y="0"/>
                </a:lnTo>
                <a:lnTo>
                  <a:pt x="24479253" y="13742556"/>
                </a:lnTo>
                <a:lnTo>
                  <a:pt x="0" y="13742556"/>
                </a:lnTo>
                <a:close/>
              </a:path>
            </a:pathLst>
          </a:cu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6" name="图片占位符 15">
            <a:extLst>
              <a:ext uri="{FF2B5EF4-FFF2-40B4-BE49-F238E27FC236}">
                <a16:creationId xmlns:a16="http://schemas.microsoft.com/office/drawing/2014/main" id="{693C5AC3-6A3F-4EFE-B489-D7B9F3FA2912}"/>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12500" r="12500"/>
          <a:stretch>
            <a:fillRect/>
          </a:stretch>
        </p:blipFill>
        <p:spPr/>
      </p:pic>
      <p:pic>
        <p:nvPicPr>
          <p:cNvPr id="3" name="图片占位符 2">
            <a:extLst>
              <a:ext uri="{FF2B5EF4-FFF2-40B4-BE49-F238E27FC236}">
                <a16:creationId xmlns:a16="http://schemas.microsoft.com/office/drawing/2014/main" id="{4A61C346-5696-40A3-A0C3-AA7226AF09E8}"/>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27761" b="27761"/>
          <a:stretch>
            <a:fillRect/>
          </a:stretch>
        </p:blipFill>
        <p:spPr/>
      </p:pic>
      <p:pic>
        <p:nvPicPr>
          <p:cNvPr id="9" name="图片占位符 8">
            <a:extLst>
              <a:ext uri="{FF2B5EF4-FFF2-40B4-BE49-F238E27FC236}">
                <a16:creationId xmlns:a16="http://schemas.microsoft.com/office/drawing/2014/main" id="{C1D250A5-1D7A-47DC-9602-144CA01D9462}"/>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17512" r="17512"/>
          <a:stretch>
            <a:fillRect/>
          </a:stretch>
        </p:blipFill>
        <p:spPr/>
      </p:pic>
      <p:pic>
        <p:nvPicPr>
          <p:cNvPr id="19" name="图片占位符 18">
            <a:extLst>
              <a:ext uri="{FF2B5EF4-FFF2-40B4-BE49-F238E27FC236}">
                <a16:creationId xmlns:a16="http://schemas.microsoft.com/office/drawing/2014/main" id="{D8DCA117-FD7F-406E-8919-E321FB36E8E5}"/>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l="16667" r="16667"/>
          <a:stretch>
            <a:fillRect/>
          </a:stretch>
        </p:blipFill>
        <p:spPr/>
      </p:pic>
      <p:pic>
        <p:nvPicPr>
          <p:cNvPr id="13" name="图片占位符 12">
            <a:extLst>
              <a:ext uri="{FF2B5EF4-FFF2-40B4-BE49-F238E27FC236}">
                <a16:creationId xmlns:a16="http://schemas.microsoft.com/office/drawing/2014/main" id="{7EEF71D3-60E2-4F8A-A73C-64C404D33088}"/>
              </a:ext>
            </a:extLst>
          </p:cNvPr>
          <p:cNvPicPr>
            <a:picLocks noGrp="1" noChangeAspect="1"/>
          </p:cNvPicPr>
          <p:nvPr>
            <p:ph type="pic" sz="quarter" idx="13"/>
          </p:nvPr>
        </p:nvPicPr>
        <p:blipFill>
          <a:blip r:embed="rId7" cstate="screen">
            <a:extLst>
              <a:ext uri="{28A0092B-C50C-407E-A947-70E740481C1C}">
                <a14:useLocalDpi xmlns:a14="http://schemas.microsoft.com/office/drawing/2010/main"/>
              </a:ext>
            </a:extLst>
          </a:blip>
          <a:srcRect l="16658" r="16658"/>
          <a:stretch>
            <a:fillRect/>
          </a:stretch>
        </p:blipFill>
        <p:spPr/>
      </p:pic>
      <p:sp>
        <p:nvSpPr>
          <p:cNvPr id="21" name="Rectangle 20">
            <a:extLst>
              <a:ext uri="{FF2B5EF4-FFF2-40B4-BE49-F238E27FC236}">
                <a16:creationId xmlns:a16="http://schemas.microsoft.com/office/drawing/2014/main" id="{3F53F197-682C-4DA3-A0AA-4925227468D3}"/>
              </a:ext>
            </a:extLst>
          </p:cNvPr>
          <p:cNvSpPr/>
          <p:nvPr/>
        </p:nvSpPr>
        <p:spPr>
          <a:xfrm rot="19992048">
            <a:off x="1514098" y="3397482"/>
            <a:ext cx="3346284" cy="3346284"/>
          </a:xfrm>
          <a:prstGeom prst="rect">
            <a:avLst/>
          </a:prstGeom>
          <a:solidFill>
            <a:srgbClr val="C3ED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21">
            <a:extLst>
              <a:ext uri="{FF2B5EF4-FFF2-40B4-BE49-F238E27FC236}">
                <a16:creationId xmlns:a16="http://schemas.microsoft.com/office/drawing/2014/main" id="{5DD37D62-9F7C-4D78-9E81-A0FFDD5D4CA6}"/>
              </a:ext>
            </a:extLst>
          </p:cNvPr>
          <p:cNvSpPr/>
          <p:nvPr/>
        </p:nvSpPr>
        <p:spPr>
          <a:xfrm rot="19992048">
            <a:off x="3152084" y="3036057"/>
            <a:ext cx="3570302" cy="3570302"/>
          </a:xfrm>
          <a:prstGeom prst="rect">
            <a:avLst/>
          </a:prstGeom>
          <a:solidFill>
            <a:srgbClr val="C3ED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64B46115-2DA6-4696-852E-4F921DB27227}"/>
              </a:ext>
            </a:extLst>
          </p:cNvPr>
          <p:cNvSpPr/>
          <p:nvPr/>
        </p:nvSpPr>
        <p:spPr>
          <a:xfrm rot="19992048">
            <a:off x="6168659" y="2393310"/>
            <a:ext cx="4135708" cy="4135708"/>
          </a:xfrm>
          <a:prstGeom prst="rect">
            <a:avLst/>
          </a:prstGeom>
          <a:solidFill>
            <a:srgbClr val="C3ED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3C0356D2-9D6D-4944-8798-469D421EE84F}"/>
              </a:ext>
            </a:extLst>
          </p:cNvPr>
          <p:cNvSpPr/>
          <p:nvPr/>
        </p:nvSpPr>
        <p:spPr>
          <a:xfrm rot="19992048">
            <a:off x="8126844" y="2528687"/>
            <a:ext cx="4135708" cy="4135708"/>
          </a:xfrm>
          <a:prstGeom prst="rect">
            <a:avLst/>
          </a:prstGeom>
          <a:solidFill>
            <a:srgbClr val="C3ED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itle 1">
            <a:extLst>
              <a:ext uri="{FF2B5EF4-FFF2-40B4-BE49-F238E27FC236}">
                <a16:creationId xmlns:a16="http://schemas.microsoft.com/office/drawing/2014/main" id="{C140421A-951E-476A-B7A6-7658749CAAFE}"/>
              </a:ext>
            </a:extLst>
          </p:cNvPr>
          <p:cNvSpPr txBox="1">
            <a:spLocks/>
          </p:cNvSpPr>
          <p:nvPr/>
        </p:nvSpPr>
        <p:spPr>
          <a:xfrm>
            <a:off x="841161" y="1311002"/>
            <a:ext cx="7219490" cy="513498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b="1" dirty="0">
                <a:solidFill>
                  <a:srgbClr val="FA3518"/>
                </a:solidFill>
                <a:latin typeface="Oswald" panose="02000503000000000000" pitchFamily="2" charset="0"/>
              </a:rPr>
              <a:t>EXCLUSIVE RISE OUR CONTENT.</a:t>
            </a:r>
          </a:p>
        </p:txBody>
      </p:sp>
      <p:sp>
        <p:nvSpPr>
          <p:cNvPr id="26" name="Title 1">
            <a:extLst>
              <a:ext uri="{FF2B5EF4-FFF2-40B4-BE49-F238E27FC236}">
                <a16:creationId xmlns:a16="http://schemas.microsoft.com/office/drawing/2014/main" id="{C1D3F527-8062-4C36-B367-BB03CB3BB490}"/>
              </a:ext>
            </a:extLst>
          </p:cNvPr>
          <p:cNvSpPr txBox="1">
            <a:spLocks/>
          </p:cNvSpPr>
          <p:nvPr/>
        </p:nvSpPr>
        <p:spPr>
          <a:xfrm>
            <a:off x="896499" y="1310807"/>
            <a:ext cx="7219490" cy="513498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500" b="1" dirty="0">
                <a:ln>
                  <a:solidFill>
                    <a:schemeClr val="bg1"/>
                  </a:solidFill>
                </a:ln>
                <a:noFill/>
                <a:latin typeface="Oswald" panose="02000503000000000000" pitchFamily="2" charset="0"/>
              </a:rPr>
              <a:t>EXCLUSIVE RISE OUR CONTENT.</a:t>
            </a:r>
          </a:p>
        </p:txBody>
      </p:sp>
      <p:sp>
        <p:nvSpPr>
          <p:cNvPr id="30" name="Title 1">
            <a:extLst>
              <a:ext uri="{FF2B5EF4-FFF2-40B4-BE49-F238E27FC236}">
                <a16:creationId xmlns:a16="http://schemas.microsoft.com/office/drawing/2014/main" id="{699C44D0-E749-4753-BF4D-CB5787E06A95}"/>
              </a:ext>
            </a:extLst>
          </p:cNvPr>
          <p:cNvSpPr txBox="1">
            <a:spLocks/>
          </p:cNvSpPr>
          <p:nvPr/>
        </p:nvSpPr>
        <p:spPr>
          <a:xfrm>
            <a:off x="7610480" y="9850394"/>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8" name="Title 1">
            <a:extLst>
              <a:ext uri="{FF2B5EF4-FFF2-40B4-BE49-F238E27FC236}">
                <a16:creationId xmlns:a16="http://schemas.microsoft.com/office/drawing/2014/main" id="{2DEEE28D-B9E8-470F-974F-2F04888A8ABF}"/>
              </a:ext>
            </a:extLst>
          </p:cNvPr>
          <p:cNvSpPr txBox="1">
            <a:spLocks/>
          </p:cNvSpPr>
          <p:nvPr/>
        </p:nvSpPr>
        <p:spPr>
          <a:xfrm>
            <a:off x="7416624" y="1000712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000000"/>
                </a:solidFill>
                <a:latin typeface="Hanson" pitchFamily="2" charset="0"/>
              </a:rPr>
              <a:t>URBANYX</a:t>
            </a:r>
          </a:p>
        </p:txBody>
      </p:sp>
      <p:sp>
        <p:nvSpPr>
          <p:cNvPr id="29" name="Title 1">
            <a:extLst>
              <a:ext uri="{FF2B5EF4-FFF2-40B4-BE49-F238E27FC236}">
                <a16:creationId xmlns:a16="http://schemas.microsoft.com/office/drawing/2014/main" id="{EEFDD8B5-5304-4EFE-AFE4-6BEC54BC63AB}"/>
              </a:ext>
            </a:extLst>
          </p:cNvPr>
          <p:cNvSpPr txBox="1">
            <a:spLocks/>
          </p:cNvSpPr>
          <p:nvPr/>
        </p:nvSpPr>
        <p:spPr>
          <a:xfrm>
            <a:off x="7222768" y="10226624"/>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31" name="Title 1">
            <a:extLst>
              <a:ext uri="{FF2B5EF4-FFF2-40B4-BE49-F238E27FC236}">
                <a16:creationId xmlns:a16="http://schemas.microsoft.com/office/drawing/2014/main" id="{4D1E5882-E179-41E9-A898-9C4821D76ECA}"/>
              </a:ext>
            </a:extLst>
          </p:cNvPr>
          <p:cNvSpPr txBox="1">
            <a:spLocks/>
          </p:cNvSpPr>
          <p:nvPr/>
        </p:nvSpPr>
        <p:spPr>
          <a:xfrm>
            <a:off x="11512841" y="7997068"/>
            <a:ext cx="10701388" cy="83958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100" dirty="0" err="1">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8100" dirty="0">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32" name="Title 1">
            <a:extLst>
              <a:ext uri="{FF2B5EF4-FFF2-40B4-BE49-F238E27FC236}">
                <a16:creationId xmlns:a16="http://schemas.microsoft.com/office/drawing/2014/main" id="{A888653B-9729-4E3E-8812-4B5216176D4E}"/>
              </a:ext>
            </a:extLst>
          </p:cNvPr>
          <p:cNvSpPr txBox="1">
            <a:spLocks/>
          </p:cNvSpPr>
          <p:nvPr/>
        </p:nvSpPr>
        <p:spPr>
          <a:xfrm>
            <a:off x="15759746" y="6503876"/>
            <a:ext cx="7217720" cy="26284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dirty="0">
                <a:solidFill>
                  <a:srgbClr val="FA3518"/>
                </a:solidFill>
                <a:latin typeface="Roboto" pitchFamily="2" charset="0"/>
                <a:ea typeface="Roboto" pitchFamily="2" charset="0"/>
              </a:rPr>
              <a:t>“Short quote </a:t>
            </a:r>
            <a:r>
              <a:rPr lang="en-US" sz="4800" dirty="0" err="1">
                <a:solidFill>
                  <a:srgbClr val="FA3518"/>
                </a:solidFill>
                <a:latin typeface="Roboto" pitchFamily="2" charset="0"/>
                <a:ea typeface="Roboto" pitchFamily="2" charset="0"/>
              </a:rPr>
              <a:t>exerpt</a:t>
            </a:r>
            <a:r>
              <a:rPr lang="en-US" sz="4800" dirty="0">
                <a:solidFill>
                  <a:srgbClr val="FA3518"/>
                </a:solidFill>
                <a:latin typeface="Roboto" pitchFamily="2" charset="0"/>
                <a:ea typeface="Roboto" pitchFamily="2" charset="0"/>
              </a:rPr>
              <a:t> from the article could go here like so and”.</a:t>
            </a:r>
          </a:p>
        </p:txBody>
      </p:sp>
      <p:sp>
        <p:nvSpPr>
          <p:cNvPr id="33" name="Subtitle 2">
            <a:extLst>
              <a:ext uri="{FF2B5EF4-FFF2-40B4-BE49-F238E27FC236}">
                <a16:creationId xmlns:a16="http://schemas.microsoft.com/office/drawing/2014/main" id="{A2EB061E-AFAF-4138-BF69-563C156C42AC}"/>
              </a:ext>
            </a:extLst>
          </p:cNvPr>
          <p:cNvSpPr txBox="1">
            <a:spLocks/>
          </p:cNvSpPr>
          <p:nvPr/>
        </p:nvSpPr>
        <p:spPr>
          <a:xfrm>
            <a:off x="15790884" y="3268895"/>
            <a:ext cx="6927718" cy="265438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2000" dirty="0">
                <a:latin typeface="Roboto" pitchFamily="2" charset="0"/>
                <a:ea typeface="Roboto" pitchFamily="2" charset="0"/>
              </a:rPr>
              <a:t>Next, include some areas where you struggled or could use some help. Noting the steps you're taking in response is even better, as investors will see you reacting to tough situations and moving forward. Transparency is key!</a:t>
            </a:r>
            <a:endParaRPr lang="en-US" sz="2000" dirty="0">
              <a:latin typeface="Roboto" pitchFamily="2" charset="0"/>
              <a:ea typeface="Roboto" pitchFamily="2" charset="0"/>
              <a:cs typeface="Lato Light" panose="020F0502020204030203" pitchFamily="34" charset="0"/>
            </a:endParaRPr>
          </a:p>
        </p:txBody>
      </p:sp>
      <p:sp>
        <p:nvSpPr>
          <p:cNvPr id="59" name="Title 1">
            <a:extLst>
              <a:ext uri="{FF2B5EF4-FFF2-40B4-BE49-F238E27FC236}">
                <a16:creationId xmlns:a16="http://schemas.microsoft.com/office/drawing/2014/main" id="{498F60D1-CE30-422C-ADEA-478954ED310E}"/>
              </a:ext>
            </a:extLst>
          </p:cNvPr>
          <p:cNvSpPr txBox="1">
            <a:spLocks/>
          </p:cNvSpPr>
          <p:nvPr/>
        </p:nvSpPr>
        <p:spPr>
          <a:xfrm>
            <a:off x="15684692" y="2336181"/>
            <a:ext cx="6485186" cy="126546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5400" dirty="0">
                <a:latin typeface="Oswald" panose="02000503000000000000" pitchFamily="2" charset="0"/>
              </a:rPr>
              <a:t>Request an integration</a:t>
            </a:r>
          </a:p>
        </p:txBody>
      </p:sp>
      <p:sp>
        <p:nvSpPr>
          <p:cNvPr id="60" name="Title 1">
            <a:extLst>
              <a:ext uri="{FF2B5EF4-FFF2-40B4-BE49-F238E27FC236}">
                <a16:creationId xmlns:a16="http://schemas.microsoft.com/office/drawing/2014/main" id="{4843BB90-DCF7-438F-8A65-17A266069112}"/>
              </a:ext>
            </a:extLst>
          </p:cNvPr>
          <p:cNvSpPr txBox="1">
            <a:spLocks/>
          </p:cNvSpPr>
          <p:nvPr/>
        </p:nvSpPr>
        <p:spPr>
          <a:xfrm>
            <a:off x="1019437" y="5787347"/>
            <a:ext cx="4976449" cy="589329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Finally, include the key data your investors want to see. This will vary from company to company, but we recommend all companies track Revenue, Burn, Cash in Bank. Include everything you think investors will want to see, but don't go overboard with unimportant numbers. If you aren't sure what charts/metrics to include, just ask!</a:t>
            </a:r>
            <a:endParaRPr lang="en-ID" sz="2000" b="1" spc="-3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2521827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19CDD3CA-17EE-4854-B597-D180FE89163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4566" r="14566"/>
          <a:stretch>
            <a:fillRect/>
          </a:stretch>
        </p:blipFill>
        <p:spPr/>
      </p:pic>
      <p:sp>
        <p:nvSpPr>
          <p:cNvPr id="5" name="Rectangle 4">
            <a:extLst>
              <a:ext uri="{FF2B5EF4-FFF2-40B4-BE49-F238E27FC236}">
                <a16:creationId xmlns:a16="http://schemas.microsoft.com/office/drawing/2014/main" id="{B562C385-922D-4657-9D38-61BDA37A230B}"/>
              </a:ext>
            </a:extLst>
          </p:cNvPr>
          <p:cNvSpPr/>
          <p:nvPr/>
        </p:nvSpPr>
        <p:spPr>
          <a:xfrm>
            <a:off x="355831" y="541834"/>
            <a:ext cx="14967190" cy="12524382"/>
          </a:xfrm>
          <a:prstGeom prst="rect">
            <a:avLst/>
          </a:prstGeom>
          <a:gradFill flip="none" rotWithShape="1">
            <a:gsLst>
              <a:gs pos="0">
                <a:srgbClr val="FD4CC1">
                  <a:alpha val="50000"/>
                </a:srgbClr>
              </a:gs>
              <a:gs pos="67000">
                <a:srgbClr val="FD4CC1">
                  <a:alpha val="50000"/>
                </a:srgbClr>
              </a:gs>
              <a:gs pos="35000">
                <a:srgbClr val="FA3518">
                  <a:alpha val="50000"/>
                </a:srgbClr>
              </a:gs>
              <a:gs pos="100000">
                <a:srgbClr val="0A37F4">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2" name="图片占位符 11">
            <a:extLst>
              <a:ext uri="{FF2B5EF4-FFF2-40B4-BE49-F238E27FC236}">
                <a16:creationId xmlns:a16="http://schemas.microsoft.com/office/drawing/2014/main" id="{126502FD-041C-45BF-B588-4D95E06CA34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1" name="Rectangle 20">
            <a:extLst>
              <a:ext uri="{FF2B5EF4-FFF2-40B4-BE49-F238E27FC236}">
                <a16:creationId xmlns:a16="http://schemas.microsoft.com/office/drawing/2014/main" id="{7A53B1D8-A902-45B1-9A83-520B3A5B32F8}"/>
              </a:ext>
            </a:extLst>
          </p:cNvPr>
          <p:cNvSpPr/>
          <p:nvPr/>
        </p:nvSpPr>
        <p:spPr>
          <a:xfrm>
            <a:off x="14731797" y="-31533"/>
            <a:ext cx="9747453" cy="13679488"/>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Freeform: Shape 19">
            <a:extLst>
              <a:ext uri="{FF2B5EF4-FFF2-40B4-BE49-F238E27FC236}">
                <a16:creationId xmlns:a16="http://schemas.microsoft.com/office/drawing/2014/main" id="{E9AEDFB0-F208-4675-8652-5F49F90ECA0F}"/>
              </a:ext>
            </a:extLst>
          </p:cNvPr>
          <p:cNvSpPr/>
          <p:nvPr/>
        </p:nvSpPr>
        <p:spPr>
          <a:xfrm>
            <a:off x="-1" y="-31534"/>
            <a:ext cx="24479253" cy="13742556"/>
          </a:xfrm>
          <a:custGeom>
            <a:avLst/>
            <a:gdLst>
              <a:gd name="connsiteX0" fmla="*/ 637310 w 24479253"/>
              <a:gd name="connsiteY0" fmla="*/ 584521 h 13742556"/>
              <a:gd name="connsiteX1" fmla="*/ 637310 w 24479253"/>
              <a:gd name="connsiteY1" fmla="*/ 13158037 h 13742556"/>
              <a:gd name="connsiteX2" fmla="*/ 23718981 w 24479253"/>
              <a:gd name="connsiteY2" fmla="*/ 13158037 h 13742556"/>
              <a:gd name="connsiteX3" fmla="*/ 23718981 w 24479253"/>
              <a:gd name="connsiteY3" fmla="*/ 584521 h 13742556"/>
              <a:gd name="connsiteX4" fmla="*/ 0 w 24479253"/>
              <a:gd name="connsiteY4" fmla="*/ 0 h 13742556"/>
              <a:gd name="connsiteX5" fmla="*/ 24479253 w 24479253"/>
              <a:gd name="connsiteY5" fmla="*/ 0 h 13742556"/>
              <a:gd name="connsiteX6" fmla="*/ 24479253 w 24479253"/>
              <a:gd name="connsiteY6" fmla="*/ 13742556 h 13742556"/>
              <a:gd name="connsiteX7" fmla="*/ 0 w 24479253"/>
              <a:gd name="connsiteY7" fmla="*/ 13742556 h 1374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3" h="13742556">
                <a:moveTo>
                  <a:pt x="637310" y="584521"/>
                </a:moveTo>
                <a:lnTo>
                  <a:pt x="637310" y="13158037"/>
                </a:lnTo>
                <a:lnTo>
                  <a:pt x="23718981" y="13158037"/>
                </a:lnTo>
                <a:lnTo>
                  <a:pt x="23718981" y="584521"/>
                </a:lnTo>
                <a:close/>
                <a:moveTo>
                  <a:pt x="0" y="0"/>
                </a:moveTo>
                <a:lnTo>
                  <a:pt x="24479253" y="0"/>
                </a:lnTo>
                <a:lnTo>
                  <a:pt x="24479253" y="13742556"/>
                </a:lnTo>
                <a:lnTo>
                  <a:pt x="0" y="1374255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itle 1">
            <a:extLst>
              <a:ext uri="{FF2B5EF4-FFF2-40B4-BE49-F238E27FC236}">
                <a16:creationId xmlns:a16="http://schemas.microsoft.com/office/drawing/2014/main" id="{8B2A577F-B24A-473C-9193-0ABBC897408E}"/>
              </a:ext>
            </a:extLst>
          </p:cNvPr>
          <p:cNvSpPr txBox="1">
            <a:spLocks/>
          </p:cNvSpPr>
          <p:nvPr/>
        </p:nvSpPr>
        <p:spPr>
          <a:xfrm>
            <a:off x="-430843" y="11610421"/>
            <a:ext cx="12012816" cy="35360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2600" dirty="0">
                <a:ln>
                  <a:solidFill>
                    <a:schemeClr val="bg1"/>
                  </a:solidFill>
                </a:ln>
                <a:noFill/>
                <a:latin typeface="Oswald" panose="02000503000000000000" pitchFamily="2" charset="0"/>
                <a:cs typeface="Rajdhani SemiBold" panose="02000000000000000000" pitchFamily="2" charset="0"/>
              </a:rPr>
              <a:t>URBANYX</a:t>
            </a:r>
          </a:p>
        </p:txBody>
      </p:sp>
      <p:sp>
        <p:nvSpPr>
          <p:cNvPr id="17" name="Title 1">
            <a:extLst>
              <a:ext uri="{FF2B5EF4-FFF2-40B4-BE49-F238E27FC236}">
                <a16:creationId xmlns:a16="http://schemas.microsoft.com/office/drawing/2014/main" id="{ABCBC4DF-B8DB-4517-AFD2-790EE527EFB4}"/>
              </a:ext>
            </a:extLst>
          </p:cNvPr>
          <p:cNvSpPr txBox="1">
            <a:spLocks/>
          </p:cNvSpPr>
          <p:nvPr/>
        </p:nvSpPr>
        <p:spPr>
          <a:xfrm>
            <a:off x="-430843" y="7537185"/>
            <a:ext cx="12012816" cy="35360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2600" dirty="0">
                <a:ln>
                  <a:solidFill>
                    <a:schemeClr val="bg1"/>
                  </a:solidFill>
                </a:ln>
                <a:noFill/>
                <a:latin typeface="Oswald" panose="02000503000000000000" pitchFamily="2" charset="0"/>
                <a:cs typeface="Rajdhani SemiBold" panose="02000000000000000000" pitchFamily="2" charset="0"/>
              </a:rPr>
              <a:t>URBANYX</a:t>
            </a:r>
          </a:p>
        </p:txBody>
      </p:sp>
      <p:sp>
        <p:nvSpPr>
          <p:cNvPr id="23" name="Title 1">
            <a:extLst>
              <a:ext uri="{FF2B5EF4-FFF2-40B4-BE49-F238E27FC236}">
                <a16:creationId xmlns:a16="http://schemas.microsoft.com/office/drawing/2014/main" id="{007477CF-EBBB-45AE-AA13-31974FE33FA7}"/>
              </a:ext>
            </a:extLst>
          </p:cNvPr>
          <p:cNvSpPr txBox="1">
            <a:spLocks/>
          </p:cNvSpPr>
          <p:nvPr/>
        </p:nvSpPr>
        <p:spPr>
          <a:xfrm>
            <a:off x="16207677" y="2776069"/>
            <a:ext cx="7283121" cy="33330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7200" dirty="0">
                <a:ln>
                  <a:solidFill>
                    <a:srgbClr val="FA3518"/>
                  </a:solidFill>
                </a:ln>
                <a:noFill/>
                <a:latin typeface="Hanson" pitchFamily="2" charset="0"/>
                <a:ea typeface="EB Garamond 12" panose="02020502060206020403" pitchFamily="18" charset="0"/>
                <a:cs typeface="Rajdhani SemiBold" panose="02000000000000000000" pitchFamily="2" charset="0"/>
              </a:rPr>
              <a:t>Design is the solution.</a:t>
            </a:r>
          </a:p>
        </p:txBody>
      </p:sp>
      <p:sp>
        <p:nvSpPr>
          <p:cNvPr id="22" name="Title 1">
            <a:extLst>
              <a:ext uri="{FF2B5EF4-FFF2-40B4-BE49-F238E27FC236}">
                <a16:creationId xmlns:a16="http://schemas.microsoft.com/office/drawing/2014/main" id="{5951D9C6-EDDE-445D-8060-4D45475DA9D5}"/>
              </a:ext>
            </a:extLst>
          </p:cNvPr>
          <p:cNvSpPr txBox="1">
            <a:spLocks/>
          </p:cNvSpPr>
          <p:nvPr/>
        </p:nvSpPr>
        <p:spPr>
          <a:xfrm>
            <a:off x="16207676" y="2979461"/>
            <a:ext cx="7283121" cy="33330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7200" dirty="0">
                <a:latin typeface="Hanson" pitchFamily="2" charset="0"/>
                <a:ea typeface="EB Garamond 12" panose="02020502060206020403" pitchFamily="18" charset="0"/>
                <a:cs typeface="Rajdhani SemiBold" panose="02000000000000000000" pitchFamily="2" charset="0"/>
              </a:rPr>
              <a:t>Design is the solution.</a:t>
            </a:r>
          </a:p>
        </p:txBody>
      </p:sp>
      <p:sp>
        <p:nvSpPr>
          <p:cNvPr id="15" name="Title 1">
            <a:extLst>
              <a:ext uri="{FF2B5EF4-FFF2-40B4-BE49-F238E27FC236}">
                <a16:creationId xmlns:a16="http://schemas.microsoft.com/office/drawing/2014/main" id="{DB1AE5C5-C19E-427F-BE62-A04DF45CE176}"/>
              </a:ext>
            </a:extLst>
          </p:cNvPr>
          <p:cNvSpPr txBox="1">
            <a:spLocks/>
          </p:cNvSpPr>
          <p:nvPr/>
        </p:nvSpPr>
        <p:spPr>
          <a:xfrm>
            <a:off x="-190297" y="9565921"/>
            <a:ext cx="12012816" cy="35360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2600" dirty="0">
                <a:solidFill>
                  <a:schemeClr val="bg1"/>
                </a:solidFill>
                <a:latin typeface="Oswald" panose="02000503000000000000" pitchFamily="2" charset="0"/>
                <a:cs typeface="Rajdhani SemiBold" panose="02000000000000000000" pitchFamily="2" charset="0"/>
              </a:rPr>
              <a:t>URBANYX</a:t>
            </a:r>
          </a:p>
        </p:txBody>
      </p:sp>
      <p:sp>
        <p:nvSpPr>
          <p:cNvPr id="14" name="Subtitle 2">
            <a:extLst>
              <a:ext uri="{FF2B5EF4-FFF2-40B4-BE49-F238E27FC236}">
                <a16:creationId xmlns:a16="http://schemas.microsoft.com/office/drawing/2014/main" id="{8EBF8AE5-5E55-4E8C-BFA0-F035F6AB5F5D}"/>
              </a:ext>
            </a:extLst>
          </p:cNvPr>
          <p:cNvSpPr txBox="1">
            <a:spLocks/>
          </p:cNvSpPr>
          <p:nvPr/>
        </p:nvSpPr>
        <p:spPr>
          <a:xfrm>
            <a:off x="16148727" y="6755111"/>
            <a:ext cx="6352043" cy="56219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defRPr/>
            </a:pPr>
            <a:r>
              <a:rPr lang="en-US" sz="4800" dirty="0">
                <a:solidFill>
                  <a:srgbClr val="0A37F4"/>
                </a:solidFill>
                <a:latin typeface="Oswald" panose="02000503000000000000" pitchFamily="2" charset="0"/>
                <a:ea typeface="Roboto" pitchFamily="2" charset="0"/>
              </a:rPr>
              <a:t>Design has the power to pull people closer, guiding them visually so they can easily engage with your brand. </a:t>
            </a:r>
            <a:endParaRPr lang="en-US" sz="1800" dirty="0">
              <a:solidFill>
                <a:srgbClr val="0A37F4"/>
              </a:solidFill>
              <a:latin typeface="Oswald" panose="02000503000000000000" pitchFamily="2" charset="0"/>
              <a:ea typeface="Roboto" pitchFamily="2" charset="0"/>
              <a:cs typeface="Lato Light" panose="020F0502020204030203" pitchFamily="34" charset="0"/>
            </a:endParaRPr>
          </a:p>
        </p:txBody>
      </p:sp>
      <p:sp>
        <p:nvSpPr>
          <p:cNvPr id="18" name="Subtitle 2">
            <a:extLst>
              <a:ext uri="{FF2B5EF4-FFF2-40B4-BE49-F238E27FC236}">
                <a16:creationId xmlns:a16="http://schemas.microsoft.com/office/drawing/2014/main" id="{1719D419-BAE1-4CF9-B7A2-C77FB06ED19D}"/>
              </a:ext>
            </a:extLst>
          </p:cNvPr>
          <p:cNvSpPr txBox="1">
            <a:spLocks/>
          </p:cNvSpPr>
          <p:nvPr/>
        </p:nvSpPr>
        <p:spPr>
          <a:xfrm>
            <a:off x="1215076" y="3667198"/>
            <a:ext cx="10603467" cy="195760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US" sz="2000" dirty="0">
                <a:solidFill>
                  <a:schemeClr val="bg1"/>
                </a:solidFill>
                <a:latin typeface="Roboto" pitchFamily="2" charset="0"/>
                <a:ea typeface="Roboto" pitchFamily="2" charset="0"/>
              </a:rPr>
              <a:t>Design has the power to pull people closer, guiding them visually so they can easily engage with your brand. It replaces confusion with clarity and brings understanding to those who encounter your work.</a:t>
            </a:r>
            <a:endParaRPr lang="en-US" sz="700" dirty="0">
              <a:solidFill>
                <a:schemeClr val="bg1"/>
              </a:solidFill>
              <a:latin typeface="Roboto" pitchFamily="2" charset="0"/>
              <a:ea typeface="Roboto" pitchFamily="2" charset="0"/>
              <a:cs typeface="Lato Light" panose="020F0502020204030203" pitchFamily="34" charset="0"/>
            </a:endParaRPr>
          </a:p>
        </p:txBody>
      </p:sp>
    </p:spTree>
    <p:extLst>
      <p:ext uri="{BB962C8B-B14F-4D97-AF65-F5344CB8AC3E}">
        <p14:creationId xmlns:p14="http://schemas.microsoft.com/office/powerpoint/2010/main" val="15280413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B93345A9-D5AB-4593-9C43-C68A3121525F}"/>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9" name="图片占位符 8">
            <a:extLst>
              <a:ext uri="{FF2B5EF4-FFF2-40B4-BE49-F238E27FC236}">
                <a16:creationId xmlns:a16="http://schemas.microsoft.com/office/drawing/2014/main" id="{A74CE79A-7CB0-4DD8-BF8F-61B158B4028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2179" r="22179"/>
          <a:stretch>
            <a:fillRect/>
          </a:stretch>
        </p:blipFill>
        <p:spPr/>
      </p:pic>
      <p:sp>
        <p:nvSpPr>
          <p:cNvPr id="29" name="Rectangle 28">
            <a:extLst>
              <a:ext uri="{FF2B5EF4-FFF2-40B4-BE49-F238E27FC236}">
                <a16:creationId xmlns:a16="http://schemas.microsoft.com/office/drawing/2014/main" id="{745EA7AC-9E2E-47B3-85FB-49DCA394F370}"/>
              </a:ext>
            </a:extLst>
          </p:cNvPr>
          <p:cNvSpPr/>
          <p:nvPr/>
        </p:nvSpPr>
        <p:spPr>
          <a:xfrm>
            <a:off x="13062856" y="-1"/>
            <a:ext cx="11416393" cy="13679489"/>
          </a:xfrm>
          <a:prstGeom prst="rect">
            <a:avLst/>
          </a:prstGeom>
          <a:gradFill flip="none" rotWithShape="1">
            <a:gsLst>
              <a:gs pos="0">
                <a:srgbClr val="FD4CC1">
                  <a:alpha val="50000"/>
                </a:srgbClr>
              </a:gs>
              <a:gs pos="67000">
                <a:srgbClr val="FD4CC1">
                  <a:alpha val="50000"/>
                </a:srgbClr>
              </a:gs>
              <a:gs pos="35000">
                <a:srgbClr val="FA3518">
                  <a:alpha val="50000"/>
                </a:srgbClr>
              </a:gs>
              <a:gs pos="100000">
                <a:srgbClr val="0A37F4">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C2B7866C-8722-4EBB-8C4D-994D38A4625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5852" b="5852"/>
          <a:stretch>
            <a:fillRect/>
          </a:stretch>
        </p:blipFill>
        <p:spPr/>
      </p:pic>
      <p:sp>
        <p:nvSpPr>
          <p:cNvPr id="32" name="Title 1">
            <a:extLst>
              <a:ext uri="{FF2B5EF4-FFF2-40B4-BE49-F238E27FC236}">
                <a16:creationId xmlns:a16="http://schemas.microsoft.com/office/drawing/2014/main" id="{D7FE867A-5340-4F77-8B0F-2EB0F588344C}"/>
              </a:ext>
            </a:extLst>
          </p:cNvPr>
          <p:cNvSpPr txBox="1">
            <a:spLocks/>
          </p:cNvSpPr>
          <p:nvPr/>
        </p:nvSpPr>
        <p:spPr>
          <a:xfrm rot="16200000">
            <a:off x="2753804" y="562603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30" name="Title 1">
            <a:extLst>
              <a:ext uri="{FF2B5EF4-FFF2-40B4-BE49-F238E27FC236}">
                <a16:creationId xmlns:a16="http://schemas.microsoft.com/office/drawing/2014/main" id="{9696D582-6FC2-4350-97D7-51C171C3B0D4}"/>
              </a:ext>
            </a:extLst>
          </p:cNvPr>
          <p:cNvSpPr txBox="1">
            <a:spLocks/>
          </p:cNvSpPr>
          <p:nvPr/>
        </p:nvSpPr>
        <p:spPr>
          <a:xfrm rot="1468393">
            <a:off x="15932953" y="1364432"/>
            <a:ext cx="5676196" cy="5714509"/>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STEP.OUR.STEP.OUR.STEP.OUR.STEP.</a:t>
            </a:r>
          </a:p>
        </p:txBody>
      </p:sp>
      <p:sp>
        <p:nvSpPr>
          <p:cNvPr id="31" name="Title 1">
            <a:extLst>
              <a:ext uri="{FF2B5EF4-FFF2-40B4-BE49-F238E27FC236}">
                <a16:creationId xmlns:a16="http://schemas.microsoft.com/office/drawing/2014/main" id="{995588BC-116F-4469-827A-298AD1ADA15B}"/>
              </a:ext>
            </a:extLst>
          </p:cNvPr>
          <p:cNvSpPr txBox="1">
            <a:spLocks/>
          </p:cNvSpPr>
          <p:nvPr/>
        </p:nvSpPr>
        <p:spPr>
          <a:xfrm rot="5400000">
            <a:off x="16816128" y="2219123"/>
            <a:ext cx="3953783" cy="3980470"/>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STEP.OUR.STEP.OUR.STEP.OUR.STEP.</a:t>
            </a:r>
          </a:p>
        </p:txBody>
      </p:sp>
      <p:sp>
        <p:nvSpPr>
          <p:cNvPr id="33" name="Freeform 5">
            <a:extLst>
              <a:ext uri="{FF2B5EF4-FFF2-40B4-BE49-F238E27FC236}">
                <a16:creationId xmlns:a16="http://schemas.microsoft.com/office/drawing/2014/main" id="{D5BBFBE5-0CEC-4BCA-BFE1-D47CC43B4AD9}"/>
              </a:ext>
            </a:extLst>
          </p:cNvPr>
          <p:cNvSpPr>
            <a:spLocks noEditPoints="1"/>
          </p:cNvSpPr>
          <p:nvPr/>
        </p:nvSpPr>
        <p:spPr bwMode="auto">
          <a:xfrm rot="10007925">
            <a:off x="17350299" y="4118163"/>
            <a:ext cx="7298149" cy="10440146"/>
          </a:xfrm>
          <a:custGeom>
            <a:avLst/>
            <a:gdLst>
              <a:gd name="T0" fmla="*/ 48 w 213"/>
              <a:gd name="T1" fmla="*/ 264 h 306"/>
              <a:gd name="T2" fmla="*/ 55 w 213"/>
              <a:gd name="T3" fmla="*/ 177 h 306"/>
              <a:gd name="T4" fmla="*/ 58 w 213"/>
              <a:gd name="T5" fmla="*/ 114 h 306"/>
              <a:gd name="T6" fmla="*/ 87 w 213"/>
              <a:gd name="T7" fmla="*/ 34 h 306"/>
              <a:gd name="T8" fmla="*/ 64 w 213"/>
              <a:gd name="T9" fmla="*/ 248 h 306"/>
              <a:gd name="T10" fmla="*/ 99 w 213"/>
              <a:gd name="T11" fmla="*/ 178 h 306"/>
              <a:gd name="T12" fmla="*/ 119 w 213"/>
              <a:gd name="T13" fmla="*/ 114 h 306"/>
              <a:gd name="T14" fmla="*/ 109 w 213"/>
              <a:gd name="T15" fmla="*/ 225 h 306"/>
              <a:gd name="T16" fmla="*/ 105 w 213"/>
              <a:gd name="T17" fmla="*/ 266 h 306"/>
              <a:gd name="T18" fmla="*/ 124 w 213"/>
              <a:gd name="T19" fmla="*/ 233 h 306"/>
              <a:gd name="T20" fmla="*/ 149 w 213"/>
              <a:gd name="T21" fmla="*/ 197 h 306"/>
              <a:gd name="T22" fmla="*/ 140 w 213"/>
              <a:gd name="T23" fmla="*/ 250 h 306"/>
              <a:gd name="T24" fmla="*/ 168 w 213"/>
              <a:gd name="T25" fmla="*/ 214 h 306"/>
              <a:gd name="T26" fmla="*/ 194 w 213"/>
              <a:gd name="T27" fmla="*/ 203 h 306"/>
              <a:gd name="T28" fmla="*/ 211 w 213"/>
              <a:gd name="T29" fmla="*/ 183 h 306"/>
              <a:gd name="T30" fmla="*/ 190 w 213"/>
              <a:gd name="T31" fmla="*/ 202 h 306"/>
              <a:gd name="T32" fmla="*/ 179 w 213"/>
              <a:gd name="T33" fmla="*/ 189 h 306"/>
              <a:gd name="T34" fmla="*/ 177 w 213"/>
              <a:gd name="T35" fmla="*/ 182 h 306"/>
              <a:gd name="T36" fmla="*/ 161 w 213"/>
              <a:gd name="T37" fmla="*/ 166 h 306"/>
              <a:gd name="T38" fmla="*/ 159 w 213"/>
              <a:gd name="T39" fmla="*/ 156 h 306"/>
              <a:gd name="T40" fmla="*/ 133 w 213"/>
              <a:gd name="T41" fmla="*/ 224 h 306"/>
              <a:gd name="T42" fmla="*/ 129 w 213"/>
              <a:gd name="T43" fmla="*/ 227 h 306"/>
              <a:gd name="T44" fmla="*/ 140 w 213"/>
              <a:gd name="T45" fmla="*/ 186 h 306"/>
              <a:gd name="T46" fmla="*/ 142 w 213"/>
              <a:gd name="T47" fmla="*/ 124 h 306"/>
              <a:gd name="T48" fmla="*/ 135 w 213"/>
              <a:gd name="T49" fmla="*/ 161 h 306"/>
              <a:gd name="T50" fmla="*/ 126 w 213"/>
              <a:gd name="T51" fmla="*/ 180 h 306"/>
              <a:gd name="T52" fmla="*/ 120 w 213"/>
              <a:gd name="T53" fmla="*/ 197 h 306"/>
              <a:gd name="T54" fmla="*/ 117 w 213"/>
              <a:gd name="T55" fmla="*/ 205 h 306"/>
              <a:gd name="T56" fmla="*/ 120 w 213"/>
              <a:gd name="T57" fmla="*/ 188 h 306"/>
              <a:gd name="T58" fmla="*/ 127 w 213"/>
              <a:gd name="T59" fmla="*/ 137 h 306"/>
              <a:gd name="T60" fmla="*/ 132 w 213"/>
              <a:gd name="T61" fmla="*/ 89 h 306"/>
              <a:gd name="T62" fmla="*/ 128 w 213"/>
              <a:gd name="T63" fmla="*/ 61 h 306"/>
              <a:gd name="T64" fmla="*/ 112 w 213"/>
              <a:gd name="T65" fmla="*/ 107 h 306"/>
              <a:gd name="T66" fmla="*/ 75 w 213"/>
              <a:gd name="T67" fmla="*/ 230 h 306"/>
              <a:gd name="T68" fmla="*/ 73 w 213"/>
              <a:gd name="T69" fmla="*/ 214 h 306"/>
              <a:gd name="T70" fmla="*/ 88 w 213"/>
              <a:gd name="T71" fmla="*/ 91 h 306"/>
              <a:gd name="T72" fmla="*/ 87 w 213"/>
              <a:gd name="T73" fmla="*/ 0 h 306"/>
              <a:gd name="T74" fmla="*/ 53 w 213"/>
              <a:gd name="T75" fmla="*/ 7 h 306"/>
              <a:gd name="T76" fmla="*/ 32 w 213"/>
              <a:gd name="T77" fmla="*/ 61 h 306"/>
              <a:gd name="T78" fmla="*/ 21 w 213"/>
              <a:gd name="T79" fmla="*/ 78 h 306"/>
              <a:gd name="T80" fmla="*/ 9 w 213"/>
              <a:gd name="T81" fmla="*/ 271 h 306"/>
              <a:gd name="T82" fmla="*/ 19 w 213"/>
              <a:gd name="T83" fmla="*/ 248 h 306"/>
              <a:gd name="T84" fmla="*/ 30 w 213"/>
              <a:gd name="T85" fmla="*/ 270 h 306"/>
              <a:gd name="T86" fmla="*/ 36 w 213"/>
              <a:gd name="T87" fmla="*/ 306 h 306"/>
              <a:gd name="T88" fmla="*/ 207 w 213"/>
              <a:gd name="T89" fmla="*/ 185 h 306"/>
              <a:gd name="T90" fmla="*/ 181 w 213"/>
              <a:gd name="T91" fmla="*/ 185 h 306"/>
              <a:gd name="T92" fmla="*/ 142 w 213"/>
              <a:gd name="T93" fmla="*/ 149 h 306"/>
              <a:gd name="T94" fmla="*/ 137 w 213"/>
              <a:gd name="T95" fmla="*/ 164 h 306"/>
              <a:gd name="T96" fmla="*/ 136 w 213"/>
              <a:gd name="T97" fmla="*/ 173 h 306"/>
              <a:gd name="T98" fmla="*/ 134 w 213"/>
              <a:gd name="T99" fmla="*/ 178 h 306"/>
              <a:gd name="T100" fmla="*/ 39 w 213"/>
              <a:gd name="T101" fmla="*/ 256 h 306"/>
              <a:gd name="T102" fmla="*/ 45 w 213"/>
              <a:gd name="T103" fmla="*/ 186 h 306"/>
              <a:gd name="T104" fmla="*/ 49 w 213"/>
              <a:gd name="T105" fmla="*/ 115 h 306"/>
              <a:gd name="T106" fmla="*/ 49 w 213"/>
              <a:gd name="T107" fmla="*/ 88 h 306"/>
              <a:gd name="T108" fmla="*/ 58 w 213"/>
              <a:gd name="T109" fmla="*/ 68 h 306"/>
              <a:gd name="T110" fmla="*/ 38 w 213"/>
              <a:gd name="T111" fmla="*/ 83 h 306"/>
              <a:gd name="T112" fmla="*/ 32 w 213"/>
              <a:gd name="T113" fmla="*/ 77 h 306"/>
              <a:gd name="T114" fmla="*/ 31 w 213"/>
              <a:gd name="T115" fmla="*/ 83 h 306"/>
              <a:gd name="T116" fmla="*/ 24 w 213"/>
              <a:gd name="T117" fmla="*/ 142 h 306"/>
              <a:gd name="T118" fmla="*/ 27 w 213"/>
              <a:gd name="T119" fmla="*/ 26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306">
                <a:moveTo>
                  <a:pt x="46" y="289"/>
                </a:moveTo>
                <a:cubicBezTo>
                  <a:pt x="46" y="288"/>
                  <a:pt x="46" y="286"/>
                  <a:pt x="46" y="285"/>
                </a:cubicBezTo>
                <a:cubicBezTo>
                  <a:pt x="46" y="285"/>
                  <a:pt x="46" y="286"/>
                  <a:pt x="46" y="286"/>
                </a:cubicBezTo>
                <a:cubicBezTo>
                  <a:pt x="46" y="285"/>
                  <a:pt x="46" y="282"/>
                  <a:pt x="46" y="280"/>
                </a:cubicBezTo>
                <a:cubicBezTo>
                  <a:pt x="46" y="277"/>
                  <a:pt x="45" y="273"/>
                  <a:pt x="45" y="269"/>
                </a:cubicBezTo>
                <a:cubicBezTo>
                  <a:pt x="45" y="266"/>
                  <a:pt x="46" y="261"/>
                  <a:pt x="46" y="258"/>
                </a:cubicBezTo>
                <a:cubicBezTo>
                  <a:pt x="46" y="255"/>
                  <a:pt x="46" y="253"/>
                  <a:pt x="46" y="256"/>
                </a:cubicBezTo>
                <a:cubicBezTo>
                  <a:pt x="46" y="259"/>
                  <a:pt x="46" y="263"/>
                  <a:pt x="46" y="267"/>
                </a:cubicBezTo>
                <a:cubicBezTo>
                  <a:pt x="46" y="257"/>
                  <a:pt x="46" y="257"/>
                  <a:pt x="46" y="257"/>
                </a:cubicBezTo>
                <a:cubicBezTo>
                  <a:pt x="48" y="261"/>
                  <a:pt x="46" y="268"/>
                  <a:pt x="46" y="277"/>
                </a:cubicBezTo>
                <a:cubicBezTo>
                  <a:pt x="46" y="278"/>
                  <a:pt x="46" y="279"/>
                  <a:pt x="47" y="280"/>
                </a:cubicBezTo>
                <a:cubicBezTo>
                  <a:pt x="47" y="278"/>
                  <a:pt x="47" y="277"/>
                  <a:pt x="47" y="275"/>
                </a:cubicBezTo>
                <a:cubicBezTo>
                  <a:pt x="47" y="267"/>
                  <a:pt x="47" y="258"/>
                  <a:pt x="48" y="249"/>
                </a:cubicBezTo>
                <a:cubicBezTo>
                  <a:pt x="48" y="240"/>
                  <a:pt x="48" y="233"/>
                  <a:pt x="49" y="228"/>
                </a:cubicBezTo>
                <a:cubicBezTo>
                  <a:pt x="50" y="232"/>
                  <a:pt x="47" y="258"/>
                  <a:pt x="49" y="249"/>
                </a:cubicBezTo>
                <a:cubicBezTo>
                  <a:pt x="48" y="264"/>
                  <a:pt x="48" y="264"/>
                  <a:pt x="48" y="264"/>
                </a:cubicBezTo>
                <a:cubicBezTo>
                  <a:pt x="48" y="264"/>
                  <a:pt x="48" y="265"/>
                  <a:pt x="48" y="265"/>
                </a:cubicBezTo>
                <a:cubicBezTo>
                  <a:pt x="48" y="265"/>
                  <a:pt x="48" y="266"/>
                  <a:pt x="48" y="266"/>
                </a:cubicBezTo>
                <a:cubicBezTo>
                  <a:pt x="48" y="267"/>
                  <a:pt x="48" y="269"/>
                  <a:pt x="48" y="270"/>
                </a:cubicBezTo>
                <a:cubicBezTo>
                  <a:pt x="48" y="272"/>
                  <a:pt x="48" y="274"/>
                  <a:pt x="48" y="275"/>
                </a:cubicBezTo>
                <a:cubicBezTo>
                  <a:pt x="48" y="276"/>
                  <a:pt x="48" y="278"/>
                  <a:pt x="49" y="278"/>
                </a:cubicBezTo>
                <a:cubicBezTo>
                  <a:pt x="50" y="265"/>
                  <a:pt x="51" y="255"/>
                  <a:pt x="51" y="246"/>
                </a:cubicBezTo>
                <a:cubicBezTo>
                  <a:pt x="51" y="245"/>
                  <a:pt x="51" y="244"/>
                  <a:pt x="51" y="243"/>
                </a:cubicBezTo>
                <a:cubicBezTo>
                  <a:pt x="52" y="235"/>
                  <a:pt x="52" y="227"/>
                  <a:pt x="53" y="215"/>
                </a:cubicBezTo>
                <a:cubicBezTo>
                  <a:pt x="53" y="210"/>
                  <a:pt x="52" y="211"/>
                  <a:pt x="52" y="210"/>
                </a:cubicBezTo>
                <a:cubicBezTo>
                  <a:pt x="52" y="210"/>
                  <a:pt x="52" y="210"/>
                  <a:pt x="51" y="207"/>
                </a:cubicBezTo>
                <a:cubicBezTo>
                  <a:pt x="51" y="202"/>
                  <a:pt x="52" y="198"/>
                  <a:pt x="52" y="195"/>
                </a:cubicBezTo>
                <a:cubicBezTo>
                  <a:pt x="52" y="193"/>
                  <a:pt x="52" y="192"/>
                  <a:pt x="52" y="191"/>
                </a:cubicBezTo>
                <a:cubicBezTo>
                  <a:pt x="52" y="190"/>
                  <a:pt x="52" y="189"/>
                  <a:pt x="52" y="189"/>
                </a:cubicBezTo>
                <a:cubicBezTo>
                  <a:pt x="52" y="188"/>
                  <a:pt x="52" y="188"/>
                  <a:pt x="52" y="187"/>
                </a:cubicBezTo>
                <a:cubicBezTo>
                  <a:pt x="53" y="184"/>
                  <a:pt x="53" y="182"/>
                  <a:pt x="54" y="180"/>
                </a:cubicBezTo>
                <a:cubicBezTo>
                  <a:pt x="54" y="179"/>
                  <a:pt x="55" y="178"/>
                  <a:pt x="55" y="177"/>
                </a:cubicBezTo>
                <a:cubicBezTo>
                  <a:pt x="56" y="175"/>
                  <a:pt x="56" y="171"/>
                  <a:pt x="56" y="165"/>
                </a:cubicBezTo>
                <a:cubicBezTo>
                  <a:pt x="56" y="164"/>
                  <a:pt x="56" y="164"/>
                  <a:pt x="56" y="164"/>
                </a:cubicBezTo>
                <a:cubicBezTo>
                  <a:pt x="55" y="162"/>
                  <a:pt x="54" y="160"/>
                  <a:pt x="54" y="156"/>
                </a:cubicBezTo>
                <a:cubicBezTo>
                  <a:pt x="54" y="153"/>
                  <a:pt x="54" y="150"/>
                  <a:pt x="55" y="146"/>
                </a:cubicBezTo>
                <a:cubicBezTo>
                  <a:pt x="56" y="149"/>
                  <a:pt x="56" y="149"/>
                  <a:pt x="56" y="149"/>
                </a:cubicBezTo>
                <a:cubicBezTo>
                  <a:pt x="56" y="150"/>
                  <a:pt x="56" y="150"/>
                  <a:pt x="56" y="150"/>
                </a:cubicBezTo>
                <a:cubicBezTo>
                  <a:pt x="57" y="146"/>
                  <a:pt x="57" y="143"/>
                  <a:pt x="56" y="141"/>
                </a:cubicBezTo>
                <a:cubicBezTo>
                  <a:pt x="56" y="136"/>
                  <a:pt x="55" y="136"/>
                  <a:pt x="56" y="124"/>
                </a:cubicBezTo>
                <a:cubicBezTo>
                  <a:pt x="57" y="127"/>
                  <a:pt x="56" y="137"/>
                  <a:pt x="57" y="135"/>
                </a:cubicBezTo>
                <a:cubicBezTo>
                  <a:pt x="57" y="134"/>
                  <a:pt x="57" y="134"/>
                  <a:pt x="57" y="134"/>
                </a:cubicBezTo>
                <a:cubicBezTo>
                  <a:pt x="58" y="129"/>
                  <a:pt x="57" y="127"/>
                  <a:pt x="57" y="126"/>
                </a:cubicBezTo>
                <a:cubicBezTo>
                  <a:pt x="57" y="124"/>
                  <a:pt x="56" y="123"/>
                  <a:pt x="56" y="120"/>
                </a:cubicBezTo>
                <a:cubicBezTo>
                  <a:pt x="57" y="119"/>
                  <a:pt x="57" y="119"/>
                  <a:pt x="57" y="118"/>
                </a:cubicBezTo>
                <a:cubicBezTo>
                  <a:pt x="57" y="118"/>
                  <a:pt x="57" y="118"/>
                  <a:pt x="57" y="118"/>
                </a:cubicBezTo>
                <a:cubicBezTo>
                  <a:pt x="58" y="117"/>
                  <a:pt x="58" y="117"/>
                  <a:pt x="58" y="117"/>
                </a:cubicBezTo>
                <a:cubicBezTo>
                  <a:pt x="58" y="116"/>
                  <a:pt x="58" y="115"/>
                  <a:pt x="58" y="114"/>
                </a:cubicBezTo>
                <a:cubicBezTo>
                  <a:pt x="59" y="112"/>
                  <a:pt x="59" y="111"/>
                  <a:pt x="59" y="109"/>
                </a:cubicBezTo>
                <a:cubicBezTo>
                  <a:pt x="61" y="106"/>
                  <a:pt x="63" y="102"/>
                  <a:pt x="65" y="97"/>
                </a:cubicBezTo>
                <a:cubicBezTo>
                  <a:pt x="71" y="80"/>
                  <a:pt x="77" y="54"/>
                  <a:pt x="83" y="40"/>
                </a:cubicBezTo>
                <a:cubicBezTo>
                  <a:pt x="82" y="41"/>
                  <a:pt x="82" y="41"/>
                  <a:pt x="82" y="41"/>
                </a:cubicBezTo>
                <a:cubicBezTo>
                  <a:pt x="82" y="38"/>
                  <a:pt x="83" y="37"/>
                  <a:pt x="83" y="35"/>
                </a:cubicBezTo>
                <a:cubicBezTo>
                  <a:pt x="84" y="35"/>
                  <a:pt x="84" y="34"/>
                  <a:pt x="84" y="34"/>
                </a:cubicBezTo>
                <a:cubicBezTo>
                  <a:pt x="85" y="33"/>
                  <a:pt x="85" y="33"/>
                  <a:pt x="85" y="33"/>
                </a:cubicBezTo>
                <a:cubicBezTo>
                  <a:pt x="84" y="33"/>
                  <a:pt x="84" y="33"/>
                  <a:pt x="84" y="34"/>
                </a:cubicBezTo>
                <a:cubicBezTo>
                  <a:pt x="84" y="34"/>
                  <a:pt x="83" y="35"/>
                  <a:pt x="84" y="33"/>
                </a:cubicBezTo>
                <a:cubicBezTo>
                  <a:pt x="84" y="32"/>
                  <a:pt x="84" y="30"/>
                  <a:pt x="85" y="29"/>
                </a:cubicBezTo>
                <a:cubicBezTo>
                  <a:pt x="86" y="26"/>
                  <a:pt x="86" y="26"/>
                  <a:pt x="86" y="26"/>
                </a:cubicBezTo>
                <a:cubicBezTo>
                  <a:pt x="86" y="25"/>
                  <a:pt x="86" y="25"/>
                  <a:pt x="86" y="25"/>
                </a:cubicBezTo>
                <a:cubicBezTo>
                  <a:pt x="86" y="25"/>
                  <a:pt x="87" y="25"/>
                  <a:pt x="87" y="25"/>
                </a:cubicBezTo>
                <a:cubicBezTo>
                  <a:pt x="88" y="26"/>
                  <a:pt x="88" y="29"/>
                  <a:pt x="88" y="30"/>
                </a:cubicBezTo>
                <a:cubicBezTo>
                  <a:pt x="87" y="33"/>
                  <a:pt x="87" y="33"/>
                  <a:pt x="87" y="33"/>
                </a:cubicBezTo>
                <a:cubicBezTo>
                  <a:pt x="87" y="34"/>
                  <a:pt x="87" y="34"/>
                  <a:pt x="87" y="34"/>
                </a:cubicBezTo>
                <a:cubicBezTo>
                  <a:pt x="87" y="34"/>
                  <a:pt x="87" y="34"/>
                  <a:pt x="87" y="34"/>
                </a:cubicBezTo>
                <a:cubicBezTo>
                  <a:pt x="87" y="36"/>
                  <a:pt x="87" y="36"/>
                  <a:pt x="87" y="36"/>
                </a:cubicBezTo>
                <a:cubicBezTo>
                  <a:pt x="87" y="37"/>
                  <a:pt x="86" y="38"/>
                  <a:pt x="86" y="39"/>
                </a:cubicBezTo>
                <a:cubicBezTo>
                  <a:pt x="85" y="44"/>
                  <a:pt x="85" y="49"/>
                  <a:pt x="84" y="53"/>
                </a:cubicBezTo>
                <a:cubicBezTo>
                  <a:pt x="81" y="70"/>
                  <a:pt x="79" y="87"/>
                  <a:pt x="76" y="104"/>
                </a:cubicBezTo>
                <a:cubicBezTo>
                  <a:pt x="75" y="111"/>
                  <a:pt x="75" y="114"/>
                  <a:pt x="76" y="116"/>
                </a:cubicBezTo>
                <a:cubicBezTo>
                  <a:pt x="76" y="120"/>
                  <a:pt x="77" y="122"/>
                  <a:pt x="74" y="135"/>
                </a:cubicBezTo>
                <a:cubicBezTo>
                  <a:pt x="74" y="132"/>
                  <a:pt x="74" y="132"/>
                  <a:pt x="74" y="132"/>
                </a:cubicBezTo>
                <a:cubicBezTo>
                  <a:pt x="74" y="129"/>
                  <a:pt x="74" y="129"/>
                  <a:pt x="74" y="129"/>
                </a:cubicBezTo>
                <a:cubicBezTo>
                  <a:pt x="72" y="145"/>
                  <a:pt x="70" y="162"/>
                  <a:pt x="68" y="179"/>
                </a:cubicBezTo>
                <a:cubicBezTo>
                  <a:pt x="67" y="188"/>
                  <a:pt x="66" y="196"/>
                  <a:pt x="64" y="204"/>
                </a:cubicBezTo>
                <a:cubicBezTo>
                  <a:pt x="64" y="212"/>
                  <a:pt x="63" y="219"/>
                  <a:pt x="62" y="226"/>
                </a:cubicBezTo>
                <a:cubicBezTo>
                  <a:pt x="61" y="234"/>
                  <a:pt x="62" y="237"/>
                  <a:pt x="62" y="240"/>
                </a:cubicBezTo>
                <a:cubicBezTo>
                  <a:pt x="62" y="240"/>
                  <a:pt x="62" y="240"/>
                  <a:pt x="62" y="239"/>
                </a:cubicBezTo>
                <a:cubicBezTo>
                  <a:pt x="61" y="239"/>
                  <a:pt x="61" y="239"/>
                  <a:pt x="61" y="237"/>
                </a:cubicBezTo>
                <a:cubicBezTo>
                  <a:pt x="61" y="242"/>
                  <a:pt x="62" y="245"/>
                  <a:pt x="64" y="248"/>
                </a:cubicBezTo>
                <a:cubicBezTo>
                  <a:pt x="65" y="250"/>
                  <a:pt x="66" y="251"/>
                  <a:pt x="68" y="251"/>
                </a:cubicBezTo>
                <a:cubicBezTo>
                  <a:pt x="70" y="253"/>
                  <a:pt x="72" y="253"/>
                  <a:pt x="72" y="252"/>
                </a:cubicBezTo>
                <a:cubicBezTo>
                  <a:pt x="74" y="249"/>
                  <a:pt x="72" y="252"/>
                  <a:pt x="73" y="252"/>
                </a:cubicBezTo>
                <a:cubicBezTo>
                  <a:pt x="74" y="251"/>
                  <a:pt x="75" y="250"/>
                  <a:pt x="76" y="249"/>
                </a:cubicBezTo>
                <a:cubicBezTo>
                  <a:pt x="76" y="248"/>
                  <a:pt x="77" y="247"/>
                  <a:pt x="78" y="246"/>
                </a:cubicBezTo>
                <a:cubicBezTo>
                  <a:pt x="78" y="246"/>
                  <a:pt x="78" y="245"/>
                  <a:pt x="79" y="245"/>
                </a:cubicBezTo>
                <a:cubicBezTo>
                  <a:pt x="79" y="243"/>
                  <a:pt x="79" y="242"/>
                  <a:pt x="80" y="240"/>
                </a:cubicBezTo>
                <a:cubicBezTo>
                  <a:pt x="81" y="237"/>
                  <a:pt x="81" y="235"/>
                  <a:pt x="82" y="234"/>
                </a:cubicBezTo>
                <a:cubicBezTo>
                  <a:pt x="82" y="234"/>
                  <a:pt x="82" y="236"/>
                  <a:pt x="81" y="238"/>
                </a:cubicBezTo>
                <a:cubicBezTo>
                  <a:pt x="84" y="227"/>
                  <a:pt x="92" y="204"/>
                  <a:pt x="89" y="211"/>
                </a:cubicBezTo>
                <a:cubicBezTo>
                  <a:pt x="89" y="209"/>
                  <a:pt x="90" y="207"/>
                  <a:pt x="90" y="206"/>
                </a:cubicBezTo>
                <a:cubicBezTo>
                  <a:pt x="91" y="204"/>
                  <a:pt x="91" y="203"/>
                  <a:pt x="92" y="202"/>
                </a:cubicBezTo>
                <a:cubicBezTo>
                  <a:pt x="92" y="199"/>
                  <a:pt x="93" y="196"/>
                  <a:pt x="94" y="193"/>
                </a:cubicBezTo>
                <a:cubicBezTo>
                  <a:pt x="95" y="190"/>
                  <a:pt x="96" y="186"/>
                  <a:pt x="97" y="183"/>
                </a:cubicBezTo>
                <a:cubicBezTo>
                  <a:pt x="98" y="182"/>
                  <a:pt x="98" y="181"/>
                  <a:pt x="98" y="180"/>
                </a:cubicBezTo>
                <a:cubicBezTo>
                  <a:pt x="98" y="179"/>
                  <a:pt x="99" y="179"/>
                  <a:pt x="99" y="178"/>
                </a:cubicBezTo>
                <a:cubicBezTo>
                  <a:pt x="99" y="178"/>
                  <a:pt x="99" y="177"/>
                  <a:pt x="99" y="177"/>
                </a:cubicBezTo>
                <a:cubicBezTo>
                  <a:pt x="100" y="170"/>
                  <a:pt x="106" y="158"/>
                  <a:pt x="104" y="156"/>
                </a:cubicBezTo>
                <a:cubicBezTo>
                  <a:pt x="105" y="157"/>
                  <a:pt x="107" y="152"/>
                  <a:pt x="109" y="145"/>
                </a:cubicBezTo>
                <a:cubicBezTo>
                  <a:pt x="110" y="142"/>
                  <a:pt x="111" y="139"/>
                  <a:pt x="112" y="136"/>
                </a:cubicBezTo>
                <a:cubicBezTo>
                  <a:pt x="112" y="135"/>
                  <a:pt x="112" y="134"/>
                  <a:pt x="113" y="134"/>
                </a:cubicBezTo>
                <a:cubicBezTo>
                  <a:pt x="113" y="133"/>
                  <a:pt x="113" y="133"/>
                  <a:pt x="113" y="133"/>
                </a:cubicBezTo>
                <a:cubicBezTo>
                  <a:pt x="113" y="133"/>
                  <a:pt x="113" y="133"/>
                  <a:pt x="113" y="133"/>
                </a:cubicBezTo>
                <a:cubicBezTo>
                  <a:pt x="113" y="132"/>
                  <a:pt x="113" y="132"/>
                  <a:pt x="113" y="131"/>
                </a:cubicBezTo>
                <a:cubicBezTo>
                  <a:pt x="113" y="132"/>
                  <a:pt x="113" y="132"/>
                  <a:pt x="113" y="132"/>
                </a:cubicBezTo>
                <a:cubicBezTo>
                  <a:pt x="114" y="131"/>
                  <a:pt x="114" y="132"/>
                  <a:pt x="114" y="132"/>
                </a:cubicBezTo>
                <a:cubicBezTo>
                  <a:pt x="114" y="132"/>
                  <a:pt x="114" y="131"/>
                  <a:pt x="114" y="130"/>
                </a:cubicBezTo>
                <a:cubicBezTo>
                  <a:pt x="114" y="129"/>
                  <a:pt x="115" y="127"/>
                  <a:pt x="115" y="125"/>
                </a:cubicBezTo>
                <a:cubicBezTo>
                  <a:pt x="115" y="127"/>
                  <a:pt x="115" y="127"/>
                  <a:pt x="116" y="124"/>
                </a:cubicBezTo>
                <a:cubicBezTo>
                  <a:pt x="116" y="122"/>
                  <a:pt x="117" y="118"/>
                  <a:pt x="118" y="116"/>
                </a:cubicBezTo>
                <a:cubicBezTo>
                  <a:pt x="118" y="114"/>
                  <a:pt x="118" y="114"/>
                  <a:pt x="117" y="123"/>
                </a:cubicBezTo>
                <a:cubicBezTo>
                  <a:pt x="117" y="120"/>
                  <a:pt x="118" y="116"/>
                  <a:pt x="119" y="114"/>
                </a:cubicBezTo>
                <a:cubicBezTo>
                  <a:pt x="120" y="111"/>
                  <a:pt x="120" y="113"/>
                  <a:pt x="120" y="117"/>
                </a:cubicBezTo>
                <a:cubicBezTo>
                  <a:pt x="120" y="119"/>
                  <a:pt x="119" y="121"/>
                  <a:pt x="119" y="124"/>
                </a:cubicBezTo>
                <a:cubicBezTo>
                  <a:pt x="118" y="127"/>
                  <a:pt x="118" y="123"/>
                  <a:pt x="118" y="121"/>
                </a:cubicBezTo>
                <a:cubicBezTo>
                  <a:pt x="118" y="120"/>
                  <a:pt x="118" y="121"/>
                  <a:pt x="117" y="126"/>
                </a:cubicBezTo>
                <a:cubicBezTo>
                  <a:pt x="117" y="126"/>
                  <a:pt x="117" y="126"/>
                  <a:pt x="117" y="126"/>
                </a:cubicBezTo>
                <a:cubicBezTo>
                  <a:pt x="118" y="125"/>
                  <a:pt x="118" y="126"/>
                  <a:pt x="118" y="128"/>
                </a:cubicBezTo>
                <a:cubicBezTo>
                  <a:pt x="118" y="129"/>
                  <a:pt x="118" y="131"/>
                  <a:pt x="118" y="133"/>
                </a:cubicBezTo>
                <a:cubicBezTo>
                  <a:pt x="118" y="133"/>
                  <a:pt x="118" y="134"/>
                  <a:pt x="118" y="134"/>
                </a:cubicBezTo>
                <a:cubicBezTo>
                  <a:pt x="118" y="135"/>
                  <a:pt x="118" y="136"/>
                  <a:pt x="117" y="137"/>
                </a:cubicBezTo>
                <a:cubicBezTo>
                  <a:pt x="117" y="140"/>
                  <a:pt x="117" y="142"/>
                  <a:pt x="116" y="144"/>
                </a:cubicBezTo>
                <a:cubicBezTo>
                  <a:pt x="115" y="150"/>
                  <a:pt x="116" y="141"/>
                  <a:pt x="116" y="139"/>
                </a:cubicBezTo>
                <a:cubicBezTo>
                  <a:pt x="115" y="150"/>
                  <a:pt x="113" y="161"/>
                  <a:pt x="112" y="172"/>
                </a:cubicBezTo>
                <a:cubicBezTo>
                  <a:pt x="111" y="179"/>
                  <a:pt x="110" y="186"/>
                  <a:pt x="109" y="194"/>
                </a:cubicBezTo>
                <a:cubicBezTo>
                  <a:pt x="108" y="202"/>
                  <a:pt x="108" y="210"/>
                  <a:pt x="107" y="217"/>
                </a:cubicBezTo>
                <a:cubicBezTo>
                  <a:pt x="108" y="212"/>
                  <a:pt x="108" y="216"/>
                  <a:pt x="108" y="219"/>
                </a:cubicBezTo>
                <a:cubicBezTo>
                  <a:pt x="109" y="223"/>
                  <a:pt x="109" y="227"/>
                  <a:pt x="109" y="225"/>
                </a:cubicBezTo>
                <a:cubicBezTo>
                  <a:pt x="109" y="226"/>
                  <a:pt x="108" y="228"/>
                  <a:pt x="108" y="229"/>
                </a:cubicBezTo>
                <a:cubicBezTo>
                  <a:pt x="108" y="230"/>
                  <a:pt x="108" y="230"/>
                  <a:pt x="107" y="230"/>
                </a:cubicBezTo>
                <a:cubicBezTo>
                  <a:pt x="107" y="231"/>
                  <a:pt x="107" y="233"/>
                  <a:pt x="107" y="234"/>
                </a:cubicBezTo>
                <a:cubicBezTo>
                  <a:pt x="107" y="234"/>
                  <a:pt x="107" y="234"/>
                  <a:pt x="107" y="235"/>
                </a:cubicBezTo>
                <a:cubicBezTo>
                  <a:pt x="107" y="235"/>
                  <a:pt x="106" y="236"/>
                  <a:pt x="106" y="236"/>
                </a:cubicBezTo>
                <a:cubicBezTo>
                  <a:pt x="106" y="238"/>
                  <a:pt x="106" y="239"/>
                  <a:pt x="106" y="240"/>
                </a:cubicBezTo>
                <a:cubicBezTo>
                  <a:pt x="106" y="242"/>
                  <a:pt x="106" y="243"/>
                  <a:pt x="105" y="244"/>
                </a:cubicBezTo>
                <a:cubicBezTo>
                  <a:pt x="105" y="244"/>
                  <a:pt x="105" y="244"/>
                  <a:pt x="105" y="245"/>
                </a:cubicBezTo>
                <a:cubicBezTo>
                  <a:pt x="105" y="246"/>
                  <a:pt x="105" y="247"/>
                  <a:pt x="105" y="248"/>
                </a:cubicBezTo>
                <a:cubicBezTo>
                  <a:pt x="104" y="249"/>
                  <a:pt x="104" y="251"/>
                  <a:pt x="102" y="254"/>
                </a:cubicBezTo>
                <a:cubicBezTo>
                  <a:pt x="103" y="253"/>
                  <a:pt x="104" y="253"/>
                  <a:pt x="104" y="250"/>
                </a:cubicBezTo>
                <a:cubicBezTo>
                  <a:pt x="104" y="253"/>
                  <a:pt x="104" y="254"/>
                  <a:pt x="103" y="256"/>
                </a:cubicBezTo>
                <a:cubicBezTo>
                  <a:pt x="104" y="257"/>
                  <a:pt x="104" y="257"/>
                  <a:pt x="104" y="257"/>
                </a:cubicBezTo>
                <a:cubicBezTo>
                  <a:pt x="105" y="257"/>
                  <a:pt x="105" y="258"/>
                  <a:pt x="105" y="261"/>
                </a:cubicBezTo>
                <a:cubicBezTo>
                  <a:pt x="105" y="262"/>
                  <a:pt x="105" y="261"/>
                  <a:pt x="104" y="261"/>
                </a:cubicBezTo>
                <a:cubicBezTo>
                  <a:pt x="105" y="262"/>
                  <a:pt x="105" y="263"/>
                  <a:pt x="105" y="266"/>
                </a:cubicBezTo>
                <a:cubicBezTo>
                  <a:pt x="106" y="264"/>
                  <a:pt x="107" y="262"/>
                  <a:pt x="108" y="260"/>
                </a:cubicBezTo>
                <a:cubicBezTo>
                  <a:pt x="107" y="261"/>
                  <a:pt x="108" y="261"/>
                  <a:pt x="107" y="262"/>
                </a:cubicBezTo>
                <a:cubicBezTo>
                  <a:pt x="108" y="260"/>
                  <a:pt x="109" y="258"/>
                  <a:pt x="110" y="255"/>
                </a:cubicBezTo>
                <a:cubicBezTo>
                  <a:pt x="110" y="254"/>
                  <a:pt x="111" y="253"/>
                  <a:pt x="111" y="252"/>
                </a:cubicBezTo>
                <a:cubicBezTo>
                  <a:pt x="113" y="248"/>
                  <a:pt x="114" y="243"/>
                  <a:pt x="116" y="238"/>
                </a:cubicBezTo>
                <a:cubicBezTo>
                  <a:pt x="118" y="230"/>
                  <a:pt x="120" y="224"/>
                  <a:pt x="122" y="217"/>
                </a:cubicBezTo>
                <a:cubicBezTo>
                  <a:pt x="120" y="229"/>
                  <a:pt x="122" y="220"/>
                  <a:pt x="124" y="215"/>
                </a:cubicBezTo>
                <a:cubicBezTo>
                  <a:pt x="125" y="214"/>
                  <a:pt x="125" y="213"/>
                  <a:pt x="125" y="214"/>
                </a:cubicBezTo>
                <a:cubicBezTo>
                  <a:pt x="125" y="213"/>
                  <a:pt x="125" y="213"/>
                  <a:pt x="125" y="213"/>
                </a:cubicBezTo>
                <a:cubicBezTo>
                  <a:pt x="126" y="210"/>
                  <a:pt x="126" y="210"/>
                  <a:pt x="126" y="210"/>
                </a:cubicBezTo>
                <a:cubicBezTo>
                  <a:pt x="126" y="210"/>
                  <a:pt x="126" y="210"/>
                  <a:pt x="126" y="210"/>
                </a:cubicBezTo>
                <a:cubicBezTo>
                  <a:pt x="129" y="199"/>
                  <a:pt x="129" y="199"/>
                  <a:pt x="129" y="199"/>
                </a:cubicBezTo>
                <a:cubicBezTo>
                  <a:pt x="129" y="202"/>
                  <a:pt x="128" y="206"/>
                  <a:pt x="127" y="210"/>
                </a:cubicBezTo>
                <a:cubicBezTo>
                  <a:pt x="127" y="211"/>
                  <a:pt x="127" y="212"/>
                  <a:pt x="127" y="213"/>
                </a:cubicBezTo>
                <a:cubicBezTo>
                  <a:pt x="127" y="214"/>
                  <a:pt x="127" y="215"/>
                  <a:pt x="126" y="216"/>
                </a:cubicBezTo>
                <a:cubicBezTo>
                  <a:pt x="125" y="222"/>
                  <a:pt x="125" y="227"/>
                  <a:pt x="124" y="233"/>
                </a:cubicBezTo>
                <a:cubicBezTo>
                  <a:pt x="124" y="237"/>
                  <a:pt x="123" y="244"/>
                  <a:pt x="122" y="250"/>
                </a:cubicBezTo>
                <a:cubicBezTo>
                  <a:pt x="123" y="247"/>
                  <a:pt x="123" y="247"/>
                  <a:pt x="123" y="247"/>
                </a:cubicBezTo>
                <a:cubicBezTo>
                  <a:pt x="124" y="246"/>
                  <a:pt x="122" y="252"/>
                  <a:pt x="122" y="256"/>
                </a:cubicBezTo>
                <a:cubicBezTo>
                  <a:pt x="123" y="253"/>
                  <a:pt x="124" y="252"/>
                  <a:pt x="126" y="248"/>
                </a:cubicBezTo>
                <a:cubicBezTo>
                  <a:pt x="125" y="250"/>
                  <a:pt x="124" y="252"/>
                  <a:pt x="125" y="251"/>
                </a:cubicBezTo>
                <a:cubicBezTo>
                  <a:pt x="127" y="248"/>
                  <a:pt x="129" y="245"/>
                  <a:pt x="132" y="239"/>
                </a:cubicBezTo>
                <a:cubicBezTo>
                  <a:pt x="132" y="238"/>
                  <a:pt x="132" y="238"/>
                  <a:pt x="133" y="237"/>
                </a:cubicBezTo>
                <a:cubicBezTo>
                  <a:pt x="133" y="237"/>
                  <a:pt x="133" y="237"/>
                  <a:pt x="133" y="237"/>
                </a:cubicBezTo>
                <a:cubicBezTo>
                  <a:pt x="133" y="235"/>
                  <a:pt x="134" y="234"/>
                  <a:pt x="134" y="233"/>
                </a:cubicBezTo>
                <a:cubicBezTo>
                  <a:pt x="134" y="233"/>
                  <a:pt x="134" y="233"/>
                  <a:pt x="134" y="233"/>
                </a:cubicBezTo>
                <a:cubicBezTo>
                  <a:pt x="134" y="233"/>
                  <a:pt x="135" y="232"/>
                  <a:pt x="135" y="232"/>
                </a:cubicBezTo>
                <a:cubicBezTo>
                  <a:pt x="135" y="232"/>
                  <a:pt x="135" y="231"/>
                  <a:pt x="135" y="231"/>
                </a:cubicBezTo>
                <a:cubicBezTo>
                  <a:pt x="137" y="225"/>
                  <a:pt x="140" y="218"/>
                  <a:pt x="143" y="211"/>
                </a:cubicBezTo>
                <a:cubicBezTo>
                  <a:pt x="144" y="208"/>
                  <a:pt x="144" y="206"/>
                  <a:pt x="145" y="204"/>
                </a:cubicBezTo>
                <a:cubicBezTo>
                  <a:pt x="144" y="209"/>
                  <a:pt x="144" y="209"/>
                  <a:pt x="144" y="209"/>
                </a:cubicBezTo>
                <a:cubicBezTo>
                  <a:pt x="145" y="206"/>
                  <a:pt x="147" y="202"/>
                  <a:pt x="149" y="197"/>
                </a:cubicBezTo>
                <a:cubicBezTo>
                  <a:pt x="149" y="199"/>
                  <a:pt x="148" y="201"/>
                  <a:pt x="148" y="203"/>
                </a:cubicBezTo>
                <a:cubicBezTo>
                  <a:pt x="147" y="206"/>
                  <a:pt x="146" y="209"/>
                  <a:pt x="146" y="211"/>
                </a:cubicBezTo>
                <a:cubicBezTo>
                  <a:pt x="146" y="212"/>
                  <a:pt x="146" y="213"/>
                  <a:pt x="146" y="213"/>
                </a:cubicBezTo>
                <a:cubicBezTo>
                  <a:pt x="146" y="212"/>
                  <a:pt x="146" y="212"/>
                  <a:pt x="147" y="211"/>
                </a:cubicBezTo>
                <a:cubicBezTo>
                  <a:pt x="147" y="210"/>
                  <a:pt x="148" y="209"/>
                  <a:pt x="149" y="206"/>
                </a:cubicBezTo>
                <a:cubicBezTo>
                  <a:pt x="149" y="207"/>
                  <a:pt x="148" y="209"/>
                  <a:pt x="148" y="211"/>
                </a:cubicBezTo>
                <a:cubicBezTo>
                  <a:pt x="148" y="214"/>
                  <a:pt x="147" y="217"/>
                  <a:pt x="147" y="220"/>
                </a:cubicBezTo>
                <a:cubicBezTo>
                  <a:pt x="148" y="211"/>
                  <a:pt x="145" y="219"/>
                  <a:pt x="143" y="223"/>
                </a:cubicBezTo>
                <a:cubicBezTo>
                  <a:pt x="144" y="223"/>
                  <a:pt x="144" y="224"/>
                  <a:pt x="144" y="224"/>
                </a:cubicBezTo>
                <a:cubicBezTo>
                  <a:pt x="140" y="234"/>
                  <a:pt x="146" y="226"/>
                  <a:pt x="142" y="240"/>
                </a:cubicBezTo>
                <a:cubicBezTo>
                  <a:pt x="141" y="239"/>
                  <a:pt x="141" y="239"/>
                  <a:pt x="141" y="239"/>
                </a:cubicBezTo>
                <a:cubicBezTo>
                  <a:pt x="141" y="240"/>
                  <a:pt x="141" y="241"/>
                  <a:pt x="141" y="241"/>
                </a:cubicBezTo>
                <a:cubicBezTo>
                  <a:pt x="140" y="243"/>
                  <a:pt x="140" y="244"/>
                  <a:pt x="139" y="245"/>
                </a:cubicBezTo>
                <a:cubicBezTo>
                  <a:pt x="141" y="245"/>
                  <a:pt x="141" y="245"/>
                  <a:pt x="141" y="245"/>
                </a:cubicBezTo>
                <a:cubicBezTo>
                  <a:pt x="141" y="245"/>
                  <a:pt x="141" y="246"/>
                  <a:pt x="141" y="246"/>
                </a:cubicBezTo>
                <a:cubicBezTo>
                  <a:pt x="140" y="250"/>
                  <a:pt x="140" y="250"/>
                  <a:pt x="140" y="250"/>
                </a:cubicBezTo>
                <a:cubicBezTo>
                  <a:pt x="142" y="246"/>
                  <a:pt x="142" y="246"/>
                  <a:pt x="142" y="246"/>
                </a:cubicBezTo>
                <a:cubicBezTo>
                  <a:pt x="142" y="246"/>
                  <a:pt x="142" y="246"/>
                  <a:pt x="142" y="246"/>
                </a:cubicBezTo>
                <a:cubicBezTo>
                  <a:pt x="144" y="246"/>
                  <a:pt x="144" y="246"/>
                  <a:pt x="144" y="246"/>
                </a:cubicBezTo>
                <a:cubicBezTo>
                  <a:pt x="144" y="244"/>
                  <a:pt x="145" y="242"/>
                  <a:pt x="145" y="240"/>
                </a:cubicBezTo>
                <a:cubicBezTo>
                  <a:pt x="146" y="239"/>
                  <a:pt x="146" y="238"/>
                  <a:pt x="147" y="237"/>
                </a:cubicBezTo>
                <a:cubicBezTo>
                  <a:pt x="149" y="236"/>
                  <a:pt x="144" y="243"/>
                  <a:pt x="145" y="243"/>
                </a:cubicBezTo>
                <a:cubicBezTo>
                  <a:pt x="149" y="236"/>
                  <a:pt x="151" y="228"/>
                  <a:pt x="156" y="222"/>
                </a:cubicBezTo>
                <a:cubicBezTo>
                  <a:pt x="155" y="225"/>
                  <a:pt x="152" y="230"/>
                  <a:pt x="151" y="233"/>
                </a:cubicBezTo>
                <a:cubicBezTo>
                  <a:pt x="156" y="227"/>
                  <a:pt x="156" y="226"/>
                  <a:pt x="160" y="220"/>
                </a:cubicBezTo>
                <a:cubicBezTo>
                  <a:pt x="159" y="221"/>
                  <a:pt x="159" y="221"/>
                  <a:pt x="159" y="221"/>
                </a:cubicBezTo>
                <a:cubicBezTo>
                  <a:pt x="164" y="213"/>
                  <a:pt x="164" y="213"/>
                  <a:pt x="164" y="213"/>
                </a:cubicBezTo>
                <a:cubicBezTo>
                  <a:pt x="167" y="209"/>
                  <a:pt x="167" y="209"/>
                  <a:pt x="167" y="209"/>
                </a:cubicBezTo>
                <a:cubicBezTo>
                  <a:pt x="165" y="212"/>
                  <a:pt x="165" y="212"/>
                  <a:pt x="165" y="212"/>
                </a:cubicBezTo>
                <a:cubicBezTo>
                  <a:pt x="166" y="207"/>
                  <a:pt x="169" y="202"/>
                  <a:pt x="172" y="197"/>
                </a:cubicBezTo>
                <a:cubicBezTo>
                  <a:pt x="170" y="203"/>
                  <a:pt x="173" y="195"/>
                  <a:pt x="174" y="195"/>
                </a:cubicBezTo>
                <a:cubicBezTo>
                  <a:pt x="173" y="201"/>
                  <a:pt x="170" y="207"/>
                  <a:pt x="168" y="214"/>
                </a:cubicBezTo>
                <a:cubicBezTo>
                  <a:pt x="165" y="220"/>
                  <a:pt x="162" y="227"/>
                  <a:pt x="160" y="235"/>
                </a:cubicBezTo>
                <a:cubicBezTo>
                  <a:pt x="156" y="249"/>
                  <a:pt x="156" y="249"/>
                  <a:pt x="156" y="249"/>
                </a:cubicBezTo>
                <a:cubicBezTo>
                  <a:pt x="166" y="238"/>
                  <a:pt x="166" y="238"/>
                  <a:pt x="166" y="238"/>
                </a:cubicBezTo>
                <a:cubicBezTo>
                  <a:pt x="168" y="236"/>
                  <a:pt x="170" y="234"/>
                  <a:pt x="172" y="231"/>
                </a:cubicBezTo>
                <a:cubicBezTo>
                  <a:pt x="176" y="226"/>
                  <a:pt x="179" y="222"/>
                  <a:pt x="182" y="218"/>
                </a:cubicBezTo>
                <a:cubicBezTo>
                  <a:pt x="185" y="214"/>
                  <a:pt x="187" y="209"/>
                  <a:pt x="192" y="202"/>
                </a:cubicBezTo>
                <a:cubicBezTo>
                  <a:pt x="192" y="202"/>
                  <a:pt x="192" y="202"/>
                  <a:pt x="192" y="202"/>
                </a:cubicBezTo>
                <a:cubicBezTo>
                  <a:pt x="193" y="201"/>
                  <a:pt x="193" y="201"/>
                  <a:pt x="193" y="201"/>
                </a:cubicBezTo>
                <a:cubicBezTo>
                  <a:pt x="193" y="202"/>
                  <a:pt x="193" y="202"/>
                  <a:pt x="193" y="202"/>
                </a:cubicBezTo>
                <a:cubicBezTo>
                  <a:pt x="195" y="200"/>
                  <a:pt x="192" y="204"/>
                  <a:pt x="191" y="206"/>
                </a:cubicBezTo>
                <a:cubicBezTo>
                  <a:pt x="191" y="206"/>
                  <a:pt x="191" y="206"/>
                  <a:pt x="191" y="206"/>
                </a:cubicBezTo>
                <a:cubicBezTo>
                  <a:pt x="192" y="205"/>
                  <a:pt x="193" y="205"/>
                  <a:pt x="193" y="204"/>
                </a:cubicBezTo>
                <a:cubicBezTo>
                  <a:pt x="193" y="206"/>
                  <a:pt x="193" y="207"/>
                  <a:pt x="192" y="208"/>
                </a:cubicBezTo>
                <a:cubicBezTo>
                  <a:pt x="193" y="208"/>
                  <a:pt x="193" y="208"/>
                  <a:pt x="193" y="208"/>
                </a:cubicBezTo>
                <a:cubicBezTo>
                  <a:pt x="194" y="205"/>
                  <a:pt x="194" y="205"/>
                  <a:pt x="194" y="205"/>
                </a:cubicBezTo>
                <a:cubicBezTo>
                  <a:pt x="194" y="206"/>
                  <a:pt x="194" y="205"/>
                  <a:pt x="194" y="203"/>
                </a:cubicBezTo>
                <a:cubicBezTo>
                  <a:pt x="194" y="203"/>
                  <a:pt x="195" y="202"/>
                  <a:pt x="195" y="202"/>
                </a:cubicBezTo>
                <a:cubicBezTo>
                  <a:pt x="198" y="198"/>
                  <a:pt x="200" y="195"/>
                  <a:pt x="203" y="191"/>
                </a:cubicBezTo>
                <a:cubicBezTo>
                  <a:pt x="203" y="191"/>
                  <a:pt x="203" y="191"/>
                  <a:pt x="203" y="191"/>
                </a:cubicBezTo>
                <a:cubicBezTo>
                  <a:pt x="204" y="190"/>
                  <a:pt x="204" y="189"/>
                  <a:pt x="204" y="189"/>
                </a:cubicBezTo>
                <a:cubicBezTo>
                  <a:pt x="204" y="190"/>
                  <a:pt x="205" y="189"/>
                  <a:pt x="207" y="187"/>
                </a:cubicBezTo>
                <a:cubicBezTo>
                  <a:pt x="207" y="187"/>
                  <a:pt x="207" y="187"/>
                  <a:pt x="207" y="187"/>
                </a:cubicBezTo>
                <a:cubicBezTo>
                  <a:pt x="209" y="183"/>
                  <a:pt x="209" y="183"/>
                  <a:pt x="211" y="180"/>
                </a:cubicBezTo>
                <a:cubicBezTo>
                  <a:pt x="211" y="179"/>
                  <a:pt x="211" y="179"/>
                  <a:pt x="211" y="179"/>
                </a:cubicBezTo>
                <a:cubicBezTo>
                  <a:pt x="211" y="179"/>
                  <a:pt x="211" y="178"/>
                  <a:pt x="212" y="178"/>
                </a:cubicBezTo>
                <a:cubicBezTo>
                  <a:pt x="210" y="176"/>
                  <a:pt x="210" y="176"/>
                  <a:pt x="210" y="176"/>
                </a:cubicBezTo>
                <a:cubicBezTo>
                  <a:pt x="209" y="176"/>
                  <a:pt x="209" y="176"/>
                  <a:pt x="209" y="176"/>
                </a:cubicBezTo>
                <a:cubicBezTo>
                  <a:pt x="209" y="177"/>
                  <a:pt x="208" y="177"/>
                  <a:pt x="208" y="178"/>
                </a:cubicBezTo>
                <a:cubicBezTo>
                  <a:pt x="208" y="177"/>
                  <a:pt x="208" y="177"/>
                  <a:pt x="209" y="176"/>
                </a:cubicBezTo>
                <a:cubicBezTo>
                  <a:pt x="210" y="176"/>
                  <a:pt x="210" y="176"/>
                  <a:pt x="210" y="176"/>
                </a:cubicBezTo>
                <a:cubicBezTo>
                  <a:pt x="212" y="178"/>
                  <a:pt x="212" y="178"/>
                  <a:pt x="212" y="178"/>
                </a:cubicBezTo>
                <a:cubicBezTo>
                  <a:pt x="212" y="179"/>
                  <a:pt x="212" y="181"/>
                  <a:pt x="211" y="183"/>
                </a:cubicBezTo>
                <a:cubicBezTo>
                  <a:pt x="213" y="179"/>
                  <a:pt x="213" y="179"/>
                  <a:pt x="213" y="179"/>
                </a:cubicBezTo>
                <a:cubicBezTo>
                  <a:pt x="210" y="176"/>
                  <a:pt x="210" y="176"/>
                  <a:pt x="210" y="176"/>
                </a:cubicBezTo>
                <a:cubicBezTo>
                  <a:pt x="208" y="175"/>
                  <a:pt x="208" y="175"/>
                  <a:pt x="208" y="175"/>
                </a:cubicBezTo>
                <a:cubicBezTo>
                  <a:pt x="205" y="180"/>
                  <a:pt x="203" y="185"/>
                  <a:pt x="200" y="190"/>
                </a:cubicBezTo>
                <a:cubicBezTo>
                  <a:pt x="200" y="191"/>
                  <a:pt x="199" y="192"/>
                  <a:pt x="199" y="192"/>
                </a:cubicBezTo>
                <a:cubicBezTo>
                  <a:pt x="199" y="192"/>
                  <a:pt x="199" y="192"/>
                  <a:pt x="199" y="192"/>
                </a:cubicBezTo>
                <a:cubicBezTo>
                  <a:pt x="199" y="191"/>
                  <a:pt x="200" y="190"/>
                  <a:pt x="200" y="189"/>
                </a:cubicBezTo>
                <a:cubicBezTo>
                  <a:pt x="201" y="187"/>
                  <a:pt x="201" y="186"/>
                  <a:pt x="202" y="185"/>
                </a:cubicBezTo>
                <a:cubicBezTo>
                  <a:pt x="201" y="186"/>
                  <a:pt x="201" y="186"/>
                  <a:pt x="200" y="187"/>
                </a:cubicBezTo>
                <a:cubicBezTo>
                  <a:pt x="199" y="189"/>
                  <a:pt x="199" y="191"/>
                  <a:pt x="198" y="193"/>
                </a:cubicBezTo>
                <a:cubicBezTo>
                  <a:pt x="197" y="194"/>
                  <a:pt x="197" y="195"/>
                  <a:pt x="196" y="197"/>
                </a:cubicBezTo>
                <a:cubicBezTo>
                  <a:pt x="196" y="197"/>
                  <a:pt x="196" y="197"/>
                  <a:pt x="195" y="198"/>
                </a:cubicBezTo>
                <a:cubicBezTo>
                  <a:pt x="195" y="198"/>
                  <a:pt x="194" y="199"/>
                  <a:pt x="193" y="200"/>
                </a:cubicBezTo>
                <a:cubicBezTo>
                  <a:pt x="193" y="200"/>
                  <a:pt x="193" y="200"/>
                  <a:pt x="193" y="199"/>
                </a:cubicBezTo>
                <a:cubicBezTo>
                  <a:pt x="189" y="206"/>
                  <a:pt x="189" y="206"/>
                  <a:pt x="189" y="206"/>
                </a:cubicBezTo>
                <a:cubicBezTo>
                  <a:pt x="190" y="204"/>
                  <a:pt x="187" y="206"/>
                  <a:pt x="190" y="202"/>
                </a:cubicBezTo>
                <a:cubicBezTo>
                  <a:pt x="185" y="208"/>
                  <a:pt x="181" y="214"/>
                  <a:pt x="178" y="218"/>
                </a:cubicBezTo>
                <a:cubicBezTo>
                  <a:pt x="176" y="220"/>
                  <a:pt x="174" y="222"/>
                  <a:pt x="173" y="223"/>
                </a:cubicBezTo>
                <a:cubicBezTo>
                  <a:pt x="173" y="222"/>
                  <a:pt x="173" y="222"/>
                  <a:pt x="173" y="222"/>
                </a:cubicBezTo>
                <a:cubicBezTo>
                  <a:pt x="161" y="237"/>
                  <a:pt x="173" y="225"/>
                  <a:pt x="164" y="236"/>
                </a:cubicBezTo>
                <a:cubicBezTo>
                  <a:pt x="164" y="236"/>
                  <a:pt x="164" y="236"/>
                  <a:pt x="164" y="236"/>
                </a:cubicBezTo>
                <a:cubicBezTo>
                  <a:pt x="160" y="238"/>
                  <a:pt x="160" y="238"/>
                  <a:pt x="160" y="238"/>
                </a:cubicBezTo>
                <a:cubicBezTo>
                  <a:pt x="162" y="236"/>
                  <a:pt x="162" y="236"/>
                  <a:pt x="162" y="236"/>
                </a:cubicBezTo>
                <a:cubicBezTo>
                  <a:pt x="168" y="228"/>
                  <a:pt x="168" y="228"/>
                  <a:pt x="168" y="228"/>
                </a:cubicBezTo>
                <a:cubicBezTo>
                  <a:pt x="168" y="225"/>
                  <a:pt x="168" y="225"/>
                  <a:pt x="168" y="225"/>
                </a:cubicBezTo>
                <a:cubicBezTo>
                  <a:pt x="169" y="223"/>
                  <a:pt x="170" y="220"/>
                  <a:pt x="170" y="221"/>
                </a:cubicBezTo>
                <a:cubicBezTo>
                  <a:pt x="172" y="213"/>
                  <a:pt x="169" y="222"/>
                  <a:pt x="170" y="217"/>
                </a:cubicBezTo>
                <a:cubicBezTo>
                  <a:pt x="170" y="216"/>
                  <a:pt x="171" y="215"/>
                  <a:pt x="171" y="214"/>
                </a:cubicBezTo>
                <a:cubicBezTo>
                  <a:pt x="173" y="210"/>
                  <a:pt x="175" y="204"/>
                  <a:pt x="176" y="199"/>
                </a:cubicBezTo>
                <a:cubicBezTo>
                  <a:pt x="176" y="199"/>
                  <a:pt x="177" y="198"/>
                  <a:pt x="177" y="197"/>
                </a:cubicBezTo>
                <a:cubicBezTo>
                  <a:pt x="178" y="194"/>
                  <a:pt x="179" y="191"/>
                  <a:pt x="180" y="191"/>
                </a:cubicBezTo>
                <a:cubicBezTo>
                  <a:pt x="181" y="187"/>
                  <a:pt x="177" y="199"/>
                  <a:pt x="179" y="189"/>
                </a:cubicBezTo>
                <a:cubicBezTo>
                  <a:pt x="181" y="188"/>
                  <a:pt x="182" y="186"/>
                  <a:pt x="182" y="183"/>
                </a:cubicBezTo>
                <a:cubicBezTo>
                  <a:pt x="184" y="180"/>
                  <a:pt x="187" y="177"/>
                  <a:pt x="186" y="178"/>
                </a:cubicBezTo>
                <a:cubicBezTo>
                  <a:pt x="187" y="178"/>
                  <a:pt x="187" y="177"/>
                  <a:pt x="187" y="177"/>
                </a:cubicBezTo>
                <a:cubicBezTo>
                  <a:pt x="184" y="175"/>
                  <a:pt x="184" y="175"/>
                  <a:pt x="184" y="175"/>
                </a:cubicBezTo>
                <a:cubicBezTo>
                  <a:pt x="185" y="175"/>
                  <a:pt x="185" y="175"/>
                  <a:pt x="185" y="175"/>
                </a:cubicBezTo>
                <a:cubicBezTo>
                  <a:pt x="186" y="170"/>
                  <a:pt x="186" y="170"/>
                  <a:pt x="186" y="170"/>
                </a:cubicBezTo>
                <a:cubicBezTo>
                  <a:pt x="186" y="170"/>
                  <a:pt x="186" y="170"/>
                  <a:pt x="186" y="170"/>
                </a:cubicBezTo>
                <a:cubicBezTo>
                  <a:pt x="183" y="174"/>
                  <a:pt x="183" y="174"/>
                  <a:pt x="183" y="174"/>
                </a:cubicBezTo>
                <a:cubicBezTo>
                  <a:pt x="183" y="174"/>
                  <a:pt x="183" y="175"/>
                  <a:pt x="183" y="175"/>
                </a:cubicBezTo>
                <a:cubicBezTo>
                  <a:pt x="182" y="174"/>
                  <a:pt x="182" y="174"/>
                  <a:pt x="182" y="174"/>
                </a:cubicBezTo>
                <a:cubicBezTo>
                  <a:pt x="182" y="174"/>
                  <a:pt x="182" y="174"/>
                  <a:pt x="182" y="174"/>
                </a:cubicBezTo>
                <a:cubicBezTo>
                  <a:pt x="183" y="173"/>
                  <a:pt x="183" y="173"/>
                  <a:pt x="183" y="173"/>
                </a:cubicBezTo>
                <a:cubicBezTo>
                  <a:pt x="182" y="174"/>
                  <a:pt x="182" y="174"/>
                  <a:pt x="182" y="174"/>
                </a:cubicBezTo>
                <a:cubicBezTo>
                  <a:pt x="182" y="174"/>
                  <a:pt x="182" y="174"/>
                  <a:pt x="182" y="174"/>
                </a:cubicBezTo>
                <a:cubicBezTo>
                  <a:pt x="180" y="173"/>
                  <a:pt x="180" y="173"/>
                  <a:pt x="180" y="173"/>
                </a:cubicBezTo>
                <a:cubicBezTo>
                  <a:pt x="180" y="177"/>
                  <a:pt x="178" y="179"/>
                  <a:pt x="177" y="182"/>
                </a:cubicBezTo>
                <a:cubicBezTo>
                  <a:pt x="174" y="187"/>
                  <a:pt x="170" y="193"/>
                  <a:pt x="167" y="197"/>
                </a:cubicBezTo>
                <a:cubicBezTo>
                  <a:pt x="168" y="198"/>
                  <a:pt x="164" y="205"/>
                  <a:pt x="159" y="212"/>
                </a:cubicBezTo>
                <a:cubicBezTo>
                  <a:pt x="158" y="216"/>
                  <a:pt x="156" y="219"/>
                  <a:pt x="154" y="222"/>
                </a:cubicBezTo>
                <a:cubicBezTo>
                  <a:pt x="154" y="222"/>
                  <a:pt x="150" y="227"/>
                  <a:pt x="146" y="234"/>
                </a:cubicBezTo>
                <a:cubicBezTo>
                  <a:pt x="146" y="229"/>
                  <a:pt x="148" y="222"/>
                  <a:pt x="149" y="216"/>
                </a:cubicBezTo>
                <a:cubicBezTo>
                  <a:pt x="150" y="217"/>
                  <a:pt x="150" y="218"/>
                  <a:pt x="149" y="223"/>
                </a:cubicBezTo>
                <a:cubicBezTo>
                  <a:pt x="151" y="215"/>
                  <a:pt x="151" y="215"/>
                  <a:pt x="151" y="215"/>
                </a:cubicBezTo>
                <a:cubicBezTo>
                  <a:pt x="151" y="214"/>
                  <a:pt x="151" y="213"/>
                  <a:pt x="151" y="211"/>
                </a:cubicBezTo>
                <a:cubicBezTo>
                  <a:pt x="152" y="210"/>
                  <a:pt x="152" y="208"/>
                  <a:pt x="153" y="205"/>
                </a:cubicBezTo>
                <a:cubicBezTo>
                  <a:pt x="153" y="208"/>
                  <a:pt x="153" y="208"/>
                  <a:pt x="153" y="208"/>
                </a:cubicBezTo>
                <a:cubicBezTo>
                  <a:pt x="156" y="197"/>
                  <a:pt x="157" y="186"/>
                  <a:pt x="162" y="173"/>
                </a:cubicBezTo>
                <a:cubicBezTo>
                  <a:pt x="161" y="172"/>
                  <a:pt x="159" y="176"/>
                  <a:pt x="158" y="176"/>
                </a:cubicBezTo>
                <a:cubicBezTo>
                  <a:pt x="159" y="173"/>
                  <a:pt x="161" y="168"/>
                  <a:pt x="159" y="171"/>
                </a:cubicBezTo>
                <a:cubicBezTo>
                  <a:pt x="159" y="170"/>
                  <a:pt x="160" y="169"/>
                  <a:pt x="160" y="168"/>
                </a:cubicBezTo>
                <a:cubicBezTo>
                  <a:pt x="160" y="168"/>
                  <a:pt x="161" y="169"/>
                  <a:pt x="160" y="171"/>
                </a:cubicBezTo>
                <a:cubicBezTo>
                  <a:pt x="160" y="170"/>
                  <a:pt x="161" y="168"/>
                  <a:pt x="161" y="166"/>
                </a:cubicBezTo>
                <a:cubicBezTo>
                  <a:pt x="162" y="165"/>
                  <a:pt x="162" y="165"/>
                  <a:pt x="162" y="165"/>
                </a:cubicBezTo>
                <a:cubicBezTo>
                  <a:pt x="161" y="170"/>
                  <a:pt x="161" y="170"/>
                  <a:pt x="161" y="170"/>
                </a:cubicBezTo>
                <a:cubicBezTo>
                  <a:pt x="163" y="165"/>
                  <a:pt x="162" y="166"/>
                  <a:pt x="162" y="164"/>
                </a:cubicBezTo>
                <a:cubicBezTo>
                  <a:pt x="163" y="163"/>
                  <a:pt x="163" y="163"/>
                  <a:pt x="163" y="162"/>
                </a:cubicBezTo>
                <a:cubicBezTo>
                  <a:pt x="164" y="161"/>
                  <a:pt x="165" y="159"/>
                  <a:pt x="165" y="160"/>
                </a:cubicBezTo>
                <a:cubicBezTo>
                  <a:pt x="165" y="161"/>
                  <a:pt x="163" y="164"/>
                  <a:pt x="163" y="166"/>
                </a:cubicBezTo>
                <a:cubicBezTo>
                  <a:pt x="165" y="160"/>
                  <a:pt x="167" y="154"/>
                  <a:pt x="169" y="152"/>
                </a:cubicBezTo>
                <a:cubicBezTo>
                  <a:pt x="168" y="152"/>
                  <a:pt x="168" y="152"/>
                  <a:pt x="168" y="151"/>
                </a:cubicBezTo>
                <a:cubicBezTo>
                  <a:pt x="168" y="150"/>
                  <a:pt x="169" y="149"/>
                  <a:pt x="169" y="149"/>
                </a:cubicBezTo>
                <a:cubicBezTo>
                  <a:pt x="168" y="148"/>
                  <a:pt x="168" y="148"/>
                  <a:pt x="168" y="148"/>
                </a:cubicBezTo>
                <a:cubicBezTo>
                  <a:pt x="168" y="148"/>
                  <a:pt x="168" y="148"/>
                  <a:pt x="168" y="148"/>
                </a:cubicBezTo>
                <a:cubicBezTo>
                  <a:pt x="164" y="147"/>
                  <a:pt x="164" y="147"/>
                  <a:pt x="164" y="147"/>
                </a:cubicBezTo>
                <a:cubicBezTo>
                  <a:pt x="164" y="147"/>
                  <a:pt x="164" y="147"/>
                  <a:pt x="164" y="147"/>
                </a:cubicBezTo>
                <a:cubicBezTo>
                  <a:pt x="164" y="147"/>
                  <a:pt x="164" y="147"/>
                  <a:pt x="164" y="147"/>
                </a:cubicBezTo>
                <a:cubicBezTo>
                  <a:pt x="163" y="148"/>
                  <a:pt x="163" y="150"/>
                  <a:pt x="162" y="152"/>
                </a:cubicBezTo>
                <a:cubicBezTo>
                  <a:pt x="160" y="155"/>
                  <a:pt x="161" y="152"/>
                  <a:pt x="159" y="156"/>
                </a:cubicBezTo>
                <a:cubicBezTo>
                  <a:pt x="158" y="159"/>
                  <a:pt x="155" y="165"/>
                  <a:pt x="156" y="166"/>
                </a:cubicBezTo>
                <a:cubicBezTo>
                  <a:pt x="155" y="169"/>
                  <a:pt x="154" y="169"/>
                  <a:pt x="153" y="170"/>
                </a:cubicBezTo>
                <a:cubicBezTo>
                  <a:pt x="153" y="173"/>
                  <a:pt x="150" y="179"/>
                  <a:pt x="148" y="183"/>
                </a:cubicBezTo>
                <a:cubicBezTo>
                  <a:pt x="147" y="186"/>
                  <a:pt x="147" y="188"/>
                  <a:pt x="147" y="188"/>
                </a:cubicBezTo>
                <a:cubicBezTo>
                  <a:pt x="147" y="189"/>
                  <a:pt x="147" y="190"/>
                  <a:pt x="147" y="189"/>
                </a:cubicBezTo>
                <a:cubicBezTo>
                  <a:pt x="148" y="188"/>
                  <a:pt x="148" y="188"/>
                  <a:pt x="148" y="188"/>
                </a:cubicBezTo>
                <a:cubicBezTo>
                  <a:pt x="148" y="188"/>
                  <a:pt x="148" y="188"/>
                  <a:pt x="148" y="188"/>
                </a:cubicBezTo>
                <a:cubicBezTo>
                  <a:pt x="146" y="193"/>
                  <a:pt x="144" y="198"/>
                  <a:pt x="143" y="202"/>
                </a:cubicBezTo>
                <a:cubicBezTo>
                  <a:pt x="141" y="205"/>
                  <a:pt x="140" y="208"/>
                  <a:pt x="139" y="210"/>
                </a:cubicBezTo>
                <a:cubicBezTo>
                  <a:pt x="138" y="211"/>
                  <a:pt x="138" y="212"/>
                  <a:pt x="137" y="213"/>
                </a:cubicBezTo>
                <a:cubicBezTo>
                  <a:pt x="137" y="214"/>
                  <a:pt x="137" y="214"/>
                  <a:pt x="137" y="214"/>
                </a:cubicBezTo>
                <a:cubicBezTo>
                  <a:pt x="137" y="215"/>
                  <a:pt x="137" y="215"/>
                  <a:pt x="137" y="215"/>
                </a:cubicBezTo>
                <a:cubicBezTo>
                  <a:pt x="136" y="215"/>
                  <a:pt x="136" y="216"/>
                  <a:pt x="136" y="217"/>
                </a:cubicBezTo>
                <a:cubicBezTo>
                  <a:pt x="136" y="217"/>
                  <a:pt x="135" y="218"/>
                  <a:pt x="135" y="219"/>
                </a:cubicBezTo>
                <a:cubicBezTo>
                  <a:pt x="135" y="220"/>
                  <a:pt x="134" y="221"/>
                  <a:pt x="133" y="222"/>
                </a:cubicBezTo>
                <a:cubicBezTo>
                  <a:pt x="133" y="223"/>
                  <a:pt x="133" y="223"/>
                  <a:pt x="133" y="224"/>
                </a:cubicBezTo>
                <a:cubicBezTo>
                  <a:pt x="133" y="224"/>
                  <a:pt x="133" y="224"/>
                  <a:pt x="133" y="225"/>
                </a:cubicBezTo>
                <a:cubicBezTo>
                  <a:pt x="132" y="225"/>
                  <a:pt x="132" y="226"/>
                  <a:pt x="132" y="226"/>
                </a:cubicBezTo>
                <a:cubicBezTo>
                  <a:pt x="132" y="226"/>
                  <a:pt x="132" y="227"/>
                  <a:pt x="132" y="227"/>
                </a:cubicBezTo>
                <a:cubicBezTo>
                  <a:pt x="132" y="226"/>
                  <a:pt x="132" y="226"/>
                  <a:pt x="132" y="226"/>
                </a:cubicBezTo>
                <a:cubicBezTo>
                  <a:pt x="132" y="225"/>
                  <a:pt x="132" y="225"/>
                  <a:pt x="132" y="225"/>
                </a:cubicBezTo>
                <a:cubicBezTo>
                  <a:pt x="133" y="224"/>
                  <a:pt x="133" y="224"/>
                  <a:pt x="133" y="224"/>
                </a:cubicBezTo>
                <a:cubicBezTo>
                  <a:pt x="133" y="223"/>
                  <a:pt x="133" y="223"/>
                  <a:pt x="133" y="223"/>
                </a:cubicBezTo>
                <a:cubicBezTo>
                  <a:pt x="133" y="224"/>
                  <a:pt x="133" y="224"/>
                  <a:pt x="133" y="224"/>
                </a:cubicBezTo>
                <a:cubicBezTo>
                  <a:pt x="132" y="224"/>
                  <a:pt x="132" y="224"/>
                  <a:pt x="132" y="225"/>
                </a:cubicBezTo>
                <a:cubicBezTo>
                  <a:pt x="132" y="225"/>
                  <a:pt x="132" y="226"/>
                  <a:pt x="132" y="226"/>
                </a:cubicBezTo>
                <a:cubicBezTo>
                  <a:pt x="132" y="226"/>
                  <a:pt x="131" y="227"/>
                  <a:pt x="131" y="227"/>
                </a:cubicBezTo>
                <a:cubicBezTo>
                  <a:pt x="131" y="227"/>
                  <a:pt x="131" y="227"/>
                  <a:pt x="131" y="228"/>
                </a:cubicBezTo>
                <a:cubicBezTo>
                  <a:pt x="131" y="228"/>
                  <a:pt x="131" y="228"/>
                  <a:pt x="131" y="228"/>
                </a:cubicBezTo>
                <a:cubicBezTo>
                  <a:pt x="130" y="231"/>
                  <a:pt x="129" y="234"/>
                  <a:pt x="127" y="237"/>
                </a:cubicBezTo>
                <a:cubicBezTo>
                  <a:pt x="128" y="234"/>
                  <a:pt x="128" y="231"/>
                  <a:pt x="128" y="232"/>
                </a:cubicBezTo>
                <a:cubicBezTo>
                  <a:pt x="128" y="231"/>
                  <a:pt x="128" y="229"/>
                  <a:pt x="129" y="227"/>
                </a:cubicBezTo>
                <a:cubicBezTo>
                  <a:pt x="129" y="227"/>
                  <a:pt x="129" y="227"/>
                  <a:pt x="129" y="227"/>
                </a:cubicBezTo>
                <a:cubicBezTo>
                  <a:pt x="129" y="226"/>
                  <a:pt x="129" y="225"/>
                  <a:pt x="130" y="224"/>
                </a:cubicBezTo>
                <a:cubicBezTo>
                  <a:pt x="130" y="222"/>
                  <a:pt x="131" y="219"/>
                  <a:pt x="132" y="218"/>
                </a:cubicBezTo>
                <a:cubicBezTo>
                  <a:pt x="132" y="215"/>
                  <a:pt x="132" y="215"/>
                  <a:pt x="133" y="211"/>
                </a:cubicBezTo>
                <a:cubicBezTo>
                  <a:pt x="133" y="210"/>
                  <a:pt x="133" y="209"/>
                  <a:pt x="133" y="208"/>
                </a:cubicBezTo>
                <a:cubicBezTo>
                  <a:pt x="134" y="207"/>
                  <a:pt x="134" y="205"/>
                  <a:pt x="134" y="204"/>
                </a:cubicBezTo>
                <a:cubicBezTo>
                  <a:pt x="135" y="206"/>
                  <a:pt x="136" y="200"/>
                  <a:pt x="134" y="206"/>
                </a:cubicBezTo>
                <a:cubicBezTo>
                  <a:pt x="134" y="206"/>
                  <a:pt x="134" y="207"/>
                  <a:pt x="134" y="207"/>
                </a:cubicBezTo>
                <a:cubicBezTo>
                  <a:pt x="134" y="207"/>
                  <a:pt x="134" y="206"/>
                  <a:pt x="135" y="206"/>
                </a:cubicBezTo>
                <a:cubicBezTo>
                  <a:pt x="135" y="203"/>
                  <a:pt x="136" y="200"/>
                  <a:pt x="137" y="198"/>
                </a:cubicBezTo>
                <a:cubicBezTo>
                  <a:pt x="137" y="197"/>
                  <a:pt x="137" y="196"/>
                  <a:pt x="137" y="195"/>
                </a:cubicBezTo>
                <a:cubicBezTo>
                  <a:pt x="137" y="194"/>
                  <a:pt x="137" y="193"/>
                  <a:pt x="137" y="192"/>
                </a:cubicBezTo>
                <a:cubicBezTo>
                  <a:pt x="137" y="193"/>
                  <a:pt x="138" y="191"/>
                  <a:pt x="139" y="190"/>
                </a:cubicBezTo>
                <a:cubicBezTo>
                  <a:pt x="139" y="190"/>
                  <a:pt x="139" y="190"/>
                  <a:pt x="139" y="189"/>
                </a:cubicBezTo>
                <a:cubicBezTo>
                  <a:pt x="139" y="189"/>
                  <a:pt x="139" y="188"/>
                  <a:pt x="139" y="187"/>
                </a:cubicBezTo>
                <a:cubicBezTo>
                  <a:pt x="139" y="186"/>
                  <a:pt x="140" y="186"/>
                  <a:pt x="140" y="186"/>
                </a:cubicBezTo>
                <a:cubicBezTo>
                  <a:pt x="140" y="185"/>
                  <a:pt x="140" y="185"/>
                  <a:pt x="140" y="184"/>
                </a:cubicBezTo>
                <a:cubicBezTo>
                  <a:pt x="140" y="184"/>
                  <a:pt x="140" y="185"/>
                  <a:pt x="139" y="185"/>
                </a:cubicBezTo>
                <a:cubicBezTo>
                  <a:pt x="139" y="186"/>
                  <a:pt x="139" y="186"/>
                  <a:pt x="139" y="187"/>
                </a:cubicBezTo>
                <a:cubicBezTo>
                  <a:pt x="138" y="188"/>
                  <a:pt x="138" y="189"/>
                  <a:pt x="138" y="189"/>
                </a:cubicBezTo>
                <a:cubicBezTo>
                  <a:pt x="138" y="188"/>
                  <a:pt x="138" y="187"/>
                  <a:pt x="138" y="186"/>
                </a:cubicBezTo>
                <a:cubicBezTo>
                  <a:pt x="139" y="185"/>
                  <a:pt x="139" y="184"/>
                  <a:pt x="139" y="183"/>
                </a:cubicBezTo>
                <a:cubicBezTo>
                  <a:pt x="139" y="182"/>
                  <a:pt x="140" y="180"/>
                  <a:pt x="140" y="178"/>
                </a:cubicBezTo>
                <a:cubicBezTo>
                  <a:pt x="140" y="177"/>
                  <a:pt x="140" y="177"/>
                  <a:pt x="141" y="176"/>
                </a:cubicBezTo>
                <a:cubicBezTo>
                  <a:pt x="141" y="178"/>
                  <a:pt x="141" y="178"/>
                  <a:pt x="141" y="178"/>
                </a:cubicBezTo>
                <a:cubicBezTo>
                  <a:pt x="142" y="179"/>
                  <a:pt x="142" y="179"/>
                  <a:pt x="142" y="179"/>
                </a:cubicBezTo>
                <a:cubicBezTo>
                  <a:pt x="148" y="157"/>
                  <a:pt x="146" y="139"/>
                  <a:pt x="152" y="123"/>
                </a:cubicBezTo>
                <a:cubicBezTo>
                  <a:pt x="153" y="117"/>
                  <a:pt x="149" y="135"/>
                  <a:pt x="149" y="129"/>
                </a:cubicBezTo>
                <a:cubicBezTo>
                  <a:pt x="150" y="125"/>
                  <a:pt x="152" y="120"/>
                  <a:pt x="153" y="116"/>
                </a:cubicBezTo>
                <a:cubicBezTo>
                  <a:pt x="146" y="115"/>
                  <a:pt x="146" y="115"/>
                  <a:pt x="146" y="115"/>
                </a:cubicBezTo>
                <a:cubicBezTo>
                  <a:pt x="145" y="117"/>
                  <a:pt x="144" y="118"/>
                  <a:pt x="144" y="120"/>
                </a:cubicBezTo>
                <a:cubicBezTo>
                  <a:pt x="143" y="121"/>
                  <a:pt x="142" y="123"/>
                  <a:pt x="142" y="124"/>
                </a:cubicBezTo>
                <a:cubicBezTo>
                  <a:pt x="142" y="124"/>
                  <a:pt x="142" y="124"/>
                  <a:pt x="142" y="125"/>
                </a:cubicBezTo>
                <a:cubicBezTo>
                  <a:pt x="139" y="133"/>
                  <a:pt x="139" y="136"/>
                  <a:pt x="138" y="140"/>
                </a:cubicBezTo>
                <a:cubicBezTo>
                  <a:pt x="138" y="140"/>
                  <a:pt x="138" y="140"/>
                  <a:pt x="138" y="140"/>
                </a:cubicBezTo>
                <a:cubicBezTo>
                  <a:pt x="138" y="141"/>
                  <a:pt x="138" y="143"/>
                  <a:pt x="137" y="144"/>
                </a:cubicBezTo>
                <a:cubicBezTo>
                  <a:pt x="137" y="145"/>
                  <a:pt x="137" y="145"/>
                  <a:pt x="137" y="146"/>
                </a:cubicBezTo>
                <a:cubicBezTo>
                  <a:pt x="137" y="146"/>
                  <a:pt x="137" y="146"/>
                  <a:pt x="137" y="146"/>
                </a:cubicBezTo>
                <a:cubicBezTo>
                  <a:pt x="137" y="148"/>
                  <a:pt x="136" y="150"/>
                  <a:pt x="135" y="152"/>
                </a:cubicBezTo>
                <a:cubicBezTo>
                  <a:pt x="136" y="151"/>
                  <a:pt x="136" y="151"/>
                  <a:pt x="137" y="151"/>
                </a:cubicBezTo>
                <a:cubicBezTo>
                  <a:pt x="137" y="151"/>
                  <a:pt x="137" y="152"/>
                  <a:pt x="136" y="156"/>
                </a:cubicBezTo>
                <a:cubicBezTo>
                  <a:pt x="136" y="157"/>
                  <a:pt x="136" y="157"/>
                  <a:pt x="136" y="157"/>
                </a:cubicBezTo>
                <a:cubicBezTo>
                  <a:pt x="136" y="157"/>
                  <a:pt x="136" y="157"/>
                  <a:pt x="136" y="157"/>
                </a:cubicBezTo>
                <a:cubicBezTo>
                  <a:pt x="136" y="158"/>
                  <a:pt x="136" y="158"/>
                  <a:pt x="136" y="158"/>
                </a:cubicBezTo>
                <a:cubicBezTo>
                  <a:pt x="136" y="159"/>
                  <a:pt x="136" y="159"/>
                  <a:pt x="136" y="159"/>
                </a:cubicBezTo>
                <a:cubicBezTo>
                  <a:pt x="135" y="160"/>
                  <a:pt x="135" y="160"/>
                  <a:pt x="135" y="160"/>
                </a:cubicBezTo>
                <a:cubicBezTo>
                  <a:pt x="135" y="161"/>
                  <a:pt x="135" y="161"/>
                  <a:pt x="135" y="161"/>
                </a:cubicBezTo>
                <a:cubicBezTo>
                  <a:pt x="135" y="161"/>
                  <a:pt x="135" y="161"/>
                  <a:pt x="135" y="161"/>
                </a:cubicBezTo>
                <a:cubicBezTo>
                  <a:pt x="134" y="165"/>
                  <a:pt x="132" y="167"/>
                  <a:pt x="132" y="168"/>
                </a:cubicBezTo>
                <a:cubicBezTo>
                  <a:pt x="131" y="168"/>
                  <a:pt x="131" y="168"/>
                  <a:pt x="131" y="168"/>
                </a:cubicBezTo>
                <a:cubicBezTo>
                  <a:pt x="131" y="168"/>
                  <a:pt x="131" y="167"/>
                  <a:pt x="131" y="165"/>
                </a:cubicBezTo>
                <a:cubicBezTo>
                  <a:pt x="132" y="162"/>
                  <a:pt x="132" y="161"/>
                  <a:pt x="133" y="161"/>
                </a:cubicBezTo>
                <a:cubicBezTo>
                  <a:pt x="133" y="161"/>
                  <a:pt x="133" y="161"/>
                  <a:pt x="133" y="161"/>
                </a:cubicBezTo>
                <a:cubicBezTo>
                  <a:pt x="133" y="160"/>
                  <a:pt x="133" y="159"/>
                  <a:pt x="133" y="158"/>
                </a:cubicBezTo>
                <a:cubicBezTo>
                  <a:pt x="134" y="156"/>
                  <a:pt x="134" y="155"/>
                  <a:pt x="133" y="158"/>
                </a:cubicBezTo>
                <a:cubicBezTo>
                  <a:pt x="133" y="158"/>
                  <a:pt x="133" y="158"/>
                  <a:pt x="133" y="158"/>
                </a:cubicBezTo>
                <a:cubicBezTo>
                  <a:pt x="133" y="159"/>
                  <a:pt x="133" y="159"/>
                  <a:pt x="133" y="159"/>
                </a:cubicBezTo>
                <a:cubicBezTo>
                  <a:pt x="133" y="160"/>
                  <a:pt x="132" y="160"/>
                  <a:pt x="132" y="161"/>
                </a:cubicBezTo>
                <a:cubicBezTo>
                  <a:pt x="131" y="165"/>
                  <a:pt x="129" y="170"/>
                  <a:pt x="128" y="173"/>
                </a:cubicBezTo>
                <a:cubicBezTo>
                  <a:pt x="128" y="173"/>
                  <a:pt x="128" y="173"/>
                  <a:pt x="128" y="173"/>
                </a:cubicBezTo>
                <a:cubicBezTo>
                  <a:pt x="127" y="174"/>
                  <a:pt x="127" y="175"/>
                  <a:pt x="127" y="174"/>
                </a:cubicBezTo>
                <a:cubicBezTo>
                  <a:pt x="125" y="181"/>
                  <a:pt x="127" y="177"/>
                  <a:pt x="129" y="172"/>
                </a:cubicBezTo>
                <a:cubicBezTo>
                  <a:pt x="128" y="173"/>
                  <a:pt x="128" y="175"/>
                  <a:pt x="127" y="176"/>
                </a:cubicBezTo>
                <a:cubicBezTo>
                  <a:pt x="127" y="177"/>
                  <a:pt x="126" y="179"/>
                  <a:pt x="126" y="180"/>
                </a:cubicBezTo>
                <a:cubicBezTo>
                  <a:pt x="126" y="181"/>
                  <a:pt x="126" y="181"/>
                  <a:pt x="125" y="182"/>
                </a:cubicBezTo>
                <a:cubicBezTo>
                  <a:pt x="125" y="182"/>
                  <a:pt x="125" y="182"/>
                  <a:pt x="125" y="183"/>
                </a:cubicBezTo>
                <a:cubicBezTo>
                  <a:pt x="125" y="183"/>
                  <a:pt x="125" y="183"/>
                  <a:pt x="125" y="183"/>
                </a:cubicBezTo>
                <a:cubicBezTo>
                  <a:pt x="125" y="183"/>
                  <a:pt x="125" y="183"/>
                  <a:pt x="125" y="183"/>
                </a:cubicBezTo>
                <a:cubicBezTo>
                  <a:pt x="125" y="183"/>
                  <a:pt x="125" y="183"/>
                  <a:pt x="125" y="184"/>
                </a:cubicBezTo>
                <a:cubicBezTo>
                  <a:pt x="125" y="185"/>
                  <a:pt x="124" y="187"/>
                  <a:pt x="124" y="188"/>
                </a:cubicBezTo>
                <a:cubicBezTo>
                  <a:pt x="123" y="188"/>
                  <a:pt x="123" y="189"/>
                  <a:pt x="123" y="189"/>
                </a:cubicBezTo>
                <a:cubicBezTo>
                  <a:pt x="123" y="189"/>
                  <a:pt x="123" y="189"/>
                  <a:pt x="123" y="190"/>
                </a:cubicBezTo>
                <a:cubicBezTo>
                  <a:pt x="123" y="190"/>
                  <a:pt x="124" y="191"/>
                  <a:pt x="123" y="192"/>
                </a:cubicBezTo>
                <a:cubicBezTo>
                  <a:pt x="121" y="198"/>
                  <a:pt x="122" y="200"/>
                  <a:pt x="119" y="209"/>
                </a:cubicBezTo>
                <a:cubicBezTo>
                  <a:pt x="119" y="209"/>
                  <a:pt x="119" y="210"/>
                  <a:pt x="119" y="210"/>
                </a:cubicBezTo>
                <a:cubicBezTo>
                  <a:pt x="119" y="210"/>
                  <a:pt x="119" y="206"/>
                  <a:pt x="120" y="204"/>
                </a:cubicBezTo>
                <a:cubicBezTo>
                  <a:pt x="120" y="203"/>
                  <a:pt x="120" y="202"/>
                  <a:pt x="119" y="208"/>
                </a:cubicBezTo>
                <a:cubicBezTo>
                  <a:pt x="118" y="208"/>
                  <a:pt x="119" y="205"/>
                  <a:pt x="119" y="201"/>
                </a:cubicBezTo>
                <a:cubicBezTo>
                  <a:pt x="120" y="200"/>
                  <a:pt x="120" y="196"/>
                  <a:pt x="121" y="193"/>
                </a:cubicBezTo>
                <a:cubicBezTo>
                  <a:pt x="120" y="198"/>
                  <a:pt x="119" y="199"/>
                  <a:pt x="120" y="197"/>
                </a:cubicBezTo>
                <a:cubicBezTo>
                  <a:pt x="120" y="196"/>
                  <a:pt x="121" y="191"/>
                  <a:pt x="121" y="190"/>
                </a:cubicBezTo>
                <a:cubicBezTo>
                  <a:pt x="121" y="189"/>
                  <a:pt x="121" y="189"/>
                  <a:pt x="121" y="189"/>
                </a:cubicBezTo>
                <a:cubicBezTo>
                  <a:pt x="121" y="188"/>
                  <a:pt x="121" y="188"/>
                  <a:pt x="121" y="188"/>
                </a:cubicBezTo>
                <a:cubicBezTo>
                  <a:pt x="122" y="187"/>
                  <a:pt x="122" y="187"/>
                  <a:pt x="122" y="187"/>
                </a:cubicBezTo>
                <a:cubicBezTo>
                  <a:pt x="121" y="187"/>
                  <a:pt x="121" y="188"/>
                  <a:pt x="121" y="188"/>
                </a:cubicBezTo>
                <a:cubicBezTo>
                  <a:pt x="121" y="188"/>
                  <a:pt x="121" y="189"/>
                  <a:pt x="121" y="189"/>
                </a:cubicBezTo>
                <a:cubicBezTo>
                  <a:pt x="121" y="189"/>
                  <a:pt x="121" y="189"/>
                  <a:pt x="121" y="189"/>
                </a:cubicBezTo>
                <a:cubicBezTo>
                  <a:pt x="121" y="189"/>
                  <a:pt x="121" y="189"/>
                  <a:pt x="121" y="189"/>
                </a:cubicBezTo>
                <a:cubicBezTo>
                  <a:pt x="121" y="191"/>
                  <a:pt x="121" y="191"/>
                  <a:pt x="121" y="191"/>
                </a:cubicBezTo>
                <a:cubicBezTo>
                  <a:pt x="119" y="201"/>
                  <a:pt x="119" y="201"/>
                  <a:pt x="119" y="201"/>
                </a:cubicBezTo>
                <a:cubicBezTo>
                  <a:pt x="119" y="200"/>
                  <a:pt x="119" y="200"/>
                  <a:pt x="119" y="200"/>
                </a:cubicBezTo>
                <a:cubicBezTo>
                  <a:pt x="119" y="198"/>
                  <a:pt x="119" y="197"/>
                  <a:pt x="120" y="193"/>
                </a:cubicBezTo>
                <a:cubicBezTo>
                  <a:pt x="118" y="206"/>
                  <a:pt x="118" y="204"/>
                  <a:pt x="117" y="207"/>
                </a:cubicBezTo>
                <a:cubicBezTo>
                  <a:pt x="116" y="213"/>
                  <a:pt x="115" y="219"/>
                  <a:pt x="114" y="222"/>
                </a:cubicBezTo>
                <a:cubicBezTo>
                  <a:pt x="115" y="217"/>
                  <a:pt x="115" y="217"/>
                  <a:pt x="115" y="216"/>
                </a:cubicBezTo>
                <a:cubicBezTo>
                  <a:pt x="115" y="214"/>
                  <a:pt x="115" y="212"/>
                  <a:pt x="117" y="205"/>
                </a:cubicBezTo>
                <a:cubicBezTo>
                  <a:pt x="116" y="211"/>
                  <a:pt x="117" y="207"/>
                  <a:pt x="118" y="203"/>
                </a:cubicBezTo>
                <a:cubicBezTo>
                  <a:pt x="118" y="199"/>
                  <a:pt x="119" y="195"/>
                  <a:pt x="120" y="194"/>
                </a:cubicBezTo>
                <a:cubicBezTo>
                  <a:pt x="120" y="194"/>
                  <a:pt x="120" y="193"/>
                  <a:pt x="120" y="192"/>
                </a:cubicBezTo>
                <a:cubicBezTo>
                  <a:pt x="120" y="191"/>
                  <a:pt x="121" y="190"/>
                  <a:pt x="121" y="189"/>
                </a:cubicBezTo>
                <a:cubicBezTo>
                  <a:pt x="121" y="189"/>
                  <a:pt x="121" y="189"/>
                  <a:pt x="121" y="189"/>
                </a:cubicBezTo>
                <a:cubicBezTo>
                  <a:pt x="121" y="188"/>
                  <a:pt x="121" y="188"/>
                  <a:pt x="121" y="188"/>
                </a:cubicBezTo>
                <a:cubicBezTo>
                  <a:pt x="122" y="183"/>
                  <a:pt x="122" y="185"/>
                  <a:pt x="121" y="188"/>
                </a:cubicBezTo>
                <a:cubicBezTo>
                  <a:pt x="121" y="188"/>
                  <a:pt x="121" y="188"/>
                  <a:pt x="121" y="189"/>
                </a:cubicBezTo>
                <a:cubicBezTo>
                  <a:pt x="120" y="192"/>
                  <a:pt x="118" y="197"/>
                  <a:pt x="119" y="195"/>
                </a:cubicBezTo>
                <a:cubicBezTo>
                  <a:pt x="119" y="194"/>
                  <a:pt x="119" y="194"/>
                  <a:pt x="119" y="194"/>
                </a:cubicBezTo>
                <a:cubicBezTo>
                  <a:pt x="119" y="192"/>
                  <a:pt x="120" y="190"/>
                  <a:pt x="120" y="188"/>
                </a:cubicBezTo>
                <a:cubicBezTo>
                  <a:pt x="120" y="188"/>
                  <a:pt x="120" y="188"/>
                  <a:pt x="120" y="188"/>
                </a:cubicBezTo>
                <a:cubicBezTo>
                  <a:pt x="120" y="188"/>
                  <a:pt x="120" y="188"/>
                  <a:pt x="120" y="188"/>
                </a:cubicBezTo>
                <a:cubicBezTo>
                  <a:pt x="121" y="186"/>
                  <a:pt x="121" y="185"/>
                  <a:pt x="121" y="185"/>
                </a:cubicBezTo>
                <a:cubicBezTo>
                  <a:pt x="121" y="186"/>
                  <a:pt x="121" y="187"/>
                  <a:pt x="120" y="188"/>
                </a:cubicBezTo>
                <a:cubicBezTo>
                  <a:pt x="120" y="188"/>
                  <a:pt x="120" y="188"/>
                  <a:pt x="120" y="188"/>
                </a:cubicBezTo>
                <a:cubicBezTo>
                  <a:pt x="120" y="191"/>
                  <a:pt x="118" y="194"/>
                  <a:pt x="118" y="194"/>
                </a:cubicBezTo>
                <a:cubicBezTo>
                  <a:pt x="119" y="190"/>
                  <a:pt x="119" y="190"/>
                  <a:pt x="119" y="189"/>
                </a:cubicBezTo>
                <a:cubicBezTo>
                  <a:pt x="119" y="189"/>
                  <a:pt x="118" y="189"/>
                  <a:pt x="119" y="187"/>
                </a:cubicBezTo>
                <a:cubicBezTo>
                  <a:pt x="118" y="191"/>
                  <a:pt x="118" y="191"/>
                  <a:pt x="118" y="191"/>
                </a:cubicBezTo>
                <a:cubicBezTo>
                  <a:pt x="117" y="193"/>
                  <a:pt x="117" y="189"/>
                  <a:pt x="118" y="185"/>
                </a:cubicBezTo>
                <a:cubicBezTo>
                  <a:pt x="118" y="184"/>
                  <a:pt x="118" y="188"/>
                  <a:pt x="118" y="186"/>
                </a:cubicBezTo>
                <a:cubicBezTo>
                  <a:pt x="118" y="185"/>
                  <a:pt x="118" y="181"/>
                  <a:pt x="119" y="179"/>
                </a:cubicBezTo>
                <a:cubicBezTo>
                  <a:pt x="119" y="178"/>
                  <a:pt x="119" y="178"/>
                  <a:pt x="119" y="178"/>
                </a:cubicBezTo>
                <a:cubicBezTo>
                  <a:pt x="119" y="178"/>
                  <a:pt x="119" y="178"/>
                  <a:pt x="119" y="178"/>
                </a:cubicBezTo>
                <a:cubicBezTo>
                  <a:pt x="120" y="175"/>
                  <a:pt x="120" y="173"/>
                  <a:pt x="121" y="171"/>
                </a:cubicBezTo>
                <a:cubicBezTo>
                  <a:pt x="121" y="170"/>
                  <a:pt x="121" y="170"/>
                  <a:pt x="121" y="170"/>
                </a:cubicBezTo>
                <a:cubicBezTo>
                  <a:pt x="121" y="168"/>
                  <a:pt x="121" y="166"/>
                  <a:pt x="122" y="163"/>
                </a:cubicBezTo>
                <a:cubicBezTo>
                  <a:pt x="123" y="158"/>
                  <a:pt x="123" y="163"/>
                  <a:pt x="124" y="159"/>
                </a:cubicBezTo>
                <a:cubicBezTo>
                  <a:pt x="124" y="153"/>
                  <a:pt x="125" y="149"/>
                  <a:pt x="126" y="146"/>
                </a:cubicBezTo>
                <a:cubicBezTo>
                  <a:pt x="126" y="144"/>
                  <a:pt x="126" y="143"/>
                  <a:pt x="127" y="141"/>
                </a:cubicBezTo>
                <a:cubicBezTo>
                  <a:pt x="127" y="140"/>
                  <a:pt x="127" y="138"/>
                  <a:pt x="127" y="137"/>
                </a:cubicBezTo>
                <a:cubicBezTo>
                  <a:pt x="127" y="135"/>
                  <a:pt x="128" y="133"/>
                  <a:pt x="128" y="131"/>
                </a:cubicBezTo>
                <a:cubicBezTo>
                  <a:pt x="126" y="138"/>
                  <a:pt x="126" y="137"/>
                  <a:pt x="127" y="124"/>
                </a:cubicBezTo>
                <a:cubicBezTo>
                  <a:pt x="127" y="124"/>
                  <a:pt x="126" y="131"/>
                  <a:pt x="125" y="138"/>
                </a:cubicBezTo>
                <a:cubicBezTo>
                  <a:pt x="125" y="144"/>
                  <a:pt x="124" y="149"/>
                  <a:pt x="124" y="149"/>
                </a:cubicBezTo>
                <a:cubicBezTo>
                  <a:pt x="125" y="135"/>
                  <a:pt x="125" y="135"/>
                  <a:pt x="125" y="135"/>
                </a:cubicBezTo>
                <a:cubicBezTo>
                  <a:pt x="124" y="142"/>
                  <a:pt x="123" y="149"/>
                  <a:pt x="123" y="153"/>
                </a:cubicBezTo>
                <a:cubicBezTo>
                  <a:pt x="123" y="146"/>
                  <a:pt x="123" y="147"/>
                  <a:pt x="122" y="150"/>
                </a:cubicBezTo>
                <a:cubicBezTo>
                  <a:pt x="123" y="145"/>
                  <a:pt x="123" y="141"/>
                  <a:pt x="124" y="137"/>
                </a:cubicBezTo>
                <a:cubicBezTo>
                  <a:pt x="124" y="135"/>
                  <a:pt x="124" y="134"/>
                  <a:pt x="124" y="133"/>
                </a:cubicBezTo>
                <a:cubicBezTo>
                  <a:pt x="124" y="131"/>
                  <a:pt x="124" y="130"/>
                  <a:pt x="124" y="128"/>
                </a:cubicBezTo>
                <a:cubicBezTo>
                  <a:pt x="125" y="125"/>
                  <a:pt x="125" y="122"/>
                  <a:pt x="126" y="119"/>
                </a:cubicBezTo>
                <a:cubicBezTo>
                  <a:pt x="129" y="115"/>
                  <a:pt x="129" y="115"/>
                  <a:pt x="129" y="115"/>
                </a:cubicBezTo>
                <a:cubicBezTo>
                  <a:pt x="129" y="112"/>
                  <a:pt x="130" y="109"/>
                  <a:pt x="130" y="106"/>
                </a:cubicBezTo>
                <a:cubicBezTo>
                  <a:pt x="130" y="106"/>
                  <a:pt x="130" y="105"/>
                  <a:pt x="130" y="105"/>
                </a:cubicBezTo>
                <a:cubicBezTo>
                  <a:pt x="131" y="100"/>
                  <a:pt x="132" y="95"/>
                  <a:pt x="132" y="91"/>
                </a:cubicBezTo>
                <a:cubicBezTo>
                  <a:pt x="132" y="90"/>
                  <a:pt x="132" y="89"/>
                  <a:pt x="132" y="89"/>
                </a:cubicBezTo>
                <a:cubicBezTo>
                  <a:pt x="133" y="86"/>
                  <a:pt x="133" y="83"/>
                  <a:pt x="133" y="79"/>
                </a:cubicBezTo>
                <a:cubicBezTo>
                  <a:pt x="133" y="77"/>
                  <a:pt x="134" y="74"/>
                  <a:pt x="134" y="71"/>
                </a:cubicBezTo>
                <a:cubicBezTo>
                  <a:pt x="134" y="71"/>
                  <a:pt x="134" y="71"/>
                  <a:pt x="134" y="71"/>
                </a:cubicBezTo>
                <a:cubicBezTo>
                  <a:pt x="134" y="70"/>
                  <a:pt x="134" y="70"/>
                  <a:pt x="134" y="70"/>
                </a:cubicBezTo>
                <a:cubicBezTo>
                  <a:pt x="133" y="69"/>
                  <a:pt x="133" y="67"/>
                  <a:pt x="133" y="65"/>
                </a:cubicBezTo>
                <a:cubicBezTo>
                  <a:pt x="133" y="65"/>
                  <a:pt x="133" y="64"/>
                  <a:pt x="133" y="63"/>
                </a:cubicBezTo>
                <a:cubicBezTo>
                  <a:pt x="133" y="63"/>
                  <a:pt x="133" y="64"/>
                  <a:pt x="133" y="65"/>
                </a:cubicBezTo>
                <a:cubicBezTo>
                  <a:pt x="133" y="66"/>
                  <a:pt x="133" y="68"/>
                  <a:pt x="133" y="68"/>
                </a:cubicBezTo>
                <a:cubicBezTo>
                  <a:pt x="132" y="69"/>
                  <a:pt x="132" y="68"/>
                  <a:pt x="132" y="65"/>
                </a:cubicBezTo>
                <a:cubicBezTo>
                  <a:pt x="132" y="65"/>
                  <a:pt x="132" y="64"/>
                  <a:pt x="132" y="64"/>
                </a:cubicBezTo>
                <a:cubicBezTo>
                  <a:pt x="132" y="63"/>
                  <a:pt x="132" y="62"/>
                  <a:pt x="132" y="61"/>
                </a:cubicBezTo>
                <a:cubicBezTo>
                  <a:pt x="132" y="60"/>
                  <a:pt x="132" y="60"/>
                  <a:pt x="132" y="59"/>
                </a:cubicBezTo>
                <a:cubicBezTo>
                  <a:pt x="132" y="58"/>
                  <a:pt x="132" y="56"/>
                  <a:pt x="132" y="55"/>
                </a:cubicBezTo>
                <a:cubicBezTo>
                  <a:pt x="132" y="55"/>
                  <a:pt x="132" y="54"/>
                  <a:pt x="132" y="53"/>
                </a:cubicBezTo>
                <a:cubicBezTo>
                  <a:pt x="131" y="55"/>
                  <a:pt x="129" y="57"/>
                  <a:pt x="129" y="60"/>
                </a:cubicBezTo>
                <a:cubicBezTo>
                  <a:pt x="129" y="60"/>
                  <a:pt x="128" y="60"/>
                  <a:pt x="128" y="61"/>
                </a:cubicBezTo>
                <a:cubicBezTo>
                  <a:pt x="128" y="61"/>
                  <a:pt x="127" y="61"/>
                  <a:pt x="127" y="61"/>
                </a:cubicBezTo>
                <a:cubicBezTo>
                  <a:pt x="126" y="62"/>
                  <a:pt x="125" y="64"/>
                  <a:pt x="125" y="67"/>
                </a:cubicBezTo>
                <a:cubicBezTo>
                  <a:pt x="124" y="69"/>
                  <a:pt x="123" y="73"/>
                  <a:pt x="122" y="77"/>
                </a:cubicBezTo>
                <a:cubicBezTo>
                  <a:pt x="122" y="77"/>
                  <a:pt x="121" y="78"/>
                  <a:pt x="121" y="79"/>
                </a:cubicBezTo>
                <a:cubicBezTo>
                  <a:pt x="121" y="80"/>
                  <a:pt x="121" y="80"/>
                  <a:pt x="121" y="81"/>
                </a:cubicBezTo>
                <a:cubicBezTo>
                  <a:pt x="119" y="87"/>
                  <a:pt x="118" y="92"/>
                  <a:pt x="116" y="98"/>
                </a:cubicBezTo>
                <a:cubicBezTo>
                  <a:pt x="117" y="93"/>
                  <a:pt x="117" y="92"/>
                  <a:pt x="117" y="90"/>
                </a:cubicBezTo>
                <a:cubicBezTo>
                  <a:pt x="117" y="89"/>
                  <a:pt x="117" y="87"/>
                  <a:pt x="119" y="80"/>
                </a:cubicBezTo>
                <a:cubicBezTo>
                  <a:pt x="119" y="80"/>
                  <a:pt x="120" y="79"/>
                  <a:pt x="120" y="79"/>
                </a:cubicBezTo>
                <a:cubicBezTo>
                  <a:pt x="120" y="78"/>
                  <a:pt x="120" y="77"/>
                  <a:pt x="120" y="77"/>
                </a:cubicBezTo>
                <a:cubicBezTo>
                  <a:pt x="120" y="77"/>
                  <a:pt x="120" y="78"/>
                  <a:pt x="120" y="79"/>
                </a:cubicBezTo>
                <a:cubicBezTo>
                  <a:pt x="119" y="79"/>
                  <a:pt x="119" y="80"/>
                  <a:pt x="119" y="80"/>
                </a:cubicBezTo>
                <a:cubicBezTo>
                  <a:pt x="117" y="86"/>
                  <a:pt x="116" y="91"/>
                  <a:pt x="115" y="93"/>
                </a:cubicBezTo>
                <a:cubicBezTo>
                  <a:pt x="115" y="94"/>
                  <a:pt x="114" y="98"/>
                  <a:pt x="113" y="102"/>
                </a:cubicBezTo>
                <a:cubicBezTo>
                  <a:pt x="113" y="102"/>
                  <a:pt x="113" y="103"/>
                  <a:pt x="112" y="104"/>
                </a:cubicBezTo>
                <a:cubicBezTo>
                  <a:pt x="112" y="105"/>
                  <a:pt x="112" y="106"/>
                  <a:pt x="112" y="107"/>
                </a:cubicBezTo>
                <a:cubicBezTo>
                  <a:pt x="110" y="113"/>
                  <a:pt x="108" y="119"/>
                  <a:pt x="107" y="122"/>
                </a:cubicBezTo>
                <a:cubicBezTo>
                  <a:pt x="107" y="123"/>
                  <a:pt x="107" y="125"/>
                  <a:pt x="106" y="126"/>
                </a:cubicBezTo>
                <a:cubicBezTo>
                  <a:pt x="106" y="127"/>
                  <a:pt x="106" y="128"/>
                  <a:pt x="106" y="129"/>
                </a:cubicBezTo>
                <a:cubicBezTo>
                  <a:pt x="106" y="131"/>
                  <a:pt x="105" y="132"/>
                  <a:pt x="105" y="133"/>
                </a:cubicBezTo>
                <a:cubicBezTo>
                  <a:pt x="105" y="133"/>
                  <a:pt x="104" y="133"/>
                  <a:pt x="104" y="133"/>
                </a:cubicBezTo>
                <a:cubicBezTo>
                  <a:pt x="104" y="134"/>
                  <a:pt x="102" y="141"/>
                  <a:pt x="105" y="137"/>
                </a:cubicBezTo>
                <a:cubicBezTo>
                  <a:pt x="103" y="141"/>
                  <a:pt x="101" y="145"/>
                  <a:pt x="99" y="150"/>
                </a:cubicBezTo>
                <a:cubicBezTo>
                  <a:pt x="99" y="151"/>
                  <a:pt x="99" y="151"/>
                  <a:pt x="99" y="152"/>
                </a:cubicBezTo>
                <a:cubicBezTo>
                  <a:pt x="99" y="153"/>
                  <a:pt x="98" y="154"/>
                  <a:pt x="98" y="155"/>
                </a:cubicBezTo>
                <a:cubicBezTo>
                  <a:pt x="98" y="156"/>
                  <a:pt x="98" y="156"/>
                  <a:pt x="97" y="156"/>
                </a:cubicBezTo>
                <a:cubicBezTo>
                  <a:pt x="97" y="158"/>
                  <a:pt x="96" y="160"/>
                  <a:pt x="96" y="163"/>
                </a:cubicBezTo>
                <a:cubicBezTo>
                  <a:pt x="92" y="174"/>
                  <a:pt x="89" y="185"/>
                  <a:pt x="86" y="192"/>
                </a:cubicBezTo>
                <a:cubicBezTo>
                  <a:pt x="83" y="200"/>
                  <a:pt x="80" y="211"/>
                  <a:pt x="78" y="219"/>
                </a:cubicBezTo>
                <a:cubicBezTo>
                  <a:pt x="78" y="218"/>
                  <a:pt x="78" y="217"/>
                  <a:pt x="78" y="217"/>
                </a:cubicBezTo>
                <a:cubicBezTo>
                  <a:pt x="77" y="219"/>
                  <a:pt x="77" y="222"/>
                  <a:pt x="76" y="226"/>
                </a:cubicBezTo>
                <a:cubicBezTo>
                  <a:pt x="76" y="228"/>
                  <a:pt x="76" y="229"/>
                  <a:pt x="75" y="230"/>
                </a:cubicBezTo>
                <a:cubicBezTo>
                  <a:pt x="75" y="231"/>
                  <a:pt x="75" y="232"/>
                  <a:pt x="75" y="233"/>
                </a:cubicBezTo>
                <a:cubicBezTo>
                  <a:pt x="75" y="234"/>
                  <a:pt x="74" y="235"/>
                  <a:pt x="74" y="236"/>
                </a:cubicBezTo>
                <a:cubicBezTo>
                  <a:pt x="74" y="237"/>
                  <a:pt x="74" y="237"/>
                  <a:pt x="73" y="238"/>
                </a:cubicBezTo>
                <a:cubicBezTo>
                  <a:pt x="73" y="238"/>
                  <a:pt x="73" y="239"/>
                  <a:pt x="73" y="239"/>
                </a:cubicBezTo>
                <a:cubicBezTo>
                  <a:pt x="73" y="239"/>
                  <a:pt x="73" y="239"/>
                  <a:pt x="73" y="239"/>
                </a:cubicBezTo>
                <a:cubicBezTo>
                  <a:pt x="73" y="239"/>
                  <a:pt x="73" y="239"/>
                  <a:pt x="72" y="239"/>
                </a:cubicBezTo>
                <a:cubicBezTo>
                  <a:pt x="71" y="236"/>
                  <a:pt x="72" y="234"/>
                  <a:pt x="72" y="234"/>
                </a:cubicBezTo>
                <a:cubicBezTo>
                  <a:pt x="72" y="233"/>
                  <a:pt x="73" y="233"/>
                  <a:pt x="74" y="233"/>
                </a:cubicBezTo>
                <a:cubicBezTo>
                  <a:pt x="74" y="232"/>
                  <a:pt x="75" y="230"/>
                  <a:pt x="74" y="230"/>
                </a:cubicBezTo>
                <a:cubicBezTo>
                  <a:pt x="75" y="228"/>
                  <a:pt x="75" y="227"/>
                  <a:pt x="75" y="226"/>
                </a:cubicBezTo>
                <a:cubicBezTo>
                  <a:pt x="75" y="226"/>
                  <a:pt x="75" y="226"/>
                  <a:pt x="75" y="226"/>
                </a:cubicBezTo>
                <a:cubicBezTo>
                  <a:pt x="75" y="225"/>
                  <a:pt x="74" y="225"/>
                  <a:pt x="74" y="225"/>
                </a:cubicBezTo>
                <a:cubicBezTo>
                  <a:pt x="73" y="223"/>
                  <a:pt x="73" y="223"/>
                  <a:pt x="72" y="222"/>
                </a:cubicBezTo>
                <a:cubicBezTo>
                  <a:pt x="72" y="221"/>
                  <a:pt x="72" y="220"/>
                  <a:pt x="72" y="219"/>
                </a:cubicBezTo>
                <a:cubicBezTo>
                  <a:pt x="72" y="217"/>
                  <a:pt x="72" y="215"/>
                  <a:pt x="73" y="213"/>
                </a:cubicBezTo>
                <a:cubicBezTo>
                  <a:pt x="73" y="214"/>
                  <a:pt x="73" y="214"/>
                  <a:pt x="73" y="214"/>
                </a:cubicBezTo>
                <a:cubicBezTo>
                  <a:pt x="74" y="211"/>
                  <a:pt x="74" y="210"/>
                  <a:pt x="74" y="208"/>
                </a:cubicBezTo>
                <a:cubicBezTo>
                  <a:pt x="74" y="207"/>
                  <a:pt x="74" y="207"/>
                  <a:pt x="74" y="206"/>
                </a:cubicBezTo>
                <a:cubicBezTo>
                  <a:pt x="74" y="206"/>
                  <a:pt x="74" y="205"/>
                  <a:pt x="74" y="204"/>
                </a:cubicBezTo>
                <a:cubicBezTo>
                  <a:pt x="74" y="203"/>
                  <a:pt x="74" y="202"/>
                  <a:pt x="74" y="202"/>
                </a:cubicBezTo>
                <a:cubicBezTo>
                  <a:pt x="74" y="198"/>
                  <a:pt x="75" y="195"/>
                  <a:pt x="75" y="192"/>
                </a:cubicBezTo>
                <a:cubicBezTo>
                  <a:pt x="75" y="192"/>
                  <a:pt x="75" y="193"/>
                  <a:pt x="75" y="192"/>
                </a:cubicBezTo>
                <a:cubicBezTo>
                  <a:pt x="75" y="183"/>
                  <a:pt x="77" y="166"/>
                  <a:pt x="78" y="153"/>
                </a:cubicBezTo>
                <a:cubicBezTo>
                  <a:pt x="79" y="157"/>
                  <a:pt x="78" y="159"/>
                  <a:pt x="80" y="156"/>
                </a:cubicBezTo>
                <a:cubicBezTo>
                  <a:pt x="80" y="151"/>
                  <a:pt x="78" y="158"/>
                  <a:pt x="79" y="146"/>
                </a:cubicBezTo>
                <a:cubicBezTo>
                  <a:pt x="80" y="143"/>
                  <a:pt x="81" y="134"/>
                  <a:pt x="83" y="134"/>
                </a:cubicBezTo>
                <a:cubicBezTo>
                  <a:pt x="83" y="136"/>
                  <a:pt x="83" y="136"/>
                  <a:pt x="83" y="136"/>
                </a:cubicBezTo>
                <a:cubicBezTo>
                  <a:pt x="81" y="144"/>
                  <a:pt x="81" y="144"/>
                  <a:pt x="81" y="144"/>
                </a:cubicBezTo>
                <a:cubicBezTo>
                  <a:pt x="83" y="141"/>
                  <a:pt x="83" y="137"/>
                  <a:pt x="83" y="132"/>
                </a:cubicBezTo>
                <a:cubicBezTo>
                  <a:pt x="84" y="130"/>
                  <a:pt x="84" y="127"/>
                  <a:pt x="84" y="125"/>
                </a:cubicBezTo>
                <a:cubicBezTo>
                  <a:pt x="85" y="126"/>
                  <a:pt x="85" y="126"/>
                  <a:pt x="85" y="126"/>
                </a:cubicBezTo>
                <a:cubicBezTo>
                  <a:pt x="87" y="109"/>
                  <a:pt x="85" y="108"/>
                  <a:pt x="88" y="91"/>
                </a:cubicBezTo>
                <a:cubicBezTo>
                  <a:pt x="87" y="92"/>
                  <a:pt x="87" y="92"/>
                  <a:pt x="87" y="92"/>
                </a:cubicBezTo>
                <a:cubicBezTo>
                  <a:pt x="86" y="83"/>
                  <a:pt x="89" y="84"/>
                  <a:pt x="89" y="75"/>
                </a:cubicBezTo>
                <a:cubicBezTo>
                  <a:pt x="91" y="72"/>
                  <a:pt x="91" y="72"/>
                  <a:pt x="91" y="72"/>
                </a:cubicBezTo>
                <a:cubicBezTo>
                  <a:pt x="91" y="65"/>
                  <a:pt x="92" y="49"/>
                  <a:pt x="93" y="38"/>
                </a:cubicBezTo>
                <a:cubicBezTo>
                  <a:pt x="94" y="44"/>
                  <a:pt x="93" y="58"/>
                  <a:pt x="92" y="66"/>
                </a:cubicBezTo>
                <a:cubicBezTo>
                  <a:pt x="93" y="60"/>
                  <a:pt x="95" y="45"/>
                  <a:pt x="95" y="41"/>
                </a:cubicBezTo>
                <a:cubicBezTo>
                  <a:pt x="95" y="44"/>
                  <a:pt x="95" y="47"/>
                  <a:pt x="94" y="50"/>
                </a:cubicBezTo>
                <a:cubicBezTo>
                  <a:pt x="94" y="46"/>
                  <a:pt x="94" y="41"/>
                  <a:pt x="94" y="36"/>
                </a:cubicBezTo>
                <a:cubicBezTo>
                  <a:pt x="95" y="30"/>
                  <a:pt x="96" y="23"/>
                  <a:pt x="96" y="16"/>
                </a:cubicBezTo>
                <a:cubicBezTo>
                  <a:pt x="97" y="16"/>
                  <a:pt x="97" y="13"/>
                  <a:pt x="97" y="10"/>
                </a:cubicBezTo>
                <a:cubicBezTo>
                  <a:pt x="97" y="8"/>
                  <a:pt x="96" y="6"/>
                  <a:pt x="96" y="5"/>
                </a:cubicBezTo>
                <a:cubicBezTo>
                  <a:pt x="95" y="3"/>
                  <a:pt x="94" y="2"/>
                  <a:pt x="93" y="1"/>
                </a:cubicBezTo>
                <a:cubicBezTo>
                  <a:pt x="92" y="0"/>
                  <a:pt x="91" y="0"/>
                  <a:pt x="91" y="0"/>
                </a:cubicBezTo>
                <a:cubicBezTo>
                  <a:pt x="90" y="0"/>
                  <a:pt x="89" y="0"/>
                  <a:pt x="89" y="0"/>
                </a:cubicBezTo>
                <a:cubicBezTo>
                  <a:pt x="88" y="0"/>
                  <a:pt x="88" y="0"/>
                  <a:pt x="88" y="0"/>
                </a:cubicBezTo>
                <a:cubicBezTo>
                  <a:pt x="87" y="0"/>
                  <a:pt x="87" y="0"/>
                  <a:pt x="87" y="0"/>
                </a:cubicBezTo>
                <a:cubicBezTo>
                  <a:pt x="86" y="2"/>
                  <a:pt x="86" y="2"/>
                  <a:pt x="86" y="2"/>
                </a:cubicBezTo>
                <a:cubicBezTo>
                  <a:pt x="86" y="2"/>
                  <a:pt x="85" y="3"/>
                  <a:pt x="85" y="4"/>
                </a:cubicBezTo>
                <a:cubicBezTo>
                  <a:pt x="84" y="5"/>
                  <a:pt x="84" y="6"/>
                  <a:pt x="83" y="7"/>
                </a:cubicBezTo>
                <a:cubicBezTo>
                  <a:pt x="83" y="8"/>
                  <a:pt x="82" y="8"/>
                  <a:pt x="82" y="9"/>
                </a:cubicBezTo>
                <a:cubicBezTo>
                  <a:pt x="81" y="10"/>
                  <a:pt x="81" y="12"/>
                  <a:pt x="80" y="13"/>
                </a:cubicBezTo>
                <a:cubicBezTo>
                  <a:pt x="79" y="15"/>
                  <a:pt x="78" y="17"/>
                  <a:pt x="77" y="19"/>
                </a:cubicBezTo>
                <a:cubicBezTo>
                  <a:pt x="75" y="27"/>
                  <a:pt x="75" y="27"/>
                  <a:pt x="75" y="27"/>
                </a:cubicBezTo>
                <a:cubicBezTo>
                  <a:pt x="74" y="32"/>
                  <a:pt x="74" y="32"/>
                  <a:pt x="74" y="32"/>
                </a:cubicBezTo>
                <a:cubicBezTo>
                  <a:pt x="73" y="34"/>
                  <a:pt x="72" y="37"/>
                  <a:pt x="71" y="40"/>
                </a:cubicBezTo>
                <a:cubicBezTo>
                  <a:pt x="70" y="45"/>
                  <a:pt x="68" y="51"/>
                  <a:pt x="66" y="56"/>
                </a:cubicBezTo>
                <a:cubicBezTo>
                  <a:pt x="64" y="63"/>
                  <a:pt x="61" y="70"/>
                  <a:pt x="59" y="78"/>
                </a:cubicBezTo>
                <a:cubicBezTo>
                  <a:pt x="59" y="73"/>
                  <a:pt x="59" y="68"/>
                  <a:pt x="59" y="62"/>
                </a:cubicBezTo>
                <a:cubicBezTo>
                  <a:pt x="59" y="63"/>
                  <a:pt x="60" y="67"/>
                  <a:pt x="60" y="62"/>
                </a:cubicBezTo>
                <a:cubicBezTo>
                  <a:pt x="61" y="49"/>
                  <a:pt x="61" y="36"/>
                  <a:pt x="62" y="22"/>
                </a:cubicBezTo>
                <a:cubicBezTo>
                  <a:pt x="62" y="17"/>
                  <a:pt x="63" y="13"/>
                  <a:pt x="63" y="8"/>
                </a:cubicBezTo>
                <a:cubicBezTo>
                  <a:pt x="53" y="7"/>
                  <a:pt x="53" y="7"/>
                  <a:pt x="53" y="7"/>
                </a:cubicBezTo>
                <a:cubicBezTo>
                  <a:pt x="52" y="7"/>
                  <a:pt x="52" y="7"/>
                  <a:pt x="52" y="7"/>
                </a:cubicBezTo>
                <a:cubicBezTo>
                  <a:pt x="51" y="14"/>
                  <a:pt x="49" y="20"/>
                  <a:pt x="48" y="26"/>
                </a:cubicBezTo>
                <a:cubicBezTo>
                  <a:pt x="48" y="28"/>
                  <a:pt x="48" y="28"/>
                  <a:pt x="48" y="28"/>
                </a:cubicBezTo>
                <a:cubicBezTo>
                  <a:pt x="47" y="30"/>
                  <a:pt x="45" y="34"/>
                  <a:pt x="45" y="34"/>
                </a:cubicBezTo>
                <a:cubicBezTo>
                  <a:pt x="45" y="34"/>
                  <a:pt x="45" y="32"/>
                  <a:pt x="46" y="30"/>
                </a:cubicBezTo>
                <a:cubicBezTo>
                  <a:pt x="46" y="29"/>
                  <a:pt x="47" y="27"/>
                  <a:pt x="47" y="27"/>
                </a:cubicBezTo>
                <a:cubicBezTo>
                  <a:pt x="46" y="26"/>
                  <a:pt x="46" y="24"/>
                  <a:pt x="45" y="24"/>
                </a:cubicBezTo>
                <a:cubicBezTo>
                  <a:pt x="44" y="24"/>
                  <a:pt x="41" y="27"/>
                  <a:pt x="38" y="35"/>
                </a:cubicBezTo>
                <a:cubicBezTo>
                  <a:pt x="38" y="35"/>
                  <a:pt x="37" y="37"/>
                  <a:pt x="37" y="39"/>
                </a:cubicBezTo>
                <a:cubicBezTo>
                  <a:pt x="37" y="40"/>
                  <a:pt x="37" y="41"/>
                  <a:pt x="37" y="42"/>
                </a:cubicBezTo>
                <a:cubicBezTo>
                  <a:pt x="36" y="45"/>
                  <a:pt x="36" y="48"/>
                  <a:pt x="36" y="48"/>
                </a:cubicBezTo>
                <a:cubicBezTo>
                  <a:pt x="34" y="52"/>
                  <a:pt x="34" y="52"/>
                  <a:pt x="34" y="52"/>
                </a:cubicBezTo>
                <a:cubicBezTo>
                  <a:pt x="34" y="52"/>
                  <a:pt x="35" y="49"/>
                  <a:pt x="35" y="47"/>
                </a:cubicBezTo>
                <a:cubicBezTo>
                  <a:pt x="36" y="44"/>
                  <a:pt x="36" y="41"/>
                  <a:pt x="36" y="41"/>
                </a:cubicBezTo>
                <a:cubicBezTo>
                  <a:pt x="34" y="47"/>
                  <a:pt x="34" y="51"/>
                  <a:pt x="34" y="56"/>
                </a:cubicBezTo>
                <a:cubicBezTo>
                  <a:pt x="33" y="57"/>
                  <a:pt x="33" y="58"/>
                  <a:pt x="32" y="61"/>
                </a:cubicBezTo>
                <a:cubicBezTo>
                  <a:pt x="32" y="61"/>
                  <a:pt x="33" y="64"/>
                  <a:pt x="33" y="67"/>
                </a:cubicBezTo>
                <a:cubicBezTo>
                  <a:pt x="33" y="70"/>
                  <a:pt x="33" y="73"/>
                  <a:pt x="33" y="73"/>
                </a:cubicBezTo>
                <a:cubicBezTo>
                  <a:pt x="33" y="75"/>
                  <a:pt x="32" y="68"/>
                  <a:pt x="31" y="74"/>
                </a:cubicBezTo>
                <a:cubicBezTo>
                  <a:pt x="29" y="55"/>
                  <a:pt x="29" y="55"/>
                  <a:pt x="29" y="55"/>
                </a:cubicBezTo>
                <a:cubicBezTo>
                  <a:pt x="29" y="53"/>
                  <a:pt x="29" y="53"/>
                  <a:pt x="29" y="53"/>
                </a:cubicBezTo>
                <a:cubicBezTo>
                  <a:pt x="29" y="53"/>
                  <a:pt x="29" y="53"/>
                  <a:pt x="29" y="53"/>
                </a:cubicBezTo>
                <a:cubicBezTo>
                  <a:pt x="29" y="53"/>
                  <a:pt x="29" y="53"/>
                  <a:pt x="29" y="53"/>
                </a:cubicBezTo>
                <a:cubicBezTo>
                  <a:pt x="27" y="36"/>
                  <a:pt x="27" y="36"/>
                  <a:pt x="27" y="36"/>
                </a:cubicBezTo>
                <a:cubicBezTo>
                  <a:pt x="26" y="44"/>
                  <a:pt x="26" y="44"/>
                  <a:pt x="26" y="44"/>
                </a:cubicBezTo>
                <a:cubicBezTo>
                  <a:pt x="28" y="57"/>
                  <a:pt x="28" y="57"/>
                  <a:pt x="28" y="57"/>
                </a:cubicBezTo>
                <a:cubicBezTo>
                  <a:pt x="23" y="79"/>
                  <a:pt x="23" y="79"/>
                  <a:pt x="23" y="79"/>
                </a:cubicBezTo>
                <a:cubicBezTo>
                  <a:pt x="23" y="79"/>
                  <a:pt x="23" y="79"/>
                  <a:pt x="23" y="80"/>
                </a:cubicBezTo>
                <a:cubicBezTo>
                  <a:pt x="21" y="80"/>
                  <a:pt x="21" y="80"/>
                  <a:pt x="21" y="80"/>
                </a:cubicBezTo>
                <a:cubicBezTo>
                  <a:pt x="21" y="80"/>
                  <a:pt x="21" y="81"/>
                  <a:pt x="21" y="82"/>
                </a:cubicBezTo>
                <a:cubicBezTo>
                  <a:pt x="21" y="82"/>
                  <a:pt x="21" y="81"/>
                  <a:pt x="21" y="78"/>
                </a:cubicBezTo>
                <a:cubicBezTo>
                  <a:pt x="21" y="78"/>
                  <a:pt x="21" y="78"/>
                  <a:pt x="21" y="78"/>
                </a:cubicBezTo>
                <a:cubicBezTo>
                  <a:pt x="21" y="78"/>
                  <a:pt x="21" y="78"/>
                  <a:pt x="21" y="78"/>
                </a:cubicBezTo>
                <a:cubicBezTo>
                  <a:pt x="19" y="88"/>
                  <a:pt x="19" y="88"/>
                  <a:pt x="19" y="88"/>
                </a:cubicBezTo>
                <a:cubicBezTo>
                  <a:pt x="19" y="88"/>
                  <a:pt x="19" y="86"/>
                  <a:pt x="19" y="85"/>
                </a:cubicBezTo>
                <a:cubicBezTo>
                  <a:pt x="19" y="89"/>
                  <a:pt x="14" y="101"/>
                  <a:pt x="15" y="108"/>
                </a:cubicBezTo>
                <a:cubicBezTo>
                  <a:pt x="14" y="108"/>
                  <a:pt x="14" y="108"/>
                  <a:pt x="14" y="108"/>
                </a:cubicBezTo>
                <a:cubicBezTo>
                  <a:pt x="13" y="115"/>
                  <a:pt x="12" y="122"/>
                  <a:pt x="11" y="127"/>
                </a:cubicBezTo>
                <a:cubicBezTo>
                  <a:pt x="11" y="131"/>
                  <a:pt x="10" y="134"/>
                  <a:pt x="10" y="137"/>
                </a:cubicBezTo>
                <a:cubicBezTo>
                  <a:pt x="9" y="142"/>
                  <a:pt x="9" y="146"/>
                  <a:pt x="8" y="151"/>
                </a:cubicBezTo>
                <a:cubicBezTo>
                  <a:pt x="8" y="152"/>
                  <a:pt x="8" y="153"/>
                  <a:pt x="8" y="154"/>
                </a:cubicBezTo>
                <a:cubicBezTo>
                  <a:pt x="8" y="155"/>
                  <a:pt x="7" y="156"/>
                  <a:pt x="7" y="157"/>
                </a:cubicBezTo>
                <a:cubicBezTo>
                  <a:pt x="8" y="157"/>
                  <a:pt x="7" y="164"/>
                  <a:pt x="8" y="169"/>
                </a:cubicBezTo>
                <a:cubicBezTo>
                  <a:pt x="6" y="182"/>
                  <a:pt x="3" y="196"/>
                  <a:pt x="2" y="212"/>
                </a:cubicBezTo>
                <a:cubicBezTo>
                  <a:pt x="2" y="223"/>
                  <a:pt x="3" y="215"/>
                  <a:pt x="3" y="220"/>
                </a:cubicBezTo>
                <a:cubicBezTo>
                  <a:pt x="2" y="221"/>
                  <a:pt x="1" y="236"/>
                  <a:pt x="1" y="228"/>
                </a:cubicBezTo>
                <a:cubicBezTo>
                  <a:pt x="0" y="245"/>
                  <a:pt x="0" y="251"/>
                  <a:pt x="0" y="270"/>
                </a:cubicBezTo>
                <a:cubicBezTo>
                  <a:pt x="9" y="271"/>
                  <a:pt x="9" y="271"/>
                  <a:pt x="9" y="271"/>
                </a:cubicBezTo>
                <a:cubicBezTo>
                  <a:pt x="9" y="271"/>
                  <a:pt x="9" y="271"/>
                  <a:pt x="9" y="270"/>
                </a:cubicBezTo>
                <a:cubicBezTo>
                  <a:pt x="9" y="270"/>
                  <a:pt x="9" y="270"/>
                  <a:pt x="9" y="270"/>
                </a:cubicBezTo>
                <a:cubicBezTo>
                  <a:pt x="9" y="270"/>
                  <a:pt x="9" y="270"/>
                  <a:pt x="9" y="270"/>
                </a:cubicBezTo>
                <a:cubicBezTo>
                  <a:pt x="9" y="270"/>
                  <a:pt x="9" y="270"/>
                  <a:pt x="9" y="270"/>
                </a:cubicBezTo>
                <a:cubicBezTo>
                  <a:pt x="9" y="269"/>
                  <a:pt x="9" y="269"/>
                  <a:pt x="9" y="269"/>
                </a:cubicBezTo>
                <a:cubicBezTo>
                  <a:pt x="10" y="270"/>
                  <a:pt x="10" y="270"/>
                  <a:pt x="10" y="270"/>
                </a:cubicBezTo>
                <a:cubicBezTo>
                  <a:pt x="10" y="269"/>
                  <a:pt x="10" y="268"/>
                  <a:pt x="10" y="268"/>
                </a:cubicBezTo>
                <a:cubicBezTo>
                  <a:pt x="10" y="267"/>
                  <a:pt x="10" y="267"/>
                  <a:pt x="10" y="266"/>
                </a:cubicBezTo>
                <a:cubicBezTo>
                  <a:pt x="10" y="267"/>
                  <a:pt x="10" y="267"/>
                  <a:pt x="10" y="267"/>
                </a:cubicBezTo>
                <a:cubicBezTo>
                  <a:pt x="10" y="266"/>
                  <a:pt x="9" y="266"/>
                  <a:pt x="9" y="265"/>
                </a:cubicBezTo>
                <a:cubicBezTo>
                  <a:pt x="10" y="263"/>
                  <a:pt x="11" y="261"/>
                  <a:pt x="11" y="261"/>
                </a:cubicBezTo>
                <a:cubicBezTo>
                  <a:pt x="11" y="262"/>
                  <a:pt x="11" y="262"/>
                  <a:pt x="11" y="262"/>
                </a:cubicBezTo>
                <a:cubicBezTo>
                  <a:pt x="13" y="255"/>
                  <a:pt x="16" y="246"/>
                  <a:pt x="19" y="238"/>
                </a:cubicBezTo>
                <a:cubicBezTo>
                  <a:pt x="19" y="237"/>
                  <a:pt x="20" y="235"/>
                  <a:pt x="20" y="234"/>
                </a:cubicBezTo>
                <a:cubicBezTo>
                  <a:pt x="20" y="237"/>
                  <a:pt x="20" y="241"/>
                  <a:pt x="19" y="244"/>
                </a:cubicBezTo>
                <a:cubicBezTo>
                  <a:pt x="19" y="245"/>
                  <a:pt x="19" y="246"/>
                  <a:pt x="19" y="248"/>
                </a:cubicBezTo>
                <a:cubicBezTo>
                  <a:pt x="18" y="250"/>
                  <a:pt x="18" y="252"/>
                  <a:pt x="17" y="256"/>
                </a:cubicBezTo>
                <a:cubicBezTo>
                  <a:pt x="17" y="256"/>
                  <a:pt x="17" y="257"/>
                  <a:pt x="17" y="257"/>
                </a:cubicBezTo>
                <a:cubicBezTo>
                  <a:pt x="17" y="257"/>
                  <a:pt x="17" y="258"/>
                  <a:pt x="17" y="258"/>
                </a:cubicBezTo>
                <a:cubicBezTo>
                  <a:pt x="16" y="261"/>
                  <a:pt x="16" y="264"/>
                  <a:pt x="15" y="269"/>
                </a:cubicBezTo>
                <a:cubicBezTo>
                  <a:pt x="18" y="270"/>
                  <a:pt x="18" y="270"/>
                  <a:pt x="18" y="270"/>
                </a:cubicBezTo>
                <a:cubicBezTo>
                  <a:pt x="23" y="270"/>
                  <a:pt x="23" y="270"/>
                  <a:pt x="23" y="270"/>
                </a:cubicBezTo>
                <a:cubicBezTo>
                  <a:pt x="26" y="271"/>
                  <a:pt x="26" y="271"/>
                  <a:pt x="26" y="271"/>
                </a:cubicBezTo>
                <a:cubicBezTo>
                  <a:pt x="26" y="271"/>
                  <a:pt x="26" y="271"/>
                  <a:pt x="26" y="272"/>
                </a:cubicBezTo>
                <a:cubicBezTo>
                  <a:pt x="26" y="271"/>
                  <a:pt x="26" y="271"/>
                  <a:pt x="26" y="271"/>
                </a:cubicBezTo>
                <a:cubicBezTo>
                  <a:pt x="27" y="271"/>
                  <a:pt x="27" y="271"/>
                  <a:pt x="27" y="271"/>
                </a:cubicBezTo>
                <a:cubicBezTo>
                  <a:pt x="27" y="271"/>
                  <a:pt x="27" y="271"/>
                  <a:pt x="27" y="271"/>
                </a:cubicBezTo>
                <a:cubicBezTo>
                  <a:pt x="27" y="270"/>
                  <a:pt x="27" y="270"/>
                  <a:pt x="27" y="270"/>
                </a:cubicBezTo>
                <a:cubicBezTo>
                  <a:pt x="27" y="270"/>
                  <a:pt x="27" y="270"/>
                  <a:pt x="27" y="270"/>
                </a:cubicBezTo>
                <a:cubicBezTo>
                  <a:pt x="27" y="271"/>
                  <a:pt x="28" y="272"/>
                  <a:pt x="28" y="273"/>
                </a:cubicBezTo>
                <a:cubicBezTo>
                  <a:pt x="28" y="274"/>
                  <a:pt x="29" y="274"/>
                  <a:pt x="29" y="272"/>
                </a:cubicBezTo>
                <a:cubicBezTo>
                  <a:pt x="29" y="272"/>
                  <a:pt x="29" y="271"/>
                  <a:pt x="30" y="270"/>
                </a:cubicBezTo>
                <a:cubicBezTo>
                  <a:pt x="30" y="271"/>
                  <a:pt x="29" y="272"/>
                  <a:pt x="29" y="273"/>
                </a:cubicBezTo>
                <a:cubicBezTo>
                  <a:pt x="29" y="277"/>
                  <a:pt x="29" y="278"/>
                  <a:pt x="29" y="279"/>
                </a:cubicBezTo>
                <a:cubicBezTo>
                  <a:pt x="29" y="281"/>
                  <a:pt x="29" y="283"/>
                  <a:pt x="29" y="288"/>
                </a:cubicBezTo>
                <a:cubicBezTo>
                  <a:pt x="30" y="282"/>
                  <a:pt x="30" y="283"/>
                  <a:pt x="30" y="284"/>
                </a:cubicBezTo>
                <a:cubicBezTo>
                  <a:pt x="30" y="285"/>
                  <a:pt x="30" y="286"/>
                  <a:pt x="30" y="286"/>
                </a:cubicBezTo>
                <a:cubicBezTo>
                  <a:pt x="30" y="286"/>
                  <a:pt x="31" y="286"/>
                  <a:pt x="31" y="285"/>
                </a:cubicBezTo>
                <a:cubicBezTo>
                  <a:pt x="31" y="291"/>
                  <a:pt x="31" y="292"/>
                  <a:pt x="31" y="294"/>
                </a:cubicBezTo>
                <a:cubicBezTo>
                  <a:pt x="31" y="295"/>
                  <a:pt x="30" y="296"/>
                  <a:pt x="31" y="297"/>
                </a:cubicBezTo>
                <a:cubicBezTo>
                  <a:pt x="31" y="299"/>
                  <a:pt x="31" y="299"/>
                  <a:pt x="31" y="300"/>
                </a:cubicBezTo>
                <a:cubicBezTo>
                  <a:pt x="31" y="300"/>
                  <a:pt x="30" y="300"/>
                  <a:pt x="30" y="300"/>
                </a:cubicBezTo>
                <a:cubicBezTo>
                  <a:pt x="31" y="301"/>
                  <a:pt x="31" y="301"/>
                  <a:pt x="31" y="299"/>
                </a:cubicBezTo>
                <a:cubicBezTo>
                  <a:pt x="32" y="298"/>
                  <a:pt x="32" y="296"/>
                  <a:pt x="32" y="295"/>
                </a:cubicBezTo>
                <a:cubicBezTo>
                  <a:pt x="32" y="297"/>
                  <a:pt x="33" y="298"/>
                  <a:pt x="33" y="299"/>
                </a:cubicBezTo>
                <a:cubicBezTo>
                  <a:pt x="34" y="300"/>
                  <a:pt x="34" y="301"/>
                  <a:pt x="34" y="301"/>
                </a:cubicBezTo>
                <a:cubicBezTo>
                  <a:pt x="34" y="303"/>
                  <a:pt x="34" y="303"/>
                  <a:pt x="35" y="305"/>
                </a:cubicBezTo>
                <a:cubicBezTo>
                  <a:pt x="35" y="306"/>
                  <a:pt x="35" y="306"/>
                  <a:pt x="36" y="306"/>
                </a:cubicBezTo>
                <a:cubicBezTo>
                  <a:pt x="42" y="306"/>
                  <a:pt x="42" y="306"/>
                  <a:pt x="42" y="306"/>
                </a:cubicBezTo>
                <a:cubicBezTo>
                  <a:pt x="42" y="306"/>
                  <a:pt x="42" y="306"/>
                  <a:pt x="42" y="305"/>
                </a:cubicBezTo>
                <a:cubicBezTo>
                  <a:pt x="42" y="306"/>
                  <a:pt x="42" y="306"/>
                  <a:pt x="42" y="306"/>
                </a:cubicBezTo>
                <a:cubicBezTo>
                  <a:pt x="42" y="306"/>
                  <a:pt x="42" y="306"/>
                  <a:pt x="42" y="306"/>
                </a:cubicBezTo>
                <a:cubicBezTo>
                  <a:pt x="43" y="304"/>
                  <a:pt x="43" y="302"/>
                  <a:pt x="44" y="300"/>
                </a:cubicBezTo>
                <a:cubicBezTo>
                  <a:pt x="44" y="298"/>
                  <a:pt x="45" y="297"/>
                  <a:pt x="46" y="289"/>
                </a:cubicBezTo>
                <a:close/>
                <a:moveTo>
                  <a:pt x="208" y="178"/>
                </a:moveTo>
                <a:cubicBezTo>
                  <a:pt x="209" y="178"/>
                  <a:pt x="209" y="177"/>
                  <a:pt x="209" y="177"/>
                </a:cubicBezTo>
                <a:cubicBezTo>
                  <a:pt x="209" y="176"/>
                  <a:pt x="209" y="176"/>
                  <a:pt x="209" y="176"/>
                </a:cubicBezTo>
                <a:cubicBezTo>
                  <a:pt x="210" y="176"/>
                  <a:pt x="210" y="176"/>
                  <a:pt x="210" y="176"/>
                </a:cubicBezTo>
                <a:cubicBezTo>
                  <a:pt x="211" y="178"/>
                  <a:pt x="211" y="178"/>
                  <a:pt x="211" y="178"/>
                </a:cubicBezTo>
                <a:cubicBezTo>
                  <a:pt x="211" y="178"/>
                  <a:pt x="211" y="179"/>
                  <a:pt x="211" y="179"/>
                </a:cubicBezTo>
                <a:cubicBezTo>
                  <a:pt x="210" y="179"/>
                  <a:pt x="210" y="179"/>
                  <a:pt x="210" y="180"/>
                </a:cubicBezTo>
                <a:cubicBezTo>
                  <a:pt x="210" y="181"/>
                  <a:pt x="209" y="182"/>
                  <a:pt x="209" y="183"/>
                </a:cubicBezTo>
                <a:cubicBezTo>
                  <a:pt x="208" y="183"/>
                  <a:pt x="207" y="184"/>
                  <a:pt x="207" y="185"/>
                </a:cubicBezTo>
                <a:cubicBezTo>
                  <a:pt x="207" y="185"/>
                  <a:pt x="207" y="185"/>
                  <a:pt x="207" y="185"/>
                </a:cubicBezTo>
                <a:cubicBezTo>
                  <a:pt x="207" y="185"/>
                  <a:pt x="207" y="185"/>
                  <a:pt x="207" y="185"/>
                </a:cubicBezTo>
                <a:cubicBezTo>
                  <a:pt x="208" y="181"/>
                  <a:pt x="208" y="181"/>
                  <a:pt x="208" y="181"/>
                </a:cubicBezTo>
                <a:cubicBezTo>
                  <a:pt x="208" y="181"/>
                  <a:pt x="208" y="181"/>
                  <a:pt x="208" y="181"/>
                </a:cubicBezTo>
                <a:cubicBezTo>
                  <a:pt x="208" y="181"/>
                  <a:pt x="208" y="181"/>
                  <a:pt x="208" y="181"/>
                </a:cubicBezTo>
                <a:cubicBezTo>
                  <a:pt x="207" y="182"/>
                  <a:pt x="206" y="184"/>
                  <a:pt x="205" y="186"/>
                </a:cubicBezTo>
                <a:cubicBezTo>
                  <a:pt x="204" y="188"/>
                  <a:pt x="203" y="190"/>
                  <a:pt x="203" y="191"/>
                </a:cubicBezTo>
                <a:cubicBezTo>
                  <a:pt x="203" y="191"/>
                  <a:pt x="203" y="191"/>
                  <a:pt x="203" y="191"/>
                </a:cubicBezTo>
                <a:cubicBezTo>
                  <a:pt x="203" y="191"/>
                  <a:pt x="203" y="191"/>
                  <a:pt x="203" y="191"/>
                </a:cubicBezTo>
                <a:cubicBezTo>
                  <a:pt x="202" y="191"/>
                  <a:pt x="202" y="191"/>
                  <a:pt x="202" y="192"/>
                </a:cubicBezTo>
                <a:cubicBezTo>
                  <a:pt x="203" y="188"/>
                  <a:pt x="205" y="184"/>
                  <a:pt x="207" y="181"/>
                </a:cubicBezTo>
                <a:cubicBezTo>
                  <a:pt x="207" y="180"/>
                  <a:pt x="208" y="180"/>
                  <a:pt x="208" y="180"/>
                </a:cubicBezTo>
                <a:cubicBezTo>
                  <a:pt x="208" y="179"/>
                  <a:pt x="208" y="179"/>
                  <a:pt x="208" y="178"/>
                </a:cubicBezTo>
                <a:close/>
                <a:moveTo>
                  <a:pt x="172" y="196"/>
                </a:moveTo>
                <a:cubicBezTo>
                  <a:pt x="173" y="196"/>
                  <a:pt x="173" y="195"/>
                  <a:pt x="174" y="194"/>
                </a:cubicBezTo>
                <a:cubicBezTo>
                  <a:pt x="173" y="196"/>
                  <a:pt x="173" y="196"/>
                  <a:pt x="172" y="196"/>
                </a:cubicBezTo>
                <a:close/>
                <a:moveTo>
                  <a:pt x="181" y="185"/>
                </a:moveTo>
                <a:cubicBezTo>
                  <a:pt x="181" y="184"/>
                  <a:pt x="181" y="184"/>
                  <a:pt x="181" y="184"/>
                </a:cubicBezTo>
                <a:cubicBezTo>
                  <a:pt x="181" y="184"/>
                  <a:pt x="181" y="184"/>
                  <a:pt x="181" y="184"/>
                </a:cubicBezTo>
                <a:cubicBezTo>
                  <a:pt x="181" y="185"/>
                  <a:pt x="182" y="185"/>
                  <a:pt x="181" y="185"/>
                </a:cubicBezTo>
                <a:close/>
                <a:moveTo>
                  <a:pt x="149" y="197"/>
                </a:moveTo>
                <a:cubicBezTo>
                  <a:pt x="150" y="197"/>
                  <a:pt x="150" y="196"/>
                  <a:pt x="150" y="195"/>
                </a:cubicBezTo>
                <a:cubicBezTo>
                  <a:pt x="150" y="194"/>
                  <a:pt x="151" y="193"/>
                  <a:pt x="151" y="191"/>
                </a:cubicBezTo>
                <a:cubicBezTo>
                  <a:pt x="151" y="193"/>
                  <a:pt x="150" y="195"/>
                  <a:pt x="149" y="197"/>
                </a:cubicBezTo>
                <a:close/>
                <a:moveTo>
                  <a:pt x="128" y="201"/>
                </a:moveTo>
                <a:cubicBezTo>
                  <a:pt x="129" y="197"/>
                  <a:pt x="130" y="193"/>
                  <a:pt x="131" y="189"/>
                </a:cubicBezTo>
                <a:cubicBezTo>
                  <a:pt x="131" y="191"/>
                  <a:pt x="130" y="194"/>
                  <a:pt x="130" y="197"/>
                </a:cubicBezTo>
                <a:lnTo>
                  <a:pt x="128" y="201"/>
                </a:lnTo>
                <a:close/>
                <a:moveTo>
                  <a:pt x="142" y="149"/>
                </a:moveTo>
                <a:cubicBezTo>
                  <a:pt x="142" y="147"/>
                  <a:pt x="143" y="145"/>
                  <a:pt x="143" y="143"/>
                </a:cubicBezTo>
                <a:cubicBezTo>
                  <a:pt x="144" y="143"/>
                  <a:pt x="143" y="146"/>
                  <a:pt x="142" y="149"/>
                </a:cubicBezTo>
                <a:cubicBezTo>
                  <a:pt x="141" y="152"/>
                  <a:pt x="141" y="155"/>
                  <a:pt x="139" y="158"/>
                </a:cubicBezTo>
                <a:cubicBezTo>
                  <a:pt x="140" y="155"/>
                  <a:pt x="141" y="152"/>
                  <a:pt x="142" y="149"/>
                </a:cubicBezTo>
                <a:close/>
                <a:moveTo>
                  <a:pt x="141" y="149"/>
                </a:moveTo>
                <a:cubicBezTo>
                  <a:pt x="141" y="149"/>
                  <a:pt x="141" y="149"/>
                  <a:pt x="141" y="149"/>
                </a:cubicBezTo>
                <a:cubicBezTo>
                  <a:pt x="141" y="148"/>
                  <a:pt x="141" y="148"/>
                  <a:pt x="141" y="147"/>
                </a:cubicBezTo>
                <a:cubicBezTo>
                  <a:pt x="141" y="148"/>
                  <a:pt x="141" y="148"/>
                  <a:pt x="141" y="149"/>
                </a:cubicBezTo>
                <a:cubicBezTo>
                  <a:pt x="141" y="150"/>
                  <a:pt x="141" y="150"/>
                  <a:pt x="141" y="150"/>
                </a:cubicBezTo>
                <a:cubicBezTo>
                  <a:pt x="141" y="150"/>
                  <a:pt x="141" y="149"/>
                  <a:pt x="141" y="149"/>
                </a:cubicBezTo>
                <a:close/>
                <a:moveTo>
                  <a:pt x="138" y="157"/>
                </a:moveTo>
                <a:cubicBezTo>
                  <a:pt x="138" y="157"/>
                  <a:pt x="138" y="157"/>
                  <a:pt x="138" y="157"/>
                </a:cubicBezTo>
                <a:cubicBezTo>
                  <a:pt x="138" y="158"/>
                  <a:pt x="139" y="155"/>
                  <a:pt x="140" y="151"/>
                </a:cubicBezTo>
                <a:cubicBezTo>
                  <a:pt x="140" y="153"/>
                  <a:pt x="139" y="156"/>
                  <a:pt x="139" y="158"/>
                </a:cubicBezTo>
                <a:cubicBezTo>
                  <a:pt x="139" y="158"/>
                  <a:pt x="139" y="158"/>
                  <a:pt x="139" y="158"/>
                </a:cubicBezTo>
                <a:cubicBezTo>
                  <a:pt x="138" y="161"/>
                  <a:pt x="138" y="164"/>
                  <a:pt x="137" y="166"/>
                </a:cubicBezTo>
                <a:cubicBezTo>
                  <a:pt x="137" y="167"/>
                  <a:pt x="137" y="167"/>
                  <a:pt x="137" y="167"/>
                </a:cubicBezTo>
                <a:cubicBezTo>
                  <a:pt x="136" y="168"/>
                  <a:pt x="136" y="168"/>
                  <a:pt x="136" y="168"/>
                </a:cubicBezTo>
                <a:cubicBezTo>
                  <a:pt x="136" y="168"/>
                  <a:pt x="137" y="167"/>
                  <a:pt x="137" y="167"/>
                </a:cubicBezTo>
                <a:cubicBezTo>
                  <a:pt x="137" y="164"/>
                  <a:pt x="137" y="164"/>
                  <a:pt x="137" y="164"/>
                </a:cubicBezTo>
                <a:cubicBezTo>
                  <a:pt x="136" y="163"/>
                  <a:pt x="136" y="164"/>
                  <a:pt x="137" y="161"/>
                </a:cubicBezTo>
                <a:cubicBezTo>
                  <a:pt x="137" y="161"/>
                  <a:pt x="137" y="160"/>
                  <a:pt x="138" y="158"/>
                </a:cubicBezTo>
                <a:cubicBezTo>
                  <a:pt x="138" y="158"/>
                  <a:pt x="138" y="158"/>
                  <a:pt x="138" y="157"/>
                </a:cubicBezTo>
                <a:close/>
                <a:moveTo>
                  <a:pt x="135" y="171"/>
                </a:moveTo>
                <a:cubicBezTo>
                  <a:pt x="135" y="174"/>
                  <a:pt x="135" y="174"/>
                  <a:pt x="135" y="174"/>
                </a:cubicBezTo>
                <a:cubicBezTo>
                  <a:pt x="135" y="172"/>
                  <a:pt x="136" y="171"/>
                  <a:pt x="136" y="170"/>
                </a:cubicBezTo>
                <a:cubicBezTo>
                  <a:pt x="136" y="170"/>
                  <a:pt x="136" y="170"/>
                  <a:pt x="136" y="169"/>
                </a:cubicBezTo>
                <a:cubicBezTo>
                  <a:pt x="136" y="169"/>
                  <a:pt x="136" y="169"/>
                  <a:pt x="136" y="169"/>
                </a:cubicBezTo>
                <a:cubicBezTo>
                  <a:pt x="136" y="169"/>
                  <a:pt x="136" y="169"/>
                  <a:pt x="136" y="169"/>
                </a:cubicBezTo>
                <a:cubicBezTo>
                  <a:pt x="136" y="170"/>
                  <a:pt x="136" y="170"/>
                  <a:pt x="136" y="170"/>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3"/>
                  <a:pt x="136" y="173"/>
                  <a:pt x="136" y="173"/>
                </a:cubicBezTo>
                <a:cubicBezTo>
                  <a:pt x="136" y="174"/>
                  <a:pt x="136" y="175"/>
                  <a:pt x="135" y="176"/>
                </a:cubicBezTo>
                <a:cubicBezTo>
                  <a:pt x="135" y="176"/>
                  <a:pt x="135" y="176"/>
                  <a:pt x="135" y="176"/>
                </a:cubicBezTo>
                <a:cubicBezTo>
                  <a:pt x="135" y="177"/>
                  <a:pt x="135" y="178"/>
                  <a:pt x="135" y="179"/>
                </a:cubicBezTo>
                <a:cubicBezTo>
                  <a:pt x="135" y="179"/>
                  <a:pt x="135" y="179"/>
                  <a:pt x="135" y="180"/>
                </a:cubicBezTo>
                <a:cubicBezTo>
                  <a:pt x="134" y="182"/>
                  <a:pt x="134" y="185"/>
                  <a:pt x="133" y="187"/>
                </a:cubicBezTo>
                <a:cubicBezTo>
                  <a:pt x="133" y="188"/>
                  <a:pt x="133" y="188"/>
                  <a:pt x="133" y="188"/>
                </a:cubicBezTo>
                <a:cubicBezTo>
                  <a:pt x="133" y="189"/>
                  <a:pt x="133" y="189"/>
                  <a:pt x="133" y="190"/>
                </a:cubicBezTo>
                <a:cubicBezTo>
                  <a:pt x="132" y="191"/>
                  <a:pt x="132" y="192"/>
                  <a:pt x="132" y="194"/>
                </a:cubicBezTo>
                <a:cubicBezTo>
                  <a:pt x="131" y="195"/>
                  <a:pt x="131" y="195"/>
                  <a:pt x="131" y="195"/>
                </a:cubicBezTo>
                <a:cubicBezTo>
                  <a:pt x="131" y="195"/>
                  <a:pt x="131" y="194"/>
                  <a:pt x="131" y="194"/>
                </a:cubicBezTo>
                <a:cubicBezTo>
                  <a:pt x="131" y="192"/>
                  <a:pt x="131" y="191"/>
                  <a:pt x="132" y="189"/>
                </a:cubicBezTo>
                <a:cubicBezTo>
                  <a:pt x="132" y="188"/>
                  <a:pt x="132" y="188"/>
                  <a:pt x="132" y="187"/>
                </a:cubicBezTo>
                <a:cubicBezTo>
                  <a:pt x="132" y="186"/>
                  <a:pt x="133" y="184"/>
                  <a:pt x="133" y="183"/>
                </a:cubicBezTo>
                <a:cubicBezTo>
                  <a:pt x="133" y="183"/>
                  <a:pt x="133" y="183"/>
                  <a:pt x="133" y="183"/>
                </a:cubicBezTo>
                <a:cubicBezTo>
                  <a:pt x="133" y="182"/>
                  <a:pt x="133" y="182"/>
                  <a:pt x="133" y="181"/>
                </a:cubicBezTo>
                <a:cubicBezTo>
                  <a:pt x="133" y="180"/>
                  <a:pt x="134" y="179"/>
                  <a:pt x="134" y="178"/>
                </a:cubicBezTo>
                <a:cubicBezTo>
                  <a:pt x="134" y="177"/>
                  <a:pt x="134" y="177"/>
                  <a:pt x="134" y="177"/>
                </a:cubicBezTo>
                <a:lnTo>
                  <a:pt x="135" y="171"/>
                </a:lnTo>
                <a:close/>
                <a:moveTo>
                  <a:pt x="45" y="198"/>
                </a:moveTo>
                <a:cubicBezTo>
                  <a:pt x="45" y="197"/>
                  <a:pt x="45" y="196"/>
                  <a:pt x="45" y="201"/>
                </a:cubicBezTo>
                <a:cubicBezTo>
                  <a:pt x="44" y="198"/>
                  <a:pt x="44" y="198"/>
                  <a:pt x="44" y="198"/>
                </a:cubicBezTo>
                <a:cubicBezTo>
                  <a:pt x="44" y="200"/>
                  <a:pt x="43" y="202"/>
                  <a:pt x="43" y="206"/>
                </a:cubicBezTo>
                <a:cubicBezTo>
                  <a:pt x="43" y="214"/>
                  <a:pt x="43" y="220"/>
                  <a:pt x="43" y="227"/>
                </a:cubicBezTo>
                <a:cubicBezTo>
                  <a:pt x="43" y="235"/>
                  <a:pt x="43" y="244"/>
                  <a:pt x="43" y="251"/>
                </a:cubicBezTo>
                <a:cubicBezTo>
                  <a:pt x="42" y="257"/>
                  <a:pt x="42" y="260"/>
                  <a:pt x="42" y="253"/>
                </a:cubicBezTo>
                <a:cubicBezTo>
                  <a:pt x="42" y="255"/>
                  <a:pt x="42" y="255"/>
                  <a:pt x="42" y="259"/>
                </a:cubicBezTo>
                <a:cubicBezTo>
                  <a:pt x="42" y="259"/>
                  <a:pt x="41" y="260"/>
                  <a:pt x="41" y="260"/>
                </a:cubicBezTo>
                <a:cubicBezTo>
                  <a:pt x="41" y="261"/>
                  <a:pt x="41" y="261"/>
                  <a:pt x="41" y="261"/>
                </a:cubicBezTo>
                <a:cubicBezTo>
                  <a:pt x="41" y="261"/>
                  <a:pt x="41" y="261"/>
                  <a:pt x="41" y="261"/>
                </a:cubicBezTo>
                <a:cubicBezTo>
                  <a:pt x="40" y="259"/>
                  <a:pt x="40" y="259"/>
                  <a:pt x="40" y="259"/>
                </a:cubicBezTo>
                <a:cubicBezTo>
                  <a:pt x="40" y="259"/>
                  <a:pt x="40" y="259"/>
                  <a:pt x="40" y="259"/>
                </a:cubicBezTo>
                <a:cubicBezTo>
                  <a:pt x="40" y="258"/>
                  <a:pt x="39" y="257"/>
                  <a:pt x="39" y="256"/>
                </a:cubicBezTo>
                <a:cubicBezTo>
                  <a:pt x="37" y="253"/>
                  <a:pt x="37" y="249"/>
                  <a:pt x="36" y="246"/>
                </a:cubicBezTo>
                <a:cubicBezTo>
                  <a:pt x="36" y="240"/>
                  <a:pt x="36" y="236"/>
                  <a:pt x="36" y="230"/>
                </a:cubicBezTo>
                <a:cubicBezTo>
                  <a:pt x="36" y="224"/>
                  <a:pt x="36" y="217"/>
                  <a:pt x="36" y="210"/>
                </a:cubicBezTo>
                <a:cubicBezTo>
                  <a:pt x="37" y="203"/>
                  <a:pt x="37" y="195"/>
                  <a:pt x="38" y="189"/>
                </a:cubicBezTo>
                <a:cubicBezTo>
                  <a:pt x="38" y="188"/>
                  <a:pt x="38" y="188"/>
                  <a:pt x="38" y="187"/>
                </a:cubicBezTo>
                <a:cubicBezTo>
                  <a:pt x="38" y="186"/>
                  <a:pt x="38" y="185"/>
                  <a:pt x="38" y="184"/>
                </a:cubicBezTo>
                <a:cubicBezTo>
                  <a:pt x="38" y="183"/>
                  <a:pt x="38" y="181"/>
                  <a:pt x="38" y="180"/>
                </a:cubicBezTo>
                <a:cubicBezTo>
                  <a:pt x="41" y="169"/>
                  <a:pt x="41" y="169"/>
                  <a:pt x="41" y="169"/>
                </a:cubicBezTo>
                <a:cubicBezTo>
                  <a:pt x="42" y="164"/>
                  <a:pt x="42" y="164"/>
                  <a:pt x="42" y="164"/>
                </a:cubicBezTo>
                <a:cubicBezTo>
                  <a:pt x="45" y="155"/>
                  <a:pt x="41" y="170"/>
                  <a:pt x="43" y="164"/>
                </a:cubicBezTo>
                <a:cubicBezTo>
                  <a:pt x="44" y="159"/>
                  <a:pt x="46" y="155"/>
                  <a:pt x="47" y="151"/>
                </a:cubicBezTo>
                <a:cubicBezTo>
                  <a:pt x="46" y="160"/>
                  <a:pt x="47" y="168"/>
                  <a:pt x="47" y="173"/>
                </a:cubicBezTo>
                <a:cubicBezTo>
                  <a:pt x="47" y="178"/>
                  <a:pt x="46" y="179"/>
                  <a:pt x="46" y="180"/>
                </a:cubicBezTo>
                <a:cubicBezTo>
                  <a:pt x="46" y="178"/>
                  <a:pt x="46" y="174"/>
                  <a:pt x="46" y="173"/>
                </a:cubicBezTo>
                <a:cubicBezTo>
                  <a:pt x="46" y="175"/>
                  <a:pt x="46" y="178"/>
                  <a:pt x="46" y="181"/>
                </a:cubicBezTo>
                <a:cubicBezTo>
                  <a:pt x="46" y="183"/>
                  <a:pt x="46" y="184"/>
                  <a:pt x="45" y="186"/>
                </a:cubicBezTo>
                <a:cubicBezTo>
                  <a:pt x="45" y="187"/>
                  <a:pt x="45" y="188"/>
                  <a:pt x="45" y="189"/>
                </a:cubicBezTo>
                <a:cubicBezTo>
                  <a:pt x="45" y="192"/>
                  <a:pt x="45" y="196"/>
                  <a:pt x="46" y="199"/>
                </a:cubicBezTo>
                <a:cubicBezTo>
                  <a:pt x="46" y="202"/>
                  <a:pt x="45" y="199"/>
                  <a:pt x="45" y="198"/>
                </a:cubicBezTo>
                <a:close/>
                <a:moveTo>
                  <a:pt x="45" y="112"/>
                </a:moveTo>
                <a:cubicBezTo>
                  <a:pt x="46" y="112"/>
                  <a:pt x="47" y="103"/>
                  <a:pt x="48" y="94"/>
                </a:cubicBezTo>
                <a:cubicBezTo>
                  <a:pt x="48" y="96"/>
                  <a:pt x="48" y="97"/>
                  <a:pt x="48" y="98"/>
                </a:cubicBezTo>
                <a:cubicBezTo>
                  <a:pt x="49" y="98"/>
                  <a:pt x="49" y="105"/>
                  <a:pt x="50" y="98"/>
                </a:cubicBezTo>
                <a:cubicBezTo>
                  <a:pt x="50" y="99"/>
                  <a:pt x="50" y="97"/>
                  <a:pt x="50" y="94"/>
                </a:cubicBezTo>
                <a:cubicBezTo>
                  <a:pt x="50" y="93"/>
                  <a:pt x="50" y="92"/>
                  <a:pt x="50" y="91"/>
                </a:cubicBezTo>
                <a:cubicBezTo>
                  <a:pt x="50" y="91"/>
                  <a:pt x="50" y="92"/>
                  <a:pt x="50" y="92"/>
                </a:cubicBezTo>
                <a:cubicBezTo>
                  <a:pt x="50" y="88"/>
                  <a:pt x="51" y="84"/>
                  <a:pt x="51" y="78"/>
                </a:cubicBezTo>
                <a:cubicBezTo>
                  <a:pt x="51" y="83"/>
                  <a:pt x="52" y="87"/>
                  <a:pt x="51" y="93"/>
                </a:cubicBezTo>
                <a:cubicBezTo>
                  <a:pt x="51" y="96"/>
                  <a:pt x="52" y="99"/>
                  <a:pt x="52" y="101"/>
                </a:cubicBezTo>
                <a:cubicBezTo>
                  <a:pt x="52" y="101"/>
                  <a:pt x="52" y="101"/>
                  <a:pt x="52" y="101"/>
                </a:cubicBezTo>
                <a:cubicBezTo>
                  <a:pt x="52" y="102"/>
                  <a:pt x="52" y="102"/>
                  <a:pt x="52" y="103"/>
                </a:cubicBezTo>
                <a:cubicBezTo>
                  <a:pt x="51" y="107"/>
                  <a:pt x="50" y="111"/>
                  <a:pt x="49" y="115"/>
                </a:cubicBezTo>
                <a:cubicBezTo>
                  <a:pt x="46" y="124"/>
                  <a:pt x="46" y="124"/>
                  <a:pt x="46" y="124"/>
                </a:cubicBezTo>
                <a:cubicBezTo>
                  <a:pt x="45" y="124"/>
                  <a:pt x="45" y="124"/>
                  <a:pt x="45" y="124"/>
                </a:cubicBezTo>
                <a:cubicBezTo>
                  <a:pt x="45" y="123"/>
                  <a:pt x="45" y="122"/>
                  <a:pt x="46" y="121"/>
                </a:cubicBezTo>
                <a:cubicBezTo>
                  <a:pt x="46" y="120"/>
                  <a:pt x="46" y="118"/>
                  <a:pt x="46" y="118"/>
                </a:cubicBezTo>
                <a:cubicBezTo>
                  <a:pt x="46" y="118"/>
                  <a:pt x="46" y="119"/>
                  <a:pt x="46" y="119"/>
                </a:cubicBezTo>
                <a:cubicBezTo>
                  <a:pt x="46" y="114"/>
                  <a:pt x="46" y="111"/>
                  <a:pt x="45" y="112"/>
                </a:cubicBezTo>
                <a:close/>
                <a:moveTo>
                  <a:pt x="50" y="72"/>
                </a:moveTo>
                <a:cubicBezTo>
                  <a:pt x="50" y="72"/>
                  <a:pt x="50" y="72"/>
                  <a:pt x="50" y="72"/>
                </a:cubicBezTo>
                <a:cubicBezTo>
                  <a:pt x="50" y="72"/>
                  <a:pt x="50" y="72"/>
                  <a:pt x="50" y="71"/>
                </a:cubicBezTo>
                <a:cubicBezTo>
                  <a:pt x="50" y="72"/>
                  <a:pt x="50" y="72"/>
                  <a:pt x="50" y="72"/>
                </a:cubicBezTo>
                <a:close/>
                <a:moveTo>
                  <a:pt x="49" y="89"/>
                </a:moveTo>
                <a:cubicBezTo>
                  <a:pt x="49" y="88"/>
                  <a:pt x="49" y="88"/>
                  <a:pt x="49" y="87"/>
                </a:cubicBezTo>
                <a:cubicBezTo>
                  <a:pt x="49" y="85"/>
                  <a:pt x="49" y="84"/>
                  <a:pt x="49" y="82"/>
                </a:cubicBezTo>
                <a:cubicBezTo>
                  <a:pt x="49" y="82"/>
                  <a:pt x="49" y="82"/>
                  <a:pt x="49" y="82"/>
                </a:cubicBezTo>
                <a:cubicBezTo>
                  <a:pt x="49" y="82"/>
                  <a:pt x="49" y="82"/>
                  <a:pt x="49" y="82"/>
                </a:cubicBezTo>
                <a:cubicBezTo>
                  <a:pt x="49" y="84"/>
                  <a:pt x="49" y="86"/>
                  <a:pt x="49" y="88"/>
                </a:cubicBezTo>
                <a:cubicBezTo>
                  <a:pt x="49" y="88"/>
                  <a:pt x="49" y="88"/>
                  <a:pt x="49" y="89"/>
                </a:cubicBezTo>
                <a:close/>
                <a:moveTo>
                  <a:pt x="53" y="29"/>
                </a:moveTo>
                <a:cubicBezTo>
                  <a:pt x="53" y="29"/>
                  <a:pt x="53" y="29"/>
                  <a:pt x="53" y="29"/>
                </a:cubicBezTo>
                <a:cubicBezTo>
                  <a:pt x="53" y="29"/>
                  <a:pt x="53" y="29"/>
                  <a:pt x="53" y="29"/>
                </a:cubicBezTo>
                <a:close/>
                <a:moveTo>
                  <a:pt x="51" y="64"/>
                </a:moveTo>
                <a:cubicBezTo>
                  <a:pt x="51" y="65"/>
                  <a:pt x="51" y="65"/>
                  <a:pt x="51" y="65"/>
                </a:cubicBezTo>
                <a:cubicBezTo>
                  <a:pt x="51" y="65"/>
                  <a:pt x="51" y="65"/>
                  <a:pt x="51" y="65"/>
                </a:cubicBezTo>
                <a:cubicBezTo>
                  <a:pt x="51" y="65"/>
                  <a:pt x="51" y="65"/>
                  <a:pt x="51" y="64"/>
                </a:cubicBezTo>
                <a:close/>
                <a:moveTo>
                  <a:pt x="29" y="254"/>
                </a:moveTo>
                <a:cubicBezTo>
                  <a:pt x="28" y="256"/>
                  <a:pt x="28" y="256"/>
                  <a:pt x="28" y="256"/>
                </a:cubicBezTo>
                <a:cubicBezTo>
                  <a:pt x="28" y="254"/>
                  <a:pt x="28" y="254"/>
                  <a:pt x="28" y="254"/>
                </a:cubicBezTo>
                <a:lnTo>
                  <a:pt x="29" y="254"/>
                </a:lnTo>
                <a:close/>
                <a:moveTo>
                  <a:pt x="58" y="68"/>
                </a:moveTo>
                <a:cubicBezTo>
                  <a:pt x="59" y="67"/>
                  <a:pt x="59" y="65"/>
                  <a:pt x="59" y="62"/>
                </a:cubicBezTo>
                <a:cubicBezTo>
                  <a:pt x="59" y="62"/>
                  <a:pt x="59" y="62"/>
                  <a:pt x="59" y="62"/>
                </a:cubicBezTo>
                <a:cubicBezTo>
                  <a:pt x="59" y="65"/>
                  <a:pt x="59" y="67"/>
                  <a:pt x="58" y="68"/>
                </a:cubicBezTo>
                <a:close/>
                <a:moveTo>
                  <a:pt x="59" y="49"/>
                </a:moveTo>
                <a:cubicBezTo>
                  <a:pt x="59" y="50"/>
                  <a:pt x="58" y="49"/>
                  <a:pt x="58" y="47"/>
                </a:cubicBezTo>
                <a:cubicBezTo>
                  <a:pt x="59" y="48"/>
                  <a:pt x="59" y="43"/>
                  <a:pt x="60" y="40"/>
                </a:cubicBezTo>
                <a:cubicBezTo>
                  <a:pt x="59" y="42"/>
                  <a:pt x="59" y="46"/>
                  <a:pt x="59" y="49"/>
                </a:cubicBezTo>
                <a:close/>
                <a:moveTo>
                  <a:pt x="42" y="56"/>
                </a:moveTo>
                <a:cubicBezTo>
                  <a:pt x="42" y="56"/>
                  <a:pt x="43" y="55"/>
                  <a:pt x="45" y="45"/>
                </a:cubicBezTo>
                <a:cubicBezTo>
                  <a:pt x="46" y="42"/>
                  <a:pt x="47" y="36"/>
                  <a:pt x="48" y="32"/>
                </a:cubicBezTo>
                <a:cubicBezTo>
                  <a:pt x="48" y="32"/>
                  <a:pt x="48" y="31"/>
                  <a:pt x="48" y="31"/>
                </a:cubicBezTo>
                <a:cubicBezTo>
                  <a:pt x="48" y="35"/>
                  <a:pt x="48" y="35"/>
                  <a:pt x="48" y="35"/>
                </a:cubicBezTo>
                <a:cubicBezTo>
                  <a:pt x="48" y="37"/>
                  <a:pt x="47" y="39"/>
                  <a:pt x="47" y="36"/>
                </a:cubicBezTo>
                <a:cubicBezTo>
                  <a:pt x="45" y="45"/>
                  <a:pt x="48" y="37"/>
                  <a:pt x="47" y="41"/>
                </a:cubicBezTo>
                <a:cubicBezTo>
                  <a:pt x="47" y="46"/>
                  <a:pt x="46" y="48"/>
                  <a:pt x="46" y="45"/>
                </a:cubicBezTo>
                <a:cubicBezTo>
                  <a:pt x="45" y="55"/>
                  <a:pt x="43" y="71"/>
                  <a:pt x="41" y="86"/>
                </a:cubicBezTo>
                <a:cubicBezTo>
                  <a:pt x="40" y="91"/>
                  <a:pt x="39" y="97"/>
                  <a:pt x="38" y="101"/>
                </a:cubicBezTo>
                <a:cubicBezTo>
                  <a:pt x="38" y="94"/>
                  <a:pt x="38" y="86"/>
                  <a:pt x="39" y="87"/>
                </a:cubicBezTo>
                <a:cubicBezTo>
                  <a:pt x="39" y="87"/>
                  <a:pt x="38" y="85"/>
                  <a:pt x="38" y="83"/>
                </a:cubicBezTo>
                <a:cubicBezTo>
                  <a:pt x="38" y="83"/>
                  <a:pt x="39" y="82"/>
                  <a:pt x="39" y="82"/>
                </a:cubicBezTo>
                <a:cubicBezTo>
                  <a:pt x="39" y="82"/>
                  <a:pt x="39" y="82"/>
                  <a:pt x="39" y="82"/>
                </a:cubicBezTo>
                <a:cubicBezTo>
                  <a:pt x="39" y="82"/>
                  <a:pt x="39" y="82"/>
                  <a:pt x="39" y="82"/>
                </a:cubicBezTo>
                <a:cubicBezTo>
                  <a:pt x="39" y="82"/>
                  <a:pt x="39" y="81"/>
                  <a:pt x="39" y="81"/>
                </a:cubicBezTo>
                <a:cubicBezTo>
                  <a:pt x="39" y="81"/>
                  <a:pt x="39" y="80"/>
                  <a:pt x="39" y="80"/>
                </a:cubicBezTo>
                <a:cubicBezTo>
                  <a:pt x="39" y="78"/>
                  <a:pt x="39" y="75"/>
                  <a:pt x="39" y="72"/>
                </a:cubicBezTo>
                <a:cubicBezTo>
                  <a:pt x="39" y="68"/>
                  <a:pt x="39" y="63"/>
                  <a:pt x="39" y="63"/>
                </a:cubicBezTo>
                <a:cubicBezTo>
                  <a:pt x="39" y="62"/>
                  <a:pt x="40" y="61"/>
                  <a:pt x="40" y="60"/>
                </a:cubicBezTo>
                <a:cubicBezTo>
                  <a:pt x="41" y="56"/>
                  <a:pt x="41" y="57"/>
                  <a:pt x="42" y="56"/>
                </a:cubicBezTo>
                <a:close/>
                <a:moveTo>
                  <a:pt x="31" y="75"/>
                </a:moveTo>
                <a:cubicBezTo>
                  <a:pt x="31" y="75"/>
                  <a:pt x="31" y="76"/>
                  <a:pt x="31" y="76"/>
                </a:cubicBezTo>
                <a:cubicBezTo>
                  <a:pt x="31" y="77"/>
                  <a:pt x="31" y="77"/>
                  <a:pt x="32" y="77"/>
                </a:cubicBezTo>
                <a:cubicBezTo>
                  <a:pt x="32" y="79"/>
                  <a:pt x="32" y="79"/>
                  <a:pt x="32" y="79"/>
                </a:cubicBezTo>
                <a:cubicBezTo>
                  <a:pt x="32" y="79"/>
                  <a:pt x="32" y="79"/>
                  <a:pt x="32" y="79"/>
                </a:cubicBezTo>
                <a:cubicBezTo>
                  <a:pt x="32" y="79"/>
                  <a:pt x="32" y="79"/>
                  <a:pt x="32" y="79"/>
                </a:cubicBezTo>
                <a:cubicBezTo>
                  <a:pt x="32" y="77"/>
                  <a:pt x="32" y="77"/>
                  <a:pt x="32" y="77"/>
                </a:cubicBezTo>
                <a:cubicBezTo>
                  <a:pt x="32" y="78"/>
                  <a:pt x="33" y="72"/>
                  <a:pt x="33" y="80"/>
                </a:cubicBezTo>
                <a:cubicBezTo>
                  <a:pt x="32" y="85"/>
                  <a:pt x="32" y="84"/>
                  <a:pt x="32" y="89"/>
                </a:cubicBezTo>
                <a:cubicBezTo>
                  <a:pt x="32" y="90"/>
                  <a:pt x="32" y="90"/>
                  <a:pt x="31" y="89"/>
                </a:cubicBezTo>
                <a:cubicBezTo>
                  <a:pt x="31" y="89"/>
                  <a:pt x="31" y="88"/>
                  <a:pt x="31" y="88"/>
                </a:cubicBezTo>
                <a:cubicBezTo>
                  <a:pt x="31" y="88"/>
                  <a:pt x="31" y="89"/>
                  <a:pt x="31" y="89"/>
                </a:cubicBezTo>
                <a:cubicBezTo>
                  <a:pt x="31" y="88"/>
                  <a:pt x="31" y="87"/>
                  <a:pt x="30" y="85"/>
                </a:cubicBezTo>
                <a:cubicBezTo>
                  <a:pt x="30" y="84"/>
                  <a:pt x="30" y="84"/>
                  <a:pt x="31" y="84"/>
                </a:cubicBezTo>
                <a:cubicBezTo>
                  <a:pt x="32" y="82"/>
                  <a:pt x="32" y="82"/>
                  <a:pt x="32" y="82"/>
                </a:cubicBezTo>
                <a:cubicBezTo>
                  <a:pt x="31" y="81"/>
                  <a:pt x="31" y="81"/>
                  <a:pt x="31" y="81"/>
                </a:cubicBezTo>
                <a:cubicBezTo>
                  <a:pt x="31" y="81"/>
                  <a:pt x="31" y="80"/>
                  <a:pt x="31" y="80"/>
                </a:cubicBezTo>
                <a:cubicBezTo>
                  <a:pt x="30" y="80"/>
                  <a:pt x="30" y="80"/>
                  <a:pt x="30" y="80"/>
                </a:cubicBezTo>
                <a:cubicBezTo>
                  <a:pt x="30" y="80"/>
                  <a:pt x="30" y="80"/>
                  <a:pt x="30" y="80"/>
                </a:cubicBezTo>
                <a:cubicBezTo>
                  <a:pt x="30" y="80"/>
                  <a:pt x="30" y="79"/>
                  <a:pt x="30" y="79"/>
                </a:cubicBezTo>
                <a:cubicBezTo>
                  <a:pt x="29" y="65"/>
                  <a:pt x="29" y="65"/>
                  <a:pt x="29" y="65"/>
                </a:cubicBezTo>
                <a:lnTo>
                  <a:pt x="31" y="75"/>
                </a:lnTo>
                <a:close/>
                <a:moveTo>
                  <a:pt x="31" y="83"/>
                </a:moveTo>
                <a:cubicBezTo>
                  <a:pt x="31" y="83"/>
                  <a:pt x="31" y="83"/>
                  <a:pt x="31" y="82"/>
                </a:cubicBezTo>
                <a:cubicBezTo>
                  <a:pt x="31" y="83"/>
                  <a:pt x="31" y="83"/>
                  <a:pt x="31" y="83"/>
                </a:cubicBezTo>
                <a:close/>
                <a:moveTo>
                  <a:pt x="8" y="270"/>
                </a:moveTo>
                <a:cubicBezTo>
                  <a:pt x="8" y="270"/>
                  <a:pt x="8" y="270"/>
                  <a:pt x="8" y="270"/>
                </a:cubicBezTo>
                <a:cubicBezTo>
                  <a:pt x="8" y="270"/>
                  <a:pt x="8" y="270"/>
                  <a:pt x="8" y="270"/>
                </a:cubicBezTo>
                <a:close/>
                <a:moveTo>
                  <a:pt x="9" y="268"/>
                </a:moveTo>
                <a:cubicBezTo>
                  <a:pt x="9" y="268"/>
                  <a:pt x="9" y="268"/>
                  <a:pt x="9" y="268"/>
                </a:cubicBezTo>
                <a:cubicBezTo>
                  <a:pt x="9" y="268"/>
                  <a:pt x="9" y="268"/>
                  <a:pt x="9" y="268"/>
                </a:cubicBezTo>
                <a:close/>
                <a:moveTo>
                  <a:pt x="19" y="204"/>
                </a:moveTo>
                <a:cubicBezTo>
                  <a:pt x="16" y="212"/>
                  <a:pt x="14" y="220"/>
                  <a:pt x="12" y="228"/>
                </a:cubicBezTo>
                <a:cubicBezTo>
                  <a:pt x="12" y="215"/>
                  <a:pt x="12" y="205"/>
                  <a:pt x="13" y="191"/>
                </a:cubicBezTo>
                <a:cubicBezTo>
                  <a:pt x="14" y="191"/>
                  <a:pt x="17" y="174"/>
                  <a:pt x="18" y="165"/>
                </a:cubicBezTo>
                <a:cubicBezTo>
                  <a:pt x="19" y="165"/>
                  <a:pt x="19" y="165"/>
                  <a:pt x="19" y="165"/>
                </a:cubicBezTo>
                <a:cubicBezTo>
                  <a:pt x="20" y="152"/>
                  <a:pt x="22" y="141"/>
                  <a:pt x="23" y="131"/>
                </a:cubicBezTo>
                <a:cubicBezTo>
                  <a:pt x="23" y="133"/>
                  <a:pt x="23" y="135"/>
                  <a:pt x="23" y="138"/>
                </a:cubicBezTo>
                <a:cubicBezTo>
                  <a:pt x="23" y="134"/>
                  <a:pt x="24" y="138"/>
                  <a:pt x="24" y="142"/>
                </a:cubicBezTo>
                <a:cubicBezTo>
                  <a:pt x="24" y="148"/>
                  <a:pt x="26" y="158"/>
                  <a:pt x="24" y="157"/>
                </a:cubicBezTo>
                <a:cubicBezTo>
                  <a:pt x="24" y="155"/>
                  <a:pt x="24" y="155"/>
                  <a:pt x="24" y="155"/>
                </a:cubicBezTo>
                <a:cubicBezTo>
                  <a:pt x="22" y="159"/>
                  <a:pt x="22" y="171"/>
                  <a:pt x="22" y="180"/>
                </a:cubicBezTo>
                <a:cubicBezTo>
                  <a:pt x="24" y="182"/>
                  <a:pt x="24" y="182"/>
                  <a:pt x="24" y="182"/>
                </a:cubicBezTo>
                <a:cubicBezTo>
                  <a:pt x="24" y="184"/>
                  <a:pt x="23" y="187"/>
                  <a:pt x="23" y="190"/>
                </a:cubicBezTo>
                <a:cubicBezTo>
                  <a:pt x="23" y="191"/>
                  <a:pt x="22" y="193"/>
                  <a:pt x="22" y="195"/>
                </a:cubicBezTo>
                <a:cubicBezTo>
                  <a:pt x="22" y="197"/>
                  <a:pt x="22" y="197"/>
                  <a:pt x="22" y="197"/>
                </a:cubicBezTo>
                <a:cubicBezTo>
                  <a:pt x="22" y="195"/>
                  <a:pt x="22" y="195"/>
                  <a:pt x="22" y="195"/>
                </a:cubicBezTo>
                <a:cubicBezTo>
                  <a:pt x="21" y="199"/>
                  <a:pt x="20" y="202"/>
                  <a:pt x="20" y="205"/>
                </a:cubicBezTo>
                <a:cubicBezTo>
                  <a:pt x="19" y="206"/>
                  <a:pt x="18" y="208"/>
                  <a:pt x="19" y="204"/>
                </a:cubicBezTo>
                <a:close/>
                <a:moveTo>
                  <a:pt x="28" y="266"/>
                </a:moveTo>
                <a:cubicBezTo>
                  <a:pt x="28" y="266"/>
                  <a:pt x="28" y="266"/>
                  <a:pt x="28" y="266"/>
                </a:cubicBezTo>
                <a:cubicBezTo>
                  <a:pt x="28" y="266"/>
                  <a:pt x="27" y="266"/>
                  <a:pt x="27" y="267"/>
                </a:cubicBezTo>
                <a:cubicBezTo>
                  <a:pt x="27" y="266"/>
                  <a:pt x="27" y="265"/>
                  <a:pt x="27" y="265"/>
                </a:cubicBezTo>
                <a:cubicBezTo>
                  <a:pt x="27" y="265"/>
                  <a:pt x="27" y="265"/>
                  <a:pt x="27" y="265"/>
                </a:cubicBezTo>
                <a:cubicBezTo>
                  <a:pt x="27" y="264"/>
                  <a:pt x="27" y="264"/>
                  <a:pt x="27" y="264"/>
                </a:cubicBezTo>
                <a:cubicBezTo>
                  <a:pt x="27" y="264"/>
                  <a:pt x="27" y="264"/>
                  <a:pt x="27" y="264"/>
                </a:cubicBezTo>
                <a:cubicBezTo>
                  <a:pt x="28" y="261"/>
                  <a:pt x="28" y="259"/>
                  <a:pt x="28" y="257"/>
                </a:cubicBezTo>
                <a:cubicBezTo>
                  <a:pt x="29" y="254"/>
                  <a:pt x="29" y="250"/>
                  <a:pt x="29" y="247"/>
                </a:cubicBezTo>
                <a:cubicBezTo>
                  <a:pt x="30" y="250"/>
                  <a:pt x="30" y="252"/>
                  <a:pt x="30" y="253"/>
                </a:cubicBezTo>
                <a:cubicBezTo>
                  <a:pt x="29" y="263"/>
                  <a:pt x="29" y="265"/>
                  <a:pt x="28" y="266"/>
                </a:cubicBez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35" name="Title 1">
            <a:extLst>
              <a:ext uri="{FF2B5EF4-FFF2-40B4-BE49-F238E27FC236}">
                <a16:creationId xmlns:a16="http://schemas.microsoft.com/office/drawing/2014/main" id="{EF6AD383-D605-4C9F-BA9B-2D5FFF92D5A6}"/>
              </a:ext>
            </a:extLst>
          </p:cNvPr>
          <p:cNvSpPr txBox="1">
            <a:spLocks/>
          </p:cNvSpPr>
          <p:nvPr/>
        </p:nvSpPr>
        <p:spPr>
          <a:xfrm>
            <a:off x="1644081" y="1854717"/>
            <a:ext cx="6653322" cy="168639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9600" dirty="0">
                <a:solidFill>
                  <a:schemeClr val="bg1"/>
                </a:solidFill>
                <a:latin typeface="Oswald" panose="02000503000000000000" pitchFamily="2" charset="0"/>
              </a:rPr>
              <a:t>PHOTOGRAP.</a:t>
            </a:r>
          </a:p>
        </p:txBody>
      </p:sp>
      <p:sp>
        <p:nvSpPr>
          <p:cNvPr id="36" name="Title 1">
            <a:extLst>
              <a:ext uri="{FF2B5EF4-FFF2-40B4-BE49-F238E27FC236}">
                <a16:creationId xmlns:a16="http://schemas.microsoft.com/office/drawing/2014/main" id="{EA35B103-5009-4926-81DC-3ACEC144F667}"/>
              </a:ext>
            </a:extLst>
          </p:cNvPr>
          <p:cNvSpPr txBox="1">
            <a:spLocks/>
          </p:cNvSpPr>
          <p:nvPr/>
        </p:nvSpPr>
        <p:spPr>
          <a:xfrm>
            <a:off x="1861970" y="5282518"/>
            <a:ext cx="6087694" cy="405103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400" dirty="0">
                <a:solidFill>
                  <a:schemeClr val="bg1"/>
                </a:solidFill>
                <a:latin typeface="Roboto" pitchFamily="2" charset="0"/>
                <a:ea typeface="Roboto" pitchFamily="2" charset="0"/>
              </a:rPr>
              <a:t>I work closely with a creative collective of people who knows how to build and communicate a brand stories and create unique content for your product, website or other stories worth telling. </a:t>
            </a:r>
          </a:p>
        </p:txBody>
      </p:sp>
      <p:sp>
        <p:nvSpPr>
          <p:cNvPr id="37" name="Title 1">
            <a:extLst>
              <a:ext uri="{FF2B5EF4-FFF2-40B4-BE49-F238E27FC236}">
                <a16:creationId xmlns:a16="http://schemas.microsoft.com/office/drawing/2014/main" id="{86AFDDD8-2604-44CA-B2BF-BD8298B5D7C3}"/>
              </a:ext>
            </a:extLst>
          </p:cNvPr>
          <p:cNvSpPr txBox="1">
            <a:spLocks/>
          </p:cNvSpPr>
          <p:nvPr/>
        </p:nvSpPr>
        <p:spPr>
          <a:xfrm>
            <a:off x="1954186" y="9520574"/>
            <a:ext cx="6033112" cy="242312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200000"/>
              </a:lnSpc>
            </a:pPr>
            <a:r>
              <a:rPr lang="en-US" sz="1800" dirty="0">
                <a:solidFill>
                  <a:schemeClr val="bg1"/>
                </a:solidFill>
                <a:latin typeface="Roboto" pitchFamily="2" charset="0"/>
                <a:ea typeface="Roboto" pitchFamily="2" charset="0"/>
              </a:rPr>
              <a:t>Most of projects I do every day can’t be showcased here due to </a:t>
            </a:r>
            <a:r>
              <a:rPr lang="en-US" sz="1800" dirty="0" err="1">
                <a:solidFill>
                  <a:schemeClr val="bg1"/>
                </a:solidFill>
                <a:latin typeface="Roboto" pitchFamily="2" charset="0"/>
                <a:ea typeface="Roboto" pitchFamily="2" charset="0"/>
              </a:rPr>
              <a:t>confidentaility</a:t>
            </a:r>
            <a:r>
              <a:rPr lang="en-US" sz="1800" dirty="0">
                <a:solidFill>
                  <a:schemeClr val="bg1"/>
                </a:solidFill>
                <a:latin typeface="Roboto" pitchFamily="2" charset="0"/>
                <a:ea typeface="Roboto" pitchFamily="2" charset="0"/>
              </a:rPr>
              <a:t>. Contact me to get a full picture of my skills and capabilities.</a:t>
            </a:r>
          </a:p>
        </p:txBody>
      </p:sp>
      <p:sp>
        <p:nvSpPr>
          <p:cNvPr id="38" name="Title 1">
            <a:extLst>
              <a:ext uri="{FF2B5EF4-FFF2-40B4-BE49-F238E27FC236}">
                <a16:creationId xmlns:a16="http://schemas.microsoft.com/office/drawing/2014/main" id="{FA7705C8-3577-425D-A4E4-3820AAE850F2}"/>
              </a:ext>
            </a:extLst>
          </p:cNvPr>
          <p:cNvSpPr txBox="1">
            <a:spLocks/>
          </p:cNvSpPr>
          <p:nvPr/>
        </p:nvSpPr>
        <p:spPr>
          <a:xfrm>
            <a:off x="1808187" y="3750053"/>
            <a:ext cx="6653322" cy="134544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Oswald" panose="02000503000000000000" pitchFamily="2" charset="0"/>
              </a:rPr>
              <a:t>Full portfolio available upon request</a:t>
            </a:r>
          </a:p>
        </p:txBody>
      </p:sp>
      <p:sp>
        <p:nvSpPr>
          <p:cNvPr id="41" name="Rectangle 40">
            <a:extLst>
              <a:ext uri="{FF2B5EF4-FFF2-40B4-BE49-F238E27FC236}">
                <a16:creationId xmlns:a16="http://schemas.microsoft.com/office/drawing/2014/main" id="{C8C9CA7A-302B-46F2-BC92-495FA3C3B91E}"/>
              </a:ext>
            </a:extLst>
          </p:cNvPr>
          <p:cNvSpPr/>
          <p:nvPr/>
        </p:nvSpPr>
        <p:spPr>
          <a:xfrm>
            <a:off x="2117373" y="11824771"/>
            <a:ext cx="3276741" cy="351487"/>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984569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ABDDA7B-2977-45DE-8BD6-E0B2704BC80D}"/>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5234B2A8-D6BD-4335-84AF-F4289719746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3629" b="23629"/>
          <a:stretch>
            <a:fillRect/>
          </a:stretch>
        </p:blipFill>
        <p:spPr/>
      </p:pic>
      <p:sp>
        <p:nvSpPr>
          <p:cNvPr id="6" name="Title 1">
            <a:extLst>
              <a:ext uri="{FF2B5EF4-FFF2-40B4-BE49-F238E27FC236}">
                <a16:creationId xmlns:a16="http://schemas.microsoft.com/office/drawing/2014/main" id="{D687261E-6F73-45F3-A371-53F4B4F5F955}"/>
              </a:ext>
            </a:extLst>
          </p:cNvPr>
          <p:cNvSpPr txBox="1">
            <a:spLocks/>
          </p:cNvSpPr>
          <p:nvPr/>
        </p:nvSpPr>
        <p:spPr>
          <a:xfrm>
            <a:off x="4247722" y="2950850"/>
            <a:ext cx="8587269" cy="3853175"/>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23900" dirty="0">
                <a:solidFill>
                  <a:srgbClr val="C3ED12"/>
                </a:solidFill>
                <a:latin typeface="Hanson" pitchFamily="2" charset="0"/>
              </a:rPr>
              <a:t>GET IT UP</a:t>
            </a:r>
            <a:endParaRPr lang="en-ID" sz="244800" b="1" spc="600" dirty="0">
              <a:solidFill>
                <a:srgbClr val="C3ED12"/>
              </a:solidFill>
              <a:latin typeface="Hanson" pitchFamily="2" charset="0"/>
            </a:endParaRPr>
          </a:p>
        </p:txBody>
      </p:sp>
      <p:sp>
        <p:nvSpPr>
          <p:cNvPr id="7" name="Subtitle 2">
            <a:extLst>
              <a:ext uri="{FF2B5EF4-FFF2-40B4-BE49-F238E27FC236}">
                <a16:creationId xmlns:a16="http://schemas.microsoft.com/office/drawing/2014/main" id="{53357434-D2D4-45DC-B17C-2500864B384A}"/>
              </a:ext>
            </a:extLst>
          </p:cNvPr>
          <p:cNvSpPr txBox="1">
            <a:spLocks/>
          </p:cNvSpPr>
          <p:nvPr/>
        </p:nvSpPr>
        <p:spPr>
          <a:xfrm>
            <a:off x="4374144" y="6210539"/>
            <a:ext cx="7865481" cy="12584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solidFill>
                  <a:schemeClr val="bg1"/>
                </a:solidFill>
                <a:latin typeface="Roboto" pitchFamily="2" charset="0"/>
                <a:ea typeface="Roboto" pitchFamily="2" charset="0"/>
              </a:rPr>
              <a:t>The Culture Conference had big gaps to bridge in order to get high level leaders to attend the inaugural event. </a:t>
            </a:r>
            <a:endParaRPr lang="en-US" sz="300" dirty="0">
              <a:solidFill>
                <a:schemeClr val="bg1"/>
              </a:solidFill>
              <a:latin typeface="Roboto" pitchFamily="2" charset="0"/>
              <a:ea typeface="Roboto" pitchFamily="2" charset="0"/>
              <a:cs typeface="Lato Light" panose="020F0502020204030203" pitchFamily="34" charset="0"/>
            </a:endParaRPr>
          </a:p>
        </p:txBody>
      </p:sp>
      <p:sp>
        <p:nvSpPr>
          <p:cNvPr id="8" name="Title 1">
            <a:extLst>
              <a:ext uri="{FF2B5EF4-FFF2-40B4-BE49-F238E27FC236}">
                <a16:creationId xmlns:a16="http://schemas.microsoft.com/office/drawing/2014/main" id="{A63F2AAB-4B1E-4367-B98C-8EAE05D15DCD}"/>
              </a:ext>
            </a:extLst>
          </p:cNvPr>
          <p:cNvSpPr txBox="1">
            <a:spLocks/>
          </p:cNvSpPr>
          <p:nvPr/>
        </p:nvSpPr>
        <p:spPr>
          <a:xfrm>
            <a:off x="4378351" y="2950850"/>
            <a:ext cx="8587269" cy="3853175"/>
          </a:xfrm>
          <a:prstGeom prst="rect">
            <a:avLst/>
          </a:prstGeom>
        </p:spPr>
        <p:txBody>
          <a:bodyP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23900" dirty="0">
                <a:ln>
                  <a:solidFill>
                    <a:schemeClr val="bg1"/>
                  </a:solidFill>
                </a:ln>
                <a:noFill/>
                <a:latin typeface="Hanson" pitchFamily="2" charset="0"/>
              </a:rPr>
              <a:t>GET IT UP</a:t>
            </a:r>
            <a:endParaRPr lang="en-ID" sz="244800" b="1" spc="600" dirty="0">
              <a:ln>
                <a:solidFill>
                  <a:schemeClr val="bg1"/>
                </a:solidFill>
              </a:ln>
              <a:noFill/>
              <a:latin typeface="Hanson" pitchFamily="2" charset="0"/>
            </a:endParaRPr>
          </a:p>
        </p:txBody>
      </p:sp>
      <p:sp>
        <p:nvSpPr>
          <p:cNvPr id="9" name="Subtitle 2">
            <a:extLst>
              <a:ext uri="{FF2B5EF4-FFF2-40B4-BE49-F238E27FC236}">
                <a16:creationId xmlns:a16="http://schemas.microsoft.com/office/drawing/2014/main" id="{25B20E73-DAE2-4A93-B361-6CE780A0FFF7}"/>
              </a:ext>
            </a:extLst>
          </p:cNvPr>
          <p:cNvSpPr txBox="1">
            <a:spLocks/>
          </p:cNvSpPr>
          <p:nvPr/>
        </p:nvSpPr>
        <p:spPr>
          <a:xfrm>
            <a:off x="4361497" y="10063714"/>
            <a:ext cx="3920515" cy="28431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800" dirty="0">
                <a:solidFill>
                  <a:schemeClr val="bg1"/>
                </a:solidFill>
                <a:latin typeface="Roboto" pitchFamily="2" charset="0"/>
                <a:ea typeface="Roboto" pitchFamily="2" charset="0"/>
              </a:rPr>
              <a:t>Together we created a cohesive and congruent world. I gained a lot more respect for branding and the power of that consistency to create an instant world for people. </a:t>
            </a:r>
          </a:p>
        </p:txBody>
      </p:sp>
      <p:sp>
        <p:nvSpPr>
          <p:cNvPr id="10" name="Title 1">
            <a:extLst>
              <a:ext uri="{FF2B5EF4-FFF2-40B4-BE49-F238E27FC236}">
                <a16:creationId xmlns:a16="http://schemas.microsoft.com/office/drawing/2014/main" id="{5279A880-B36D-4D85-A573-1EE59D09FE0D}"/>
              </a:ext>
            </a:extLst>
          </p:cNvPr>
          <p:cNvSpPr txBox="1">
            <a:spLocks/>
          </p:cNvSpPr>
          <p:nvPr/>
        </p:nvSpPr>
        <p:spPr>
          <a:xfrm>
            <a:off x="11635197" y="10393693"/>
            <a:ext cx="9124085" cy="2183192"/>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dirty="0">
                <a:solidFill>
                  <a:schemeClr val="bg1"/>
                </a:solidFill>
                <a:latin typeface="Roboto" pitchFamily="2" charset="0"/>
                <a:ea typeface="Roboto" pitchFamily="2" charset="0"/>
              </a:rPr>
              <a:t>Include everything you think investors will want to see, but don't go overboard with unimportant numbers. </a:t>
            </a:r>
            <a:endParaRPr lang="en-ID" b="1" spc="-300" dirty="0">
              <a:solidFill>
                <a:schemeClr val="bg1"/>
              </a:solidFill>
              <a:latin typeface="Roboto" pitchFamily="2" charset="0"/>
              <a:ea typeface="Roboto" pitchFamily="2" charset="0"/>
            </a:endParaRPr>
          </a:p>
        </p:txBody>
      </p:sp>
      <p:grpSp>
        <p:nvGrpSpPr>
          <p:cNvPr id="11" name="Group 10">
            <a:extLst>
              <a:ext uri="{FF2B5EF4-FFF2-40B4-BE49-F238E27FC236}">
                <a16:creationId xmlns:a16="http://schemas.microsoft.com/office/drawing/2014/main" id="{8F109008-2062-471F-9F06-D3696B0BBECA}"/>
              </a:ext>
            </a:extLst>
          </p:cNvPr>
          <p:cNvGrpSpPr/>
          <p:nvPr/>
        </p:nvGrpSpPr>
        <p:grpSpPr>
          <a:xfrm>
            <a:off x="17418905" y="729967"/>
            <a:ext cx="3174869" cy="501302"/>
            <a:chOff x="17571613" y="-2"/>
            <a:chExt cx="2279830" cy="1357748"/>
          </a:xfrm>
          <a:solidFill>
            <a:schemeClr val="bg1"/>
          </a:solidFill>
        </p:grpSpPr>
        <p:sp>
          <p:nvSpPr>
            <p:cNvPr id="12" name="Rectangle 11">
              <a:extLst>
                <a:ext uri="{FF2B5EF4-FFF2-40B4-BE49-F238E27FC236}">
                  <a16:creationId xmlns:a16="http://schemas.microsoft.com/office/drawing/2014/main" id="{C3DCB0E1-0AC8-4166-A1B4-DA41628E7184}"/>
                </a:ext>
              </a:extLst>
            </p:cNvPr>
            <p:cNvSpPr/>
            <p:nvPr/>
          </p:nvSpPr>
          <p:spPr>
            <a:xfrm>
              <a:off x="17571613"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Rectangle 12">
              <a:extLst>
                <a:ext uri="{FF2B5EF4-FFF2-40B4-BE49-F238E27FC236}">
                  <a16:creationId xmlns:a16="http://schemas.microsoft.com/office/drawing/2014/main" id="{E36A5CBD-854D-4D37-A0DB-75AD744D58A9}"/>
                </a:ext>
              </a:extLst>
            </p:cNvPr>
            <p:cNvSpPr/>
            <p:nvPr/>
          </p:nvSpPr>
          <p:spPr>
            <a:xfrm flipH="1">
              <a:off x="17657132" y="0"/>
              <a:ext cx="110436"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D4F7FD72-8431-4092-B719-55C5EAEDBFB5}"/>
                </a:ext>
              </a:extLst>
            </p:cNvPr>
            <p:cNvSpPr/>
            <p:nvPr/>
          </p:nvSpPr>
          <p:spPr>
            <a:xfrm>
              <a:off x="17796312"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6565CA9E-AF91-4B86-8E8E-5F7D5B9B9092}"/>
                </a:ext>
              </a:extLst>
            </p:cNvPr>
            <p:cNvSpPr/>
            <p:nvPr/>
          </p:nvSpPr>
          <p:spPr>
            <a:xfrm>
              <a:off x="17870775"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DE28824A-893E-44B9-98FE-12FBC18E9ADB}"/>
                </a:ext>
              </a:extLst>
            </p:cNvPr>
            <p:cNvSpPr/>
            <p:nvPr/>
          </p:nvSpPr>
          <p:spPr>
            <a:xfrm>
              <a:off x="17942259"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16">
              <a:extLst>
                <a:ext uri="{FF2B5EF4-FFF2-40B4-BE49-F238E27FC236}">
                  <a16:creationId xmlns:a16="http://schemas.microsoft.com/office/drawing/2014/main" id="{0DF9615D-33E7-406B-B0C3-A0176D1228BB}"/>
                </a:ext>
              </a:extLst>
            </p:cNvPr>
            <p:cNvSpPr/>
            <p:nvPr/>
          </p:nvSpPr>
          <p:spPr>
            <a:xfrm>
              <a:off x="18007786"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66A5EDA2-006A-4092-9C03-2135AA22703E}"/>
                </a:ext>
              </a:extLst>
            </p:cNvPr>
            <p:cNvSpPr/>
            <p:nvPr/>
          </p:nvSpPr>
          <p:spPr>
            <a:xfrm flipH="1">
              <a:off x="18188668"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3ECA4D1D-CE38-4F41-9338-39CBA369AA96}"/>
                </a:ext>
              </a:extLst>
            </p:cNvPr>
            <p:cNvSpPr/>
            <p:nvPr/>
          </p:nvSpPr>
          <p:spPr>
            <a:xfrm flipH="1">
              <a:off x="18263131"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a:extLst>
                <a:ext uri="{FF2B5EF4-FFF2-40B4-BE49-F238E27FC236}">
                  <a16:creationId xmlns:a16="http://schemas.microsoft.com/office/drawing/2014/main" id="{8E583BC2-2664-41D8-9B30-D8279580A6FD}"/>
                </a:ext>
              </a:extLst>
            </p:cNvPr>
            <p:cNvSpPr/>
            <p:nvPr/>
          </p:nvSpPr>
          <p:spPr>
            <a:xfrm flipH="1">
              <a:off x="1833759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FF4716BE-3BD6-40A4-8A11-6BD4CFA4B0E2}"/>
                </a:ext>
              </a:extLst>
            </p:cNvPr>
            <p:cNvSpPr/>
            <p:nvPr/>
          </p:nvSpPr>
          <p:spPr>
            <a:xfrm flipH="1">
              <a:off x="18412327"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21">
              <a:extLst>
                <a:ext uri="{FF2B5EF4-FFF2-40B4-BE49-F238E27FC236}">
                  <a16:creationId xmlns:a16="http://schemas.microsoft.com/office/drawing/2014/main" id="{0D2D8B3C-3DC3-4004-93A8-3D3598056878}"/>
                </a:ext>
              </a:extLst>
            </p:cNvPr>
            <p:cNvSpPr/>
            <p:nvPr/>
          </p:nvSpPr>
          <p:spPr>
            <a:xfrm flipH="1">
              <a:off x="18487060"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0E792A09-BE60-4AFE-BFE8-9BE88330C334}"/>
                </a:ext>
              </a:extLst>
            </p:cNvPr>
            <p:cNvSpPr/>
            <p:nvPr/>
          </p:nvSpPr>
          <p:spPr>
            <a:xfrm flipH="1">
              <a:off x="18558163" y="0"/>
              <a:ext cx="33745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B40338A1-7423-4E25-BEFC-D1AC149A77E5}"/>
                </a:ext>
              </a:extLst>
            </p:cNvPr>
            <p:cNvSpPr/>
            <p:nvPr/>
          </p:nvSpPr>
          <p:spPr>
            <a:xfrm flipH="1">
              <a:off x="18920997" y="-2"/>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24">
              <a:extLst>
                <a:ext uri="{FF2B5EF4-FFF2-40B4-BE49-F238E27FC236}">
                  <a16:creationId xmlns:a16="http://schemas.microsoft.com/office/drawing/2014/main" id="{F339B30C-2E63-4D55-9F08-2137C7946D1D}"/>
                </a:ext>
              </a:extLst>
            </p:cNvPr>
            <p:cNvSpPr/>
            <p:nvPr/>
          </p:nvSpPr>
          <p:spPr>
            <a:xfrm flipH="1">
              <a:off x="1899546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96959D71-1501-45B2-870E-F2FD6AC89A16}"/>
                </a:ext>
              </a:extLst>
            </p:cNvPr>
            <p:cNvSpPr/>
            <p:nvPr/>
          </p:nvSpPr>
          <p:spPr>
            <a:xfrm flipH="1">
              <a:off x="1906992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Rectangle 26">
              <a:extLst>
                <a:ext uri="{FF2B5EF4-FFF2-40B4-BE49-F238E27FC236}">
                  <a16:creationId xmlns:a16="http://schemas.microsoft.com/office/drawing/2014/main" id="{AADCCF04-5576-4FA2-977E-D0B2C7DF3FAD}"/>
                </a:ext>
              </a:extLst>
            </p:cNvPr>
            <p:cNvSpPr/>
            <p:nvPr/>
          </p:nvSpPr>
          <p:spPr>
            <a:xfrm flipH="1">
              <a:off x="1914465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Rectangle 27">
              <a:extLst>
                <a:ext uri="{FF2B5EF4-FFF2-40B4-BE49-F238E27FC236}">
                  <a16:creationId xmlns:a16="http://schemas.microsoft.com/office/drawing/2014/main" id="{BB818154-050C-43E5-9373-D6BAAA1BC340}"/>
                </a:ext>
              </a:extLst>
            </p:cNvPr>
            <p:cNvSpPr/>
            <p:nvPr/>
          </p:nvSpPr>
          <p:spPr>
            <a:xfrm flipH="1">
              <a:off x="19219389"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Rectangle 28">
              <a:extLst>
                <a:ext uri="{FF2B5EF4-FFF2-40B4-BE49-F238E27FC236}">
                  <a16:creationId xmlns:a16="http://schemas.microsoft.com/office/drawing/2014/main" id="{4181963B-AA04-4CF2-ADEF-843196F94BF8}"/>
                </a:ext>
              </a:extLst>
            </p:cNvPr>
            <p:cNvSpPr/>
            <p:nvPr/>
          </p:nvSpPr>
          <p:spPr>
            <a:xfrm flipH="1">
              <a:off x="1931751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Rectangle 29">
              <a:extLst>
                <a:ext uri="{FF2B5EF4-FFF2-40B4-BE49-F238E27FC236}">
                  <a16:creationId xmlns:a16="http://schemas.microsoft.com/office/drawing/2014/main" id="{C040E86D-C58D-4566-8E2F-D1C8ECF708EE}"/>
                </a:ext>
              </a:extLst>
            </p:cNvPr>
            <p:cNvSpPr/>
            <p:nvPr/>
          </p:nvSpPr>
          <p:spPr>
            <a:xfrm flipH="1">
              <a:off x="19391977"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Rectangle 30">
              <a:extLst>
                <a:ext uri="{FF2B5EF4-FFF2-40B4-BE49-F238E27FC236}">
                  <a16:creationId xmlns:a16="http://schemas.microsoft.com/office/drawing/2014/main" id="{3411E7CD-9CAD-4A73-944E-CC6671441560}"/>
                </a:ext>
              </a:extLst>
            </p:cNvPr>
            <p:cNvSpPr/>
            <p:nvPr/>
          </p:nvSpPr>
          <p:spPr>
            <a:xfrm flipH="1">
              <a:off x="1946644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Rectangle 31">
              <a:extLst>
                <a:ext uri="{FF2B5EF4-FFF2-40B4-BE49-F238E27FC236}">
                  <a16:creationId xmlns:a16="http://schemas.microsoft.com/office/drawing/2014/main" id="{FDEF2A3A-1623-4FCB-AEF3-3A9C13971241}"/>
                </a:ext>
              </a:extLst>
            </p:cNvPr>
            <p:cNvSpPr/>
            <p:nvPr/>
          </p:nvSpPr>
          <p:spPr>
            <a:xfrm flipH="1">
              <a:off x="1954117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Rectangle 32">
              <a:extLst>
                <a:ext uri="{FF2B5EF4-FFF2-40B4-BE49-F238E27FC236}">
                  <a16:creationId xmlns:a16="http://schemas.microsoft.com/office/drawing/2014/main" id="{24FCA514-7CE3-4A3B-A0B6-911F2575EAD9}"/>
                </a:ext>
              </a:extLst>
            </p:cNvPr>
            <p:cNvSpPr/>
            <p:nvPr/>
          </p:nvSpPr>
          <p:spPr>
            <a:xfrm flipH="1">
              <a:off x="1961590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Rectangle 33">
              <a:extLst>
                <a:ext uri="{FF2B5EF4-FFF2-40B4-BE49-F238E27FC236}">
                  <a16:creationId xmlns:a16="http://schemas.microsoft.com/office/drawing/2014/main" id="{E005F2E0-BFBB-4F34-AB5C-81DEE2A202AF}"/>
                </a:ext>
              </a:extLst>
            </p:cNvPr>
            <p:cNvSpPr/>
            <p:nvPr/>
          </p:nvSpPr>
          <p:spPr>
            <a:xfrm>
              <a:off x="19690369"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5" name="Subtitle 2">
            <a:extLst>
              <a:ext uri="{FF2B5EF4-FFF2-40B4-BE49-F238E27FC236}">
                <a16:creationId xmlns:a16="http://schemas.microsoft.com/office/drawing/2014/main" id="{4C1573F7-E5F0-42D9-BB7B-1189E38B9CD3}"/>
              </a:ext>
            </a:extLst>
          </p:cNvPr>
          <p:cNvSpPr txBox="1">
            <a:spLocks/>
          </p:cNvSpPr>
          <p:nvPr/>
        </p:nvSpPr>
        <p:spPr>
          <a:xfrm>
            <a:off x="16797723" y="1102603"/>
            <a:ext cx="4396921" cy="9677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None/>
              <a:defRPr/>
            </a:pPr>
            <a:r>
              <a:rPr lang="en-ID" sz="2000" spc="300" dirty="0">
                <a:solidFill>
                  <a:schemeClr val="bg1"/>
                </a:solidFill>
                <a:latin typeface="Roboto" pitchFamily="2" charset="0"/>
                <a:ea typeface="Roboto" pitchFamily="2" charset="0"/>
              </a:rPr>
              <a:t>10.2019 - template</a:t>
            </a:r>
            <a:endParaRPr lang="en-US" sz="300" spc="300" dirty="0">
              <a:solidFill>
                <a:schemeClr val="bg1"/>
              </a:solidFill>
              <a:latin typeface="Roboto" pitchFamily="2" charset="0"/>
              <a:ea typeface="Roboto" pitchFamily="2" charset="0"/>
              <a:cs typeface="Scheherazade" panose="01000600020000020003" pitchFamily="2" charset="-78"/>
            </a:endParaRPr>
          </a:p>
        </p:txBody>
      </p:sp>
    </p:spTree>
    <p:extLst>
      <p:ext uri="{BB962C8B-B14F-4D97-AF65-F5344CB8AC3E}">
        <p14:creationId xmlns:p14="http://schemas.microsoft.com/office/powerpoint/2010/main" val="1474650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a:extLst>
              <a:ext uri="{FF2B5EF4-FFF2-40B4-BE49-F238E27FC236}">
                <a16:creationId xmlns:a16="http://schemas.microsoft.com/office/drawing/2014/main" id="{9690D969-6446-4070-9E51-9A9F9A1FA3A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366" b="3366"/>
          <a:stretch>
            <a:fillRect/>
          </a:stretch>
        </p:blipFill>
        <p:spPr/>
      </p:pic>
      <p:pic>
        <p:nvPicPr>
          <p:cNvPr id="3" name="图片占位符 2">
            <a:extLst>
              <a:ext uri="{FF2B5EF4-FFF2-40B4-BE49-F238E27FC236}">
                <a16:creationId xmlns:a16="http://schemas.microsoft.com/office/drawing/2014/main" id="{2098A9F7-4449-4415-81DC-C7EC7A2091B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30708" r="30708"/>
          <a:stretch>
            <a:fillRect/>
          </a:stretch>
        </p:blipFill>
        <p:spPr/>
      </p:pic>
      <p:sp>
        <p:nvSpPr>
          <p:cNvPr id="8" name="TextBox 7">
            <a:extLst>
              <a:ext uri="{FF2B5EF4-FFF2-40B4-BE49-F238E27FC236}">
                <a16:creationId xmlns:a16="http://schemas.microsoft.com/office/drawing/2014/main" id="{34241A13-3308-4195-BA25-3AADBAB68607}"/>
              </a:ext>
            </a:extLst>
          </p:cNvPr>
          <p:cNvSpPr txBox="1">
            <a:spLocks/>
          </p:cNvSpPr>
          <p:nvPr/>
        </p:nvSpPr>
        <p:spPr>
          <a:xfrm>
            <a:off x="-32471" y="-1"/>
            <a:ext cx="24600327" cy="13819767"/>
          </a:xfrm>
          <a:custGeom>
            <a:avLst/>
            <a:gdLst/>
            <a:ahLst/>
            <a:cxnLst/>
            <a:rect l="l" t="t" r="r" b="b"/>
            <a:pathLst>
              <a:path w="24600327" h="13819767">
                <a:moveTo>
                  <a:pt x="24565839" y="13782887"/>
                </a:moveTo>
                <a:lnTo>
                  <a:pt x="24593895" y="13814051"/>
                </a:lnTo>
                <a:lnTo>
                  <a:pt x="24565839" y="13814051"/>
                </a:lnTo>
                <a:close/>
                <a:moveTo>
                  <a:pt x="14733379" y="13250409"/>
                </a:moveTo>
                <a:lnTo>
                  <a:pt x="15466327" y="13250409"/>
                </a:lnTo>
                <a:cubicBezTo>
                  <a:pt x="15487759" y="13250409"/>
                  <a:pt x="15505619" y="13257553"/>
                  <a:pt x="15519905" y="13271840"/>
                </a:cubicBezTo>
                <a:cubicBezTo>
                  <a:pt x="15534193" y="13286128"/>
                  <a:pt x="15541337" y="13303630"/>
                  <a:pt x="15541337" y="13324347"/>
                </a:cubicBezTo>
                <a:cubicBezTo>
                  <a:pt x="15541337" y="13345064"/>
                  <a:pt x="15534193" y="13362566"/>
                  <a:pt x="15519905" y="13376853"/>
                </a:cubicBezTo>
                <a:cubicBezTo>
                  <a:pt x="15505619" y="13391141"/>
                  <a:pt x="15487759" y="13398285"/>
                  <a:pt x="15466327" y="13398285"/>
                </a:cubicBezTo>
                <a:lnTo>
                  <a:pt x="14733379" y="13398285"/>
                </a:lnTo>
                <a:close/>
                <a:moveTo>
                  <a:pt x="10852662" y="13231964"/>
                </a:moveTo>
                <a:lnTo>
                  <a:pt x="11634773" y="13231964"/>
                </a:lnTo>
                <a:lnTo>
                  <a:pt x="11617246" y="13264071"/>
                </a:lnTo>
                <a:cubicBezTo>
                  <a:pt x="11605637" y="13280681"/>
                  <a:pt x="11592510" y="13295414"/>
                  <a:pt x="11577865" y="13308273"/>
                </a:cubicBezTo>
                <a:cubicBezTo>
                  <a:pt x="11548578" y="13333991"/>
                  <a:pt x="11505714" y="13355779"/>
                  <a:pt x="11449278" y="13373639"/>
                </a:cubicBezTo>
                <a:cubicBezTo>
                  <a:pt x="11392842" y="13391498"/>
                  <a:pt x="11325691" y="13400428"/>
                  <a:pt x="11247824" y="13400428"/>
                </a:cubicBezTo>
                <a:cubicBezTo>
                  <a:pt x="11169957" y="13400428"/>
                  <a:pt x="11102449" y="13391498"/>
                  <a:pt x="11045299" y="13373639"/>
                </a:cubicBezTo>
                <a:cubicBezTo>
                  <a:pt x="10988151" y="13355779"/>
                  <a:pt x="10943857" y="13333634"/>
                  <a:pt x="10912425" y="13307202"/>
                </a:cubicBezTo>
                <a:cubicBezTo>
                  <a:pt x="10896709" y="13293986"/>
                  <a:pt x="10882690" y="13279074"/>
                  <a:pt x="10870367" y="13262464"/>
                </a:cubicBezTo>
                <a:close/>
                <a:moveTo>
                  <a:pt x="12826235" y="12748918"/>
                </a:moveTo>
                <a:lnTo>
                  <a:pt x="12826235" y="13018952"/>
                </a:lnTo>
                <a:lnTo>
                  <a:pt x="13385591" y="13018952"/>
                </a:lnTo>
                <a:cubicBezTo>
                  <a:pt x="13509892" y="13018952"/>
                  <a:pt x="13572043" y="12971803"/>
                  <a:pt x="13572043" y="12877505"/>
                </a:cubicBezTo>
                <a:cubicBezTo>
                  <a:pt x="13572043" y="12791780"/>
                  <a:pt x="13507035" y="12748918"/>
                  <a:pt x="13377019" y="12748918"/>
                </a:cubicBezTo>
                <a:close/>
                <a:moveTo>
                  <a:pt x="17175589" y="12733916"/>
                </a:moveTo>
                <a:lnTo>
                  <a:pt x="16982707" y="13128251"/>
                </a:lnTo>
                <a:lnTo>
                  <a:pt x="17370613" y="13128251"/>
                </a:lnTo>
                <a:close/>
                <a:moveTo>
                  <a:pt x="14733379" y="12727487"/>
                </a:moveTo>
                <a:lnTo>
                  <a:pt x="14733379" y="12871076"/>
                </a:lnTo>
                <a:lnTo>
                  <a:pt x="15297021" y="12871076"/>
                </a:lnTo>
                <a:cubicBezTo>
                  <a:pt x="15317023" y="12871076"/>
                  <a:pt x="15333811" y="12863932"/>
                  <a:pt x="15347384" y="12849645"/>
                </a:cubicBezTo>
                <a:cubicBezTo>
                  <a:pt x="15360957" y="12835357"/>
                  <a:pt x="15367745" y="12818212"/>
                  <a:pt x="15367745" y="12798210"/>
                </a:cubicBezTo>
                <a:cubicBezTo>
                  <a:pt x="15367745" y="12778207"/>
                  <a:pt x="15360957" y="12761419"/>
                  <a:pt x="15347384" y="12747846"/>
                </a:cubicBezTo>
                <a:cubicBezTo>
                  <a:pt x="15333811" y="12734273"/>
                  <a:pt x="15317023" y="12727487"/>
                  <a:pt x="15297021" y="12727487"/>
                </a:cubicBezTo>
                <a:close/>
                <a:moveTo>
                  <a:pt x="24565839" y="12347524"/>
                </a:moveTo>
                <a:lnTo>
                  <a:pt x="24565839" y="13782887"/>
                </a:lnTo>
                <a:lnTo>
                  <a:pt x="23916669" y="13061814"/>
                </a:lnTo>
                <a:close/>
                <a:moveTo>
                  <a:pt x="16789826" y="12313863"/>
                </a:moveTo>
                <a:lnTo>
                  <a:pt x="17565637" y="12313863"/>
                </a:lnTo>
                <a:lnTo>
                  <a:pt x="17978783" y="13231964"/>
                </a:lnTo>
                <a:lnTo>
                  <a:pt x="16377992" y="13231964"/>
                </a:lnTo>
                <a:close/>
                <a:moveTo>
                  <a:pt x="24565839" y="12309577"/>
                </a:moveTo>
                <a:lnTo>
                  <a:pt x="24600327" y="12309577"/>
                </a:lnTo>
                <a:lnTo>
                  <a:pt x="24565839" y="12347524"/>
                </a:lnTo>
                <a:close/>
                <a:moveTo>
                  <a:pt x="22467915" y="12309577"/>
                </a:moveTo>
                <a:lnTo>
                  <a:pt x="23140857" y="12309577"/>
                </a:lnTo>
                <a:lnTo>
                  <a:pt x="23533049" y="12736059"/>
                </a:lnTo>
                <a:lnTo>
                  <a:pt x="23802879" y="12444231"/>
                </a:lnTo>
                <a:lnTo>
                  <a:pt x="23802879" y="13231964"/>
                </a:lnTo>
                <a:lnTo>
                  <a:pt x="22990505" y="13231964"/>
                </a:lnTo>
                <a:lnTo>
                  <a:pt x="23145143" y="13061814"/>
                </a:lnTo>
                <a:close/>
                <a:moveTo>
                  <a:pt x="20394563" y="12309577"/>
                </a:moveTo>
                <a:lnTo>
                  <a:pt x="20983921" y="12309577"/>
                </a:lnTo>
                <a:lnTo>
                  <a:pt x="21369683" y="12828213"/>
                </a:lnTo>
                <a:lnTo>
                  <a:pt x="21757589" y="12309577"/>
                </a:lnTo>
                <a:lnTo>
                  <a:pt x="22346947" y="12309577"/>
                </a:lnTo>
                <a:lnTo>
                  <a:pt x="21714667" y="13231964"/>
                </a:lnTo>
                <a:lnTo>
                  <a:pt x="21024983" y="13231964"/>
                </a:lnTo>
                <a:close/>
                <a:moveTo>
                  <a:pt x="18356211" y="12309577"/>
                </a:moveTo>
                <a:lnTo>
                  <a:pt x="19052727" y="12309577"/>
                </a:lnTo>
                <a:lnTo>
                  <a:pt x="19777105" y="13201117"/>
                </a:lnTo>
                <a:lnTo>
                  <a:pt x="19777105" y="12309577"/>
                </a:lnTo>
                <a:lnTo>
                  <a:pt x="20274311" y="12309577"/>
                </a:lnTo>
                <a:lnTo>
                  <a:pt x="20274311" y="13231964"/>
                </a:lnTo>
                <a:lnTo>
                  <a:pt x="19119419" y="13231964"/>
                </a:lnTo>
                <a:lnTo>
                  <a:pt x="18855559" y="12907509"/>
                </a:lnTo>
                <a:lnTo>
                  <a:pt x="18855559" y="13231964"/>
                </a:lnTo>
                <a:lnTo>
                  <a:pt x="18356211" y="13231964"/>
                </a:lnTo>
                <a:close/>
                <a:moveTo>
                  <a:pt x="14231887" y="12309577"/>
                </a:moveTo>
                <a:lnTo>
                  <a:pt x="15303450" y="12309577"/>
                </a:lnTo>
                <a:cubicBezTo>
                  <a:pt x="15404891" y="12309577"/>
                  <a:pt x="15490973" y="12317435"/>
                  <a:pt x="15561697" y="12333152"/>
                </a:cubicBezTo>
                <a:cubicBezTo>
                  <a:pt x="15632420" y="12348868"/>
                  <a:pt x="15688855" y="12373514"/>
                  <a:pt x="15731003" y="12407089"/>
                </a:cubicBezTo>
                <a:cubicBezTo>
                  <a:pt x="15773151" y="12440665"/>
                  <a:pt x="15803513" y="12479956"/>
                  <a:pt x="15822087" y="12524961"/>
                </a:cubicBezTo>
                <a:cubicBezTo>
                  <a:pt x="15840661" y="12569967"/>
                  <a:pt x="15849947" y="12623902"/>
                  <a:pt x="15849947" y="12686767"/>
                </a:cubicBezTo>
                <a:cubicBezTo>
                  <a:pt x="15849947" y="12822499"/>
                  <a:pt x="15815657" y="12920368"/>
                  <a:pt x="15747077" y="12980375"/>
                </a:cubicBezTo>
                <a:cubicBezTo>
                  <a:pt x="15777081" y="12988948"/>
                  <a:pt x="15805299" y="13002164"/>
                  <a:pt x="15831731" y="13020023"/>
                </a:cubicBezTo>
                <a:cubicBezTo>
                  <a:pt x="15858163" y="13037883"/>
                  <a:pt x="15884237" y="13062171"/>
                  <a:pt x="15909955" y="13092889"/>
                </a:cubicBezTo>
                <a:cubicBezTo>
                  <a:pt x="15935672" y="13123608"/>
                  <a:pt x="15955675" y="13164684"/>
                  <a:pt x="15969962" y="13216119"/>
                </a:cubicBezTo>
                <a:lnTo>
                  <a:pt x="15973049" y="13231964"/>
                </a:lnTo>
                <a:lnTo>
                  <a:pt x="14231887" y="13231964"/>
                </a:lnTo>
                <a:close/>
                <a:moveTo>
                  <a:pt x="12326887" y="12309577"/>
                </a:moveTo>
                <a:lnTo>
                  <a:pt x="13432740" y="12309577"/>
                </a:lnTo>
                <a:cubicBezTo>
                  <a:pt x="13461315" y="12309577"/>
                  <a:pt x="13488461" y="12310292"/>
                  <a:pt x="13514179" y="12311720"/>
                </a:cubicBezTo>
                <a:cubicBezTo>
                  <a:pt x="13539896" y="12313149"/>
                  <a:pt x="13575973" y="12317792"/>
                  <a:pt x="13622407" y="12325651"/>
                </a:cubicBezTo>
                <a:cubicBezTo>
                  <a:pt x="13668841" y="12333509"/>
                  <a:pt x="13710989" y="12344224"/>
                  <a:pt x="13748851" y="12357798"/>
                </a:cubicBezTo>
                <a:cubicBezTo>
                  <a:pt x="13786713" y="12371371"/>
                  <a:pt x="13827075" y="12392087"/>
                  <a:pt x="13869937" y="12419948"/>
                </a:cubicBezTo>
                <a:cubicBezTo>
                  <a:pt x="13912800" y="12447809"/>
                  <a:pt x="13948876" y="12480670"/>
                  <a:pt x="13978165" y="12518532"/>
                </a:cubicBezTo>
                <a:cubicBezTo>
                  <a:pt x="14007455" y="12556394"/>
                  <a:pt x="14031743" y="12604614"/>
                  <a:pt x="14051032" y="12663193"/>
                </a:cubicBezTo>
                <a:cubicBezTo>
                  <a:pt x="14070319" y="12721772"/>
                  <a:pt x="14079964" y="12788209"/>
                  <a:pt x="14079964" y="12862503"/>
                </a:cubicBezTo>
                <a:cubicBezTo>
                  <a:pt x="14079964" y="12981089"/>
                  <a:pt x="14056925" y="13082709"/>
                  <a:pt x="14010848" y="13167363"/>
                </a:cubicBezTo>
                <a:lnTo>
                  <a:pt x="13962000" y="13231964"/>
                </a:lnTo>
                <a:lnTo>
                  <a:pt x="12326887" y="13231964"/>
                </a:lnTo>
                <a:close/>
                <a:moveTo>
                  <a:pt x="11683951" y="12309577"/>
                </a:moveTo>
                <a:lnTo>
                  <a:pt x="12211159" y="12309577"/>
                </a:lnTo>
                <a:lnTo>
                  <a:pt x="12211159" y="12669622"/>
                </a:lnTo>
                <a:cubicBezTo>
                  <a:pt x="12212587" y="12912510"/>
                  <a:pt x="12206158" y="13094318"/>
                  <a:pt x="12191871" y="13215048"/>
                </a:cubicBezTo>
                <a:lnTo>
                  <a:pt x="12188657" y="13231964"/>
                </a:lnTo>
                <a:lnTo>
                  <a:pt x="11634773" y="13231964"/>
                </a:lnTo>
                <a:lnTo>
                  <a:pt x="11647518" y="13208618"/>
                </a:lnTo>
                <a:cubicBezTo>
                  <a:pt x="11664663" y="13167899"/>
                  <a:pt x="11675020" y="13131109"/>
                  <a:pt x="11678592" y="13098247"/>
                </a:cubicBezTo>
                <a:cubicBezTo>
                  <a:pt x="11682164" y="13065386"/>
                  <a:pt x="11683951" y="13026810"/>
                  <a:pt x="11683951" y="12982519"/>
                </a:cubicBezTo>
                <a:close/>
                <a:moveTo>
                  <a:pt x="10271631" y="12309577"/>
                </a:moveTo>
                <a:lnTo>
                  <a:pt x="10798840" y="12309577"/>
                </a:lnTo>
                <a:lnTo>
                  <a:pt x="10798840" y="12982519"/>
                </a:lnTo>
                <a:cubicBezTo>
                  <a:pt x="10798840" y="13025381"/>
                  <a:pt x="10800983" y="13063600"/>
                  <a:pt x="10805270" y="13097176"/>
                </a:cubicBezTo>
                <a:cubicBezTo>
                  <a:pt x="10809556" y="13130751"/>
                  <a:pt x="10820628" y="13167542"/>
                  <a:pt x="10838487" y="13207547"/>
                </a:cubicBezTo>
                <a:lnTo>
                  <a:pt x="10852662" y="13231964"/>
                </a:lnTo>
                <a:lnTo>
                  <a:pt x="10294134" y="13231964"/>
                </a:lnTo>
                <a:lnTo>
                  <a:pt x="10290919" y="13215048"/>
                </a:lnTo>
                <a:cubicBezTo>
                  <a:pt x="10276631" y="13094318"/>
                  <a:pt x="10269488" y="12912510"/>
                  <a:pt x="10269488" y="12669622"/>
                </a:cubicBezTo>
                <a:close/>
                <a:moveTo>
                  <a:pt x="5275673" y="965974"/>
                </a:moveTo>
                <a:lnTo>
                  <a:pt x="5275673" y="1113850"/>
                </a:lnTo>
                <a:lnTo>
                  <a:pt x="6008622" y="1113850"/>
                </a:lnTo>
                <a:cubicBezTo>
                  <a:pt x="6030053" y="1113850"/>
                  <a:pt x="6047913" y="1106707"/>
                  <a:pt x="6062200" y="1092419"/>
                </a:cubicBezTo>
                <a:cubicBezTo>
                  <a:pt x="6076488" y="1078131"/>
                  <a:pt x="6083631" y="1060629"/>
                  <a:pt x="6083631" y="1039912"/>
                </a:cubicBezTo>
                <a:cubicBezTo>
                  <a:pt x="6083631" y="1019195"/>
                  <a:pt x="6076488" y="1001693"/>
                  <a:pt x="6062200" y="987406"/>
                </a:cubicBezTo>
                <a:cubicBezTo>
                  <a:pt x="6047913" y="973118"/>
                  <a:pt x="6030053" y="965974"/>
                  <a:pt x="6008622" y="965974"/>
                </a:cubicBezTo>
                <a:close/>
                <a:moveTo>
                  <a:pt x="13516766" y="587805"/>
                </a:moveTo>
                <a:lnTo>
                  <a:pt x="14631253" y="587805"/>
                </a:lnTo>
                <a:lnTo>
                  <a:pt x="14458962" y="777379"/>
                </a:lnTo>
                <a:lnTo>
                  <a:pt x="15136189" y="1529617"/>
                </a:lnTo>
                <a:lnTo>
                  <a:pt x="14463247" y="1529617"/>
                </a:lnTo>
                <a:lnTo>
                  <a:pt x="14073199" y="1103135"/>
                </a:lnTo>
                <a:lnTo>
                  <a:pt x="13676721" y="1529617"/>
                </a:lnTo>
                <a:lnTo>
                  <a:pt x="13003780" y="1529617"/>
                </a:lnTo>
                <a:lnTo>
                  <a:pt x="13687437" y="777379"/>
                </a:lnTo>
                <a:close/>
                <a:moveTo>
                  <a:pt x="11321417" y="587805"/>
                </a:moveTo>
                <a:lnTo>
                  <a:pt x="12503545" y="587805"/>
                </a:lnTo>
                <a:lnTo>
                  <a:pt x="12160579" y="1088133"/>
                </a:lnTo>
                <a:lnTo>
                  <a:pt x="12160579" y="1529617"/>
                </a:lnTo>
                <a:lnTo>
                  <a:pt x="11663374" y="1529617"/>
                </a:lnTo>
                <a:lnTo>
                  <a:pt x="11663374" y="1088133"/>
                </a:lnTo>
                <a:close/>
                <a:moveTo>
                  <a:pt x="8898505" y="587805"/>
                </a:moveTo>
                <a:lnTo>
                  <a:pt x="10052185" y="587805"/>
                </a:lnTo>
                <a:lnTo>
                  <a:pt x="10319399" y="916683"/>
                </a:lnTo>
                <a:lnTo>
                  <a:pt x="10319399" y="587805"/>
                </a:lnTo>
                <a:lnTo>
                  <a:pt x="10816603" y="587805"/>
                </a:lnTo>
                <a:lnTo>
                  <a:pt x="10816603" y="1529617"/>
                </a:lnTo>
                <a:lnTo>
                  <a:pt x="10135088" y="1529617"/>
                </a:lnTo>
                <a:lnTo>
                  <a:pt x="9397853" y="623075"/>
                </a:lnTo>
                <a:lnTo>
                  <a:pt x="9397853" y="1529617"/>
                </a:lnTo>
                <a:lnTo>
                  <a:pt x="8898505" y="1529617"/>
                </a:lnTo>
                <a:close/>
                <a:moveTo>
                  <a:pt x="7081648" y="587805"/>
                </a:moveTo>
                <a:lnTo>
                  <a:pt x="7650225" y="587805"/>
                </a:lnTo>
                <a:lnTo>
                  <a:pt x="7525002" y="843816"/>
                </a:lnTo>
                <a:lnTo>
                  <a:pt x="7912906" y="843816"/>
                </a:lnTo>
                <a:lnTo>
                  <a:pt x="7786293" y="587805"/>
                </a:lnTo>
                <a:lnTo>
                  <a:pt x="8359200" y="587805"/>
                </a:lnTo>
                <a:lnTo>
                  <a:pt x="8783014" y="1529617"/>
                </a:lnTo>
                <a:lnTo>
                  <a:pt x="8204371" y="1529617"/>
                </a:lnTo>
                <a:lnTo>
                  <a:pt x="8090785" y="1276728"/>
                </a:lnTo>
                <a:lnTo>
                  <a:pt x="7347122" y="1276728"/>
                </a:lnTo>
                <a:lnTo>
                  <a:pt x="7233536" y="1529617"/>
                </a:lnTo>
                <a:lnTo>
                  <a:pt x="6659179" y="1529617"/>
                </a:lnTo>
                <a:close/>
                <a:moveTo>
                  <a:pt x="4774181" y="587805"/>
                </a:moveTo>
                <a:lnTo>
                  <a:pt x="6361543" y="587805"/>
                </a:lnTo>
                <a:lnTo>
                  <a:pt x="6334376" y="643836"/>
                </a:lnTo>
                <a:cubicBezTo>
                  <a:pt x="6321518" y="663571"/>
                  <a:pt x="6306516" y="680939"/>
                  <a:pt x="6289371" y="695941"/>
                </a:cubicBezTo>
                <a:cubicBezTo>
                  <a:pt x="6319375" y="704513"/>
                  <a:pt x="6347593" y="717729"/>
                  <a:pt x="6374025" y="735589"/>
                </a:cubicBezTo>
                <a:cubicBezTo>
                  <a:pt x="6400457" y="753448"/>
                  <a:pt x="6426531" y="777737"/>
                  <a:pt x="6452249" y="808455"/>
                </a:cubicBezTo>
                <a:cubicBezTo>
                  <a:pt x="6477966" y="839173"/>
                  <a:pt x="6497969" y="880250"/>
                  <a:pt x="6512256" y="931684"/>
                </a:cubicBezTo>
                <a:cubicBezTo>
                  <a:pt x="6526544" y="983120"/>
                  <a:pt x="6533687" y="1041698"/>
                  <a:pt x="6533687" y="1107421"/>
                </a:cubicBezTo>
                <a:cubicBezTo>
                  <a:pt x="6533687" y="1178858"/>
                  <a:pt x="6526187" y="1239223"/>
                  <a:pt x="6511185" y="1288515"/>
                </a:cubicBezTo>
                <a:cubicBezTo>
                  <a:pt x="6496183" y="1337807"/>
                  <a:pt x="6469751" y="1381384"/>
                  <a:pt x="6431889" y="1419246"/>
                </a:cubicBezTo>
                <a:cubicBezTo>
                  <a:pt x="6394027" y="1457107"/>
                  <a:pt x="6340806" y="1484968"/>
                  <a:pt x="6272226" y="1502827"/>
                </a:cubicBezTo>
                <a:cubicBezTo>
                  <a:pt x="6203646" y="1520687"/>
                  <a:pt x="6118635" y="1529617"/>
                  <a:pt x="6017194" y="1529617"/>
                </a:cubicBezTo>
                <a:lnTo>
                  <a:pt x="5198521" y="1529617"/>
                </a:lnTo>
                <a:lnTo>
                  <a:pt x="4774181" y="1529617"/>
                </a:lnTo>
                <a:close/>
                <a:moveTo>
                  <a:pt x="2869181" y="587805"/>
                </a:moveTo>
                <a:lnTo>
                  <a:pt x="3368530" y="587805"/>
                </a:lnTo>
                <a:lnTo>
                  <a:pt x="3368530" y="734517"/>
                </a:lnTo>
                <a:lnTo>
                  <a:pt x="3927885" y="734517"/>
                </a:lnTo>
                <a:cubicBezTo>
                  <a:pt x="4052186" y="734517"/>
                  <a:pt x="4114337" y="687368"/>
                  <a:pt x="4114337" y="593071"/>
                </a:cubicBezTo>
                <a:lnTo>
                  <a:pt x="4113196" y="587805"/>
                </a:lnTo>
                <a:lnTo>
                  <a:pt x="4621239" y="587805"/>
                </a:lnTo>
                <a:lnTo>
                  <a:pt x="4604979" y="743223"/>
                </a:lnTo>
                <a:cubicBezTo>
                  <a:pt x="4570421" y="895653"/>
                  <a:pt x="4484026" y="1009909"/>
                  <a:pt x="4345795" y="1085990"/>
                </a:cubicBezTo>
                <a:lnTo>
                  <a:pt x="4654405" y="1529617"/>
                </a:lnTo>
                <a:lnTo>
                  <a:pt x="4077904" y="1527473"/>
                </a:lnTo>
                <a:lnTo>
                  <a:pt x="3820729" y="1173858"/>
                </a:lnTo>
                <a:lnTo>
                  <a:pt x="3368530" y="1173858"/>
                </a:lnTo>
                <a:lnTo>
                  <a:pt x="3368530" y="1529617"/>
                </a:lnTo>
                <a:lnTo>
                  <a:pt x="2869181" y="1529617"/>
                </a:lnTo>
                <a:close/>
                <a:moveTo>
                  <a:pt x="813988" y="587805"/>
                </a:moveTo>
                <a:lnTo>
                  <a:pt x="1341133" y="587805"/>
                </a:lnTo>
                <a:lnTo>
                  <a:pt x="1341133" y="698084"/>
                </a:lnTo>
                <a:cubicBezTo>
                  <a:pt x="1341133" y="740946"/>
                  <a:pt x="1343276" y="779166"/>
                  <a:pt x="1347563" y="812741"/>
                </a:cubicBezTo>
                <a:cubicBezTo>
                  <a:pt x="1351849" y="846317"/>
                  <a:pt x="1362921" y="883107"/>
                  <a:pt x="1380781" y="923112"/>
                </a:cubicBezTo>
                <a:cubicBezTo>
                  <a:pt x="1398640" y="963117"/>
                  <a:pt x="1423286" y="996336"/>
                  <a:pt x="1454719" y="1022767"/>
                </a:cubicBezTo>
                <a:cubicBezTo>
                  <a:pt x="1486151" y="1049199"/>
                  <a:pt x="1530443" y="1071345"/>
                  <a:pt x="1587592" y="1089204"/>
                </a:cubicBezTo>
                <a:cubicBezTo>
                  <a:pt x="1644742" y="1107064"/>
                  <a:pt x="1712251" y="1115993"/>
                  <a:pt x="1790118" y="1115993"/>
                </a:cubicBezTo>
                <a:cubicBezTo>
                  <a:pt x="1867985" y="1115993"/>
                  <a:pt x="1935136" y="1107064"/>
                  <a:pt x="1991572" y="1089204"/>
                </a:cubicBezTo>
                <a:cubicBezTo>
                  <a:pt x="2048007" y="1071345"/>
                  <a:pt x="2090870" y="1049557"/>
                  <a:pt x="2120159" y="1023839"/>
                </a:cubicBezTo>
                <a:cubicBezTo>
                  <a:pt x="2149448" y="998121"/>
                  <a:pt x="2172665" y="964903"/>
                  <a:pt x="2189811" y="924184"/>
                </a:cubicBezTo>
                <a:cubicBezTo>
                  <a:pt x="2206956" y="883464"/>
                  <a:pt x="2217314" y="846674"/>
                  <a:pt x="2220886" y="813813"/>
                </a:cubicBezTo>
                <a:cubicBezTo>
                  <a:pt x="2224458" y="780951"/>
                  <a:pt x="2226244" y="742375"/>
                  <a:pt x="2226244" y="698084"/>
                </a:cubicBezTo>
                <a:lnTo>
                  <a:pt x="2226244" y="587805"/>
                </a:lnTo>
                <a:lnTo>
                  <a:pt x="2752328" y="587805"/>
                </a:lnTo>
                <a:lnTo>
                  <a:pt x="2749702" y="703710"/>
                </a:lnTo>
                <a:cubicBezTo>
                  <a:pt x="2746487" y="794614"/>
                  <a:pt x="2741308" y="870248"/>
                  <a:pt x="2734165" y="930613"/>
                </a:cubicBezTo>
                <a:cubicBezTo>
                  <a:pt x="2719877" y="1051342"/>
                  <a:pt x="2692016" y="1152426"/>
                  <a:pt x="2650583" y="1233865"/>
                </a:cubicBezTo>
                <a:cubicBezTo>
                  <a:pt x="2620579" y="1291015"/>
                  <a:pt x="2578074" y="1339235"/>
                  <a:pt x="2523067" y="1378526"/>
                </a:cubicBezTo>
                <a:cubicBezTo>
                  <a:pt x="2468060" y="1417817"/>
                  <a:pt x="2401980" y="1448178"/>
                  <a:pt x="2324828" y="1469609"/>
                </a:cubicBezTo>
                <a:cubicBezTo>
                  <a:pt x="2247675" y="1491040"/>
                  <a:pt x="2166236" y="1506399"/>
                  <a:pt x="2080511" y="1515686"/>
                </a:cubicBezTo>
                <a:cubicBezTo>
                  <a:pt x="1994786" y="1524973"/>
                  <a:pt x="1897632" y="1529617"/>
                  <a:pt x="1789047" y="1529617"/>
                </a:cubicBezTo>
                <a:cubicBezTo>
                  <a:pt x="1564733" y="1529617"/>
                  <a:pt x="1377566" y="1507471"/>
                  <a:pt x="1227548" y="1463180"/>
                </a:cubicBezTo>
                <a:cubicBezTo>
                  <a:pt x="1077529" y="1418888"/>
                  <a:pt x="973945" y="1342450"/>
                  <a:pt x="916795" y="1233865"/>
                </a:cubicBezTo>
                <a:cubicBezTo>
                  <a:pt x="875361" y="1152426"/>
                  <a:pt x="847500" y="1051342"/>
                  <a:pt x="833213" y="930613"/>
                </a:cubicBezTo>
                <a:cubicBezTo>
                  <a:pt x="826069" y="870248"/>
                  <a:pt x="820711" y="794614"/>
                  <a:pt x="817139" y="703710"/>
                </a:cubicBezTo>
                <a:close/>
                <a:moveTo>
                  <a:pt x="3368530" y="464483"/>
                </a:moveTo>
                <a:lnTo>
                  <a:pt x="3919313" y="464483"/>
                </a:lnTo>
                <a:cubicBezTo>
                  <a:pt x="4016825" y="464483"/>
                  <a:pt x="4077770" y="488594"/>
                  <a:pt x="4102148" y="536814"/>
                </a:cubicBezTo>
                <a:lnTo>
                  <a:pt x="4113196" y="587805"/>
                </a:lnTo>
                <a:lnTo>
                  <a:pt x="3368530" y="587805"/>
                </a:lnTo>
                <a:close/>
                <a:moveTo>
                  <a:pt x="7717883" y="449481"/>
                </a:moveTo>
                <a:lnTo>
                  <a:pt x="7786293" y="587805"/>
                </a:lnTo>
                <a:lnTo>
                  <a:pt x="7650225" y="587805"/>
                </a:lnTo>
                <a:close/>
                <a:moveTo>
                  <a:pt x="5275673" y="443052"/>
                </a:moveTo>
                <a:lnTo>
                  <a:pt x="5839315" y="443052"/>
                </a:lnTo>
                <a:cubicBezTo>
                  <a:pt x="5859317" y="443052"/>
                  <a:pt x="5876105" y="449838"/>
                  <a:pt x="5889678" y="463412"/>
                </a:cubicBezTo>
                <a:cubicBezTo>
                  <a:pt x="5903251" y="476985"/>
                  <a:pt x="5910039" y="493773"/>
                  <a:pt x="5910039" y="513775"/>
                </a:cubicBezTo>
                <a:cubicBezTo>
                  <a:pt x="5910039" y="533778"/>
                  <a:pt x="5903251" y="550923"/>
                  <a:pt x="5889678" y="565210"/>
                </a:cubicBezTo>
                <a:cubicBezTo>
                  <a:pt x="5876105" y="579498"/>
                  <a:pt x="5859317" y="586641"/>
                  <a:pt x="5839315" y="586641"/>
                </a:cubicBezTo>
                <a:lnTo>
                  <a:pt x="5275673" y="586641"/>
                </a:lnTo>
                <a:close/>
                <a:moveTo>
                  <a:pt x="0" y="0"/>
                </a:moveTo>
                <a:lnTo>
                  <a:pt x="24565839" y="0"/>
                </a:lnTo>
                <a:lnTo>
                  <a:pt x="24565839" y="12309577"/>
                </a:lnTo>
                <a:lnTo>
                  <a:pt x="23927383" y="12309577"/>
                </a:lnTo>
                <a:lnTo>
                  <a:pt x="23802879" y="12444231"/>
                </a:lnTo>
                <a:lnTo>
                  <a:pt x="23802879" y="587805"/>
                </a:lnTo>
                <a:lnTo>
                  <a:pt x="14631253" y="587805"/>
                </a:lnTo>
                <a:lnTo>
                  <a:pt x="15142619" y="25143"/>
                </a:lnTo>
                <a:lnTo>
                  <a:pt x="14469677" y="25143"/>
                </a:lnTo>
                <a:lnTo>
                  <a:pt x="14075342" y="451624"/>
                </a:lnTo>
                <a:lnTo>
                  <a:pt x="13683150" y="25143"/>
                </a:lnTo>
                <a:lnTo>
                  <a:pt x="13010209" y="25143"/>
                </a:lnTo>
                <a:lnTo>
                  <a:pt x="13516766" y="587805"/>
                </a:lnTo>
                <a:lnTo>
                  <a:pt x="12503545" y="587805"/>
                </a:lnTo>
                <a:lnTo>
                  <a:pt x="12889241" y="25143"/>
                </a:lnTo>
                <a:lnTo>
                  <a:pt x="12299882" y="25143"/>
                </a:lnTo>
                <a:lnTo>
                  <a:pt x="11911976" y="543779"/>
                </a:lnTo>
                <a:lnTo>
                  <a:pt x="11526214" y="25143"/>
                </a:lnTo>
                <a:lnTo>
                  <a:pt x="10936856" y="25143"/>
                </a:lnTo>
                <a:lnTo>
                  <a:pt x="11321417" y="587805"/>
                </a:lnTo>
                <a:lnTo>
                  <a:pt x="10816603" y="587805"/>
                </a:lnTo>
                <a:lnTo>
                  <a:pt x="10816603" y="25143"/>
                </a:lnTo>
                <a:lnTo>
                  <a:pt x="10319399" y="25143"/>
                </a:lnTo>
                <a:lnTo>
                  <a:pt x="10319399" y="587805"/>
                </a:lnTo>
                <a:lnTo>
                  <a:pt x="10052185" y="587805"/>
                </a:lnTo>
                <a:lnTo>
                  <a:pt x="9595022" y="25143"/>
                </a:lnTo>
                <a:lnTo>
                  <a:pt x="8898505" y="25143"/>
                </a:lnTo>
                <a:lnTo>
                  <a:pt x="8898505" y="587805"/>
                </a:lnTo>
                <a:lnTo>
                  <a:pt x="8359200" y="587805"/>
                </a:lnTo>
                <a:lnTo>
                  <a:pt x="8107930" y="29429"/>
                </a:lnTo>
                <a:lnTo>
                  <a:pt x="7332120" y="29429"/>
                </a:lnTo>
                <a:lnTo>
                  <a:pt x="7081648" y="587805"/>
                </a:lnTo>
                <a:lnTo>
                  <a:pt x="6361543" y="587805"/>
                </a:lnTo>
                <a:lnTo>
                  <a:pt x="6366523" y="577533"/>
                </a:lnTo>
                <a:cubicBezTo>
                  <a:pt x="6383668" y="528599"/>
                  <a:pt x="6392241" y="470198"/>
                  <a:pt x="6392241" y="402333"/>
                </a:cubicBezTo>
                <a:cubicBezTo>
                  <a:pt x="6392241" y="339468"/>
                  <a:pt x="6382955" y="285532"/>
                  <a:pt x="6364381" y="240527"/>
                </a:cubicBezTo>
                <a:cubicBezTo>
                  <a:pt x="6345806" y="195521"/>
                  <a:pt x="6315446" y="156230"/>
                  <a:pt x="6273298" y="122655"/>
                </a:cubicBezTo>
                <a:cubicBezTo>
                  <a:pt x="6231149" y="89079"/>
                  <a:pt x="6174714" y="64433"/>
                  <a:pt x="6103990" y="48717"/>
                </a:cubicBezTo>
                <a:cubicBezTo>
                  <a:pt x="6033267" y="33001"/>
                  <a:pt x="5947185" y="25143"/>
                  <a:pt x="5845744" y="25143"/>
                </a:cubicBezTo>
                <a:lnTo>
                  <a:pt x="4774181" y="25143"/>
                </a:lnTo>
                <a:lnTo>
                  <a:pt x="4774181" y="587805"/>
                </a:lnTo>
                <a:lnTo>
                  <a:pt x="4621239" y="587805"/>
                </a:lnTo>
                <a:lnTo>
                  <a:pt x="4622258" y="578069"/>
                </a:lnTo>
                <a:cubicBezTo>
                  <a:pt x="4622258" y="503774"/>
                  <a:pt x="4612614" y="437337"/>
                  <a:pt x="4593326" y="378758"/>
                </a:cubicBezTo>
                <a:cubicBezTo>
                  <a:pt x="4574038" y="320179"/>
                  <a:pt x="4549749" y="271959"/>
                  <a:pt x="4520460" y="234097"/>
                </a:cubicBezTo>
                <a:cubicBezTo>
                  <a:pt x="4491170" y="196235"/>
                  <a:pt x="4455094" y="163374"/>
                  <a:pt x="4412232" y="135513"/>
                </a:cubicBezTo>
                <a:cubicBezTo>
                  <a:pt x="4369369" y="107653"/>
                  <a:pt x="4329007" y="86936"/>
                  <a:pt x="4291145" y="73363"/>
                </a:cubicBezTo>
                <a:cubicBezTo>
                  <a:pt x="4253283" y="59790"/>
                  <a:pt x="4211135" y="49074"/>
                  <a:pt x="4164701" y="41216"/>
                </a:cubicBezTo>
                <a:cubicBezTo>
                  <a:pt x="4118266" y="33358"/>
                  <a:pt x="4082190" y="28715"/>
                  <a:pt x="4056473" y="27286"/>
                </a:cubicBezTo>
                <a:cubicBezTo>
                  <a:pt x="4030755" y="25857"/>
                  <a:pt x="4003609" y="25143"/>
                  <a:pt x="3975034" y="25143"/>
                </a:cubicBezTo>
                <a:lnTo>
                  <a:pt x="2869181" y="25143"/>
                </a:lnTo>
                <a:lnTo>
                  <a:pt x="2869181" y="587805"/>
                </a:lnTo>
                <a:lnTo>
                  <a:pt x="2752328" y="587805"/>
                </a:lnTo>
                <a:lnTo>
                  <a:pt x="2753051" y="555901"/>
                </a:lnTo>
                <a:cubicBezTo>
                  <a:pt x="2753676" y="502814"/>
                  <a:pt x="2753810" y="445909"/>
                  <a:pt x="2753452" y="385188"/>
                </a:cubicBezTo>
                <a:lnTo>
                  <a:pt x="2753452" y="25143"/>
                </a:lnTo>
                <a:lnTo>
                  <a:pt x="2226244" y="25143"/>
                </a:lnTo>
                <a:lnTo>
                  <a:pt x="2226244" y="587805"/>
                </a:lnTo>
                <a:lnTo>
                  <a:pt x="1341133" y="587805"/>
                </a:lnTo>
                <a:lnTo>
                  <a:pt x="1341133" y="25143"/>
                </a:lnTo>
                <a:lnTo>
                  <a:pt x="813924" y="25143"/>
                </a:lnTo>
                <a:lnTo>
                  <a:pt x="811781" y="385188"/>
                </a:lnTo>
                <a:cubicBezTo>
                  <a:pt x="811781" y="445909"/>
                  <a:pt x="812228" y="502814"/>
                  <a:pt x="813121" y="555901"/>
                </a:cubicBezTo>
                <a:lnTo>
                  <a:pt x="813988" y="587805"/>
                </a:lnTo>
                <a:lnTo>
                  <a:pt x="639565" y="587805"/>
                </a:lnTo>
                <a:lnTo>
                  <a:pt x="639565" y="13231964"/>
                </a:lnTo>
                <a:lnTo>
                  <a:pt x="10294134" y="13231964"/>
                </a:lnTo>
                <a:lnTo>
                  <a:pt x="10322531" y="13381408"/>
                </a:lnTo>
                <a:cubicBezTo>
                  <a:pt x="10336461" y="13431950"/>
                  <a:pt x="10353784" y="13477581"/>
                  <a:pt x="10374501" y="13518300"/>
                </a:cubicBezTo>
                <a:cubicBezTo>
                  <a:pt x="10431652" y="13626885"/>
                  <a:pt x="10535235" y="13703323"/>
                  <a:pt x="10685254" y="13747614"/>
                </a:cubicBezTo>
                <a:cubicBezTo>
                  <a:pt x="10835274" y="13791905"/>
                  <a:pt x="11022439" y="13814051"/>
                  <a:pt x="11246753" y="13814051"/>
                </a:cubicBezTo>
                <a:cubicBezTo>
                  <a:pt x="11355338" y="13814051"/>
                  <a:pt x="11452494" y="13809407"/>
                  <a:pt x="11538217" y="13800121"/>
                </a:cubicBezTo>
                <a:cubicBezTo>
                  <a:pt x="11623943" y="13790834"/>
                  <a:pt x="11705382" y="13775475"/>
                  <a:pt x="11782535" y="13754043"/>
                </a:cubicBezTo>
                <a:cubicBezTo>
                  <a:pt x="11859686" y="13732612"/>
                  <a:pt x="11925766" y="13702251"/>
                  <a:pt x="11980773" y="13662961"/>
                </a:cubicBezTo>
                <a:cubicBezTo>
                  <a:pt x="12035780" y="13623670"/>
                  <a:pt x="12078285" y="13575450"/>
                  <a:pt x="12108289" y="13518300"/>
                </a:cubicBezTo>
                <a:cubicBezTo>
                  <a:pt x="12129006" y="13477581"/>
                  <a:pt x="12146330" y="13431950"/>
                  <a:pt x="12160260" y="13381408"/>
                </a:cubicBezTo>
                <a:lnTo>
                  <a:pt x="12188657" y="13231964"/>
                </a:lnTo>
                <a:lnTo>
                  <a:pt x="12326887" y="13231964"/>
                </a:lnTo>
                <a:lnTo>
                  <a:pt x="12326887" y="13814051"/>
                </a:lnTo>
                <a:lnTo>
                  <a:pt x="12826235" y="13814051"/>
                </a:lnTo>
                <a:lnTo>
                  <a:pt x="12826235" y="13458292"/>
                </a:lnTo>
                <a:lnTo>
                  <a:pt x="13278435" y="13458292"/>
                </a:lnTo>
                <a:lnTo>
                  <a:pt x="13535611" y="13811908"/>
                </a:lnTo>
                <a:lnTo>
                  <a:pt x="14112111" y="13814051"/>
                </a:lnTo>
                <a:lnTo>
                  <a:pt x="13803501" y="13370424"/>
                </a:lnTo>
                <a:cubicBezTo>
                  <a:pt x="13849578" y="13345064"/>
                  <a:pt x="13889895" y="13315462"/>
                  <a:pt x="13924453" y="13281618"/>
                </a:cubicBezTo>
                <a:lnTo>
                  <a:pt x="13962000" y="13231964"/>
                </a:lnTo>
                <a:lnTo>
                  <a:pt x="14231887" y="13231964"/>
                </a:lnTo>
                <a:lnTo>
                  <a:pt x="14231887" y="13814051"/>
                </a:lnTo>
                <a:lnTo>
                  <a:pt x="14656227" y="13814051"/>
                </a:lnTo>
                <a:lnTo>
                  <a:pt x="15474900" y="13814051"/>
                </a:lnTo>
                <a:cubicBezTo>
                  <a:pt x="15576341" y="13814051"/>
                  <a:pt x="15661352" y="13805121"/>
                  <a:pt x="15729931" y="13787262"/>
                </a:cubicBezTo>
                <a:cubicBezTo>
                  <a:pt x="15798512" y="13769403"/>
                  <a:pt x="15851733" y="13741542"/>
                  <a:pt x="15889595" y="13703680"/>
                </a:cubicBezTo>
                <a:cubicBezTo>
                  <a:pt x="15927457" y="13665818"/>
                  <a:pt x="15953889" y="13622241"/>
                  <a:pt x="15968891" y="13572949"/>
                </a:cubicBezTo>
                <a:cubicBezTo>
                  <a:pt x="15983893" y="13523657"/>
                  <a:pt x="15991393" y="13463293"/>
                  <a:pt x="15991393" y="13391855"/>
                </a:cubicBezTo>
                <a:cubicBezTo>
                  <a:pt x="15991393" y="13358994"/>
                  <a:pt x="15989607" y="13327919"/>
                  <a:pt x="15986036" y="13298629"/>
                </a:cubicBezTo>
                <a:lnTo>
                  <a:pt x="15973049" y="13231964"/>
                </a:lnTo>
                <a:lnTo>
                  <a:pt x="16377992" y="13231964"/>
                </a:lnTo>
                <a:lnTo>
                  <a:pt x="16116885" y="13814051"/>
                </a:lnTo>
                <a:lnTo>
                  <a:pt x="16691242" y="13814051"/>
                </a:lnTo>
                <a:lnTo>
                  <a:pt x="16804828" y="13561162"/>
                </a:lnTo>
                <a:lnTo>
                  <a:pt x="17548491" y="13561162"/>
                </a:lnTo>
                <a:lnTo>
                  <a:pt x="17662077" y="13814051"/>
                </a:lnTo>
                <a:lnTo>
                  <a:pt x="18240721" y="13814051"/>
                </a:lnTo>
                <a:lnTo>
                  <a:pt x="17978783" y="13231964"/>
                </a:lnTo>
                <a:lnTo>
                  <a:pt x="18356211" y="13231964"/>
                </a:lnTo>
                <a:lnTo>
                  <a:pt x="18356211" y="13814051"/>
                </a:lnTo>
                <a:lnTo>
                  <a:pt x="18855559" y="13814051"/>
                </a:lnTo>
                <a:lnTo>
                  <a:pt x="18855559" y="13231964"/>
                </a:lnTo>
                <a:lnTo>
                  <a:pt x="19119419" y="13231964"/>
                </a:lnTo>
                <a:lnTo>
                  <a:pt x="19592795" y="13814051"/>
                </a:lnTo>
                <a:lnTo>
                  <a:pt x="20274311" y="13814051"/>
                </a:lnTo>
                <a:lnTo>
                  <a:pt x="20274311" y="13231964"/>
                </a:lnTo>
                <a:lnTo>
                  <a:pt x="21024983" y="13231964"/>
                </a:lnTo>
                <a:lnTo>
                  <a:pt x="21121081" y="13372567"/>
                </a:lnTo>
                <a:lnTo>
                  <a:pt x="21121081" y="13814051"/>
                </a:lnTo>
                <a:lnTo>
                  <a:pt x="21618287" y="13814051"/>
                </a:lnTo>
                <a:lnTo>
                  <a:pt x="21618287" y="13372567"/>
                </a:lnTo>
                <a:lnTo>
                  <a:pt x="21714667" y="13231964"/>
                </a:lnTo>
                <a:lnTo>
                  <a:pt x="22990505" y="13231964"/>
                </a:lnTo>
                <a:lnTo>
                  <a:pt x="22461487" y="13814051"/>
                </a:lnTo>
                <a:lnTo>
                  <a:pt x="23134427" y="13814051"/>
                </a:lnTo>
                <a:lnTo>
                  <a:pt x="23530907" y="13387569"/>
                </a:lnTo>
                <a:lnTo>
                  <a:pt x="23920955" y="13814051"/>
                </a:lnTo>
                <a:lnTo>
                  <a:pt x="24565839" y="13814051"/>
                </a:lnTo>
                <a:lnTo>
                  <a:pt x="24565839" y="13819767"/>
                </a:lnTo>
                <a:lnTo>
                  <a:pt x="0" y="13819767"/>
                </a:lnTo>
                <a:close/>
              </a:path>
            </a:pathLst>
          </a:custGeom>
          <a:solidFill>
            <a:srgbClr val="FA351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6900" dirty="0">
              <a:ln>
                <a:solidFill>
                  <a:schemeClr val="bg1"/>
                </a:solidFill>
              </a:ln>
              <a:solidFill>
                <a:schemeClr val="bg1"/>
              </a:solidFill>
              <a:latin typeface="Hanson" pitchFamily="2" charset="0"/>
            </a:endParaRPr>
          </a:p>
        </p:txBody>
      </p:sp>
      <p:sp>
        <p:nvSpPr>
          <p:cNvPr id="9" name="Title 1">
            <a:extLst>
              <a:ext uri="{FF2B5EF4-FFF2-40B4-BE49-F238E27FC236}">
                <a16:creationId xmlns:a16="http://schemas.microsoft.com/office/drawing/2014/main" id="{D8B8E90C-8B33-4D4B-B22A-DCFC81EFD34C}"/>
              </a:ext>
            </a:extLst>
          </p:cNvPr>
          <p:cNvSpPr txBox="1">
            <a:spLocks/>
          </p:cNvSpPr>
          <p:nvPr/>
        </p:nvSpPr>
        <p:spPr>
          <a:xfrm>
            <a:off x="1234530" y="7453898"/>
            <a:ext cx="7910378" cy="669001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b="1" dirty="0">
                <a:solidFill>
                  <a:srgbClr val="FA3518"/>
                </a:solidFill>
                <a:latin typeface="Oswald" panose="02000503000000000000" pitchFamily="2" charset="0"/>
                <a:ea typeface="EB Garamond 12" panose="02020502060206020403" pitchFamily="18" charset="0"/>
              </a:rPr>
              <a:t>Keep your inventory in sync</a:t>
            </a:r>
          </a:p>
        </p:txBody>
      </p:sp>
      <p:sp>
        <p:nvSpPr>
          <p:cNvPr id="10" name="Title 1">
            <a:extLst>
              <a:ext uri="{FF2B5EF4-FFF2-40B4-BE49-F238E27FC236}">
                <a16:creationId xmlns:a16="http://schemas.microsoft.com/office/drawing/2014/main" id="{8927AE96-03DD-4B27-AAEF-A8EE80C9F8EF}"/>
              </a:ext>
            </a:extLst>
          </p:cNvPr>
          <p:cNvSpPr txBox="1">
            <a:spLocks/>
          </p:cNvSpPr>
          <p:nvPr/>
        </p:nvSpPr>
        <p:spPr>
          <a:xfrm>
            <a:off x="1267189" y="7453898"/>
            <a:ext cx="7910378" cy="669001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7200" b="1" dirty="0">
                <a:ln>
                  <a:solidFill>
                    <a:schemeClr val="bg1"/>
                  </a:solidFill>
                </a:ln>
                <a:noFill/>
                <a:latin typeface="Oswald" panose="02000503000000000000" pitchFamily="2" charset="0"/>
                <a:ea typeface="EB Garamond 12" panose="02020502060206020403" pitchFamily="18" charset="0"/>
              </a:rPr>
              <a:t>Keep your inventory in sync</a:t>
            </a:r>
          </a:p>
        </p:txBody>
      </p:sp>
      <p:sp>
        <p:nvSpPr>
          <p:cNvPr id="11" name="Title 1">
            <a:extLst>
              <a:ext uri="{FF2B5EF4-FFF2-40B4-BE49-F238E27FC236}">
                <a16:creationId xmlns:a16="http://schemas.microsoft.com/office/drawing/2014/main" id="{9643038A-507D-471E-B05C-BF3708438C4F}"/>
              </a:ext>
            </a:extLst>
          </p:cNvPr>
          <p:cNvSpPr txBox="1">
            <a:spLocks/>
          </p:cNvSpPr>
          <p:nvPr/>
        </p:nvSpPr>
        <p:spPr>
          <a:xfrm>
            <a:off x="7870371" y="2170764"/>
            <a:ext cx="15341693" cy="152290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n-US" sz="2800" dirty="0">
                <a:latin typeface="Roboto" pitchFamily="2" charset="0"/>
                <a:ea typeface="Roboto" pitchFamily="2" charset="0"/>
              </a:rPr>
              <a:t>List a product once and it will be published across all of your connected sales channels. Similarly, when you make changes to your listing – such as updating a photo, title, price </a:t>
            </a:r>
            <a:r>
              <a:rPr lang="en-US" sz="2800" dirty="0" err="1">
                <a:latin typeface="Roboto" pitchFamily="2" charset="0"/>
                <a:ea typeface="Roboto" pitchFamily="2" charset="0"/>
              </a:rPr>
              <a:t>etc</a:t>
            </a:r>
            <a:r>
              <a:rPr lang="en-US" sz="2800" dirty="0">
                <a:latin typeface="Roboto" pitchFamily="2" charset="0"/>
                <a:ea typeface="Roboto" pitchFamily="2" charset="0"/>
              </a:rPr>
              <a:t>,</a:t>
            </a:r>
            <a:endParaRPr lang="en-ID" sz="4800" dirty="0">
              <a:latin typeface="Roboto" pitchFamily="2" charset="0"/>
              <a:ea typeface="Roboto" pitchFamily="2" charset="0"/>
            </a:endParaRPr>
          </a:p>
        </p:txBody>
      </p:sp>
      <p:sp>
        <p:nvSpPr>
          <p:cNvPr id="12" name="Title 1">
            <a:extLst>
              <a:ext uri="{FF2B5EF4-FFF2-40B4-BE49-F238E27FC236}">
                <a16:creationId xmlns:a16="http://schemas.microsoft.com/office/drawing/2014/main" id="{662DC269-0F92-4150-A52D-1FAFA26C4F2F}"/>
              </a:ext>
            </a:extLst>
          </p:cNvPr>
          <p:cNvSpPr txBox="1">
            <a:spLocks/>
          </p:cNvSpPr>
          <p:nvPr/>
        </p:nvSpPr>
        <p:spPr>
          <a:xfrm>
            <a:off x="9633010" y="5725242"/>
            <a:ext cx="8810753" cy="236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With a growing list of sales channels that we’re integrating with, you can sell everywhere your customers are shopping. It’s now easier than ever to gain more exposure, reach new audiences and increase your sales.</a:t>
            </a:r>
            <a:endParaRPr lang="en-ID" sz="2000" dirty="0">
              <a:solidFill>
                <a:schemeClr val="bg1"/>
              </a:solidFill>
              <a:latin typeface="Roboto" pitchFamily="2" charset="0"/>
              <a:ea typeface="Roboto" pitchFamily="2" charset="0"/>
            </a:endParaRPr>
          </a:p>
        </p:txBody>
      </p:sp>
      <p:sp>
        <p:nvSpPr>
          <p:cNvPr id="13" name="Title 1">
            <a:extLst>
              <a:ext uri="{FF2B5EF4-FFF2-40B4-BE49-F238E27FC236}">
                <a16:creationId xmlns:a16="http://schemas.microsoft.com/office/drawing/2014/main" id="{6E74E6AC-2DB0-4CAF-AF7A-EA146DE9578B}"/>
              </a:ext>
            </a:extLst>
          </p:cNvPr>
          <p:cNvSpPr txBox="1">
            <a:spLocks/>
          </p:cNvSpPr>
          <p:nvPr/>
        </p:nvSpPr>
        <p:spPr>
          <a:xfrm>
            <a:off x="9559497" y="4833098"/>
            <a:ext cx="9967796" cy="9453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5400" dirty="0">
                <a:solidFill>
                  <a:schemeClr val="bg1"/>
                </a:solidFill>
                <a:latin typeface="Oswald" panose="02000503000000000000" pitchFamily="2" charset="0"/>
                <a:ea typeface="EB Garamond 12" panose="02020502060206020403" pitchFamily="18" charset="0"/>
              </a:rPr>
              <a:t>[Important Product Initiative]</a:t>
            </a:r>
            <a:endParaRPr lang="en-ID" sz="23900" dirty="0">
              <a:solidFill>
                <a:schemeClr val="bg1"/>
              </a:solidFill>
              <a:latin typeface="Oswald" panose="02000503000000000000" pitchFamily="2" charset="0"/>
              <a:ea typeface="EB Garamond 12" panose="02020502060206020403" pitchFamily="18" charset="0"/>
            </a:endParaRPr>
          </a:p>
        </p:txBody>
      </p:sp>
      <p:sp>
        <p:nvSpPr>
          <p:cNvPr id="14" name="Title 1">
            <a:extLst>
              <a:ext uri="{FF2B5EF4-FFF2-40B4-BE49-F238E27FC236}">
                <a16:creationId xmlns:a16="http://schemas.microsoft.com/office/drawing/2014/main" id="{4D46FE17-9999-49F8-98BD-DEBA1855CBDD}"/>
              </a:ext>
            </a:extLst>
          </p:cNvPr>
          <p:cNvSpPr txBox="1">
            <a:spLocks/>
          </p:cNvSpPr>
          <p:nvPr/>
        </p:nvSpPr>
        <p:spPr>
          <a:xfrm>
            <a:off x="7870371" y="8986666"/>
            <a:ext cx="13324114" cy="613286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4500" dirty="0" err="1">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4500" dirty="0">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15" name="Title 1">
            <a:extLst>
              <a:ext uri="{FF2B5EF4-FFF2-40B4-BE49-F238E27FC236}">
                <a16:creationId xmlns:a16="http://schemas.microsoft.com/office/drawing/2014/main" id="{C2A09DDA-AECA-4754-B847-C8EFA34C1B9C}"/>
              </a:ext>
            </a:extLst>
          </p:cNvPr>
          <p:cNvSpPr txBox="1">
            <a:spLocks/>
          </p:cNvSpPr>
          <p:nvPr/>
        </p:nvSpPr>
        <p:spPr>
          <a:xfrm rot="16200000">
            <a:off x="21264437" y="11254832"/>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ln>
                  <a:solidFill>
                    <a:schemeClr val="bg1"/>
                  </a:solidFill>
                </a:ln>
                <a:noFill/>
                <a:latin typeface="Hanson" pitchFamily="2" charset="0"/>
              </a:rPr>
              <a:t>EXPERIENCE</a:t>
            </a:r>
          </a:p>
        </p:txBody>
      </p:sp>
      <p:sp>
        <p:nvSpPr>
          <p:cNvPr id="16" name="Title 1">
            <a:extLst>
              <a:ext uri="{FF2B5EF4-FFF2-40B4-BE49-F238E27FC236}">
                <a16:creationId xmlns:a16="http://schemas.microsoft.com/office/drawing/2014/main" id="{474E9E3C-E05F-44A1-8FDA-8AF72158E15D}"/>
              </a:ext>
            </a:extLst>
          </p:cNvPr>
          <p:cNvSpPr txBox="1">
            <a:spLocks/>
          </p:cNvSpPr>
          <p:nvPr/>
        </p:nvSpPr>
        <p:spPr>
          <a:xfrm rot="16200000">
            <a:off x="20821090" y="11254831"/>
            <a:ext cx="5599065"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ln>
                  <a:solidFill>
                    <a:schemeClr val="bg1"/>
                  </a:solidFill>
                </a:ln>
                <a:noFill/>
                <a:latin typeface="Hanson" pitchFamily="2" charset="0"/>
              </a:rPr>
              <a:t>EXPERIENCE</a:t>
            </a:r>
          </a:p>
        </p:txBody>
      </p:sp>
    </p:spTree>
    <p:extLst>
      <p:ext uri="{BB962C8B-B14F-4D97-AF65-F5344CB8AC3E}">
        <p14:creationId xmlns:p14="http://schemas.microsoft.com/office/powerpoint/2010/main" val="16471757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8012795-D379-462A-8772-A3FB8AB15308}"/>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0D7C0D1B-30FC-47F1-9D45-8EB1E5E0BF8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12" b="1212"/>
          <a:stretch>
            <a:fillRect/>
          </a:stretch>
        </p:blipFill>
        <p:spPr/>
      </p:pic>
      <p:sp>
        <p:nvSpPr>
          <p:cNvPr id="6" name="Title 1">
            <a:extLst>
              <a:ext uri="{FF2B5EF4-FFF2-40B4-BE49-F238E27FC236}">
                <a16:creationId xmlns:a16="http://schemas.microsoft.com/office/drawing/2014/main" id="{E2ED84AD-909B-4C6E-BE04-2A5BDA39E744}"/>
              </a:ext>
            </a:extLst>
          </p:cNvPr>
          <p:cNvSpPr txBox="1">
            <a:spLocks/>
          </p:cNvSpPr>
          <p:nvPr/>
        </p:nvSpPr>
        <p:spPr>
          <a:xfrm>
            <a:off x="0" y="2040578"/>
            <a:ext cx="19125863" cy="222563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14300" i="1" dirty="0">
                <a:solidFill>
                  <a:srgbClr val="FA3518"/>
                </a:solidFill>
                <a:effectLst>
                  <a:glow rad="228600">
                    <a:schemeClr val="accent2">
                      <a:satMod val="175000"/>
                      <a:alpha val="40000"/>
                    </a:schemeClr>
                  </a:glow>
                </a:effectLst>
                <a:latin typeface="Hanson" pitchFamily="2" charset="0"/>
              </a:rPr>
              <a:t>URBAN STYLE</a:t>
            </a:r>
          </a:p>
        </p:txBody>
      </p:sp>
      <p:sp>
        <p:nvSpPr>
          <p:cNvPr id="7" name="Title 1">
            <a:extLst>
              <a:ext uri="{FF2B5EF4-FFF2-40B4-BE49-F238E27FC236}">
                <a16:creationId xmlns:a16="http://schemas.microsoft.com/office/drawing/2014/main" id="{86136F11-8CAA-46EB-B31D-B994BE477103}"/>
              </a:ext>
            </a:extLst>
          </p:cNvPr>
          <p:cNvSpPr txBox="1">
            <a:spLocks/>
          </p:cNvSpPr>
          <p:nvPr/>
        </p:nvSpPr>
        <p:spPr>
          <a:xfrm>
            <a:off x="143381" y="1975264"/>
            <a:ext cx="19125863" cy="222563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D" sz="14300" i="1" dirty="0">
                <a:ln>
                  <a:solidFill>
                    <a:srgbClr val="0A37F4"/>
                  </a:solidFill>
                </a:ln>
                <a:noFill/>
                <a:effectLst>
                  <a:glow rad="63500">
                    <a:schemeClr val="accent2">
                      <a:satMod val="175000"/>
                      <a:alpha val="40000"/>
                    </a:schemeClr>
                  </a:glow>
                </a:effectLst>
                <a:latin typeface="Hanson" pitchFamily="2" charset="0"/>
              </a:rPr>
              <a:t>URBAN STYLE</a:t>
            </a:r>
          </a:p>
        </p:txBody>
      </p:sp>
      <p:sp>
        <p:nvSpPr>
          <p:cNvPr id="8" name="Subtitle 2">
            <a:extLst>
              <a:ext uri="{FF2B5EF4-FFF2-40B4-BE49-F238E27FC236}">
                <a16:creationId xmlns:a16="http://schemas.microsoft.com/office/drawing/2014/main" id="{60C071A4-C383-41CC-8E24-2E11A99ECE7F}"/>
              </a:ext>
            </a:extLst>
          </p:cNvPr>
          <p:cNvSpPr txBox="1">
            <a:spLocks/>
          </p:cNvSpPr>
          <p:nvPr/>
        </p:nvSpPr>
        <p:spPr>
          <a:xfrm>
            <a:off x="1043116" y="782169"/>
            <a:ext cx="5716912" cy="1258409"/>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4800" dirty="0">
                <a:solidFill>
                  <a:schemeClr val="bg1"/>
                </a:solidFill>
                <a:latin typeface="Oswald" panose="02000503000000000000" pitchFamily="2" charset="0"/>
                <a:ea typeface="Roboto" pitchFamily="2" charset="0"/>
              </a:rPr>
              <a:t>The Culture Conference</a:t>
            </a:r>
            <a:endParaRPr lang="en-US" sz="1000" dirty="0">
              <a:solidFill>
                <a:schemeClr val="bg1"/>
              </a:solidFill>
              <a:latin typeface="Oswald" panose="02000503000000000000" pitchFamily="2" charset="0"/>
              <a:ea typeface="Roboto" pitchFamily="2" charset="0"/>
              <a:cs typeface="Lato Light" panose="020F0502020204030203" pitchFamily="34" charset="0"/>
            </a:endParaRPr>
          </a:p>
        </p:txBody>
      </p:sp>
      <p:sp>
        <p:nvSpPr>
          <p:cNvPr id="9" name="Rectangle 8">
            <a:extLst>
              <a:ext uri="{FF2B5EF4-FFF2-40B4-BE49-F238E27FC236}">
                <a16:creationId xmlns:a16="http://schemas.microsoft.com/office/drawing/2014/main" id="{B8C3699F-4693-49E1-B8CB-1F48DA9A523B}"/>
              </a:ext>
            </a:extLst>
          </p:cNvPr>
          <p:cNvSpPr/>
          <p:nvPr/>
        </p:nvSpPr>
        <p:spPr>
          <a:xfrm>
            <a:off x="11416145" y="4337462"/>
            <a:ext cx="823480" cy="8497888"/>
          </a:xfrm>
          <a:prstGeom prst="rect">
            <a:avLst/>
          </a:prstGeom>
          <a:solidFill>
            <a:srgbClr val="0A3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ubtitle 2">
            <a:extLst>
              <a:ext uri="{FF2B5EF4-FFF2-40B4-BE49-F238E27FC236}">
                <a16:creationId xmlns:a16="http://schemas.microsoft.com/office/drawing/2014/main" id="{F229D63F-88D1-42BD-ADE0-9CCA59967536}"/>
              </a:ext>
            </a:extLst>
          </p:cNvPr>
          <p:cNvSpPr txBox="1">
            <a:spLocks/>
          </p:cNvSpPr>
          <p:nvPr/>
        </p:nvSpPr>
        <p:spPr>
          <a:xfrm>
            <a:off x="1043116" y="4331524"/>
            <a:ext cx="9831713" cy="25439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2500" dirty="0">
                <a:solidFill>
                  <a:srgbClr val="FA3518"/>
                </a:solidFill>
                <a:latin typeface="Roboto" pitchFamily="2" charset="0"/>
                <a:ea typeface="Roboto" pitchFamily="2" charset="0"/>
              </a:rPr>
              <a:t>Together we created a cohesive and congruent world. I gained a lot more respect for branding and the power of that consistency to create an instant world for people. </a:t>
            </a:r>
          </a:p>
        </p:txBody>
      </p:sp>
      <p:sp>
        <p:nvSpPr>
          <p:cNvPr id="11" name="Title 1">
            <a:extLst>
              <a:ext uri="{FF2B5EF4-FFF2-40B4-BE49-F238E27FC236}">
                <a16:creationId xmlns:a16="http://schemas.microsoft.com/office/drawing/2014/main" id="{658D742A-BD69-42BD-B380-AE5E6D1FC1BB}"/>
              </a:ext>
            </a:extLst>
          </p:cNvPr>
          <p:cNvSpPr txBox="1">
            <a:spLocks/>
          </p:cNvSpPr>
          <p:nvPr/>
        </p:nvSpPr>
        <p:spPr>
          <a:xfrm>
            <a:off x="1043116" y="7088601"/>
            <a:ext cx="9831713" cy="12561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pc="600" dirty="0">
                <a:ln w="76200">
                  <a:noFill/>
                </a:ln>
                <a:solidFill>
                  <a:srgbClr val="0A37F4"/>
                </a:solidFill>
                <a:latin typeface="Oswald" panose="02000503000000000000" pitchFamily="2" charset="0"/>
              </a:rPr>
              <a:t>TWO CHOICE SLIDE TEMPLATE HERE.</a:t>
            </a:r>
          </a:p>
        </p:txBody>
      </p:sp>
      <p:sp>
        <p:nvSpPr>
          <p:cNvPr id="12" name="Title 1">
            <a:extLst>
              <a:ext uri="{FF2B5EF4-FFF2-40B4-BE49-F238E27FC236}">
                <a16:creationId xmlns:a16="http://schemas.microsoft.com/office/drawing/2014/main" id="{D15B565E-D0F9-4DB4-8191-D8AE6FD09672}"/>
              </a:ext>
            </a:extLst>
          </p:cNvPr>
          <p:cNvSpPr txBox="1">
            <a:spLocks/>
          </p:cNvSpPr>
          <p:nvPr/>
        </p:nvSpPr>
        <p:spPr>
          <a:xfrm>
            <a:off x="1043116" y="8615006"/>
            <a:ext cx="9635771" cy="366408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sz="4000" dirty="0">
                <a:solidFill>
                  <a:srgbClr val="FA3518"/>
                </a:solidFill>
                <a:latin typeface="Oswald" panose="02000503000000000000" pitchFamily="2" charset="0"/>
                <a:ea typeface="Roboto" pitchFamily="2" charset="0"/>
              </a:rPr>
              <a:t>Most of projects I do every day can’t be showcased here due to </a:t>
            </a:r>
            <a:r>
              <a:rPr lang="en-US" sz="4000" dirty="0" err="1">
                <a:solidFill>
                  <a:srgbClr val="FA3518"/>
                </a:solidFill>
                <a:latin typeface="Oswald" panose="02000503000000000000" pitchFamily="2" charset="0"/>
                <a:ea typeface="Roboto" pitchFamily="2" charset="0"/>
              </a:rPr>
              <a:t>confidentaility</a:t>
            </a:r>
            <a:r>
              <a:rPr lang="en-US" sz="4000" dirty="0">
                <a:solidFill>
                  <a:srgbClr val="FA3518"/>
                </a:solidFill>
                <a:latin typeface="Oswald" panose="02000503000000000000" pitchFamily="2" charset="0"/>
                <a:ea typeface="Roboto" pitchFamily="2" charset="0"/>
              </a:rPr>
              <a:t>.  Contact me to get a full picture of my skills and capabilities.</a:t>
            </a:r>
          </a:p>
        </p:txBody>
      </p:sp>
      <p:cxnSp>
        <p:nvCxnSpPr>
          <p:cNvPr id="15" name="Straight Connector 14">
            <a:extLst>
              <a:ext uri="{FF2B5EF4-FFF2-40B4-BE49-F238E27FC236}">
                <a16:creationId xmlns:a16="http://schemas.microsoft.com/office/drawing/2014/main" id="{F1F39B27-1E1C-4380-ADCF-B69AC4A0EBD9}"/>
              </a:ext>
            </a:extLst>
          </p:cNvPr>
          <p:cNvCxnSpPr/>
          <p:nvPr/>
        </p:nvCxnSpPr>
        <p:spPr>
          <a:xfrm>
            <a:off x="0" y="13258800"/>
            <a:ext cx="24479250" cy="0"/>
          </a:xfrm>
          <a:prstGeom prst="line">
            <a:avLst/>
          </a:prstGeom>
          <a:ln>
            <a:solidFill>
              <a:srgbClr val="FA3518"/>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EE4A2F2-2703-440E-A3AC-43FA56660815}"/>
              </a:ext>
            </a:extLst>
          </p:cNvPr>
          <p:cNvCxnSpPr/>
          <p:nvPr/>
        </p:nvCxnSpPr>
        <p:spPr>
          <a:xfrm>
            <a:off x="0" y="391886"/>
            <a:ext cx="24479250" cy="0"/>
          </a:xfrm>
          <a:prstGeom prst="line">
            <a:avLst/>
          </a:prstGeom>
          <a:ln>
            <a:solidFill>
              <a:srgbClr val="FA3518"/>
            </a:solidFill>
            <a:prstDash val="lgDash"/>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0A0F1E55-7CF7-4B67-9745-9902CB0783B9}"/>
              </a:ext>
            </a:extLst>
          </p:cNvPr>
          <p:cNvSpPr txBox="1">
            <a:spLocks/>
          </p:cNvSpPr>
          <p:nvPr/>
        </p:nvSpPr>
        <p:spPr>
          <a:xfrm>
            <a:off x="9483762" y="9234512"/>
            <a:ext cx="11671949" cy="585617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100" dirty="0" err="1">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7100" dirty="0">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Tree>
    <p:extLst>
      <p:ext uri="{BB962C8B-B14F-4D97-AF65-F5344CB8AC3E}">
        <p14:creationId xmlns:p14="http://schemas.microsoft.com/office/powerpoint/2010/main" val="30803820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B8967-98AF-478D-8688-DB1C4C9151AE}"/>
              </a:ext>
            </a:extLst>
          </p:cNvPr>
          <p:cNvSpPr/>
          <p:nvPr/>
        </p:nvSpPr>
        <p:spPr>
          <a:xfrm>
            <a:off x="0" y="0"/>
            <a:ext cx="24479250" cy="13679488"/>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Freeform: Shape 41">
            <a:extLst>
              <a:ext uri="{FF2B5EF4-FFF2-40B4-BE49-F238E27FC236}">
                <a16:creationId xmlns:a16="http://schemas.microsoft.com/office/drawing/2014/main" id="{EC99806C-CCDC-4450-9EC6-273FF04F4911}"/>
              </a:ext>
            </a:extLst>
          </p:cNvPr>
          <p:cNvSpPr/>
          <p:nvPr/>
        </p:nvSpPr>
        <p:spPr>
          <a:xfrm>
            <a:off x="-32471" y="-1"/>
            <a:ext cx="24565842" cy="13819767"/>
          </a:xfrm>
          <a:custGeom>
            <a:avLst/>
            <a:gdLst>
              <a:gd name="connsiteX0" fmla="*/ 637310 w 24479253"/>
              <a:gd name="connsiteY0" fmla="*/ 584521 h 13742556"/>
              <a:gd name="connsiteX1" fmla="*/ 637310 w 24479253"/>
              <a:gd name="connsiteY1" fmla="*/ 13158037 h 13742556"/>
              <a:gd name="connsiteX2" fmla="*/ 23718981 w 24479253"/>
              <a:gd name="connsiteY2" fmla="*/ 13158037 h 13742556"/>
              <a:gd name="connsiteX3" fmla="*/ 23718981 w 24479253"/>
              <a:gd name="connsiteY3" fmla="*/ 584521 h 13742556"/>
              <a:gd name="connsiteX4" fmla="*/ 0 w 24479253"/>
              <a:gd name="connsiteY4" fmla="*/ 0 h 13742556"/>
              <a:gd name="connsiteX5" fmla="*/ 24479253 w 24479253"/>
              <a:gd name="connsiteY5" fmla="*/ 0 h 13742556"/>
              <a:gd name="connsiteX6" fmla="*/ 24479253 w 24479253"/>
              <a:gd name="connsiteY6" fmla="*/ 13742556 h 13742556"/>
              <a:gd name="connsiteX7" fmla="*/ 0 w 24479253"/>
              <a:gd name="connsiteY7" fmla="*/ 13742556 h 1374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3" h="13742556">
                <a:moveTo>
                  <a:pt x="637310" y="584521"/>
                </a:moveTo>
                <a:lnTo>
                  <a:pt x="637310" y="13158037"/>
                </a:lnTo>
                <a:lnTo>
                  <a:pt x="23718981" y="13158037"/>
                </a:lnTo>
                <a:lnTo>
                  <a:pt x="23718981" y="584521"/>
                </a:lnTo>
                <a:close/>
                <a:moveTo>
                  <a:pt x="0" y="0"/>
                </a:moveTo>
                <a:lnTo>
                  <a:pt x="24479253" y="0"/>
                </a:lnTo>
                <a:lnTo>
                  <a:pt x="24479253" y="13742556"/>
                </a:lnTo>
                <a:lnTo>
                  <a:pt x="0" y="1374255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48AEC89C-34F3-442E-8F60-C44687C7129E}"/>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t="21085" b="21085"/>
          <a:stretch>
            <a:fillRect/>
          </a:stretch>
        </p:blipFill>
        <p:spPr/>
      </p:pic>
      <p:pic>
        <p:nvPicPr>
          <p:cNvPr id="8" name="图片占位符 7">
            <a:extLst>
              <a:ext uri="{FF2B5EF4-FFF2-40B4-BE49-F238E27FC236}">
                <a16:creationId xmlns:a16="http://schemas.microsoft.com/office/drawing/2014/main" id="{4F05E517-C7FB-494F-8B06-E56669DBD11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856" r="2856"/>
          <a:stretch>
            <a:fillRect/>
          </a:stretch>
        </p:blipFill>
        <p:spPr/>
      </p:pic>
      <p:pic>
        <p:nvPicPr>
          <p:cNvPr id="12" name="图片占位符 11">
            <a:extLst>
              <a:ext uri="{FF2B5EF4-FFF2-40B4-BE49-F238E27FC236}">
                <a16:creationId xmlns:a16="http://schemas.microsoft.com/office/drawing/2014/main" id="{092F746F-6908-471A-80C3-CA776C0FAFA6}"/>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26149" b="26149"/>
          <a:stretch>
            <a:fillRect/>
          </a:stretch>
        </p:blipFill>
        <p:spPr/>
      </p:pic>
      <p:pic>
        <p:nvPicPr>
          <p:cNvPr id="14" name="图片占位符 13">
            <a:extLst>
              <a:ext uri="{FF2B5EF4-FFF2-40B4-BE49-F238E27FC236}">
                <a16:creationId xmlns:a16="http://schemas.microsoft.com/office/drawing/2014/main" id="{CAD2C6D7-82D4-4AE7-A1C6-873CE382F670}"/>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t="2032" b="2032"/>
          <a:stretch>
            <a:fillRect/>
          </a:stretch>
        </p:blipFill>
        <p:spPr/>
      </p:pic>
      <p:pic>
        <p:nvPicPr>
          <p:cNvPr id="16" name="图片占位符 15">
            <a:extLst>
              <a:ext uri="{FF2B5EF4-FFF2-40B4-BE49-F238E27FC236}">
                <a16:creationId xmlns:a16="http://schemas.microsoft.com/office/drawing/2014/main" id="{87A560D3-D8FB-4BB3-9A95-FC2644FE8E64}"/>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t="1908" b="1908"/>
          <a:stretch>
            <a:fillRect/>
          </a:stretch>
        </p:blipFill>
        <p:spPr/>
      </p:pic>
      <p:sp>
        <p:nvSpPr>
          <p:cNvPr id="43" name="Title 1">
            <a:extLst>
              <a:ext uri="{FF2B5EF4-FFF2-40B4-BE49-F238E27FC236}">
                <a16:creationId xmlns:a16="http://schemas.microsoft.com/office/drawing/2014/main" id="{AC8033A9-E218-4B01-A350-AD18DA3F091B}"/>
              </a:ext>
            </a:extLst>
          </p:cNvPr>
          <p:cNvSpPr txBox="1">
            <a:spLocks/>
          </p:cNvSpPr>
          <p:nvPr/>
        </p:nvSpPr>
        <p:spPr>
          <a:xfrm>
            <a:off x="16708582" y="3481070"/>
            <a:ext cx="4274994" cy="2147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Of.</a:t>
            </a:r>
            <a:endParaRPr lang="en-ID" sz="14000" dirty="0">
              <a:solidFill>
                <a:schemeClr val="bg1"/>
              </a:solidFill>
              <a:latin typeface="Oswald" panose="02000503000000000000" pitchFamily="2" charset="0"/>
              <a:ea typeface="EB Garamond 12" panose="02020502060206020403" pitchFamily="18" charset="0"/>
            </a:endParaRPr>
          </a:p>
        </p:txBody>
      </p:sp>
      <p:sp>
        <p:nvSpPr>
          <p:cNvPr id="44" name="Title 1">
            <a:extLst>
              <a:ext uri="{FF2B5EF4-FFF2-40B4-BE49-F238E27FC236}">
                <a16:creationId xmlns:a16="http://schemas.microsoft.com/office/drawing/2014/main" id="{B09B7983-1C80-4CE2-8C9D-384045E1A317}"/>
              </a:ext>
            </a:extLst>
          </p:cNvPr>
          <p:cNvSpPr txBox="1">
            <a:spLocks/>
          </p:cNvSpPr>
          <p:nvPr/>
        </p:nvSpPr>
        <p:spPr>
          <a:xfrm>
            <a:off x="16708582" y="5023211"/>
            <a:ext cx="5937540" cy="2147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Views.</a:t>
            </a:r>
            <a:endParaRPr lang="en-ID" sz="14000" dirty="0">
              <a:solidFill>
                <a:schemeClr val="bg1"/>
              </a:solidFill>
              <a:latin typeface="Oswald" panose="02000503000000000000" pitchFamily="2" charset="0"/>
              <a:ea typeface="EB Garamond 12" panose="02020502060206020403" pitchFamily="18" charset="0"/>
            </a:endParaRPr>
          </a:p>
        </p:txBody>
      </p:sp>
      <p:sp>
        <p:nvSpPr>
          <p:cNvPr id="45" name="Title 1">
            <a:extLst>
              <a:ext uri="{FF2B5EF4-FFF2-40B4-BE49-F238E27FC236}">
                <a16:creationId xmlns:a16="http://schemas.microsoft.com/office/drawing/2014/main" id="{EFF4DECC-C401-4240-A34E-FACE3E2ED666}"/>
              </a:ext>
            </a:extLst>
          </p:cNvPr>
          <p:cNvSpPr txBox="1">
            <a:spLocks/>
          </p:cNvSpPr>
          <p:nvPr/>
        </p:nvSpPr>
        <p:spPr>
          <a:xfrm>
            <a:off x="16708582" y="1808957"/>
            <a:ext cx="5937540" cy="2147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Point.</a:t>
            </a:r>
            <a:endParaRPr lang="en-ID" sz="14000" dirty="0">
              <a:solidFill>
                <a:schemeClr val="bg1"/>
              </a:solidFill>
              <a:latin typeface="Oswald" panose="02000503000000000000" pitchFamily="2" charset="0"/>
              <a:ea typeface="EB Garamond 12" panose="02020502060206020403" pitchFamily="18" charset="0"/>
            </a:endParaRPr>
          </a:p>
        </p:txBody>
      </p:sp>
      <p:sp>
        <p:nvSpPr>
          <p:cNvPr id="46" name="Subtitle 2">
            <a:extLst>
              <a:ext uri="{FF2B5EF4-FFF2-40B4-BE49-F238E27FC236}">
                <a16:creationId xmlns:a16="http://schemas.microsoft.com/office/drawing/2014/main" id="{7D9F162D-C653-41E2-8832-545EA81E31E5}"/>
              </a:ext>
            </a:extLst>
          </p:cNvPr>
          <p:cNvSpPr txBox="1">
            <a:spLocks/>
          </p:cNvSpPr>
          <p:nvPr/>
        </p:nvSpPr>
        <p:spPr>
          <a:xfrm>
            <a:off x="16895177" y="7080488"/>
            <a:ext cx="7271110" cy="38269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2500" dirty="0">
                <a:solidFill>
                  <a:schemeClr val="bg1"/>
                </a:solidFill>
                <a:latin typeface="Roboto" pitchFamily="2" charset="0"/>
                <a:ea typeface="Roboto" pitchFamily="2" charset="0"/>
              </a:rPr>
              <a:t>Together we created a cohesive and congruent world. I gained a lot more respect for branding and the power of that consistency to create an instant world for people. </a:t>
            </a:r>
          </a:p>
        </p:txBody>
      </p:sp>
      <p:sp>
        <p:nvSpPr>
          <p:cNvPr id="48" name="Title 1">
            <a:extLst>
              <a:ext uri="{FF2B5EF4-FFF2-40B4-BE49-F238E27FC236}">
                <a16:creationId xmlns:a16="http://schemas.microsoft.com/office/drawing/2014/main" id="{E453842E-B7D3-4A33-9427-92ABF4A31136}"/>
              </a:ext>
            </a:extLst>
          </p:cNvPr>
          <p:cNvSpPr txBox="1">
            <a:spLocks/>
          </p:cNvSpPr>
          <p:nvPr/>
        </p:nvSpPr>
        <p:spPr>
          <a:xfrm>
            <a:off x="-1726572" y="606988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49" name="Title 1">
            <a:extLst>
              <a:ext uri="{FF2B5EF4-FFF2-40B4-BE49-F238E27FC236}">
                <a16:creationId xmlns:a16="http://schemas.microsoft.com/office/drawing/2014/main" id="{99744A73-08A8-4519-9F57-1F71FA424861}"/>
              </a:ext>
            </a:extLst>
          </p:cNvPr>
          <p:cNvSpPr txBox="1">
            <a:spLocks/>
          </p:cNvSpPr>
          <p:nvPr/>
        </p:nvSpPr>
        <p:spPr>
          <a:xfrm>
            <a:off x="-1920428" y="6226607"/>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FA3518"/>
                </a:solidFill>
                <a:latin typeface="Hanson" pitchFamily="2" charset="0"/>
              </a:rPr>
              <a:t>URBANYX</a:t>
            </a:r>
          </a:p>
        </p:txBody>
      </p:sp>
      <p:sp>
        <p:nvSpPr>
          <p:cNvPr id="50" name="Title 1">
            <a:extLst>
              <a:ext uri="{FF2B5EF4-FFF2-40B4-BE49-F238E27FC236}">
                <a16:creationId xmlns:a16="http://schemas.microsoft.com/office/drawing/2014/main" id="{C7F11CD6-048A-407F-BC91-60FD764CB4D1}"/>
              </a:ext>
            </a:extLst>
          </p:cNvPr>
          <p:cNvSpPr txBox="1">
            <a:spLocks/>
          </p:cNvSpPr>
          <p:nvPr/>
        </p:nvSpPr>
        <p:spPr>
          <a:xfrm>
            <a:off x="-2114284" y="644611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47" name="Title 1">
            <a:extLst>
              <a:ext uri="{FF2B5EF4-FFF2-40B4-BE49-F238E27FC236}">
                <a16:creationId xmlns:a16="http://schemas.microsoft.com/office/drawing/2014/main" id="{2712D2D2-F830-479D-ACFA-18A88F4DF5AE}"/>
              </a:ext>
            </a:extLst>
          </p:cNvPr>
          <p:cNvSpPr txBox="1">
            <a:spLocks/>
          </p:cNvSpPr>
          <p:nvPr/>
        </p:nvSpPr>
        <p:spPr>
          <a:xfrm>
            <a:off x="1864303" y="5975685"/>
            <a:ext cx="13324114" cy="613286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4500" dirty="0" err="1">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4500" dirty="0">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51" name="Title 1">
            <a:extLst>
              <a:ext uri="{FF2B5EF4-FFF2-40B4-BE49-F238E27FC236}">
                <a16:creationId xmlns:a16="http://schemas.microsoft.com/office/drawing/2014/main" id="{84C1414D-1587-4FD1-8250-4B52933DCB86}"/>
              </a:ext>
            </a:extLst>
          </p:cNvPr>
          <p:cNvSpPr txBox="1">
            <a:spLocks/>
          </p:cNvSpPr>
          <p:nvPr/>
        </p:nvSpPr>
        <p:spPr>
          <a:xfrm>
            <a:off x="1142736" y="10201849"/>
            <a:ext cx="10705446" cy="278139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Finally, include the key data your investors want to see. This will vary from company to company, but we recommend all companies track Revenue, Burn, Cash in Bank. Include everything you think investors will want to see, but don't go overboard with unimportant numbers. If you aren't sure what charts/metrics to include, just ask!</a:t>
            </a:r>
            <a:endParaRPr lang="en-ID" sz="2000" b="1" spc="-300" dirty="0">
              <a:solidFill>
                <a:schemeClr val="bg1"/>
              </a:solidFill>
              <a:latin typeface="Roboto" pitchFamily="2" charset="0"/>
              <a:ea typeface="Roboto" pitchFamily="2" charset="0"/>
            </a:endParaRPr>
          </a:p>
        </p:txBody>
      </p:sp>
      <p:sp>
        <p:nvSpPr>
          <p:cNvPr id="52" name="Title 1">
            <a:extLst>
              <a:ext uri="{FF2B5EF4-FFF2-40B4-BE49-F238E27FC236}">
                <a16:creationId xmlns:a16="http://schemas.microsoft.com/office/drawing/2014/main" id="{D7F18411-0CCC-4395-B3B2-2752F2522A3A}"/>
              </a:ext>
            </a:extLst>
          </p:cNvPr>
          <p:cNvSpPr txBox="1">
            <a:spLocks/>
          </p:cNvSpPr>
          <p:nvPr/>
        </p:nvSpPr>
        <p:spPr>
          <a:xfrm rot="346868">
            <a:off x="18399550" y="11781372"/>
            <a:ext cx="5676196" cy="5714509"/>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STEP.OUR.STEP.OUR.STEP.OUR.STEP.</a:t>
            </a:r>
          </a:p>
        </p:txBody>
      </p:sp>
    </p:spTree>
    <p:extLst>
      <p:ext uri="{BB962C8B-B14F-4D97-AF65-F5344CB8AC3E}">
        <p14:creationId xmlns:p14="http://schemas.microsoft.com/office/powerpoint/2010/main" val="48035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ED9952-8ECE-44F0-A9F9-9FEAD701939C}"/>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Freeform: Shape 11">
            <a:extLst>
              <a:ext uri="{FF2B5EF4-FFF2-40B4-BE49-F238E27FC236}">
                <a16:creationId xmlns:a16="http://schemas.microsoft.com/office/drawing/2014/main" id="{C38CCB49-7BE0-4859-BF72-CC22BC425958}"/>
              </a:ext>
            </a:extLst>
          </p:cNvPr>
          <p:cNvSpPr/>
          <p:nvPr/>
        </p:nvSpPr>
        <p:spPr>
          <a:xfrm>
            <a:off x="0" y="-91355"/>
            <a:ext cx="24565842" cy="13819767"/>
          </a:xfrm>
          <a:custGeom>
            <a:avLst/>
            <a:gdLst>
              <a:gd name="connsiteX0" fmla="*/ 637310 w 24479253"/>
              <a:gd name="connsiteY0" fmla="*/ 584521 h 13742556"/>
              <a:gd name="connsiteX1" fmla="*/ 637310 w 24479253"/>
              <a:gd name="connsiteY1" fmla="*/ 13158037 h 13742556"/>
              <a:gd name="connsiteX2" fmla="*/ 23718981 w 24479253"/>
              <a:gd name="connsiteY2" fmla="*/ 13158037 h 13742556"/>
              <a:gd name="connsiteX3" fmla="*/ 23718981 w 24479253"/>
              <a:gd name="connsiteY3" fmla="*/ 584521 h 13742556"/>
              <a:gd name="connsiteX4" fmla="*/ 0 w 24479253"/>
              <a:gd name="connsiteY4" fmla="*/ 0 h 13742556"/>
              <a:gd name="connsiteX5" fmla="*/ 24479253 w 24479253"/>
              <a:gd name="connsiteY5" fmla="*/ 0 h 13742556"/>
              <a:gd name="connsiteX6" fmla="*/ 24479253 w 24479253"/>
              <a:gd name="connsiteY6" fmla="*/ 13742556 h 13742556"/>
              <a:gd name="connsiteX7" fmla="*/ 0 w 24479253"/>
              <a:gd name="connsiteY7" fmla="*/ 13742556 h 1374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3" h="13742556">
                <a:moveTo>
                  <a:pt x="637310" y="584521"/>
                </a:moveTo>
                <a:lnTo>
                  <a:pt x="637310" y="13158037"/>
                </a:lnTo>
                <a:lnTo>
                  <a:pt x="23718981" y="13158037"/>
                </a:lnTo>
                <a:lnTo>
                  <a:pt x="23718981" y="584521"/>
                </a:lnTo>
                <a:close/>
                <a:moveTo>
                  <a:pt x="0" y="0"/>
                </a:moveTo>
                <a:lnTo>
                  <a:pt x="24479253" y="0"/>
                </a:lnTo>
                <a:lnTo>
                  <a:pt x="24479253" y="13742556"/>
                </a:lnTo>
                <a:lnTo>
                  <a:pt x="0" y="1374255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0" name="图片占位符 9">
            <a:extLst>
              <a:ext uri="{FF2B5EF4-FFF2-40B4-BE49-F238E27FC236}">
                <a16:creationId xmlns:a16="http://schemas.microsoft.com/office/drawing/2014/main" id="{D95F52B7-12D1-423A-B0FC-1CB7046DDB66}"/>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8785" r="18785"/>
          <a:stretch>
            <a:fillRect/>
          </a:stretch>
        </p:blipFill>
        <p:spPr/>
      </p:pic>
      <p:pic>
        <p:nvPicPr>
          <p:cNvPr id="7" name="图片占位符 6">
            <a:extLst>
              <a:ext uri="{FF2B5EF4-FFF2-40B4-BE49-F238E27FC236}">
                <a16:creationId xmlns:a16="http://schemas.microsoft.com/office/drawing/2014/main" id="{FCBE5278-031F-4536-AE36-34B66207CE8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7961" r="17961"/>
          <a:stretch>
            <a:fillRect/>
          </a:stretch>
        </p:blipFill>
        <p:spPr/>
      </p:pic>
      <p:pic>
        <p:nvPicPr>
          <p:cNvPr id="3" name="图片占位符 2">
            <a:extLst>
              <a:ext uri="{FF2B5EF4-FFF2-40B4-BE49-F238E27FC236}">
                <a16:creationId xmlns:a16="http://schemas.microsoft.com/office/drawing/2014/main" id="{80684D25-E743-483C-A540-ABA1366D9FEA}"/>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15658" r="15658"/>
          <a:stretch>
            <a:fillRect/>
          </a:stretch>
        </p:blipFill>
        <p:spPr/>
      </p:pic>
      <p:sp>
        <p:nvSpPr>
          <p:cNvPr id="32" name="Title 1">
            <a:extLst>
              <a:ext uri="{FF2B5EF4-FFF2-40B4-BE49-F238E27FC236}">
                <a16:creationId xmlns:a16="http://schemas.microsoft.com/office/drawing/2014/main" id="{67097BCF-D7F0-4F1E-AFD1-8C58956A42F8}"/>
              </a:ext>
            </a:extLst>
          </p:cNvPr>
          <p:cNvSpPr txBox="1">
            <a:spLocks/>
          </p:cNvSpPr>
          <p:nvPr/>
        </p:nvSpPr>
        <p:spPr>
          <a:xfrm>
            <a:off x="-15833" y="7278494"/>
            <a:ext cx="19137086" cy="479674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800" dirty="0">
                <a:solidFill>
                  <a:schemeClr val="bg1"/>
                </a:solidFill>
                <a:latin typeface="Oswald" panose="02000503000000000000" pitchFamily="2" charset="0"/>
                <a:cs typeface="Rajdhani SemiBold" panose="02000000000000000000" pitchFamily="2" charset="0"/>
              </a:rPr>
              <a:t>URBANYX</a:t>
            </a:r>
          </a:p>
        </p:txBody>
      </p:sp>
      <p:sp>
        <p:nvSpPr>
          <p:cNvPr id="33" name="Rectangle 32">
            <a:extLst>
              <a:ext uri="{FF2B5EF4-FFF2-40B4-BE49-F238E27FC236}">
                <a16:creationId xmlns:a16="http://schemas.microsoft.com/office/drawing/2014/main" id="{FC73C9B9-160E-4953-9685-D7BA94DE2261}"/>
              </a:ext>
            </a:extLst>
          </p:cNvPr>
          <p:cNvSpPr/>
          <p:nvPr/>
        </p:nvSpPr>
        <p:spPr>
          <a:xfrm>
            <a:off x="1411888" y="9741359"/>
            <a:ext cx="16239793" cy="1310517"/>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Title 1">
            <a:extLst>
              <a:ext uri="{FF2B5EF4-FFF2-40B4-BE49-F238E27FC236}">
                <a16:creationId xmlns:a16="http://schemas.microsoft.com/office/drawing/2014/main" id="{F3A99B27-4074-4033-A12F-39DD1A60EA4A}"/>
              </a:ext>
            </a:extLst>
          </p:cNvPr>
          <p:cNvSpPr txBox="1">
            <a:spLocks/>
          </p:cNvSpPr>
          <p:nvPr/>
        </p:nvSpPr>
        <p:spPr>
          <a:xfrm>
            <a:off x="4714236" y="7716485"/>
            <a:ext cx="10219479" cy="627452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900" dirty="0">
                <a:solidFill>
                  <a:srgbClr val="000000"/>
                </a:solidFill>
                <a:latin typeface="Puzzled" panose="00000500000000000000" pitchFamily="50" charset="0"/>
                <a:cs typeface="Rajdhani SemiBold" panose="02000000000000000000" pitchFamily="2" charset="0"/>
              </a:rPr>
              <a:t>Sharing</a:t>
            </a:r>
          </a:p>
        </p:txBody>
      </p:sp>
      <p:sp>
        <p:nvSpPr>
          <p:cNvPr id="35" name="Title 1">
            <a:extLst>
              <a:ext uri="{FF2B5EF4-FFF2-40B4-BE49-F238E27FC236}">
                <a16:creationId xmlns:a16="http://schemas.microsoft.com/office/drawing/2014/main" id="{BAB08715-DE45-4A1E-8EBF-384C494B04DF}"/>
              </a:ext>
            </a:extLst>
          </p:cNvPr>
          <p:cNvSpPr txBox="1">
            <a:spLocks/>
          </p:cNvSpPr>
          <p:nvPr/>
        </p:nvSpPr>
        <p:spPr>
          <a:xfrm>
            <a:off x="19093533" y="3870697"/>
            <a:ext cx="4330013" cy="49581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Keeping track of your products across multiple sales channels is time consuming and prone to error. Hollow keeps your stock levels in perfect sync, tracking every sale you make and automatically updating your inventory everywhere you sell.</a:t>
            </a:r>
          </a:p>
        </p:txBody>
      </p:sp>
      <p:sp>
        <p:nvSpPr>
          <p:cNvPr id="36" name="Subtitle 2">
            <a:extLst>
              <a:ext uri="{FF2B5EF4-FFF2-40B4-BE49-F238E27FC236}">
                <a16:creationId xmlns:a16="http://schemas.microsoft.com/office/drawing/2014/main" id="{5C7F3424-82C7-44E4-861C-677357C6A184}"/>
              </a:ext>
            </a:extLst>
          </p:cNvPr>
          <p:cNvSpPr txBox="1">
            <a:spLocks/>
          </p:cNvSpPr>
          <p:nvPr/>
        </p:nvSpPr>
        <p:spPr>
          <a:xfrm>
            <a:off x="19057629" y="8646110"/>
            <a:ext cx="4365918" cy="220763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defRPr/>
            </a:pPr>
            <a:r>
              <a:rPr lang="en-US" sz="1800" dirty="0">
                <a:solidFill>
                  <a:schemeClr val="bg1"/>
                </a:solidFill>
                <a:latin typeface="Roboto" pitchFamily="2" charset="0"/>
                <a:ea typeface="Roboto" pitchFamily="2" charset="0"/>
              </a:rPr>
              <a:t>Unsure how to share the importance of your work, the heart of your mission, the value you create in the world? The answer is design.</a:t>
            </a:r>
            <a:endParaRPr lang="en-US" sz="1800" dirty="0">
              <a:solidFill>
                <a:schemeClr val="bg1"/>
              </a:solidFill>
              <a:latin typeface="Roboto" pitchFamily="2" charset="0"/>
              <a:ea typeface="Roboto" pitchFamily="2" charset="0"/>
              <a:cs typeface="Lato Light" panose="020F0502020204030203" pitchFamily="34" charset="0"/>
            </a:endParaRPr>
          </a:p>
        </p:txBody>
      </p:sp>
      <p:sp>
        <p:nvSpPr>
          <p:cNvPr id="37" name="Title 1">
            <a:extLst>
              <a:ext uri="{FF2B5EF4-FFF2-40B4-BE49-F238E27FC236}">
                <a16:creationId xmlns:a16="http://schemas.microsoft.com/office/drawing/2014/main" id="{E50B46D0-8CB4-4317-A417-AD541B41ED94}"/>
              </a:ext>
            </a:extLst>
          </p:cNvPr>
          <p:cNvSpPr txBox="1">
            <a:spLocks/>
          </p:cNvSpPr>
          <p:nvPr/>
        </p:nvSpPr>
        <p:spPr>
          <a:xfrm>
            <a:off x="15752859" y="1185795"/>
            <a:ext cx="10219479" cy="627452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9800" dirty="0">
                <a:solidFill>
                  <a:schemeClr val="bg1"/>
                </a:solidFill>
                <a:latin typeface="Puzzled" panose="00000500000000000000" pitchFamily="50" charset="0"/>
                <a:cs typeface="Rajdhani SemiBold" panose="02000000000000000000" pitchFamily="2" charset="0"/>
              </a:rPr>
              <a:t>Sharing</a:t>
            </a:r>
          </a:p>
        </p:txBody>
      </p:sp>
      <p:cxnSp>
        <p:nvCxnSpPr>
          <p:cNvPr id="39" name="Straight Connector 38">
            <a:extLst>
              <a:ext uri="{FF2B5EF4-FFF2-40B4-BE49-F238E27FC236}">
                <a16:creationId xmlns:a16="http://schemas.microsoft.com/office/drawing/2014/main" id="{079B8943-AFEA-483A-8BBE-533D5A4E3607}"/>
              </a:ext>
            </a:extLst>
          </p:cNvPr>
          <p:cNvCxnSpPr/>
          <p:nvPr/>
        </p:nvCxnSpPr>
        <p:spPr>
          <a:xfrm>
            <a:off x="19882884" y="3331029"/>
            <a:ext cx="20900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6AC79ED-DCB7-4DF9-9C87-9FCF26164A72}"/>
              </a:ext>
            </a:extLst>
          </p:cNvPr>
          <p:cNvCxnSpPr/>
          <p:nvPr/>
        </p:nvCxnSpPr>
        <p:spPr>
          <a:xfrm>
            <a:off x="21682364" y="11051876"/>
            <a:ext cx="1468581" cy="0"/>
          </a:xfrm>
          <a:prstGeom prst="line">
            <a:avLst/>
          </a:prstGeom>
          <a:ln w="57150">
            <a:solidFill>
              <a:srgbClr val="C3ED12"/>
            </a:solidFill>
          </a:ln>
        </p:spPr>
        <p:style>
          <a:lnRef idx="1">
            <a:schemeClr val="accent1"/>
          </a:lnRef>
          <a:fillRef idx="0">
            <a:schemeClr val="accent1"/>
          </a:fillRef>
          <a:effectRef idx="0">
            <a:schemeClr val="accent1"/>
          </a:effectRef>
          <a:fontRef idx="minor">
            <a:schemeClr val="tx1"/>
          </a:fontRef>
        </p:style>
      </p:cxnSp>
      <p:sp>
        <p:nvSpPr>
          <p:cNvPr id="41" name="Subtitle 2">
            <a:extLst>
              <a:ext uri="{FF2B5EF4-FFF2-40B4-BE49-F238E27FC236}">
                <a16:creationId xmlns:a16="http://schemas.microsoft.com/office/drawing/2014/main" id="{75015A48-9ADE-4399-BA18-F71756407644}"/>
              </a:ext>
            </a:extLst>
          </p:cNvPr>
          <p:cNvSpPr txBox="1">
            <a:spLocks/>
          </p:cNvSpPr>
          <p:nvPr/>
        </p:nvSpPr>
        <p:spPr>
          <a:xfrm>
            <a:off x="692294" y="12295643"/>
            <a:ext cx="3935350"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4000" spc="300" dirty="0">
                <a:solidFill>
                  <a:schemeClr val="bg1"/>
                </a:solidFill>
                <a:latin typeface="Oswald" panose="02000503000000000000" pitchFamily="2" charset="0"/>
                <a:ea typeface="Roboto" pitchFamily="2" charset="0"/>
              </a:rPr>
              <a:t>MICHAEL TAN</a:t>
            </a:r>
            <a:endParaRPr lang="en-US" sz="4000" spc="300" dirty="0">
              <a:solidFill>
                <a:schemeClr val="bg1"/>
              </a:solidFill>
              <a:latin typeface="Oswald" panose="02000503000000000000" pitchFamily="2" charset="0"/>
              <a:ea typeface="Roboto" pitchFamily="2" charset="0"/>
              <a:cs typeface="Lato Light" panose="020F0502020204030203" pitchFamily="34" charset="0"/>
            </a:endParaRPr>
          </a:p>
        </p:txBody>
      </p:sp>
      <p:sp>
        <p:nvSpPr>
          <p:cNvPr id="42" name="Subtitle 2">
            <a:extLst>
              <a:ext uri="{FF2B5EF4-FFF2-40B4-BE49-F238E27FC236}">
                <a16:creationId xmlns:a16="http://schemas.microsoft.com/office/drawing/2014/main" id="{29D06ED9-ED1A-4C55-9505-81104A4EC9A0}"/>
              </a:ext>
            </a:extLst>
          </p:cNvPr>
          <p:cNvSpPr txBox="1">
            <a:spLocks/>
          </p:cNvSpPr>
          <p:nvPr/>
        </p:nvSpPr>
        <p:spPr>
          <a:xfrm>
            <a:off x="6790190" y="12295643"/>
            <a:ext cx="3935350"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4000" spc="300" dirty="0">
                <a:solidFill>
                  <a:schemeClr val="bg1"/>
                </a:solidFill>
                <a:latin typeface="Oswald" panose="02000503000000000000" pitchFamily="2" charset="0"/>
                <a:ea typeface="Roboto" pitchFamily="2" charset="0"/>
              </a:rPr>
              <a:t>JESICCA JUNG</a:t>
            </a:r>
            <a:endParaRPr lang="en-US" sz="4000" spc="300" dirty="0">
              <a:solidFill>
                <a:schemeClr val="bg1"/>
              </a:solidFill>
              <a:latin typeface="Oswald" panose="02000503000000000000" pitchFamily="2" charset="0"/>
              <a:ea typeface="Roboto" pitchFamily="2" charset="0"/>
              <a:cs typeface="Lato Light" panose="020F0502020204030203" pitchFamily="34" charset="0"/>
            </a:endParaRPr>
          </a:p>
        </p:txBody>
      </p:sp>
      <p:sp>
        <p:nvSpPr>
          <p:cNvPr id="43" name="Subtitle 2">
            <a:extLst>
              <a:ext uri="{FF2B5EF4-FFF2-40B4-BE49-F238E27FC236}">
                <a16:creationId xmlns:a16="http://schemas.microsoft.com/office/drawing/2014/main" id="{76B72C05-4B91-4DB6-9C4A-714F50FEFE6F}"/>
              </a:ext>
            </a:extLst>
          </p:cNvPr>
          <p:cNvSpPr txBox="1">
            <a:spLocks/>
          </p:cNvSpPr>
          <p:nvPr/>
        </p:nvSpPr>
        <p:spPr>
          <a:xfrm>
            <a:off x="12915312" y="12295643"/>
            <a:ext cx="3935350" cy="7811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4000" spc="300" dirty="0">
                <a:solidFill>
                  <a:schemeClr val="bg1"/>
                </a:solidFill>
                <a:latin typeface="Oswald" panose="02000503000000000000" pitchFamily="2" charset="0"/>
                <a:ea typeface="Roboto" pitchFamily="2" charset="0"/>
              </a:rPr>
              <a:t>ALICIA TAN</a:t>
            </a:r>
            <a:endParaRPr lang="en-US" sz="4000" spc="300" dirty="0">
              <a:solidFill>
                <a:schemeClr val="bg1"/>
              </a:solidFill>
              <a:latin typeface="Oswald" panose="02000503000000000000" pitchFamily="2" charset="0"/>
              <a:ea typeface="Roboto" pitchFamily="2" charset="0"/>
              <a:cs typeface="Lato Light" panose="020F0502020204030203" pitchFamily="34" charset="0"/>
            </a:endParaRPr>
          </a:p>
        </p:txBody>
      </p:sp>
    </p:spTree>
    <p:extLst>
      <p:ext uri="{BB962C8B-B14F-4D97-AF65-F5344CB8AC3E}">
        <p14:creationId xmlns:p14="http://schemas.microsoft.com/office/powerpoint/2010/main" val="38205436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2DA1306C-F955-4BB7-BB6D-6546C6C4725E}"/>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l="18093" r="18093"/>
          <a:stretch>
            <a:fillRect/>
          </a:stretch>
        </p:blipFill>
        <p:spPr/>
      </p:pic>
      <p:pic>
        <p:nvPicPr>
          <p:cNvPr id="15" name="图片占位符 14">
            <a:extLst>
              <a:ext uri="{FF2B5EF4-FFF2-40B4-BE49-F238E27FC236}">
                <a16:creationId xmlns:a16="http://schemas.microsoft.com/office/drawing/2014/main" id="{60B8774E-6961-47A3-A786-B11EB5ADA45A}"/>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t="16676" b="16676"/>
          <a:stretch>
            <a:fillRect/>
          </a:stretch>
        </p:blipFill>
        <p:spPr/>
      </p:pic>
      <p:pic>
        <p:nvPicPr>
          <p:cNvPr id="11" name="图片占位符 10">
            <a:extLst>
              <a:ext uri="{FF2B5EF4-FFF2-40B4-BE49-F238E27FC236}">
                <a16:creationId xmlns:a16="http://schemas.microsoft.com/office/drawing/2014/main" id="{8DA9187E-54F6-489B-89DA-8C94FAB95C96}"/>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l="29405" r="29405"/>
          <a:stretch>
            <a:fillRect/>
          </a:stretch>
        </p:blipFill>
        <p:spPr/>
      </p:pic>
      <p:pic>
        <p:nvPicPr>
          <p:cNvPr id="9" name="图片占位符 8">
            <a:extLst>
              <a:ext uri="{FF2B5EF4-FFF2-40B4-BE49-F238E27FC236}">
                <a16:creationId xmlns:a16="http://schemas.microsoft.com/office/drawing/2014/main" id="{62E5D5D0-AE47-4CDB-83C1-B3463E18EC3F}"/>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29412" r="29412"/>
          <a:stretch>
            <a:fillRect/>
          </a:stretch>
        </p:blipFill>
        <p:spPr/>
      </p:pic>
      <p:pic>
        <p:nvPicPr>
          <p:cNvPr id="7" name="图片占位符 6">
            <a:extLst>
              <a:ext uri="{FF2B5EF4-FFF2-40B4-BE49-F238E27FC236}">
                <a16:creationId xmlns:a16="http://schemas.microsoft.com/office/drawing/2014/main" id="{E579AD9B-3ECA-472A-B710-E837A80FA73C}"/>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t="3073" b="3073"/>
          <a:stretch>
            <a:fillRect/>
          </a:stretch>
        </p:blipFill>
        <p:spPr/>
      </p:pic>
      <p:pic>
        <p:nvPicPr>
          <p:cNvPr id="3" name="图片占位符 2">
            <a:extLst>
              <a:ext uri="{FF2B5EF4-FFF2-40B4-BE49-F238E27FC236}">
                <a16:creationId xmlns:a16="http://schemas.microsoft.com/office/drawing/2014/main" id="{F3F03FE1-AAC9-4AB3-B10D-8514B9A7CCE3}"/>
              </a:ext>
            </a:extLst>
          </p:cNvPr>
          <p:cNvPicPr>
            <a:picLocks noGrp="1" noChangeAspect="1"/>
          </p:cNvPicPr>
          <p:nvPr>
            <p:ph type="pic" sz="quarter" idx="10"/>
          </p:nvPr>
        </p:nvPicPr>
        <p:blipFill>
          <a:blip r:embed="rId7" cstate="screen">
            <a:extLst>
              <a:ext uri="{28A0092B-C50C-407E-A947-70E740481C1C}">
                <a14:useLocalDpi xmlns:a14="http://schemas.microsoft.com/office/drawing/2010/main"/>
              </a:ext>
            </a:extLst>
          </a:blip>
          <a:srcRect l="16670" r="16670"/>
          <a:stretch>
            <a:fillRect/>
          </a:stretch>
        </p:blipFill>
        <p:spPr/>
      </p:pic>
      <p:pic>
        <p:nvPicPr>
          <p:cNvPr id="5" name="图片占位符 4">
            <a:extLst>
              <a:ext uri="{FF2B5EF4-FFF2-40B4-BE49-F238E27FC236}">
                <a16:creationId xmlns:a16="http://schemas.microsoft.com/office/drawing/2014/main" id="{E3B096F1-E98D-4445-8AC5-D0FC4987FDC9}"/>
              </a:ext>
            </a:extLst>
          </p:cNvPr>
          <p:cNvPicPr>
            <a:picLocks noGrp="1" noChangeAspect="1"/>
          </p:cNvPicPr>
          <p:nvPr>
            <p:ph type="pic" sz="quarter" idx="11"/>
          </p:nvPr>
        </p:nvPicPr>
        <p:blipFill>
          <a:blip r:embed="rId8" cstate="screen">
            <a:extLst>
              <a:ext uri="{28A0092B-C50C-407E-A947-70E740481C1C}">
                <a14:useLocalDpi xmlns:a14="http://schemas.microsoft.com/office/drawing/2010/main"/>
              </a:ext>
            </a:extLst>
          </a:blip>
          <a:srcRect t="34329" b="34329"/>
          <a:stretch>
            <a:fillRect/>
          </a:stretch>
        </p:blipFill>
        <p:spPr/>
      </p:pic>
      <p:sp>
        <p:nvSpPr>
          <p:cNvPr id="51" name="Freeform 9">
            <a:extLst>
              <a:ext uri="{FF2B5EF4-FFF2-40B4-BE49-F238E27FC236}">
                <a16:creationId xmlns:a16="http://schemas.microsoft.com/office/drawing/2014/main" id="{1726E2A4-BF74-48AD-9AA2-53F90451143B}"/>
              </a:ext>
            </a:extLst>
          </p:cNvPr>
          <p:cNvSpPr>
            <a:spLocks noEditPoints="1"/>
          </p:cNvSpPr>
          <p:nvPr/>
        </p:nvSpPr>
        <p:spPr bwMode="auto">
          <a:xfrm>
            <a:off x="19700002" y="6142722"/>
            <a:ext cx="5435533" cy="7287491"/>
          </a:xfrm>
          <a:custGeom>
            <a:avLst/>
            <a:gdLst>
              <a:gd name="T0" fmla="*/ 307 w 340"/>
              <a:gd name="T1" fmla="*/ 115 h 379"/>
              <a:gd name="T2" fmla="*/ 321 w 340"/>
              <a:gd name="T3" fmla="*/ 81 h 379"/>
              <a:gd name="T4" fmla="*/ 290 w 340"/>
              <a:gd name="T5" fmla="*/ 130 h 379"/>
              <a:gd name="T6" fmla="*/ 276 w 340"/>
              <a:gd name="T7" fmla="*/ 153 h 379"/>
              <a:gd name="T8" fmla="*/ 242 w 340"/>
              <a:gd name="T9" fmla="*/ 207 h 379"/>
              <a:gd name="T10" fmla="*/ 227 w 340"/>
              <a:gd name="T11" fmla="*/ 224 h 379"/>
              <a:gd name="T12" fmla="*/ 217 w 340"/>
              <a:gd name="T13" fmla="*/ 228 h 379"/>
              <a:gd name="T14" fmla="*/ 201 w 340"/>
              <a:gd name="T15" fmla="*/ 251 h 379"/>
              <a:gd name="T16" fmla="*/ 199 w 340"/>
              <a:gd name="T17" fmla="*/ 250 h 379"/>
              <a:gd name="T18" fmla="*/ 196 w 340"/>
              <a:gd name="T19" fmla="*/ 247 h 379"/>
              <a:gd name="T20" fmla="*/ 191 w 340"/>
              <a:gd name="T21" fmla="*/ 226 h 379"/>
              <a:gd name="T22" fmla="*/ 195 w 340"/>
              <a:gd name="T23" fmla="*/ 197 h 379"/>
              <a:gd name="T24" fmla="*/ 205 w 340"/>
              <a:gd name="T25" fmla="*/ 171 h 379"/>
              <a:gd name="T26" fmla="*/ 229 w 340"/>
              <a:gd name="T27" fmla="*/ 109 h 379"/>
              <a:gd name="T28" fmla="*/ 243 w 340"/>
              <a:gd name="T29" fmla="*/ 64 h 379"/>
              <a:gd name="T30" fmla="*/ 248 w 340"/>
              <a:gd name="T31" fmla="*/ 45 h 379"/>
              <a:gd name="T32" fmla="*/ 257 w 340"/>
              <a:gd name="T33" fmla="*/ 14 h 379"/>
              <a:gd name="T34" fmla="*/ 233 w 340"/>
              <a:gd name="T35" fmla="*/ 0 h 379"/>
              <a:gd name="T36" fmla="*/ 225 w 340"/>
              <a:gd name="T37" fmla="*/ 16 h 379"/>
              <a:gd name="T38" fmla="*/ 215 w 340"/>
              <a:gd name="T39" fmla="*/ 27 h 379"/>
              <a:gd name="T40" fmla="*/ 208 w 340"/>
              <a:gd name="T41" fmla="*/ 54 h 379"/>
              <a:gd name="T42" fmla="*/ 190 w 340"/>
              <a:gd name="T43" fmla="*/ 82 h 379"/>
              <a:gd name="T44" fmla="*/ 155 w 340"/>
              <a:gd name="T45" fmla="*/ 194 h 379"/>
              <a:gd name="T46" fmla="*/ 144 w 340"/>
              <a:gd name="T47" fmla="*/ 197 h 379"/>
              <a:gd name="T48" fmla="*/ 156 w 340"/>
              <a:gd name="T49" fmla="*/ 162 h 379"/>
              <a:gd name="T50" fmla="*/ 175 w 340"/>
              <a:gd name="T51" fmla="*/ 82 h 379"/>
              <a:gd name="T52" fmla="*/ 187 w 340"/>
              <a:gd name="T53" fmla="*/ 55 h 379"/>
              <a:gd name="T54" fmla="*/ 119 w 340"/>
              <a:gd name="T55" fmla="*/ 95 h 379"/>
              <a:gd name="T56" fmla="*/ 88 w 340"/>
              <a:gd name="T57" fmla="*/ 175 h 379"/>
              <a:gd name="T58" fmla="*/ 69 w 340"/>
              <a:gd name="T59" fmla="*/ 210 h 379"/>
              <a:gd name="T60" fmla="*/ 49 w 340"/>
              <a:gd name="T61" fmla="*/ 271 h 379"/>
              <a:gd name="T62" fmla="*/ 47 w 340"/>
              <a:gd name="T63" fmla="*/ 264 h 379"/>
              <a:gd name="T64" fmla="*/ 39 w 340"/>
              <a:gd name="T65" fmla="*/ 288 h 379"/>
              <a:gd name="T66" fmla="*/ 42 w 340"/>
              <a:gd name="T67" fmla="*/ 333 h 379"/>
              <a:gd name="T68" fmla="*/ 38 w 340"/>
              <a:gd name="T69" fmla="*/ 327 h 379"/>
              <a:gd name="T70" fmla="*/ 18 w 340"/>
              <a:gd name="T71" fmla="*/ 324 h 379"/>
              <a:gd name="T72" fmla="*/ 24 w 340"/>
              <a:gd name="T73" fmla="*/ 249 h 379"/>
              <a:gd name="T74" fmla="*/ 2 w 340"/>
              <a:gd name="T75" fmla="*/ 317 h 379"/>
              <a:gd name="T76" fmla="*/ 7 w 340"/>
              <a:gd name="T77" fmla="*/ 346 h 379"/>
              <a:gd name="T78" fmla="*/ 7 w 340"/>
              <a:gd name="T79" fmla="*/ 359 h 379"/>
              <a:gd name="T80" fmla="*/ 29 w 340"/>
              <a:gd name="T81" fmla="*/ 372 h 379"/>
              <a:gd name="T82" fmla="*/ 71 w 340"/>
              <a:gd name="T83" fmla="*/ 353 h 379"/>
              <a:gd name="T84" fmla="*/ 120 w 340"/>
              <a:gd name="T85" fmla="*/ 314 h 379"/>
              <a:gd name="T86" fmla="*/ 142 w 340"/>
              <a:gd name="T87" fmla="*/ 274 h 379"/>
              <a:gd name="T88" fmla="*/ 160 w 340"/>
              <a:gd name="T89" fmla="*/ 257 h 379"/>
              <a:gd name="T90" fmla="*/ 166 w 340"/>
              <a:gd name="T91" fmla="*/ 251 h 379"/>
              <a:gd name="T92" fmla="*/ 175 w 340"/>
              <a:gd name="T93" fmla="*/ 225 h 379"/>
              <a:gd name="T94" fmla="*/ 174 w 340"/>
              <a:gd name="T95" fmla="*/ 249 h 379"/>
              <a:gd name="T96" fmla="*/ 175 w 340"/>
              <a:gd name="T97" fmla="*/ 271 h 379"/>
              <a:gd name="T98" fmla="*/ 180 w 340"/>
              <a:gd name="T99" fmla="*/ 289 h 379"/>
              <a:gd name="T100" fmla="*/ 196 w 340"/>
              <a:gd name="T101" fmla="*/ 300 h 379"/>
              <a:gd name="T102" fmla="*/ 206 w 340"/>
              <a:gd name="T103" fmla="*/ 283 h 379"/>
              <a:gd name="T104" fmla="*/ 221 w 340"/>
              <a:gd name="T105" fmla="*/ 261 h 379"/>
              <a:gd name="T106" fmla="*/ 260 w 340"/>
              <a:gd name="T107" fmla="*/ 220 h 379"/>
              <a:gd name="T108" fmla="*/ 288 w 340"/>
              <a:gd name="T109" fmla="*/ 168 h 379"/>
              <a:gd name="T110" fmla="*/ 314 w 340"/>
              <a:gd name="T111" fmla="*/ 134 h 379"/>
              <a:gd name="T112" fmla="*/ 301 w 340"/>
              <a:gd name="T113" fmla="*/ 143 h 379"/>
              <a:gd name="T114" fmla="*/ 291 w 340"/>
              <a:gd name="T115" fmla="*/ 136 h 379"/>
              <a:gd name="T116" fmla="*/ 338 w 340"/>
              <a:gd name="T117" fmla="*/ 85 h 379"/>
              <a:gd name="T118" fmla="*/ 127 w 340"/>
              <a:gd name="T119" fmla="*/ 240 h 379"/>
              <a:gd name="T120" fmla="*/ 79 w 340"/>
              <a:gd name="T121" fmla="*/ 278 h 379"/>
              <a:gd name="T122" fmla="*/ 43 w 340"/>
              <a:gd name="T123" fmla="*/ 341 h 379"/>
              <a:gd name="T124" fmla="*/ 165 w 340"/>
              <a:gd name="T125" fmla="*/ 24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79">
                <a:moveTo>
                  <a:pt x="340" y="77"/>
                </a:moveTo>
                <a:cubicBezTo>
                  <a:pt x="338" y="83"/>
                  <a:pt x="335" y="82"/>
                  <a:pt x="333" y="89"/>
                </a:cubicBezTo>
                <a:cubicBezTo>
                  <a:pt x="332" y="88"/>
                  <a:pt x="332" y="86"/>
                  <a:pt x="334" y="83"/>
                </a:cubicBezTo>
                <a:cubicBezTo>
                  <a:pt x="330" y="87"/>
                  <a:pt x="327" y="92"/>
                  <a:pt x="324" y="93"/>
                </a:cubicBezTo>
                <a:cubicBezTo>
                  <a:pt x="328" y="90"/>
                  <a:pt x="328" y="87"/>
                  <a:pt x="328" y="86"/>
                </a:cubicBezTo>
                <a:cubicBezTo>
                  <a:pt x="325" y="89"/>
                  <a:pt x="321" y="96"/>
                  <a:pt x="320" y="99"/>
                </a:cubicBezTo>
                <a:cubicBezTo>
                  <a:pt x="317" y="98"/>
                  <a:pt x="312" y="111"/>
                  <a:pt x="312" y="107"/>
                </a:cubicBezTo>
                <a:cubicBezTo>
                  <a:pt x="311" y="109"/>
                  <a:pt x="309" y="113"/>
                  <a:pt x="307" y="115"/>
                </a:cubicBezTo>
                <a:cubicBezTo>
                  <a:pt x="306" y="115"/>
                  <a:pt x="310" y="107"/>
                  <a:pt x="310" y="104"/>
                </a:cubicBezTo>
                <a:cubicBezTo>
                  <a:pt x="318" y="89"/>
                  <a:pt x="312" y="105"/>
                  <a:pt x="315" y="102"/>
                </a:cubicBezTo>
                <a:cubicBezTo>
                  <a:pt x="322" y="92"/>
                  <a:pt x="322" y="92"/>
                  <a:pt x="322" y="92"/>
                </a:cubicBezTo>
                <a:cubicBezTo>
                  <a:pt x="321" y="93"/>
                  <a:pt x="323" y="87"/>
                  <a:pt x="318" y="94"/>
                </a:cubicBezTo>
                <a:cubicBezTo>
                  <a:pt x="319" y="89"/>
                  <a:pt x="322" y="82"/>
                  <a:pt x="327" y="78"/>
                </a:cubicBezTo>
                <a:cubicBezTo>
                  <a:pt x="327" y="76"/>
                  <a:pt x="324" y="80"/>
                  <a:pt x="323" y="81"/>
                </a:cubicBezTo>
                <a:cubicBezTo>
                  <a:pt x="323" y="80"/>
                  <a:pt x="325" y="71"/>
                  <a:pt x="319" y="80"/>
                </a:cubicBezTo>
                <a:cubicBezTo>
                  <a:pt x="321" y="77"/>
                  <a:pt x="318" y="85"/>
                  <a:pt x="321" y="81"/>
                </a:cubicBezTo>
                <a:cubicBezTo>
                  <a:pt x="319" y="84"/>
                  <a:pt x="312" y="93"/>
                  <a:pt x="313" y="89"/>
                </a:cubicBezTo>
                <a:cubicBezTo>
                  <a:pt x="311" y="93"/>
                  <a:pt x="307" y="101"/>
                  <a:pt x="305" y="105"/>
                </a:cubicBezTo>
                <a:cubicBezTo>
                  <a:pt x="303" y="105"/>
                  <a:pt x="306" y="102"/>
                  <a:pt x="307" y="100"/>
                </a:cubicBezTo>
                <a:cubicBezTo>
                  <a:pt x="300" y="112"/>
                  <a:pt x="300" y="112"/>
                  <a:pt x="300" y="112"/>
                </a:cubicBezTo>
                <a:cubicBezTo>
                  <a:pt x="303" y="109"/>
                  <a:pt x="303" y="109"/>
                  <a:pt x="303" y="109"/>
                </a:cubicBezTo>
                <a:cubicBezTo>
                  <a:pt x="296" y="117"/>
                  <a:pt x="296" y="125"/>
                  <a:pt x="292" y="132"/>
                </a:cubicBezTo>
                <a:cubicBezTo>
                  <a:pt x="290" y="130"/>
                  <a:pt x="294" y="124"/>
                  <a:pt x="296" y="119"/>
                </a:cubicBezTo>
                <a:cubicBezTo>
                  <a:pt x="291" y="122"/>
                  <a:pt x="296" y="123"/>
                  <a:pt x="290" y="130"/>
                </a:cubicBezTo>
                <a:cubicBezTo>
                  <a:pt x="289" y="130"/>
                  <a:pt x="289" y="130"/>
                  <a:pt x="288" y="130"/>
                </a:cubicBezTo>
                <a:cubicBezTo>
                  <a:pt x="286" y="136"/>
                  <a:pt x="286" y="136"/>
                  <a:pt x="286" y="136"/>
                </a:cubicBezTo>
                <a:cubicBezTo>
                  <a:pt x="285" y="138"/>
                  <a:pt x="285" y="137"/>
                  <a:pt x="285" y="136"/>
                </a:cubicBezTo>
                <a:cubicBezTo>
                  <a:pt x="281" y="147"/>
                  <a:pt x="288" y="137"/>
                  <a:pt x="280" y="151"/>
                </a:cubicBezTo>
                <a:cubicBezTo>
                  <a:pt x="287" y="144"/>
                  <a:pt x="283" y="143"/>
                  <a:pt x="288" y="137"/>
                </a:cubicBezTo>
                <a:cubicBezTo>
                  <a:pt x="292" y="134"/>
                  <a:pt x="286" y="146"/>
                  <a:pt x="285" y="148"/>
                </a:cubicBezTo>
                <a:cubicBezTo>
                  <a:pt x="280" y="155"/>
                  <a:pt x="277" y="154"/>
                  <a:pt x="273" y="163"/>
                </a:cubicBezTo>
                <a:cubicBezTo>
                  <a:pt x="276" y="156"/>
                  <a:pt x="271" y="161"/>
                  <a:pt x="276" y="153"/>
                </a:cubicBezTo>
                <a:cubicBezTo>
                  <a:pt x="279" y="148"/>
                  <a:pt x="274" y="155"/>
                  <a:pt x="272" y="155"/>
                </a:cubicBezTo>
                <a:cubicBezTo>
                  <a:pt x="271" y="158"/>
                  <a:pt x="275" y="155"/>
                  <a:pt x="271" y="161"/>
                </a:cubicBezTo>
                <a:cubicBezTo>
                  <a:pt x="271" y="161"/>
                  <a:pt x="271" y="161"/>
                  <a:pt x="271" y="161"/>
                </a:cubicBezTo>
                <a:cubicBezTo>
                  <a:pt x="266" y="172"/>
                  <a:pt x="266" y="172"/>
                  <a:pt x="266" y="172"/>
                </a:cubicBezTo>
                <a:cubicBezTo>
                  <a:pt x="258" y="180"/>
                  <a:pt x="254" y="194"/>
                  <a:pt x="247" y="198"/>
                </a:cubicBezTo>
                <a:cubicBezTo>
                  <a:pt x="250" y="198"/>
                  <a:pt x="250" y="198"/>
                  <a:pt x="250" y="198"/>
                </a:cubicBezTo>
                <a:cubicBezTo>
                  <a:pt x="246" y="204"/>
                  <a:pt x="240" y="212"/>
                  <a:pt x="238" y="217"/>
                </a:cubicBezTo>
                <a:cubicBezTo>
                  <a:pt x="237" y="215"/>
                  <a:pt x="240" y="211"/>
                  <a:pt x="242" y="207"/>
                </a:cubicBezTo>
                <a:cubicBezTo>
                  <a:pt x="235" y="217"/>
                  <a:pt x="229" y="226"/>
                  <a:pt x="226" y="234"/>
                </a:cubicBezTo>
                <a:cubicBezTo>
                  <a:pt x="231" y="230"/>
                  <a:pt x="231" y="229"/>
                  <a:pt x="236" y="225"/>
                </a:cubicBezTo>
                <a:cubicBezTo>
                  <a:pt x="234" y="234"/>
                  <a:pt x="228" y="232"/>
                  <a:pt x="223" y="241"/>
                </a:cubicBezTo>
                <a:cubicBezTo>
                  <a:pt x="221" y="240"/>
                  <a:pt x="224" y="238"/>
                  <a:pt x="220" y="239"/>
                </a:cubicBezTo>
                <a:cubicBezTo>
                  <a:pt x="219" y="243"/>
                  <a:pt x="214" y="249"/>
                  <a:pt x="212" y="254"/>
                </a:cubicBezTo>
                <a:cubicBezTo>
                  <a:pt x="209" y="254"/>
                  <a:pt x="210" y="250"/>
                  <a:pt x="216" y="241"/>
                </a:cubicBezTo>
                <a:cubicBezTo>
                  <a:pt x="223" y="235"/>
                  <a:pt x="225" y="226"/>
                  <a:pt x="231" y="222"/>
                </a:cubicBezTo>
                <a:cubicBezTo>
                  <a:pt x="227" y="224"/>
                  <a:pt x="227" y="224"/>
                  <a:pt x="227" y="224"/>
                </a:cubicBezTo>
                <a:cubicBezTo>
                  <a:pt x="232" y="217"/>
                  <a:pt x="235" y="213"/>
                  <a:pt x="238" y="207"/>
                </a:cubicBezTo>
                <a:cubicBezTo>
                  <a:pt x="238" y="208"/>
                  <a:pt x="238" y="208"/>
                  <a:pt x="238" y="208"/>
                </a:cubicBezTo>
                <a:cubicBezTo>
                  <a:pt x="238" y="204"/>
                  <a:pt x="238" y="204"/>
                  <a:pt x="238" y="204"/>
                </a:cubicBezTo>
                <a:cubicBezTo>
                  <a:pt x="236" y="207"/>
                  <a:pt x="236" y="207"/>
                  <a:pt x="236" y="207"/>
                </a:cubicBezTo>
                <a:cubicBezTo>
                  <a:pt x="236" y="204"/>
                  <a:pt x="239" y="196"/>
                  <a:pt x="241" y="194"/>
                </a:cubicBezTo>
                <a:cubicBezTo>
                  <a:pt x="234" y="204"/>
                  <a:pt x="237" y="207"/>
                  <a:pt x="235" y="212"/>
                </a:cubicBezTo>
                <a:cubicBezTo>
                  <a:pt x="229" y="221"/>
                  <a:pt x="223" y="222"/>
                  <a:pt x="220" y="229"/>
                </a:cubicBezTo>
                <a:cubicBezTo>
                  <a:pt x="219" y="229"/>
                  <a:pt x="215" y="233"/>
                  <a:pt x="217" y="228"/>
                </a:cubicBezTo>
                <a:cubicBezTo>
                  <a:pt x="219" y="223"/>
                  <a:pt x="223" y="221"/>
                  <a:pt x="222" y="219"/>
                </a:cubicBezTo>
                <a:cubicBezTo>
                  <a:pt x="219" y="224"/>
                  <a:pt x="219" y="222"/>
                  <a:pt x="214" y="230"/>
                </a:cubicBezTo>
                <a:cubicBezTo>
                  <a:pt x="215" y="232"/>
                  <a:pt x="212" y="239"/>
                  <a:pt x="209" y="245"/>
                </a:cubicBezTo>
                <a:cubicBezTo>
                  <a:pt x="209" y="247"/>
                  <a:pt x="208" y="248"/>
                  <a:pt x="207" y="250"/>
                </a:cubicBezTo>
                <a:cubicBezTo>
                  <a:pt x="206" y="251"/>
                  <a:pt x="205" y="252"/>
                  <a:pt x="204" y="254"/>
                </a:cubicBezTo>
                <a:cubicBezTo>
                  <a:pt x="203" y="255"/>
                  <a:pt x="202" y="256"/>
                  <a:pt x="201" y="257"/>
                </a:cubicBezTo>
                <a:cubicBezTo>
                  <a:pt x="202" y="256"/>
                  <a:pt x="203" y="254"/>
                  <a:pt x="203" y="253"/>
                </a:cubicBezTo>
                <a:cubicBezTo>
                  <a:pt x="203" y="252"/>
                  <a:pt x="202" y="251"/>
                  <a:pt x="201" y="251"/>
                </a:cubicBezTo>
                <a:cubicBezTo>
                  <a:pt x="202" y="252"/>
                  <a:pt x="201" y="252"/>
                  <a:pt x="200" y="253"/>
                </a:cubicBezTo>
                <a:cubicBezTo>
                  <a:pt x="199" y="253"/>
                  <a:pt x="199" y="253"/>
                  <a:pt x="200" y="254"/>
                </a:cubicBezTo>
                <a:cubicBezTo>
                  <a:pt x="199" y="256"/>
                  <a:pt x="197" y="258"/>
                  <a:pt x="196" y="258"/>
                </a:cubicBezTo>
                <a:cubicBezTo>
                  <a:pt x="196" y="258"/>
                  <a:pt x="196" y="257"/>
                  <a:pt x="196" y="256"/>
                </a:cubicBezTo>
                <a:cubicBezTo>
                  <a:pt x="196" y="255"/>
                  <a:pt x="196" y="255"/>
                  <a:pt x="196" y="254"/>
                </a:cubicBezTo>
                <a:cubicBezTo>
                  <a:pt x="197" y="253"/>
                  <a:pt x="198" y="254"/>
                  <a:pt x="198" y="252"/>
                </a:cubicBezTo>
                <a:cubicBezTo>
                  <a:pt x="198" y="252"/>
                  <a:pt x="198" y="252"/>
                  <a:pt x="197" y="251"/>
                </a:cubicBezTo>
                <a:cubicBezTo>
                  <a:pt x="199" y="250"/>
                  <a:pt x="199" y="250"/>
                  <a:pt x="199" y="250"/>
                </a:cubicBezTo>
                <a:cubicBezTo>
                  <a:pt x="197" y="250"/>
                  <a:pt x="197" y="249"/>
                  <a:pt x="197" y="250"/>
                </a:cubicBezTo>
                <a:cubicBezTo>
                  <a:pt x="197" y="250"/>
                  <a:pt x="197" y="251"/>
                  <a:pt x="197" y="251"/>
                </a:cubicBezTo>
                <a:cubicBezTo>
                  <a:pt x="197" y="251"/>
                  <a:pt x="196" y="251"/>
                  <a:pt x="196" y="252"/>
                </a:cubicBezTo>
                <a:cubicBezTo>
                  <a:pt x="196" y="248"/>
                  <a:pt x="196" y="248"/>
                  <a:pt x="196" y="248"/>
                </a:cubicBezTo>
                <a:cubicBezTo>
                  <a:pt x="196" y="248"/>
                  <a:pt x="196" y="248"/>
                  <a:pt x="196" y="248"/>
                </a:cubicBezTo>
                <a:cubicBezTo>
                  <a:pt x="196" y="249"/>
                  <a:pt x="196" y="248"/>
                  <a:pt x="196" y="248"/>
                </a:cubicBezTo>
                <a:cubicBezTo>
                  <a:pt x="196" y="247"/>
                  <a:pt x="196" y="247"/>
                  <a:pt x="195" y="248"/>
                </a:cubicBezTo>
                <a:cubicBezTo>
                  <a:pt x="196" y="247"/>
                  <a:pt x="196" y="247"/>
                  <a:pt x="196" y="247"/>
                </a:cubicBezTo>
                <a:cubicBezTo>
                  <a:pt x="196" y="247"/>
                  <a:pt x="195" y="248"/>
                  <a:pt x="194" y="249"/>
                </a:cubicBezTo>
                <a:cubicBezTo>
                  <a:pt x="193" y="249"/>
                  <a:pt x="191" y="249"/>
                  <a:pt x="191" y="248"/>
                </a:cubicBezTo>
                <a:cubicBezTo>
                  <a:pt x="192" y="249"/>
                  <a:pt x="193" y="248"/>
                  <a:pt x="194" y="248"/>
                </a:cubicBezTo>
                <a:cubicBezTo>
                  <a:pt x="194" y="248"/>
                  <a:pt x="194" y="247"/>
                  <a:pt x="194" y="247"/>
                </a:cubicBezTo>
                <a:cubicBezTo>
                  <a:pt x="195" y="245"/>
                  <a:pt x="195" y="244"/>
                  <a:pt x="196" y="241"/>
                </a:cubicBezTo>
                <a:cubicBezTo>
                  <a:pt x="194" y="247"/>
                  <a:pt x="193" y="238"/>
                  <a:pt x="192" y="242"/>
                </a:cubicBezTo>
                <a:cubicBezTo>
                  <a:pt x="191" y="242"/>
                  <a:pt x="191" y="239"/>
                  <a:pt x="190" y="236"/>
                </a:cubicBezTo>
                <a:cubicBezTo>
                  <a:pt x="190" y="233"/>
                  <a:pt x="191" y="229"/>
                  <a:pt x="191" y="226"/>
                </a:cubicBezTo>
                <a:cubicBezTo>
                  <a:pt x="193" y="225"/>
                  <a:pt x="193" y="229"/>
                  <a:pt x="193" y="233"/>
                </a:cubicBezTo>
                <a:cubicBezTo>
                  <a:pt x="193" y="236"/>
                  <a:pt x="194" y="239"/>
                  <a:pt x="195" y="235"/>
                </a:cubicBezTo>
                <a:cubicBezTo>
                  <a:pt x="196" y="230"/>
                  <a:pt x="194" y="228"/>
                  <a:pt x="194" y="232"/>
                </a:cubicBezTo>
                <a:cubicBezTo>
                  <a:pt x="194" y="229"/>
                  <a:pt x="195" y="224"/>
                  <a:pt x="195" y="220"/>
                </a:cubicBezTo>
                <a:cubicBezTo>
                  <a:pt x="196" y="216"/>
                  <a:pt x="197" y="212"/>
                  <a:pt x="198" y="210"/>
                </a:cubicBezTo>
                <a:cubicBezTo>
                  <a:pt x="197" y="202"/>
                  <a:pt x="199" y="199"/>
                  <a:pt x="197" y="193"/>
                </a:cubicBezTo>
                <a:cubicBezTo>
                  <a:pt x="196" y="197"/>
                  <a:pt x="198" y="198"/>
                  <a:pt x="196" y="203"/>
                </a:cubicBezTo>
                <a:cubicBezTo>
                  <a:pt x="195" y="197"/>
                  <a:pt x="195" y="197"/>
                  <a:pt x="195" y="197"/>
                </a:cubicBezTo>
                <a:cubicBezTo>
                  <a:pt x="196" y="189"/>
                  <a:pt x="199" y="183"/>
                  <a:pt x="200" y="178"/>
                </a:cubicBezTo>
                <a:cubicBezTo>
                  <a:pt x="200" y="183"/>
                  <a:pt x="200" y="183"/>
                  <a:pt x="200" y="183"/>
                </a:cubicBezTo>
                <a:cubicBezTo>
                  <a:pt x="200" y="183"/>
                  <a:pt x="200" y="183"/>
                  <a:pt x="200" y="183"/>
                </a:cubicBezTo>
                <a:cubicBezTo>
                  <a:pt x="201" y="185"/>
                  <a:pt x="199" y="193"/>
                  <a:pt x="201" y="192"/>
                </a:cubicBezTo>
                <a:cubicBezTo>
                  <a:pt x="199" y="187"/>
                  <a:pt x="202" y="183"/>
                  <a:pt x="202" y="176"/>
                </a:cubicBezTo>
                <a:cubicBezTo>
                  <a:pt x="202" y="176"/>
                  <a:pt x="202" y="176"/>
                  <a:pt x="202" y="176"/>
                </a:cubicBezTo>
                <a:cubicBezTo>
                  <a:pt x="202" y="174"/>
                  <a:pt x="203" y="172"/>
                  <a:pt x="203" y="170"/>
                </a:cubicBezTo>
                <a:cubicBezTo>
                  <a:pt x="204" y="171"/>
                  <a:pt x="204" y="172"/>
                  <a:pt x="205" y="171"/>
                </a:cubicBezTo>
                <a:cubicBezTo>
                  <a:pt x="205" y="171"/>
                  <a:pt x="208" y="165"/>
                  <a:pt x="209" y="164"/>
                </a:cubicBezTo>
                <a:cubicBezTo>
                  <a:pt x="208" y="165"/>
                  <a:pt x="208" y="161"/>
                  <a:pt x="206" y="167"/>
                </a:cubicBezTo>
                <a:cubicBezTo>
                  <a:pt x="205" y="165"/>
                  <a:pt x="212" y="154"/>
                  <a:pt x="210" y="154"/>
                </a:cubicBezTo>
                <a:cubicBezTo>
                  <a:pt x="212" y="154"/>
                  <a:pt x="215" y="142"/>
                  <a:pt x="219" y="137"/>
                </a:cubicBezTo>
                <a:cubicBezTo>
                  <a:pt x="214" y="136"/>
                  <a:pt x="216" y="148"/>
                  <a:pt x="211" y="149"/>
                </a:cubicBezTo>
                <a:cubicBezTo>
                  <a:pt x="212" y="145"/>
                  <a:pt x="215" y="138"/>
                  <a:pt x="218" y="131"/>
                </a:cubicBezTo>
                <a:cubicBezTo>
                  <a:pt x="220" y="124"/>
                  <a:pt x="223" y="117"/>
                  <a:pt x="224" y="110"/>
                </a:cubicBezTo>
                <a:cubicBezTo>
                  <a:pt x="229" y="100"/>
                  <a:pt x="226" y="111"/>
                  <a:pt x="229" y="109"/>
                </a:cubicBezTo>
                <a:cubicBezTo>
                  <a:pt x="226" y="119"/>
                  <a:pt x="223" y="121"/>
                  <a:pt x="221" y="130"/>
                </a:cubicBezTo>
                <a:cubicBezTo>
                  <a:pt x="223" y="126"/>
                  <a:pt x="226" y="119"/>
                  <a:pt x="228" y="113"/>
                </a:cubicBezTo>
                <a:cubicBezTo>
                  <a:pt x="229" y="108"/>
                  <a:pt x="231" y="102"/>
                  <a:pt x="231" y="98"/>
                </a:cubicBezTo>
                <a:cubicBezTo>
                  <a:pt x="235" y="88"/>
                  <a:pt x="240" y="88"/>
                  <a:pt x="243" y="75"/>
                </a:cubicBezTo>
                <a:cubicBezTo>
                  <a:pt x="241" y="76"/>
                  <a:pt x="241" y="76"/>
                  <a:pt x="239" y="80"/>
                </a:cubicBezTo>
                <a:cubicBezTo>
                  <a:pt x="239" y="76"/>
                  <a:pt x="241" y="73"/>
                  <a:pt x="242" y="69"/>
                </a:cubicBezTo>
                <a:cubicBezTo>
                  <a:pt x="242" y="66"/>
                  <a:pt x="239" y="74"/>
                  <a:pt x="240" y="69"/>
                </a:cubicBezTo>
                <a:cubicBezTo>
                  <a:pt x="241" y="67"/>
                  <a:pt x="242" y="63"/>
                  <a:pt x="243" y="64"/>
                </a:cubicBezTo>
                <a:cubicBezTo>
                  <a:pt x="243" y="65"/>
                  <a:pt x="243" y="65"/>
                  <a:pt x="243" y="65"/>
                </a:cubicBezTo>
                <a:cubicBezTo>
                  <a:pt x="245" y="53"/>
                  <a:pt x="249" y="57"/>
                  <a:pt x="249" y="46"/>
                </a:cubicBezTo>
                <a:cubicBezTo>
                  <a:pt x="248" y="47"/>
                  <a:pt x="248" y="49"/>
                  <a:pt x="247" y="52"/>
                </a:cubicBezTo>
                <a:cubicBezTo>
                  <a:pt x="246" y="53"/>
                  <a:pt x="246" y="46"/>
                  <a:pt x="246" y="42"/>
                </a:cubicBezTo>
                <a:cubicBezTo>
                  <a:pt x="246" y="42"/>
                  <a:pt x="246" y="42"/>
                  <a:pt x="246" y="42"/>
                </a:cubicBezTo>
                <a:cubicBezTo>
                  <a:pt x="247" y="42"/>
                  <a:pt x="247" y="40"/>
                  <a:pt x="248" y="38"/>
                </a:cubicBezTo>
                <a:cubicBezTo>
                  <a:pt x="248" y="37"/>
                  <a:pt x="249" y="36"/>
                  <a:pt x="250" y="34"/>
                </a:cubicBezTo>
                <a:cubicBezTo>
                  <a:pt x="250" y="36"/>
                  <a:pt x="247" y="43"/>
                  <a:pt x="248" y="45"/>
                </a:cubicBezTo>
                <a:cubicBezTo>
                  <a:pt x="251" y="35"/>
                  <a:pt x="251" y="35"/>
                  <a:pt x="251" y="35"/>
                </a:cubicBezTo>
                <a:cubicBezTo>
                  <a:pt x="250" y="37"/>
                  <a:pt x="250" y="37"/>
                  <a:pt x="250" y="37"/>
                </a:cubicBezTo>
                <a:cubicBezTo>
                  <a:pt x="250" y="37"/>
                  <a:pt x="250" y="35"/>
                  <a:pt x="250" y="33"/>
                </a:cubicBezTo>
                <a:cubicBezTo>
                  <a:pt x="251" y="31"/>
                  <a:pt x="252" y="29"/>
                  <a:pt x="253" y="27"/>
                </a:cubicBezTo>
                <a:cubicBezTo>
                  <a:pt x="255" y="27"/>
                  <a:pt x="255" y="27"/>
                  <a:pt x="255" y="27"/>
                </a:cubicBezTo>
                <a:cubicBezTo>
                  <a:pt x="258" y="17"/>
                  <a:pt x="258" y="17"/>
                  <a:pt x="258" y="17"/>
                </a:cubicBezTo>
                <a:cubicBezTo>
                  <a:pt x="257" y="19"/>
                  <a:pt x="257" y="17"/>
                  <a:pt x="256" y="16"/>
                </a:cubicBezTo>
                <a:cubicBezTo>
                  <a:pt x="257" y="14"/>
                  <a:pt x="257" y="14"/>
                  <a:pt x="257" y="14"/>
                </a:cubicBezTo>
                <a:cubicBezTo>
                  <a:pt x="253" y="18"/>
                  <a:pt x="251" y="23"/>
                  <a:pt x="248" y="29"/>
                </a:cubicBezTo>
                <a:cubicBezTo>
                  <a:pt x="248" y="28"/>
                  <a:pt x="248" y="27"/>
                  <a:pt x="248" y="26"/>
                </a:cubicBezTo>
                <a:cubicBezTo>
                  <a:pt x="249" y="25"/>
                  <a:pt x="249" y="23"/>
                  <a:pt x="250" y="21"/>
                </a:cubicBezTo>
                <a:cubicBezTo>
                  <a:pt x="251" y="22"/>
                  <a:pt x="251" y="22"/>
                  <a:pt x="251" y="22"/>
                </a:cubicBezTo>
                <a:cubicBezTo>
                  <a:pt x="253" y="16"/>
                  <a:pt x="253" y="15"/>
                  <a:pt x="252" y="16"/>
                </a:cubicBezTo>
                <a:cubicBezTo>
                  <a:pt x="253" y="14"/>
                  <a:pt x="253" y="13"/>
                  <a:pt x="254" y="14"/>
                </a:cubicBezTo>
                <a:cubicBezTo>
                  <a:pt x="253" y="13"/>
                  <a:pt x="253" y="10"/>
                  <a:pt x="254" y="7"/>
                </a:cubicBezTo>
                <a:cubicBezTo>
                  <a:pt x="233" y="0"/>
                  <a:pt x="233" y="0"/>
                  <a:pt x="233" y="0"/>
                </a:cubicBezTo>
                <a:cubicBezTo>
                  <a:pt x="231" y="3"/>
                  <a:pt x="230" y="7"/>
                  <a:pt x="228" y="9"/>
                </a:cubicBezTo>
                <a:cubicBezTo>
                  <a:pt x="232" y="5"/>
                  <a:pt x="231" y="7"/>
                  <a:pt x="230" y="9"/>
                </a:cubicBezTo>
                <a:cubicBezTo>
                  <a:pt x="231" y="7"/>
                  <a:pt x="231" y="7"/>
                  <a:pt x="231" y="7"/>
                </a:cubicBezTo>
                <a:cubicBezTo>
                  <a:pt x="230" y="9"/>
                  <a:pt x="229" y="11"/>
                  <a:pt x="229" y="12"/>
                </a:cubicBezTo>
                <a:cubicBezTo>
                  <a:pt x="229" y="13"/>
                  <a:pt x="228" y="14"/>
                  <a:pt x="226" y="16"/>
                </a:cubicBezTo>
                <a:cubicBezTo>
                  <a:pt x="226" y="16"/>
                  <a:pt x="226" y="16"/>
                  <a:pt x="226" y="16"/>
                </a:cubicBezTo>
                <a:cubicBezTo>
                  <a:pt x="226" y="14"/>
                  <a:pt x="226" y="13"/>
                  <a:pt x="227" y="11"/>
                </a:cubicBezTo>
                <a:cubicBezTo>
                  <a:pt x="226" y="14"/>
                  <a:pt x="225" y="15"/>
                  <a:pt x="225" y="16"/>
                </a:cubicBezTo>
                <a:cubicBezTo>
                  <a:pt x="225" y="16"/>
                  <a:pt x="224" y="16"/>
                  <a:pt x="224" y="16"/>
                </a:cubicBezTo>
                <a:cubicBezTo>
                  <a:pt x="223" y="16"/>
                  <a:pt x="223" y="14"/>
                  <a:pt x="223" y="12"/>
                </a:cubicBezTo>
                <a:cubicBezTo>
                  <a:pt x="224" y="9"/>
                  <a:pt x="226" y="7"/>
                  <a:pt x="227" y="4"/>
                </a:cubicBezTo>
                <a:cubicBezTo>
                  <a:pt x="225" y="6"/>
                  <a:pt x="224" y="8"/>
                  <a:pt x="223" y="10"/>
                </a:cubicBezTo>
                <a:cubicBezTo>
                  <a:pt x="222" y="7"/>
                  <a:pt x="222" y="4"/>
                  <a:pt x="222" y="2"/>
                </a:cubicBezTo>
                <a:cubicBezTo>
                  <a:pt x="221" y="9"/>
                  <a:pt x="220" y="14"/>
                  <a:pt x="218" y="17"/>
                </a:cubicBezTo>
                <a:cubicBezTo>
                  <a:pt x="218" y="20"/>
                  <a:pt x="217" y="22"/>
                  <a:pt x="217" y="25"/>
                </a:cubicBezTo>
                <a:cubicBezTo>
                  <a:pt x="216" y="26"/>
                  <a:pt x="216" y="27"/>
                  <a:pt x="215" y="27"/>
                </a:cubicBezTo>
                <a:cubicBezTo>
                  <a:pt x="214" y="27"/>
                  <a:pt x="214" y="26"/>
                  <a:pt x="216" y="22"/>
                </a:cubicBezTo>
                <a:cubicBezTo>
                  <a:pt x="215" y="23"/>
                  <a:pt x="214" y="31"/>
                  <a:pt x="210" y="37"/>
                </a:cubicBezTo>
                <a:cubicBezTo>
                  <a:pt x="211" y="35"/>
                  <a:pt x="214" y="33"/>
                  <a:pt x="212" y="39"/>
                </a:cubicBezTo>
                <a:cubicBezTo>
                  <a:pt x="212" y="39"/>
                  <a:pt x="211" y="41"/>
                  <a:pt x="209" y="42"/>
                </a:cubicBezTo>
                <a:cubicBezTo>
                  <a:pt x="208" y="44"/>
                  <a:pt x="206" y="46"/>
                  <a:pt x="206" y="46"/>
                </a:cubicBezTo>
                <a:cubicBezTo>
                  <a:pt x="202" y="55"/>
                  <a:pt x="207" y="50"/>
                  <a:pt x="205" y="58"/>
                </a:cubicBezTo>
                <a:cubicBezTo>
                  <a:pt x="205" y="58"/>
                  <a:pt x="206" y="57"/>
                  <a:pt x="206" y="56"/>
                </a:cubicBezTo>
                <a:cubicBezTo>
                  <a:pt x="207" y="55"/>
                  <a:pt x="208" y="54"/>
                  <a:pt x="208" y="54"/>
                </a:cubicBezTo>
                <a:cubicBezTo>
                  <a:pt x="208" y="54"/>
                  <a:pt x="209" y="54"/>
                  <a:pt x="208" y="55"/>
                </a:cubicBezTo>
                <a:cubicBezTo>
                  <a:pt x="208" y="55"/>
                  <a:pt x="208" y="56"/>
                  <a:pt x="208" y="57"/>
                </a:cubicBezTo>
                <a:cubicBezTo>
                  <a:pt x="207" y="60"/>
                  <a:pt x="204" y="65"/>
                  <a:pt x="206" y="65"/>
                </a:cubicBezTo>
                <a:cubicBezTo>
                  <a:pt x="206" y="65"/>
                  <a:pt x="206" y="64"/>
                  <a:pt x="206" y="64"/>
                </a:cubicBezTo>
                <a:cubicBezTo>
                  <a:pt x="206" y="65"/>
                  <a:pt x="206" y="66"/>
                  <a:pt x="206" y="68"/>
                </a:cubicBezTo>
                <a:cubicBezTo>
                  <a:pt x="203" y="72"/>
                  <a:pt x="203" y="72"/>
                  <a:pt x="199" y="78"/>
                </a:cubicBezTo>
                <a:cubicBezTo>
                  <a:pt x="196" y="77"/>
                  <a:pt x="200" y="63"/>
                  <a:pt x="196" y="64"/>
                </a:cubicBezTo>
                <a:cubicBezTo>
                  <a:pt x="194" y="69"/>
                  <a:pt x="192" y="76"/>
                  <a:pt x="190" y="82"/>
                </a:cubicBezTo>
                <a:cubicBezTo>
                  <a:pt x="188" y="88"/>
                  <a:pt x="186" y="93"/>
                  <a:pt x="184" y="96"/>
                </a:cubicBezTo>
                <a:cubicBezTo>
                  <a:pt x="182" y="106"/>
                  <a:pt x="184" y="106"/>
                  <a:pt x="187" y="105"/>
                </a:cubicBezTo>
                <a:cubicBezTo>
                  <a:pt x="186" y="109"/>
                  <a:pt x="185" y="111"/>
                  <a:pt x="184" y="113"/>
                </a:cubicBezTo>
                <a:cubicBezTo>
                  <a:pt x="184" y="109"/>
                  <a:pt x="184" y="109"/>
                  <a:pt x="184" y="109"/>
                </a:cubicBezTo>
                <a:cubicBezTo>
                  <a:pt x="181" y="121"/>
                  <a:pt x="181" y="128"/>
                  <a:pt x="177" y="140"/>
                </a:cubicBezTo>
                <a:cubicBezTo>
                  <a:pt x="177" y="143"/>
                  <a:pt x="177" y="144"/>
                  <a:pt x="177" y="144"/>
                </a:cubicBezTo>
                <a:cubicBezTo>
                  <a:pt x="171" y="150"/>
                  <a:pt x="170" y="167"/>
                  <a:pt x="162" y="173"/>
                </a:cubicBezTo>
                <a:cubicBezTo>
                  <a:pt x="157" y="183"/>
                  <a:pt x="159" y="185"/>
                  <a:pt x="155" y="194"/>
                </a:cubicBezTo>
                <a:cubicBezTo>
                  <a:pt x="155" y="193"/>
                  <a:pt x="154" y="190"/>
                  <a:pt x="152" y="194"/>
                </a:cubicBezTo>
                <a:cubicBezTo>
                  <a:pt x="145" y="208"/>
                  <a:pt x="138" y="221"/>
                  <a:pt x="130" y="234"/>
                </a:cubicBezTo>
                <a:cubicBezTo>
                  <a:pt x="129" y="236"/>
                  <a:pt x="129" y="234"/>
                  <a:pt x="129" y="231"/>
                </a:cubicBezTo>
                <a:cubicBezTo>
                  <a:pt x="132" y="228"/>
                  <a:pt x="135" y="216"/>
                  <a:pt x="138" y="215"/>
                </a:cubicBezTo>
                <a:cubicBezTo>
                  <a:pt x="139" y="209"/>
                  <a:pt x="137" y="211"/>
                  <a:pt x="136" y="209"/>
                </a:cubicBezTo>
                <a:cubicBezTo>
                  <a:pt x="139" y="205"/>
                  <a:pt x="143" y="193"/>
                  <a:pt x="145" y="196"/>
                </a:cubicBezTo>
                <a:cubicBezTo>
                  <a:pt x="143" y="199"/>
                  <a:pt x="140" y="206"/>
                  <a:pt x="142" y="206"/>
                </a:cubicBezTo>
                <a:cubicBezTo>
                  <a:pt x="146" y="200"/>
                  <a:pt x="143" y="203"/>
                  <a:pt x="144" y="197"/>
                </a:cubicBezTo>
                <a:cubicBezTo>
                  <a:pt x="145" y="198"/>
                  <a:pt x="147" y="194"/>
                  <a:pt x="148" y="195"/>
                </a:cubicBezTo>
                <a:cubicBezTo>
                  <a:pt x="148" y="192"/>
                  <a:pt x="150" y="188"/>
                  <a:pt x="152" y="184"/>
                </a:cubicBezTo>
                <a:cubicBezTo>
                  <a:pt x="148" y="190"/>
                  <a:pt x="152" y="179"/>
                  <a:pt x="149" y="183"/>
                </a:cubicBezTo>
                <a:cubicBezTo>
                  <a:pt x="149" y="190"/>
                  <a:pt x="149" y="190"/>
                  <a:pt x="149" y="190"/>
                </a:cubicBezTo>
                <a:cubicBezTo>
                  <a:pt x="146" y="198"/>
                  <a:pt x="147" y="191"/>
                  <a:pt x="145" y="194"/>
                </a:cubicBezTo>
                <a:cubicBezTo>
                  <a:pt x="149" y="180"/>
                  <a:pt x="146" y="182"/>
                  <a:pt x="149" y="168"/>
                </a:cubicBezTo>
                <a:cubicBezTo>
                  <a:pt x="150" y="166"/>
                  <a:pt x="152" y="161"/>
                  <a:pt x="153" y="160"/>
                </a:cubicBezTo>
                <a:cubicBezTo>
                  <a:pt x="152" y="164"/>
                  <a:pt x="154" y="164"/>
                  <a:pt x="156" y="162"/>
                </a:cubicBezTo>
                <a:cubicBezTo>
                  <a:pt x="156" y="154"/>
                  <a:pt x="161" y="149"/>
                  <a:pt x="164" y="143"/>
                </a:cubicBezTo>
                <a:cubicBezTo>
                  <a:pt x="161" y="148"/>
                  <a:pt x="161" y="145"/>
                  <a:pt x="161" y="143"/>
                </a:cubicBezTo>
                <a:cubicBezTo>
                  <a:pt x="163" y="129"/>
                  <a:pt x="163" y="138"/>
                  <a:pt x="166" y="133"/>
                </a:cubicBezTo>
                <a:cubicBezTo>
                  <a:pt x="171" y="113"/>
                  <a:pt x="178" y="100"/>
                  <a:pt x="180" y="84"/>
                </a:cubicBezTo>
                <a:cubicBezTo>
                  <a:pt x="176" y="91"/>
                  <a:pt x="176" y="91"/>
                  <a:pt x="176" y="91"/>
                </a:cubicBezTo>
                <a:cubicBezTo>
                  <a:pt x="177" y="94"/>
                  <a:pt x="177" y="94"/>
                  <a:pt x="177" y="94"/>
                </a:cubicBezTo>
                <a:cubicBezTo>
                  <a:pt x="174" y="100"/>
                  <a:pt x="173" y="92"/>
                  <a:pt x="172" y="88"/>
                </a:cubicBezTo>
                <a:cubicBezTo>
                  <a:pt x="173" y="88"/>
                  <a:pt x="175" y="78"/>
                  <a:pt x="175" y="82"/>
                </a:cubicBezTo>
                <a:cubicBezTo>
                  <a:pt x="176" y="72"/>
                  <a:pt x="176" y="72"/>
                  <a:pt x="176" y="72"/>
                </a:cubicBezTo>
                <a:cubicBezTo>
                  <a:pt x="175" y="73"/>
                  <a:pt x="174" y="80"/>
                  <a:pt x="174" y="75"/>
                </a:cubicBezTo>
                <a:cubicBezTo>
                  <a:pt x="175" y="72"/>
                  <a:pt x="178" y="62"/>
                  <a:pt x="178" y="68"/>
                </a:cubicBezTo>
                <a:cubicBezTo>
                  <a:pt x="179" y="63"/>
                  <a:pt x="180" y="57"/>
                  <a:pt x="178" y="58"/>
                </a:cubicBezTo>
                <a:cubicBezTo>
                  <a:pt x="180" y="49"/>
                  <a:pt x="181" y="59"/>
                  <a:pt x="181" y="63"/>
                </a:cubicBezTo>
                <a:cubicBezTo>
                  <a:pt x="183" y="56"/>
                  <a:pt x="184" y="57"/>
                  <a:pt x="185" y="59"/>
                </a:cubicBezTo>
                <a:cubicBezTo>
                  <a:pt x="186" y="50"/>
                  <a:pt x="186" y="50"/>
                  <a:pt x="186" y="50"/>
                </a:cubicBezTo>
                <a:cubicBezTo>
                  <a:pt x="186" y="52"/>
                  <a:pt x="187" y="53"/>
                  <a:pt x="187" y="55"/>
                </a:cubicBezTo>
                <a:cubicBezTo>
                  <a:pt x="189" y="50"/>
                  <a:pt x="188" y="45"/>
                  <a:pt x="190" y="41"/>
                </a:cubicBezTo>
                <a:cubicBezTo>
                  <a:pt x="146" y="30"/>
                  <a:pt x="146" y="30"/>
                  <a:pt x="146" y="30"/>
                </a:cubicBezTo>
                <a:cubicBezTo>
                  <a:pt x="145" y="30"/>
                  <a:pt x="145" y="31"/>
                  <a:pt x="144" y="32"/>
                </a:cubicBezTo>
                <a:cubicBezTo>
                  <a:pt x="145" y="34"/>
                  <a:pt x="145" y="34"/>
                  <a:pt x="145" y="34"/>
                </a:cubicBezTo>
                <a:cubicBezTo>
                  <a:pt x="137" y="49"/>
                  <a:pt x="137" y="47"/>
                  <a:pt x="130" y="62"/>
                </a:cubicBezTo>
                <a:cubicBezTo>
                  <a:pt x="133" y="60"/>
                  <a:pt x="133" y="60"/>
                  <a:pt x="133" y="60"/>
                </a:cubicBezTo>
                <a:cubicBezTo>
                  <a:pt x="130" y="71"/>
                  <a:pt x="127" y="67"/>
                  <a:pt x="122" y="82"/>
                </a:cubicBezTo>
                <a:cubicBezTo>
                  <a:pt x="119" y="90"/>
                  <a:pt x="117" y="96"/>
                  <a:pt x="119" y="95"/>
                </a:cubicBezTo>
                <a:cubicBezTo>
                  <a:pt x="118" y="101"/>
                  <a:pt x="116" y="101"/>
                  <a:pt x="115" y="103"/>
                </a:cubicBezTo>
                <a:cubicBezTo>
                  <a:pt x="114" y="107"/>
                  <a:pt x="113" y="116"/>
                  <a:pt x="109" y="121"/>
                </a:cubicBezTo>
                <a:cubicBezTo>
                  <a:pt x="110" y="117"/>
                  <a:pt x="111" y="114"/>
                  <a:pt x="112" y="110"/>
                </a:cubicBezTo>
                <a:cubicBezTo>
                  <a:pt x="110" y="110"/>
                  <a:pt x="106" y="122"/>
                  <a:pt x="102" y="128"/>
                </a:cubicBezTo>
                <a:cubicBezTo>
                  <a:pt x="101" y="133"/>
                  <a:pt x="98" y="147"/>
                  <a:pt x="96" y="156"/>
                </a:cubicBezTo>
                <a:cubicBezTo>
                  <a:pt x="100" y="153"/>
                  <a:pt x="102" y="155"/>
                  <a:pt x="100" y="163"/>
                </a:cubicBezTo>
                <a:cubicBezTo>
                  <a:pt x="99" y="161"/>
                  <a:pt x="95" y="172"/>
                  <a:pt x="92" y="176"/>
                </a:cubicBezTo>
                <a:cubicBezTo>
                  <a:pt x="92" y="173"/>
                  <a:pt x="84" y="186"/>
                  <a:pt x="88" y="175"/>
                </a:cubicBezTo>
                <a:cubicBezTo>
                  <a:pt x="90" y="173"/>
                  <a:pt x="92" y="172"/>
                  <a:pt x="93" y="168"/>
                </a:cubicBezTo>
                <a:cubicBezTo>
                  <a:pt x="91" y="170"/>
                  <a:pt x="87" y="175"/>
                  <a:pt x="83" y="182"/>
                </a:cubicBezTo>
                <a:cubicBezTo>
                  <a:pt x="82" y="181"/>
                  <a:pt x="83" y="177"/>
                  <a:pt x="84" y="174"/>
                </a:cubicBezTo>
                <a:cubicBezTo>
                  <a:pt x="84" y="176"/>
                  <a:pt x="85" y="175"/>
                  <a:pt x="86" y="175"/>
                </a:cubicBezTo>
                <a:cubicBezTo>
                  <a:pt x="89" y="162"/>
                  <a:pt x="82" y="176"/>
                  <a:pt x="81" y="174"/>
                </a:cubicBezTo>
                <a:cubicBezTo>
                  <a:pt x="80" y="177"/>
                  <a:pt x="76" y="184"/>
                  <a:pt x="79" y="181"/>
                </a:cubicBezTo>
                <a:cubicBezTo>
                  <a:pt x="73" y="187"/>
                  <a:pt x="73" y="202"/>
                  <a:pt x="67" y="208"/>
                </a:cubicBezTo>
                <a:cubicBezTo>
                  <a:pt x="67" y="208"/>
                  <a:pt x="70" y="204"/>
                  <a:pt x="69" y="210"/>
                </a:cubicBezTo>
                <a:cubicBezTo>
                  <a:pt x="66" y="217"/>
                  <a:pt x="65" y="216"/>
                  <a:pt x="63" y="219"/>
                </a:cubicBezTo>
                <a:cubicBezTo>
                  <a:pt x="63" y="221"/>
                  <a:pt x="59" y="232"/>
                  <a:pt x="59" y="231"/>
                </a:cubicBezTo>
                <a:cubicBezTo>
                  <a:pt x="58" y="236"/>
                  <a:pt x="65" y="227"/>
                  <a:pt x="63" y="234"/>
                </a:cubicBezTo>
                <a:cubicBezTo>
                  <a:pt x="64" y="240"/>
                  <a:pt x="59" y="245"/>
                  <a:pt x="58" y="251"/>
                </a:cubicBezTo>
                <a:cubicBezTo>
                  <a:pt x="54" y="257"/>
                  <a:pt x="59" y="244"/>
                  <a:pt x="60" y="241"/>
                </a:cubicBezTo>
                <a:cubicBezTo>
                  <a:pt x="53" y="260"/>
                  <a:pt x="53" y="260"/>
                  <a:pt x="53" y="260"/>
                </a:cubicBezTo>
                <a:cubicBezTo>
                  <a:pt x="50" y="265"/>
                  <a:pt x="52" y="257"/>
                  <a:pt x="55" y="251"/>
                </a:cubicBezTo>
                <a:cubicBezTo>
                  <a:pt x="50" y="258"/>
                  <a:pt x="48" y="268"/>
                  <a:pt x="49" y="271"/>
                </a:cubicBezTo>
                <a:cubicBezTo>
                  <a:pt x="48" y="274"/>
                  <a:pt x="47" y="276"/>
                  <a:pt x="47" y="277"/>
                </a:cubicBezTo>
                <a:cubicBezTo>
                  <a:pt x="46" y="278"/>
                  <a:pt x="46" y="279"/>
                  <a:pt x="46" y="280"/>
                </a:cubicBezTo>
                <a:cubicBezTo>
                  <a:pt x="45" y="281"/>
                  <a:pt x="45" y="283"/>
                  <a:pt x="44" y="284"/>
                </a:cubicBezTo>
                <a:cubicBezTo>
                  <a:pt x="45" y="282"/>
                  <a:pt x="44" y="281"/>
                  <a:pt x="44" y="280"/>
                </a:cubicBezTo>
                <a:cubicBezTo>
                  <a:pt x="44" y="280"/>
                  <a:pt x="44" y="279"/>
                  <a:pt x="43" y="278"/>
                </a:cubicBezTo>
                <a:cubicBezTo>
                  <a:pt x="43" y="276"/>
                  <a:pt x="42" y="274"/>
                  <a:pt x="43" y="270"/>
                </a:cubicBezTo>
                <a:cubicBezTo>
                  <a:pt x="48" y="259"/>
                  <a:pt x="44" y="275"/>
                  <a:pt x="48" y="265"/>
                </a:cubicBezTo>
                <a:cubicBezTo>
                  <a:pt x="47" y="264"/>
                  <a:pt x="47" y="264"/>
                  <a:pt x="47" y="264"/>
                </a:cubicBezTo>
                <a:cubicBezTo>
                  <a:pt x="49" y="260"/>
                  <a:pt x="49" y="256"/>
                  <a:pt x="51" y="252"/>
                </a:cubicBezTo>
                <a:cubicBezTo>
                  <a:pt x="52" y="250"/>
                  <a:pt x="51" y="253"/>
                  <a:pt x="51" y="254"/>
                </a:cubicBezTo>
                <a:cubicBezTo>
                  <a:pt x="54" y="246"/>
                  <a:pt x="57" y="240"/>
                  <a:pt x="57" y="234"/>
                </a:cubicBezTo>
                <a:cubicBezTo>
                  <a:pt x="54" y="239"/>
                  <a:pt x="52" y="246"/>
                  <a:pt x="50" y="251"/>
                </a:cubicBezTo>
                <a:cubicBezTo>
                  <a:pt x="48" y="257"/>
                  <a:pt x="46" y="263"/>
                  <a:pt x="44" y="265"/>
                </a:cubicBezTo>
                <a:cubicBezTo>
                  <a:pt x="44" y="265"/>
                  <a:pt x="42" y="271"/>
                  <a:pt x="41" y="277"/>
                </a:cubicBezTo>
                <a:cubicBezTo>
                  <a:pt x="41" y="278"/>
                  <a:pt x="41" y="280"/>
                  <a:pt x="40" y="281"/>
                </a:cubicBezTo>
                <a:cubicBezTo>
                  <a:pt x="40" y="284"/>
                  <a:pt x="39" y="286"/>
                  <a:pt x="39" y="288"/>
                </a:cubicBezTo>
                <a:cubicBezTo>
                  <a:pt x="39" y="292"/>
                  <a:pt x="38" y="294"/>
                  <a:pt x="38" y="294"/>
                </a:cubicBezTo>
                <a:cubicBezTo>
                  <a:pt x="39" y="294"/>
                  <a:pt x="40" y="291"/>
                  <a:pt x="41" y="289"/>
                </a:cubicBezTo>
                <a:cubicBezTo>
                  <a:pt x="42" y="287"/>
                  <a:pt x="43" y="287"/>
                  <a:pt x="43" y="292"/>
                </a:cubicBezTo>
                <a:cubicBezTo>
                  <a:pt x="41" y="294"/>
                  <a:pt x="39" y="298"/>
                  <a:pt x="38" y="303"/>
                </a:cubicBezTo>
                <a:cubicBezTo>
                  <a:pt x="37" y="306"/>
                  <a:pt x="37" y="309"/>
                  <a:pt x="37" y="312"/>
                </a:cubicBezTo>
                <a:cubicBezTo>
                  <a:pt x="37" y="315"/>
                  <a:pt x="36" y="319"/>
                  <a:pt x="37" y="322"/>
                </a:cubicBezTo>
                <a:cubicBezTo>
                  <a:pt x="38" y="319"/>
                  <a:pt x="39" y="324"/>
                  <a:pt x="40" y="328"/>
                </a:cubicBezTo>
                <a:cubicBezTo>
                  <a:pt x="40" y="330"/>
                  <a:pt x="41" y="332"/>
                  <a:pt x="42" y="333"/>
                </a:cubicBezTo>
                <a:cubicBezTo>
                  <a:pt x="42" y="334"/>
                  <a:pt x="43" y="334"/>
                  <a:pt x="43" y="333"/>
                </a:cubicBezTo>
                <a:cubicBezTo>
                  <a:pt x="40" y="328"/>
                  <a:pt x="42" y="324"/>
                  <a:pt x="42" y="323"/>
                </a:cubicBezTo>
                <a:cubicBezTo>
                  <a:pt x="43" y="329"/>
                  <a:pt x="44" y="328"/>
                  <a:pt x="44" y="328"/>
                </a:cubicBezTo>
                <a:cubicBezTo>
                  <a:pt x="45" y="327"/>
                  <a:pt x="45" y="326"/>
                  <a:pt x="46" y="329"/>
                </a:cubicBezTo>
                <a:cubicBezTo>
                  <a:pt x="47" y="334"/>
                  <a:pt x="47" y="336"/>
                  <a:pt x="47" y="337"/>
                </a:cubicBezTo>
                <a:cubicBezTo>
                  <a:pt x="46" y="339"/>
                  <a:pt x="45" y="340"/>
                  <a:pt x="43" y="341"/>
                </a:cubicBezTo>
                <a:cubicBezTo>
                  <a:pt x="42" y="339"/>
                  <a:pt x="41" y="337"/>
                  <a:pt x="40" y="335"/>
                </a:cubicBezTo>
                <a:cubicBezTo>
                  <a:pt x="39" y="333"/>
                  <a:pt x="38" y="330"/>
                  <a:pt x="38" y="327"/>
                </a:cubicBezTo>
                <a:cubicBezTo>
                  <a:pt x="37" y="328"/>
                  <a:pt x="38" y="331"/>
                  <a:pt x="39" y="334"/>
                </a:cubicBezTo>
                <a:cubicBezTo>
                  <a:pt x="39" y="338"/>
                  <a:pt x="40" y="341"/>
                  <a:pt x="41" y="344"/>
                </a:cubicBezTo>
                <a:cubicBezTo>
                  <a:pt x="35" y="348"/>
                  <a:pt x="30" y="351"/>
                  <a:pt x="24" y="352"/>
                </a:cubicBezTo>
                <a:cubicBezTo>
                  <a:pt x="21" y="346"/>
                  <a:pt x="19" y="339"/>
                  <a:pt x="18" y="333"/>
                </a:cubicBezTo>
                <a:cubicBezTo>
                  <a:pt x="18" y="333"/>
                  <a:pt x="21" y="338"/>
                  <a:pt x="21" y="338"/>
                </a:cubicBezTo>
                <a:cubicBezTo>
                  <a:pt x="20" y="336"/>
                  <a:pt x="19" y="333"/>
                  <a:pt x="18" y="330"/>
                </a:cubicBezTo>
                <a:cubicBezTo>
                  <a:pt x="18" y="328"/>
                  <a:pt x="18" y="325"/>
                  <a:pt x="17" y="323"/>
                </a:cubicBezTo>
                <a:cubicBezTo>
                  <a:pt x="18" y="324"/>
                  <a:pt x="18" y="324"/>
                  <a:pt x="18" y="324"/>
                </a:cubicBezTo>
                <a:cubicBezTo>
                  <a:pt x="18" y="319"/>
                  <a:pt x="17" y="316"/>
                  <a:pt x="16" y="313"/>
                </a:cubicBezTo>
                <a:cubicBezTo>
                  <a:pt x="15" y="310"/>
                  <a:pt x="14" y="308"/>
                  <a:pt x="16" y="304"/>
                </a:cubicBezTo>
                <a:cubicBezTo>
                  <a:pt x="16" y="305"/>
                  <a:pt x="16" y="305"/>
                  <a:pt x="16" y="305"/>
                </a:cubicBezTo>
                <a:cubicBezTo>
                  <a:pt x="15" y="292"/>
                  <a:pt x="19" y="285"/>
                  <a:pt x="19" y="273"/>
                </a:cubicBezTo>
                <a:cubicBezTo>
                  <a:pt x="21" y="263"/>
                  <a:pt x="23" y="264"/>
                  <a:pt x="25" y="258"/>
                </a:cubicBezTo>
                <a:cubicBezTo>
                  <a:pt x="27" y="253"/>
                  <a:pt x="26" y="250"/>
                  <a:pt x="26" y="249"/>
                </a:cubicBezTo>
                <a:cubicBezTo>
                  <a:pt x="25" y="252"/>
                  <a:pt x="25" y="252"/>
                  <a:pt x="25" y="252"/>
                </a:cubicBezTo>
                <a:cubicBezTo>
                  <a:pt x="24" y="253"/>
                  <a:pt x="24" y="252"/>
                  <a:pt x="24" y="249"/>
                </a:cubicBezTo>
                <a:cubicBezTo>
                  <a:pt x="25" y="247"/>
                  <a:pt x="26" y="244"/>
                  <a:pt x="26" y="242"/>
                </a:cubicBezTo>
                <a:cubicBezTo>
                  <a:pt x="24" y="243"/>
                  <a:pt x="23" y="243"/>
                  <a:pt x="21" y="244"/>
                </a:cubicBezTo>
                <a:cubicBezTo>
                  <a:pt x="19" y="244"/>
                  <a:pt x="16" y="246"/>
                  <a:pt x="13" y="252"/>
                </a:cubicBezTo>
                <a:cubicBezTo>
                  <a:pt x="12" y="261"/>
                  <a:pt x="7" y="260"/>
                  <a:pt x="6" y="270"/>
                </a:cubicBezTo>
                <a:cubicBezTo>
                  <a:pt x="8" y="276"/>
                  <a:pt x="1" y="284"/>
                  <a:pt x="4" y="294"/>
                </a:cubicBezTo>
                <a:cubicBezTo>
                  <a:pt x="2" y="289"/>
                  <a:pt x="3" y="305"/>
                  <a:pt x="0" y="297"/>
                </a:cubicBezTo>
                <a:cubicBezTo>
                  <a:pt x="0" y="299"/>
                  <a:pt x="0" y="304"/>
                  <a:pt x="1" y="309"/>
                </a:cubicBezTo>
                <a:cubicBezTo>
                  <a:pt x="2" y="312"/>
                  <a:pt x="2" y="315"/>
                  <a:pt x="2" y="317"/>
                </a:cubicBezTo>
                <a:cubicBezTo>
                  <a:pt x="3" y="320"/>
                  <a:pt x="3" y="322"/>
                  <a:pt x="3" y="324"/>
                </a:cubicBezTo>
                <a:cubicBezTo>
                  <a:pt x="2" y="323"/>
                  <a:pt x="1" y="323"/>
                  <a:pt x="1" y="322"/>
                </a:cubicBezTo>
                <a:cubicBezTo>
                  <a:pt x="2" y="324"/>
                  <a:pt x="2" y="326"/>
                  <a:pt x="2" y="327"/>
                </a:cubicBezTo>
                <a:cubicBezTo>
                  <a:pt x="2" y="328"/>
                  <a:pt x="2" y="328"/>
                  <a:pt x="2" y="329"/>
                </a:cubicBezTo>
                <a:cubicBezTo>
                  <a:pt x="2" y="330"/>
                  <a:pt x="2" y="330"/>
                  <a:pt x="2" y="331"/>
                </a:cubicBezTo>
                <a:cubicBezTo>
                  <a:pt x="2" y="333"/>
                  <a:pt x="2" y="334"/>
                  <a:pt x="3" y="340"/>
                </a:cubicBezTo>
                <a:cubicBezTo>
                  <a:pt x="5" y="338"/>
                  <a:pt x="5" y="338"/>
                  <a:pt x="5" y="338"/>
                </a:cubicBezTo>
                <a:cubicBezTo>
                  <a:pt x="7" y="341"/>
                  <a:pt x="6" y="343"/>
                  <a:pt x="7" y="346"/>
                </a:cubicBezTo>
                <a:cubicBezTo>
                  <a:pt x="6" y="344"/>
                  <a:pt x="6" y="338"/>
                  <a:pt x="8" y="340"/>
                </a:cubicBezTo>
                <a:cubicBezTo>
                  <a:pt x="9" y="344"/>
                  <a:pt x="11" y="346"/>
                  <a:pt x="12" y="351"/>
                </a:cubicBezTo>
                <a:cubicBezTo>
                  <a:pt x="12" y="351"/>
                  <a:pt x="10" y="349"/>
                  <a:pt x="9" y="347"/>
                </a:cubicBezTo>
                <a:cubicBezTo>
                  <a:pt x="9" y="347"/>
                  <a:pt x="10" y="349"/>
                  <a:pt x="11" y="352"/>
                </a:cubicBezTo>
                <a:cubicBezTo>
                  <a:pt x="11" y="355"/>
                  <a:pt x="12" y="357"/>
                  <a:pt x="12" y="358"/>
                </a:cubicBezTo>
                <a:cubicBezTo>
                  <a:pt x="10" y="356"/>
                  <a:pt x="9" y="351"/>
                  <a:pt x="6" y="349"/>
                </a:cubicBezTo>
                <a:cubicBezTo>
                  <a:pt x="8" y="356"/>
                  <a:pt x="8" y="357"/>
                  <a:pt x="8" y="356"/>
                </a:cubicBezTo>
                <a:cubicBezTo>
                  <a:pt x="8" y="356"/>
                  <a:pt x="7" y="355"/>
                  <a:pt x="7" y="359"/>
                </a:cubicBezTo>
                <a:cubicBezTo>
                  <a:pt x="8" y="355"/>
                  <a:pt x="12" y="368"/>
                  <a:pt x="15" y="375"/>
                </a:cubicBezTo>
                <a:cubicBezTo>
                  <a:pt x="16" y="375"/>
                  <a:pt x="16" y="375"/>
                  <a:pt x="17" y="375"/>
                </a:cubicBezTo>
                <a:cubicBezTo>
                  <a:pt x="17" y="376"/>
                  <a:pt x="16" y="376"/>
                  <a:pt x="15" y="376"/>
                </a:cubicBezTo>
                <a:cubicBezTo>
                  <a:pt x="14" y="374"/>
                  <a:pt x="13" y="372"/>
                  <a:pt x="13" y="371"/>
                </a:cubicBezTo>
                <a:cubicBezTo>
                  <a:pt x="13" y="374"/>
                  <a:pt x="14" y="376"/>
                  <a:pt x="14" y="379"/>
                </a:cubicBezTo>
                <a:cubicBezTo>
                  <a:pt x="15" y="379"/>
                  <a:pt x="16" y="379"/>
                  <a:pt x="17" y="378"/>
                </a:cubicBezTo>
                <a:cubicBezTo>
                  <a:pt x="19" y="378"/>
                  <a:pt x="20" y="377"/>
                  <a:pt x="22" y="376"/>
                </a:cubicBezTo>
                <a:cubicBezTo>
                  <a:pt x="24" y="375"/>
                  <a:pt x="27" y="373"/>
                  <a:pt x="29" y="372"/>
                </a:cubicBezTo>
                <a:cubicBezTo>
                  <a:pt x="35" y="368"/>
                  <a:pt x="40" y="365"/>
                  <a:pt x="47" y="359"/>
                </a:cubicBezTo>
                <a:cubicBezTo>
                  <a:pt x="47" y="360"/>
                  <a:pt x="45" y="362"/>
                  <a:pt x="44" y="363"/>
                </a:cubicBezTo>
                <a:cubicBezTo>
                  <a:pt x="46" y="361"/>
                  <a:pt x="48" y="360"/>
                  <a:pt x="50" y="358"/>
                </a:cubicBezTo>
                <a:cubicBezTo>
                  <a:pt x="51" y="357"/>
                  <a:pt x="53" y="356"/>
                  <a:pt x="55" y="355"/>
                </a:cubicBezTo>
                <a:cubicBezTo>
                  <a:pt x="56" y="354"/>
                  <a:pt x="56" y="353"/>
                  <a:pt x="57" y="352"/>
                </a:cubicBezTo>
                <a:cubicBezTo>
                  <a:pt x="61" y="352"/>
                  <a:pt x="64" y="352"/>
                  <a:pt x="67" y="352"/>
                </a:cubicBezTo>
                <a:cubicBezTo>
                  <a:pt x="74" y="350"/>
                  <a:pt x="80" y="347"/>
                  <a:pt x="87" y="343"/>
                </a:cubicBezTo>
                <a:cubicBezTo>
                  <a:pt x="85" y="346"/>
                  <a:pt x="78" y="351"/>
                  <a:pt x="71" y="353"/>
                </a:cubicBezTo>
                <a:cubicBezTo>
                  <a:pt x="65" y="355"/>
                  <a:pt x="58" y="355"/>
                  <a:pt x="60" y="357"/>
                </a:cubicBezTo>
                <a:cubicBezTo>
                  <a:pt x="65" y="357"/>
                  <a:pt x="68" y="356"/>
                  <a:pt x="70" y="356"/>
                </a:cubicBezTo>
                <a:cubicBezTo>
                  <a:pt x="72" y="355"/>
                  <a:pt x="74" y="354"/>
                  <a:pt x="78" y="353"/>
                </a:cubicBezTo>
                <a:cubicBezTo>
                  <a:pt x="81" y="353"/>
                  <a:pt x="86" y="351"/>
                  <a:pt x="92" y="347"/>
                </a:cubicBezTo>
                <a:cubicBezTo>
                  <a:pt x="95" y="345"/>
                  <a:pt x="98" y="342"/>
                  <a:pt x="102" y="339"/>
                </a:cubicBezTo>
                <a:cubicBezTo>
                  <a:pt x="104" y="335"/>
                  <a:pt x="107" y="332"/>
                  <a:pt x="109" y="329"/>
                </a:cubicBezTo>
                <a:cubicBezTo>
                  <a:pt x="104" y="333"/>
                  <a:pt x="104" y="333"/>
                  <a:pt x="104" y="333"/>
                </a:cubicBezTo>
                <a:cubicBezTo>
                  <a:pt x="108" y="327"/>
                  <a:pt x="115" y="320"/>
                  <a:pt x="120" y="314"/>
                </a:cubicBezTo>
                <a:cubicBezTo>
                  <a:pt x="119" y="316"/>
                  <a:pt x="119" y="316"/>
                  <a:pt x="119" y="316"/>
                </a:cubicBezTo>
                <a:cubicBezTo>
                  <a:pt x="123" y="310"/>
                  <a:pt x="123" y="310"/>
                  <a:pt x="123" y="310"/>
                </a:cubicBezTo>
                <a:cubicBezTo>
                  <a:pt x="124" y="309"/>
                  <a:pt x="124" y="310"/>
                  <a:pt x="124" y="310"/>
                </a:cubicBezTo>
                <a:cubicBezTo>
                  <a:pt x="126" y="305"/>
                  <a:pt x="134" y="296"/>
                  <a:pt x="139" y="287"/>
                </a:cubicBezTo>
                <a:cubicBezTo>
                  <a:pt x="137" y="287"/>
                  <a:pt x="133" y="295"/>
                  <a:pt x="131" y="299"/>
                </a:cubicBezTo>
                <a:cubicBezTo>
                  <a:pt x="130" y="299"/>
                  <a:pt x="124" y="306"/>
                  <a:pt x="125" y="302"/>
                </a:cubicBezTo>
                <a:cubicBezTo>
                  <a:pt x="129" y="297"/>
                  <a:pt x="131" y="293"/>
                  <a:pt x="134" y="289"/>
                </a:cubicBezTo>
                <a:cubicBezTo>
                  <a:pt x="136" y="284"/>
                  <a:pt x="139" y="279"/>
                  <a:pt x="142" y="274"/>
                </a:cubicBezTo>
                <a:cubicBezTo>
                  <a:pt x="139" y="277"/>
                  <a:pt x="139" y="277"/>
                  <a:pt x="139" y="277"/>
                </a:cubicBezTo>
                <a:cubicBezTo>
                  <a:pt x="141" y="273"/>
                  <a:pt x="144" y="269"/>
                  <a:pt x="148" y="263"/>
                </a:cubicBezTo>
                <a:cubicBezTo>
                  <a:pt x="155" y="255"/>
                  <a:pt x="145" y="272"/>
                  <a:pt x="150" y="266"/>
                </a:cubicBezTo>
                <a:cubicBezTo>
                  <a:pt x="149" y="271"/>
                  <a:pt x="143" y="276"/>
                  <a:pt x="144" y="279"/>
                </a:cubicBezTo>
                <a:cubicBezTo>
                  <a:pt x="151" y="274"/>
                  <a:pt x="151" y="274"/>
                  <a:pt x="151" y="274"/>
                </a:cubicBezTo>
                <a:cubicBezTo>
                  <a:pt x="153" y="268"/>
                  <a:pt x="158" y="264"/>
                  <a:pt x="160" y="260"/>
                </a:cubicBezTo>
                <a:cubicBezTo>
                  <a:pt x="157" y="263"/>
                  <a:pt x="157" y="263"/>
                  <a:pt x="157" y="263"/>
                </a:cubicBezTo>
                <a:cubicBezTo>
                  <a:pt x="155" y="262"/>
                  <a:pt x="159" y="259"/>
                  <a:pt x="160" y="257"/>
                </a:cubicBezTo>
                <a:cubicBezTo>
                  <a:pt x="156" y="258"/>
                  <a:pt x="156" y="258"/>
                  <a:pt x="156" y="258"/>
                </a:cubicBezTo>
                <a:cubicBezTo>
                  <a:pt x="152" y="264"/>
                  <a:pt x="152" y="268"/>
                  <a:pt x="148" y="272"/>
                </a:cubicBezTo>
                <a:cubicBezTo>
                  <a:pt x="154" y="262"/>
                  <a:pt x="150" y="263"/>
                  <a:pt x="158" y="251"/>
                </a:cubicBezTo>
                <a:cubicBezTo>
                  <a:pt x="159" y="251"/>
                  <a:pt x="156" y="253"/>
                  <a:pt x="156" y="255"/>
                </a:cubicBezTo>
                <a:cubicBezTo>
                  <a:pt x="159" y="252"/>
                  <a:pt x="160" y="249"/>
                  <a:pt x="162" y="245"/>
                </a:cubicBezTo>
                <a:cubicBezTo>
                  <a:pt x="162" y="246"/>
                  <a:pt x="162" y="247"/>
                  <a:pt x="162" y="248"/>
                </a:cubicBezTo>
                <a:cubicBezTo>
                  <a:pt x="164" y="247"/>
                  <a:pt x="163" y="258"/>
                  <a:pt x="166" y="256"/>
                </a:cubicBezTo>
                <a:cubicBezTo>
                  <a:pt x="166" y="254"/>
                  <a:pt x="166" y="252"/>
                  <a:pt x="166" y="251"/>
                </a:cubicBezTo>
                <a:cubicBezTo>
                  <a:pt x="166" y="250"/>
                  <a:pt x="166" y="249"/>
                  <a:pt x="166" y="248"/>
                </a:cubicBezTo>
                <a:cubicBezTo>
                  <a:pt x="165" y="246"/>
                  <a:pt x="165" y="246"/>
                  <a:pt x="165" y="246"/>
                </a:cubicBezTo>
                <a:cubicBezTo>
                  <a:pt x="165" y="245"/>
                  <a:pt x="165" y="244"/>
                  <a:pt x="165" y="242"/>
                </a:cubicBezTo>
                <a:cubicBezTo>
                  <a:pt x="165" y="242"/>
                  <a:pt x="165" y="242"/>
                  <a:pt x="165" y="242"/>
                </a:cubicBezTo>
                <a:cubicBezTo>
                  <a:pt x="167" y="239"/>
                  <a:pt x="167" y="241"/>
                  <a:pt x="168" y="239"/>
                </a:cubicBezTo>
                <a:cubicBezTo>
                  <a:pt x="171" y="235"/>
                  <a:pt x="165" y="239"/>
                  <a:pt x="170" y="233"/>
                </a:cubicBezTo>
                <a:cubicBezTo>
                  <a:pt x="171" y="232"/>
                  <a:pt x="173" y="230"/>
                  <a:pt x="173" y="231"/>
                </a:cubicBezTo>
                <a:cubicBezTo>
                  <a:pt x="175" y="227"/>
                  <a:pt x="175" y="226"/>
                  <a:pt x="175" y="225"/>
                </a:cubicBezTo>
                <a:cubicBezTo>
                  <a:pt x="176" y="234"/>
                  <a:pt x="176" y="234"/>
                  <a:pt x="176" y="234"/>
                </a:cubicBezTo>
                <a:cubicBezTo>
                  <a:pt x="175" y="238"/>
                  <a:pt x="174" y="239"/>
                  <a:pt x="173" y="236"/>
                </a:cubicBezTo>
                <a:cubicBezTo>
                  <a:pt x="172" y="240"/>
                  <a:pt x="173" y="246"/>
                  <a:pt x="173" y="250"/>
                </a:cubicBezTo>
                <a:cubicBezTo>
                  <a:pt x="173" y="254"/>
                  <a:pt x="174" y="257"/>
                  <a:pt x="172" y="257"/>
                </a:cubicBezTo>
                <a:cubicBezTo>
                  <a:pt x="173" y="262"/>
                  <a:pt x="174" y="261"/>
                  <a:pt x="174" y="259"/>
                </a:cubicBezTo>
                <a:cubicBezTo>
                  <a:pt x="174" y="256"/>
                  <a:pt x="174" y="253"/>
                  <a:pt x="174" y="253"/>
                </a:cubicBezTo>
                <a:cubicBezTo>
                  <a:pt x="175" y="253"/>
                  <a:pt x="175" y="253"/>
                  <a:pt x="175" y="253"/>
                </a:cubicBezTo>
                <a:cubicBezTo>
                  <a:pt x="175" y="253"/>
                  <a:pt x="174" y="251"/>
                  <a:pt x="174" y="249"/>
                </a:cubicBezTo>
                <a:cubicBezTo>
                  <a:pt x="174" y="247"/>
                  <a:pt x="174" y="246"/>
                  <a:pt x="174" y="245"/>
                </a:cubicBezTo>
                <a:cubicBezTo>
                  <a:pt x="174" y="244"/>
                  <a:pt x="174" y="244"/>
                  <a:pt x="174" y="244"/>
                </a:cubicBezTo>
                <a:cubicBezTo>
                  <a:pt x="175" y="243"/>
                  <a:pt x="175" y="246"/>
                  <a:pt x="175" y="249"/>
                </a:cubicBezTo>
                <a:cubicBezTo>
                  <a:pt x="175" y="252"/>
                  <a:pt x="175" y="255"/>
                  <a:pt x="177" y="255"/>
                </a:cubicBezTo>
                <a:cubicBezTo>
                  <a:pt x="180" y="255"/>
                  <a:pt x="180" y="257"/>
                  <a:pt x="180" y="261"/>
                </a:cubicBezTo>
                <a:cubicBezTo>
                  <a:pt x="179" y="265"/>
                  <a:pt x="180" y="271"/>
                  <a:pt x="182" y="273"/>
                </a:cubicBezTo>
                <a:cubicBezTo>
                  <a:pt x="182" y="273"/>
                  <a:pt x="180" y="273"/>
                  <a:pt x="179" y="273"/>
                </a:cubicBezTo>
                <a:cubicBezTo>
                  <a:pt x="177" y="272"/>
                  <a:pt x="175" y="271"/>
                  <a:pt x="175" y="271"/>
                </a:cubicBezTo>
                <a:cubicBezTo>
                  <a:pt x="175" y="271"/>
                  <a:pt x="176" y="271"/>
                  <a:pt x="176" y="272"/>
                </a:cubicBezTo>
                <a:cubicBezTo>
                  <a:pt x="176" y="272"/>
                  <a:pt x="177" y="273"/>
                  <a:pt x="177" y="274"/>
                </a:cubicBezTo>
                <a:cubicBezTo>
                  <a:pt x="178" y="275"/>
                  <a:pt x="178" y="275"/>
                  <a:pt x="179" y="276"/>
                </a:cubicBezTo>
                <a:cubicBezTo>
                  <a:pt x="179" y="276"/>
                  <a:pt x="179" y="277"/>
                  <a:pt x="179" y="277"/>
                </a:cubicBezTo>
                <a:cubicBezTo>
                  <a:pt x="178" y="276"/>
                  <a:pt x="178" y="276"/>
                  <a:pt x="177" y="276"/>
                </a:cubicBezTo>
                <a:cubicBezTo>
                  <a:pt x="176" y="276"/>
                  <a:pt x="176" y="276"/>
                  <a:pt x="175" y="275"/>
                </a:cubicBezTo>
                <a:cubicBezTo>
                  <a:pt x="174" y="275"/>
                  <a:pt x="172" y="274"/>
                  <a:pt x="170" y="271"/>
                </a:cubicBezTo>
                <a:cubicBezTo>
                  <a:pt x="172" y="277"/>
                  <a:pt x="176" y="284"/>
                  <a:pt x="180" y="289"/>
                </a:cubicBezTo>
                <a:cubicBezTo>
                  <a:pt x="182" y="290"/>
                  <a:pt x="183" y="291"/>
                  <a:pt x="184" y="292"/>
                </a:cubicBezTo>
                <a:cubicBezTo>
                  <a:pt x="185" y="293"/>
                  <a:pt x="187" y="294"/>
                  <a:pt x="188" y="295"/>
                </a:cubicBezTo>
                <a:cubicBezTo>
                  <a:pt x="189" y="296"/>
                  <a:pt x="190" y="296"/>
                  <a:pt x="191" y="297"/>
                </a:cubicBezTo>
                <a:cubicBezTo>
                  <a:pt x="192" y="297"/>
                  <a:pt x="192" y="297"/>
                  <a:pt x="192" y="297"/>
                </a:cubicBezTo>
                <a:cubicBezTo>
                  <a:pt x="192" y="297"/>
                  <a:pt x="192" y="297"/>
                  <a:pt x="192" y="297"/>
                </a:cubicBezTo>
                <a:cubicBezTo>
                  <a:pt x="193" y="297"/>
                  <a:pt x="193" y="297"/>
                  <a:pt x="193" y="297"/>
                </a:cubicBezTo>
                <a:cubicBezTo>
                  <a:pt x="193" y="296"/>
                  <a:pt x="193" y="296"/>
                  <a:pt x="194" y="296"/>
                </a:cubicBezTo>
                <a:cubicBezTo>
                  <a:pt x="195" y="296"/>
                  <a:pt x="196" y="298"/>
                  <a:pt x="196" y="300"/>
                </a:cubicBezTo>
                <a:cubicBezTo>
                  <a:pt x="196" y="300"/>
                  <a:pt x="197" y="300"/>
                  <a:pt x="198" y="299"/>
                </a:cubicBezTo>
                <a:cubicBezTo>
                  <a:pt x="201" y="293"/>
                  <a:pt x="204" y="290"/>
                  <a:pt x="208" y="287"/>
                </a:cubicBezTo>
                <a:cubicBezTo>
                  <a:pt x="211" y="283"/>
                  <a:pt x="215" y="280"/>
                  <a:pt x="218" y="275"/>
                </a:cubicBezTo>
                <a:cubicBezTo>
                  <a:pt x="222" y="269"/>
                  <a:pt x="220" y="271"/>
                  <a:pt x="217" y="274"/>
                </a:cubicBezTo>
                <a:cubicBezTo>
                  <a:pt x="214" y="277"/>
                  <a:pt x="211" y="279"/>
                  <a:pt x="214" y="275"/>
                </a:cubicBezTo>
                <a:cubicBezTo>
                  <a:pt x="217" y="273"/>
                  <a:pt x="220" y="266"/>
                  <a:pt x="222" y="263"/>
                </a:cubicBezTo>
                <a:cubicBezTo>
                  <a:pt x="221" y="265"/>
                  <a:pt x="219" y="268"/>
                  <a:pt x="215" y="272"/>
                </a:cubicBezTo>
                <a:cubicBezTo>
                  <a:pt x="212" y="276"/>
                  <a:pt x="209" y="280"/>
                  <a:pt x="206" y="283"/>
                </a:cubicBezTo>
                <a:cubicBezTo>
                  <a:pt x="210" y="278"/>
                  <a:pt x="208" y="276"/>
                  <a:pt x="209" y="274"/>
                </a:cubicBezTo>
                <a:cubicBezTo>
                  <a:pt x="203" y="281"/>
                  <a:pt x="203" y="281"/>
                  <a:pt x="203" y="281"/>
                </a:cubicBezTo>
                <a:cubicBezTo>
                  <a:pt x="203" y="279"/>
                  <a:pt x="204" y="277"/>
                  <a:pt x="206" y="275"/>
                </a:cubicBezTo>
                <a:cubicBezTo>
                  <a:pt x="209" y="272"/>
                  <a:pt x="211" y="269"/>
                  <a:pt x="212" y="267"/>
                </a:cubicBezTo>
                <a:cubicBezTo>
                  <a:pt x="212" y="271"/>
                  <a:pt x="213" y="270"/>
                  <a:pt x="212" y="274"/>
                </a:cubicBezTo>
                <a:cubicBezTo>
                  <a:pt x="213" y="272"/>
                  <a:pt x="215" y="270"/>
                  <a:pt x="216" y="268"/>
                </a:cubicBezTo>
                <a:cubicBezTo>
                  <a:pt x="217" y="266"/>
                  <a:pt x="218" y="265"/>
                  <a:pt x="219" y="264"/>
                </a:cubicBezTo>
                <a:cubicBezTo>
                  <a:pt x="221" y="261"/>
                  <a:pt x="221" y="261"/>
                  <a:pt x="221" y="261"/>
                </a:cubicBezTo>
                <a:cubicBezTo>
                  <a:pt x="224" y="257"/>
                  <a:pt x="227" y="254"/>
                  <a:pt x="230" y="252"/>
                </a:cubicBezTo>
                <a:cubicBezTo>
                  <a:pt x="233" y="249"/>
                  <a:pt x="229" y="255"/>
                  <a:pt x="228" y="257"/>
                </a:cubicBezTo>
                <a:cubicBezTo>
                  <a:pt x="230" y="256"/>
                  <a:pt x="232" y="250"/>
                  <a:pt x="234" y="250"/>
                </a:cubicBezTo>
                <a:cubicBezTo>
                  <a:pt x="235" y="252"/>
                  <a:pt x="231" y="254"/>
                  <a:pt x="230" y="256"/>
                </a:cubicBezTo>
                <a:cubicBezTo>
                  <a:pt x="244" y="238"/>
                  <a:pt x="244" y="238"/>
                  <a:pt x="244" y="238"/>
                </a:cubicBezTo>
                <a:cubicBezTo>
                  <a:pt x="245" y="239"/>
                  <a:pt x="242" y="244"/>
                  <a:pt x="239" y="246"/>
                </a:cubicBezTo>
                <a:cubicBezTo>
                  <a:pt x="244" y="241"/>
                  <a:pt x="247" y="237"/>
                  <a:pt x="249" y="229"/>
                </a:cubicBezTo>
                <a:cubicBezTo>
                  <a:pt x="254" y="223"/>
                  <a:pt x="261" y="217"/>
                  <a:pt x="260" y="220"/>
                </a:cubicBezTo>
                <a:cubicBezTo>
                  <a:pt x="262" y="216"/>
                  <a:pt x="260" y="218"/>
                  <a:pt x="259" y="217"/>
                </a:cubicBezTo>
                <a:cubicBezTo>
                  <a:pt x="265" y="209"/>
                  <a:pt x="263" y="207"/>
                  <a:pt x="267" y="202"/>
                </a:cubicBezTo>
                <a:cubicBezTo>
                  <a:pt x="263" y="205"/>
                  <a:pt x="263" y="205"/>
                  <a:pt x="263" y="205"/>
                </a:cubicBezTo>
                <a:cubicBezTo>
                  <a:pt x="270" y="197"/>
                  <a:pt x="262" y="201"/>
                  <a:pt x="268" y="195"/>
                </a:cubicBezTo>
                <a:cubicBezTo>
                  <a:pt x="269" y="197"/>
                  <a:pt x="271" y="197"/>
                  <a:pt x="273" y="197"/>
                </a:cubicBezTo>
                <a:cubicBezTo>
                  <a:pt x="273" y="195"/>
                  <a:pt x="277" y="191"/>
                  <a:pt x="279" y="188"/>
                </a:cubicBezTo>
                <a:cubicBezTo>
                  <a:pt x="276" y="189"/>
                  <a:pt x="283" y="181"/>
                  <a:pt x="278" y="185"/>
                </a:cubicBezTo>
                <a:cubicBezTo>
                  <a:pt x="282" y="177"/>
                  <a:pt x="286" y="175"/>
                  <a:pt x="288" y="168"/>
                </a:cubicBezTo>
                <a:cubicBezTo>
                  <a:pt x="285" y="171"/>
                  <a:pt x="291" y="161"/>
                  <a:pt x="287" y="163"/>
                </a:cubicBezTo>
                <a:cubicBezTo>
                  <a:pt x="292" y="156"/>
                  <a:pt x="297" y="153"/>
                  <a:pt x="298" y="155"/>
                </a:cubicBezTo>
                <a:cubicBezTo>
                  <a:pt x="296" y="158"/>
                  <a:pt x="292" y="161"/>
                  <a:pt x="294" y="162"/>
                </a:cubicBezTo>
                <a:cubicBezTo>
                  <a:pt x="302" y="149"/>
                  <a:pt x="302" y="149"/>
                  <a:pt x="302" y="149"/>
                </a:cubicBezTo>
                <a:cubicBezTo>
                  <a:pt x="305" y="146"/>
                  <a:pt x="309" y="142"/>
                  <a:pt x="311" y="143"/>
                </a:cubicBezTo>
                <a:cubicBezTo>
                  <a:pt x="311" y="137"/>
                  <a:pt x="320" y="131"/>
                  <a:pt x="320" y="127"/>
                </a:cubicBezTo>
                <a:cubicBezTo>
                  <a:pt x="319" y="132"/>
                  <a:pt x="314" y="134"/>
                  <a:pt x="313" y="136"/>
                </a:cubicBezTo>
                <a:cubicBezTo>
                  <a:pt x="314" y="134"/>
                  <a:pt x="314" y="134"/>
                  <a:pt x="314" y="134"/>
                </a:cubicBezTo>
                <a:cubicBezTo>
                  <a:pt x="314" y="134"/>
                  <a:pt x="313" y="134"/>
                  <a:pt x="313" y="135"/>
                </a:cubicBezTo>
                <a:cubicBezTo>
                  <a:pt x="314" y="127"/>
                  <a:pt x="314" y="127"/>
                  <a:pt x="314" y="127"/>
                </a:cubicBezTo>
                <a:cubicBezTo>
                  <a:pt x="309" y="132"/>
                  <a:pt x="315" y="129"/>
                  <a:pt x="310" y="137"/>
                </a:cubicBezTo>
                <a:cubicBezTo>
                  <a:pt x="303" y="142"/>
                  <a:pt x="316" y="120"/>
                  <a:pt x="309" y="126"/>
                </a:cubicBezTo>
                <a:cubicBezTo>
                  <a:pt x="305" y="131"/>
                  <a:pt x="308" y="131"/>
                  <a:pt x="306" y="136"/>
                </a:cubicBezTo>
                <a:cubicBezTo>
                  <a:pt x="307" y="135"/>
                  <a:pt x="307" y="135"/>
                  <a:pt x="307" y="135"/>
                </a:cubicBezTo>
                <a:cubicBezTo>
                  <a:pt x="301" y="146"/>
                  <a:pt x="301" y="146"/>
                  <a:pt x="301" y="146"/>
                </a:cubicBezTo>
                <a:cubicBezTo>
                  <a:pt x="300" y="146"/>
                  <a:pt x="301" y="143"/>
                  <a:pt x="301" y="143"/>
                </a:cubicBezTo>
                <a:cubicBezTo>
                  <a:pt x="292" y="155"/>
                  <a:pt x="290" y="156"/>
                  <a:pt x="280" y="170"/>
                </a:cubicBezTo>
                <a:cubicBezTo>
                  <a:pt x="281" y="169"/>
                  <a:pt x="286" y="168"/>
                  <a:pt x="282" y="174"/>
                </a:cubicBezTo>
                <a:cubicBezTo>
                  <a:pt x="280" y="179"/>
                  <a:pt x="278" y="178"/>
                  <a:pt x="275" y="182"/>
                </a:cubicBezTo>
                <a:cubicBezTo>
                  <a:pt x="276" y="180"/>
                  <a:pt x="276" y="177"/>
                  <a:pt x="279" y="174"/>
                </a:cubicBezTo>
                <a:cubicBezTo>
                  <a:pt x="277" y="173"/>
                  <a:pt x="277" y="173"/>
                  <a:pt x="277" y="173"/>
                </a:cubicBezTo>
                <a:cubicBezTo>
                  <a:pt x="281" y="162"/>
                  <a:pt x="276" y="166"/>
                  <a:pt x="284" y="152"/>
                </a:cubicBezTo>
                <a:cubicBezTo>
                  <a:pt x="283" y="151"/>
                  <a:pt x="289" y="140"/>
                  <a:pt x="295" y="133"/>
                </a:cubicBezTo>
                <a:cubicBezTo>
                  <a:pt x="291" y="136"/>
                  <a:pt x="291" y="136"/>
                  <a:pt x="291" y="136"/>
                </a:cubicBezTo>
                <a:cubicBezTo>
                  <a:pt x="294" y="127"/>
                  <a:pt x="294" y="135"/>
                  <a:pt x="299" y="124"/>
                </a:cubicBezTo>
                <a:cubicBezTo>
                  <a:pt x="304" y="122"/>
                  <a:pt x="313" y="116"/>
                  <a:pt x="311" y="123"/>
                </a:cubicBezTo>
                <a:cubicBezTo>
                  <a:pt x="316" y="116"/>
                  <a:pt x="317" y="113"/>
                  <a:pt x="321" y="106"/>
                </a:cubicBezTo>
                <a:cubicBezTo>
                  <a:pt x="326" y="104"/>
                  <a:pt x="322" y="110"/>
                  <a:pt x="325" y="110"/>
                </a:cubicBezTo>
                <a:cubicBezTo>
                  <a:pt x="328" y="105"/>
                  <a:pt x="330" y="99"/>
                  <a:pt x="327" y="102"/>
                </a:cubicBezTo>
                <a:cubicBezTo>
                  <a:pt x="334" y="93"/>
                  <a:pt x="334" y="93"/>
                  <a:pt x="334" y="93"/>
                </a:cubicBezTo>
                <a:cubicBezTo>
                  <a:pt x="334" y="94"/>
                  <a:pt x="332" y="97"/>
                  <a:pt x="331" y="98"/>
                </a:cubicBezTo>
                <a:cubicBezTo>
                  <a:pt x="334" y="95"/>
                  <a:pt x="337" y="88"/>
                  <a:pt x="338" y="85"/>
                </a:cubicBezTo>
                <a:cubicBezTo>
                  <a:pt x="337" y="86"/>
                  <a:pt x="336" y="88"/>
                  <a:pt x="335" y="89"/>
                </a:cubicBezTo>
                <a:cubicBezTo>
                  <a:pt x="337" y="85"/>
                  <a:pt x="340" y="78"/>
                  <a:pt x="340" y="77"/>
                </a:cubicBezTo>
                <a:close/>
                <a:moveTo>
                  <a:pt x="81" y="274"/>
                </a:moveTo>
                <a:cubicBezTo>
                  <a:pt x="81" y="274"/>
                  <a:pt x="81" y="274"/>
                  <a:pt x="82" y="274"/>
                </a:cubicBezTo>
                <a:cubicBezTo>
                  <a:pt x="82" y="274"/>
                  <a:pt x="82" y="274"/>
                  <a:pt x="81" y="276"/>
                </a:cubicBezTo>
                <a:cubicBezTo>
                  <a:pt x="81" y="276"/>
                  <a:pt x="81" y="275"/>
                  <a:pt x="81" y="274"/>
                </a:cubicBezTo>
                <a:close/>
                <a:moveTo>
                  <a:pt x="127" y="240"/>
                </a:moveTo>
                <a:cubicBezTo>
                  <a:pt x="127" y="240"/>
                  <a:pt x="127" y="240"/>
                  <a:pt x="127" y="240"/>
                </a:cubicBezTo>
                <a:cubicBezTo>
                  <a:pt x="127" y="240"/>
                  <a:pt x="127" y="240"/>
                  <a:pt x="127" y="240"/>
                </a:cubicBezTo>
                <a:cubicBezTo>
                  <a:pt x="127" y="240"/>
                  <a:pt x="127" y="240"/>
                  <a:pt x="127" y="240"/>
                </a:cubicBezTo>
                <a:close/>
                <a:moveTo>
                  <a:pt x="98" y="234"/>
                </a:moveTo>
                <a:cubicBezTo>
                  <a:pt x="98" y="235"/>
                  <a:pt x="98" y="236"/>
                  <a:pt x="98" y="237"/>
                </a:cubicBezTo>
                <a:cubicBezTo>
                  <a:pt x="97" y="239"/>
                  <a:pt x="96" y="240"/>
                  <a:pt x="96" y="239"/>
                </a:cubicBezTo>
                <a:cubicBezTo>
                  <a:pt x="96" y="238"/>
                  <a:pt x="97" y="236"/>
                  <a:pt x="98" y="234"/>
                </a:cubicBezTo>
                <a:cubicBezTo>
                  <a:pt x="98" y="234"/>
                  <a:pt x="98" y="234"/>
                  <a:pt x="98" y="234"/>
                </a:cubicBezTo>
                <a:close/>
                <a:moveTo>
                  <a:pt x="79" y="278"/>
                </a:moveTo>
                <a:cubicBezTo>
                  <a:pt x="81" y="278"/>
                  <a:pt x="81" y="278"/>
                  <a:pt x="81" y="278"/>
                </a:cubicBezTo>
                <a:cubicBezTo>
                  <a:pt x="80" y="279"/>
                  <a:pt x="79" y="280"/>
                  <a:pt x="79" y="281"/>
                </a:cubicBezTo>
                <a:cubicBezTo>
                  <a:pt x="79" y="281"/>
                  <a:pt x="79" y="281"/>
                  <a:pt x="79" y="280"/>
                </a:cubicBezTo>
                <a:cubicBezTo>
                  <a:pt x="79" y="281"/>
                  <a:pt x="79" y="281"/>
                  <a:pt x="78" y="282"/>
                </a:cubicBezTo>
                <a:cubicBezTo>
                  <a:pt x="78" y="280"/>
                  <a:pt x="79" y="279"/>
                  <a:pt x="79" y="278"/>
                </a:cubicBezTo>
                <a:close/>
                <a:moveTo>
                  <a:pt x="43" y="341"/>
                </a:moveTo>
                <a:cubicBezTo>
                  <a:pt x="43" y="341"/>
                  <a:pt x="43" y="341"/>
                  <a:pt x="43" y="341"/>
                </a:cubicBezTo>
                <a:cubicBezTo>
                  <a:pt x="43" y="341"/>
                  <a:pt x="43" y="341"/>
                  <a:pt x="43" y="341"/>
                </a:cubicBezTo>
                <a:cubicBezTo>
                  <a:pt x="43" y="341"/>
                  <a:pt x="43" y="341"/>
                  <a:pt x="43" y="341"/>
                </a:cubicBezTo>
                <a:close/>
                <a:moveTo>
                  <a:pt x="41" y="343"/>
                </a:moveTo>
                <a:cubicBezTo>
                  <a:pt x="40" y="340"/>
                  <a:pt x="41" y="341"/>
                  <a:pt x="42" y="342"/>
                </a:cubicBezTo>
                <a:cubicBezTo>
                  <a:pt x="42" y="343"/>
                  <a:pt x="41" y="343"/>
                  <a:pt x="41" y="343"/>
                </a:cubicBezTo>
                <a:close/>
                <a:moveTo>
                  <a:pt x="165" y="240"/>
                </a:moveTo>
                <a:cubicBezTo>
                  <a:pt x="165" y="240"/>
                  <a:pt x="165" y="240"/>
                  <a:pt x="165" y="240"/>
                </a:cubicBezTo>
                <a:cubicBezTo>
                  <a:pt x="165" y="240"/>
                  <a:pt x="165" y="240"/>
                  <a:pt x="165" y="240"/>
                </a:cubicBezTo>
                <a:cubicBezTo>
                  <a:pt x="165" y="240"/>
                  <a:pt x="165" y="240"/>
                  <a:pt x="165" y="240"/>
                </a:cubicBezTo>
                <a:close/>
                <a:moveTo>
                  <a:pt x="174" y="217"/>
                </a:moveTo>
                <a:cubicBezTo>
                  <a:pt x="175" y="216"/>
                  <a:pt x="175" y="215"/>
                  <a:pt x="176" y="214"/>
                </a:cubicBezTo>
                <a:cubicBezTo>
                  <a:pt x="176" y="216"/>
                  <a:pt x="176" y="218"/>
                  <a:pt x="177" y="220"/>
                </a:cubicBezTo>
                <a:cubicBezTo>
                  <a:pt x="176" y="218"/>
                  <a:pt x="175" y="221"/>
                  <a:pt x="175" y="220"/>
                </a:cubicBezTo>
                <a:cubicBezTo>
                  <a:pt x="175" y="222"/>
                  <a:pt x="175" y="222"/>
                  <a:pt x="175" y="222"/>
                </a:cubicBezTo>
                <a:cubicBezTo>
                  <a:pt x="173" y="225"/>
                  <a:pt x="171" y="223"/>
                  <a:pt x="174" y="217"/>
                </a:cubicBezTo>
                <a:close/>
              </a:path>
            </a:pathLst>
          </a:custGeom>
          <a:solidFill>
            <a:srgbClr val="FA3518"/>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50" name="Freeform 5">
            <a:extLst>
              <a:ext uri="{FF2B5EF4-FFF2-40B4-BE49-F238E27FC236}">
                <a16:creationId xmlns:a16="http://schemas.microsoft.com/office/drawing/2014/main" id="{E0AF6970-D309-47B3-993F-B7EA34384B53}"/>
              </a:ext>
            </a:extLst>
          </p:cNvPr>
          <p:cNvSpPr>
            <a:spLocks noEditPoints="1"/>
          </p:cNvSpPr>
          <p:nvPr/>
        </p:nvSpPr>
        <p:spPr bwMode="auto">
          <a:xfrm rot="10007925">
            <a:off x="-270992" y="849701"/>
            <a:ext cx="7298149" cy="10440146"/>
          </a:xfrm>
          <a:custGeom>
            <a:avLst/>
            <a:gdLst>
              <a:gd name="T0" fmla="*/ 48 w 213"/>
              <a:gd name="T1" fmla="*/ 264 h 306"/>
              <a:gd name="T2" fmla="*/ 55 w 213"/>
              <a:gd name="T3" fmla="*/ 177 h 306"/>
              <a:gd name="T4" fmla="*/ 58 w 213"/>
              <a:gd name="T5" fmla="*/ 114 h 306"/>
              <a:gd name="T6" fmla="*/ 87 w 213"/>
              <a:gd name="T7" fmla="*/ 34 h 306"/>
              <a:gd name="T8" fmla="*/ 64 w 213"/>
              <a:gd name="T9" fmla="*/ 248 h 306"/>
              <a:gd name="T10" fmla="*/ 99 w 213"/>
              <a:gd name="T11" fmla="*/ 178 h 306"/>
              <a:gd name="T12" fmla="*/ 119 w 213"/>
              <a:gd name="T13" fmla="*/ 114 h 306"/>
              <a:gd name="T14" fmla="*/ 109 w 213"/>
              <a:gd name="T15" fmla="*/ 225 h 306"/>
              <a:gd name="T16" fmla="*/ 105 w 213"/>
              <a:gd name="T17" fmla="*/ 266 h 306"/>
              <a:gd name="T18" fmla="*/ 124 w 213"/>
              <a:gd name="T19" fmla="*/ 233 h 306"/>
              <a:gd name="T20" fmla="*/ 149 w 213"/>
              <a:gd name="T21" fmla="*/ 197 h 306"/>
              <a:gd name="T22" fmla="*/ 140 w 213"/>
              <a:gd name="T23" fmla="*/ 250 h 306"/>
              <a:gd name="T24" fmla="*/ 168 w 213"/>
              <a:gd name="T25" fmla="*/ 214 h 306"/>
              <a:gd name="T26" fmla="*/ 194 w 213"/>
              <a:gd name="T27" fmla="*/ 203 h 306"/>
              <a:gd name="T28" fmla="*/ 211 w 213"/>
              <a:gd name="T29" fmla="*/ 183 h 306"/>
              <a:gd name="T30" fmla="*/ 190 w 213"/>
              <a:gd name="T31" fmla="*/ 202 h 306"/>
              <a:gd name="T32" fmla="*/ 179 w 213"/>
              <a:gd name="T33" fmla="*/ 189 h 306"/>
              <a:gd name="T34" fmla="*/ 177 w 213"/>
              <a:gd name="T35" fmla="*/ 182 h 306"/>
              <a:gd name="T36" fmla="*/ 161 w 213"/>
              <a:gd name="T37" fmla="*/ 166 h 306"/>
              <a:gd name="T38" fmla="*/ 159 w 213"/>
              <a:gd name="T39" fmla="*/ 156 h 306"/>
              <a:gd name="T40" fmla="*/ 133 w 213"/>
              <a:gd name="T41" fmla="*/ 224 h 306"/>
              <a:gd name="T42" fmla="*/ 129 w 213"/>
              <a:gd name="T43" fmla="*/ 227 h 306"/>
              <a:gd name="T44" fmla="*/ 140 w 213"/>
              <a:gd name="T45" fmla="*/ 186 h 306"/>
              <a:gd name="T46" fmla="*/ 142 w 213"/>
              <a:gd name="T47" fmla="*/ 124 h 306"/>
              <a:gd name="T48" fmla="*/ 135 w 213"/>
              <a:gd name="T49" fmla="*/ 161 h 306"/>
              <a:gd name="T50" fmla="*/ 126 w 213"/>
              <a:gd name="T51" fmla="*/ 180 h 306"/>
              <a:gd name="T52" fmla="*/ 120 w 213"/>
              <a:gd name="T53" fmla="*/ 197 h 306"/>
              <a:gd name="T54" fmla="*/ 117 w 213"/>
              <a:gd name="T55" fmla="*/ 205 h 306"/>
              <a:gd name="T56" fmla="*/ 120 w 213"/>
              <a:gd name="T57" fmla="*/ 188 h 306"/>
              <a:gd name="T58" fmla="*/ 127 w 213"/>
              <a:gd name="T59" fmla="*/ 137 h 306"/>
              <a:gd name="T60" fmla="*/ 132 w 213"/>
              <a:gd name="T61" fmla="*/ 89 h 306"/>
              <a:gd name="T62" fmla="*/ 128 w 213"/>
              <a:gd name="T63" fmla="*/ 61 h 306"/>
              <a:gd name="T64" fmla="*/ 112 w 213"/>
              <a:gd name="T65" fmla="*/ 107 h 306"/>
              <a:gd name="T66" fmla="*/ 75 w 213"/>
              <a:gd name="T67" fmla="*/ 230 h 306"/>
              <a:gd name="T68" fmla="*/ 73 w 213"/>
              <a:gd name="T69" fmla="*/ 214 h 306"/>
              <a:gd name="T70" fmla="*/ 88 w 213"/>
              <a:gd name="T71" fmla="*/ 91 h 306"/>
              <a:gd name="T72" fmla="*/ 87 w 213"/>
              <a:gd name="T73" fmla="*/ 0 h 306"/>
              <a:gd name="T74" fmla="*/ 53 w 213"/>
              <a:gd name="T75" fmla="*/ 7 h 306"/>
              <a:gd name="T76" fmla="*/ 32 w 213"/>
              <a:gd name="T77" fmla="*/ 61 h 306"/>
              <a:gd name="T78" fmla="*/ 21 w 213"/>
              <a:gd name="T79" fmla="*/ 78 h 306"/>
              <a:gd name="T80" fmla="*/ 9 w 213"/>
              <a:gd name="T81" fmla="*/ 271 h 306"/>
              <a:gd name="T82" fmla="*/ 19 w 213"/>
              <a:gd name="T83" fmla="*/ 248 h 306"/>
              <a:gd name="T84" fmla="*/ 30 w 213"/>
              <a:gd name="T85" fmla="*/ 270 h 306"/>
              <a:gd name="T86" fmla="*/ 36 w 213"/>
              <a:gd name="T87" fmla="*/ 306 h 306"/>
              <a:gd name="T88" fmla="*/ 207 w 213"/>
              <a:gd name="T89" fmla="*/ 185 h 306"/>
              <a:gd name="T90" fmla="*/ 181 w 213"/>
              <a:gd name="T91" fmla="*/ 185 h 306"/>
              <a:gd name="T92" fmla="*/ 142 w 213"/>
              <a:gd name="T93" fmla="*/ 149 h 306"/>
              <a:gd name="T94" fmla="*/ 137 w 213"/>
              <a:gd name="T95" fmla="*/ 164 h 306"/>
              <a:gd name="T96" fmla="*/ 136 w 213"/>
              <a:gd name="T97" fmla="*/ 173 h 306"/>
              <a:gd name="T98" fmla="*/ 134 w 213"/>
              <a:gd name="T99" fmla="*/ 178 h 306"/>
              <a:gd name="T100" fmla="*/ 39 w 213"/>
              <a:gd name="T101" fmla="*/ 256 h 306"/>
              <a:gd name="T102" fmla="*/ 45 w 213"/>
              <a:gd name="T103" fmla="*/ 186 h 306"/>
              <a:gd name="T104" fmla="*/ 49 w 213"/>
              <a:gd name="T105" fmla="*/ 115 h 306"/>
              <a:gd name="T106" fmla="*/ 49 w 213"/>
              <a:gd name="T107" fmla="*/ 88 h 306"/>
              <a:gd name="T108" fmla="*/ 58 w 213"/>
              <a:gd name="T109" fmla="*/ 68 h 306"/>
              <a:gd name="T110" fmla="*/ 38 w 213"/>
              <a:gd name="T111" fmla="*/ 83 h 306"/>
              <a:gd name="T112" fmla="*/ 32 w 213"/>
              <a:gd name="T113" fmla="*/ 77 h 306"/>
              <a:gd name="T114" fmla="*/ 31 w 213"/>
              <a:gd name="T115" fmla="*/ 83 h 306"/>
              <a:gd name="T116" fmla="*/ 24 w 213"/>
              <a:gd name="T117" fmla="*/ 142 h 306"/>
              <a:gd name="T118" fmla="*/ 27 w 213"/>
              <a:gd name="T119" fmla="*/ 26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306">
                <a:moveTo>
                  <a:pt x="46" y="289"/>
                </a:moveTo>
                <a:cubicBezTo>
                  <a:pt x="46" y="288"/>
                  <a:pt x="46" y="286"/>
                  <a:pt x="46" y="285"/>
                </a:cubicBezTo>
                <a:cubicBezTo>
                  <a:pt x="46" y="285"/>
                  <a:pt x="46" y="286"/>
                  <a:pt x="46" y="286"/>
                </a:cubicBezTo>
                <a:cubicBezTo>
                  <a:pt x="46" y="285"/>
                  <a:pt x="46" y="282"/>
                  <a:pt x="46" y="280"/>
                </a:cubicBezTo>
                <a:cubicBezTo>
                  <a:pt x="46" y="277"/>
                  <a:pt x="45" y="273"/>
                  <a:pt x="45" y="269"/>
                </a:cubicBezTo>
                <a:cubicBezTo>
                  <a:pt x="45" y="266"/>
                  <a:pt x="46" y="261"/>
                  <a:pt x="46" y="258"/>
                </a:cubicBezTo>
                <a:cubicBezTo>
                  <a:pt x="46" y="255"/>
                  <a:pt x="46" y="253"/>
                  <a:pt x="46" y="256"/>
                </a:cubicBezTo>
                <a:cubicBezTo>
                  <a:pt x="46" y="259"/>
                  <a:pt x="46" y="263"/>
                  <a:pt x="46" y="267"/>
                </a:cubicBezTo>
                <a:cubicBezTo>
                  <a:pt x="46" y="257"/>
                  <a:pt x="46" y="257"/>
                  <a:pt x="46" y="257"/>
                </a:cubicBezTo>
                <a:cubicBezTo>
                  <a:pt x="48" y="261"/>
                  <a:pt x="46" y="268"/>
                  <a:pt x="46" y="277"/>
                </a:cubicBezTo>
                <a:cubicBezTo>
                  <a:pt x="46" y="278"/>
                  <a:pt x="46" y="279"/>
                  <a:pt x="47" y="280"/>
                </a:cubicBezTo>
                <a:cubicBezTo>
                  <a:pt x="47" y="278"/>
                  <a:pt x="47" y="277"/>
                  <a:pt x="47" y="275"/>
                </a:cubicBezTo>
                <a:cubicBezTo>
                  <a:pt x="47" y="267"/>
                  <a:pt x="47" y="258"/>
                  <a:pt x="48" y="249"/>
                </a:cubicBezTo>
                <a:cubicBezTo>
                  <a:pt x="48" y="240"/>
                  <a:pt x="48" y="233"/>
                  <a:pt x="49" y="228"/>
                </a:cubicBezTo>
                <a:cubicBezTo>
                  <a:pt x="50" y="232"/>
                  <a:pt x="47" y="258"/>
                  <a:pt x="49" y="249"/>
                </a:cubicBezTo>
                <a:cubicBezTo>
                  <a:pt x="48" y="264"/>
                  <a:pt x="48" y="264"/>
                  <a:pt x="48" y="264"/>
                </a:cubicBezTo>
                <a:cubicBezTo>
                  <a:pt x="48" y="264"/>
                  <a:pt x="48" y="265"/>
                  <a:pt x="48" y="265"/>
                </a:cubicBezTo>
                <a:cubicBezTo>
                  <a:pt x="48" y="265"/>
                  <a:pt x="48" y="266"/>
                  <a:pt x="48" y="266"/>
                </a:cubicBezTo>
                <a:cubicBezTo>
                  <a:pt x="48" y="267"/>
                  <a:pt x="48" y="269"/>
                  <a:pt x="48" y="270"/>
                </a:cubicBezTo>
                <a:cubicBezTo>
                  <a:pt x="48" y="272"/>
                  <a:pt x="48" y="274"/>
                  <a:pt x="48" y="275"/>
                </a:cubicBezTo>
                <a:cubicBezTo>
                  <a:pt x="48" y="276"/>
                  <a:pt x="48" y="278"/>
                  <a:pt x="49" y="278"/>
                </a:cubicBezTo>
                <a:cubicBezTo>
                  <a:pt x="50" y="265"/>
                  <a:pt x="51" y="255"/>
                  <a:pt x="51" y="246"/>
                </a:cubicBezTo>
                <a:cubicBezTo>
                  <a:pt x="51" y="245"/>
                  <a:pt x="51" y="244"/>
                  <a:pt x="51" y="243"/>
                </a:cubicBezTo>
                <a:cubicBezTo>
                  <a:pt x="52" y="235"/>
                  <a:pt x="52" y="227"/>
                  <a:pt x="53" y="215"/>
                </a:cubicBezTo>
                <a:cubicBezTo>
                  <a:pt x="53" y="210"/>
                  <a:pt x="52" y="211"/>
                  <a:pt x="52" y="210"/>
                </a:cubicBezTo>
                <a:cubicBezTo>
                  <a:pt x="52" y="210"/>
                  <a:pt x="52" y="210"/>
                  <a:pt x="51" y="207"/>
                </a:cubicBezTo>
                <a:cubicBezTo>
                  <a:pt x="51" y="202"/>
                  <a:pt x="52" y="198"/>
                  <a:pt x="52" y="195"/>
                </a:cubicBezTo>
                <a:cubicBezTo>
                  <a:pt x="52" y="193"/>
                  <a:pt x="52" y="192"/>
                  <a:pt x="52" y="191"/>
                </a:cubicBezTo>
                <a:cubicBezTo>
                  <a:pt x="52" y="190"/>
                  <a:pt x="52" y="189"/>
                  <a:pt x="52" y="189"/>
                </a:cubicBezTo>
                <a:cubicBezTo>
                  <a:pt x="52" y="188"/>
                  <a:pt x="52" y="188"/>
                  <a:pt x="52" y="187"/>
                </a:cubicBezTo>
                <a:cubicBezTo>
                  <a:pt x="53" y="184"/>
                  <a:pt x="53" y="182"/>
                  <a:pt x="54" y="180"/>
                </a:cubicBezTo>
                <a:cubicBezTo>
                  <a:pt x="54" y="179"/>
                  <a:pt x="55" y="178"/>
                  <a:pt x="55" y="177"/>
                </a:cubicBezTo>
                <a:cubicBezTo>
                  <a:pt x="56" y="175"/>
                  <a:pt x="56" y="171"/>
                  <a:pt x="56" y="165"/>
                </a:cubicBezTo>
                <a:cubicBezTo>
                  <a:pt x="56" y="164"/>
                  <a:pt x="56" y="164"/>
                  <a:pt x="56" y="164"/>
                </a:cubicBezTo>
                <a:cubicBezTo>
                  <a:pt x="55" y="162"/>
                  <a:pt x="54" y="160"/>
                  <a:pt x="54" y="156"/>
                </a:cubicBezTo>
                <a:cubicBezTo>
                  <a:pt x="54" y="153"/>
                  <a:pt x="54" y="150"/>
                  <a:pt x="55" y="146"/>
                </a:cubicBezTo>
                <a:cubicBezTo>
                  <a:pt x="56" y="149"/>
                  <a:pt x="56" y="149"/>
                  <a:pt x="56" y="149"/>
                </a:cubicBezTo>
                <a:cubicBezTo>
                  <a:pt x="56" y="150"/>
                  <a:pt x="56" y="150"/>
                  <a:pt x="56" y="150"/>
                </a:cubicBezTo>
                <a:cubicBezTo>
                  <a:pt x="57" y="146"/>
                  <a:pt x="57" y="143"/>
                  <a:pt x="56" y="141"/>
                </a:cubicBezTo>
                <a:cubicBezTo>
                  <a:pt x="56" y="136"/>
                  <a:pt x="55" y="136"/>
                  <a:pt x="56" y="124"/>
                </a:cubicBezTo>
                <a:cubicBezTo>
                  <a:pt x="57" y="127"/>
                  <a:pt x="56" y="137"/>
                  <a:pt x="57" y="135"/>
                </a:cubicBezTo>
                <a:cubicBezTo>
                  <a:pt x="57" y="134"/>
                  <a:pt x="57" y="134"/>
                  <a:pt x="57" y="134"/>
                </a:cubicBezTo>
                <a:cubicBezTo>
                  <a:pt x="58" y="129"/>
                  <a:pt x="57" y="127"/>
                  <a:pt x="57" y="126"/>
                </a:cubicBezTo>
                <a:cubicBezTo>
                  <a:pt x="57" y="124"/>
                  <a:pt x="56" y="123"/>
                  <a:pt x="56" y="120"/>
                </a:cubicBezTo>
                <a:cubicBezTo>
                  <a:pt x="57" y="119"/>
                  <a:pt x="57" y="119"/>
                  <a:pt x="57" y="118"/>
                </a:cubicBezTo>
                <a:cubicBezTo>
                  <a:pt x="57" y="118"/>
                  <a:pt x="57" y="118"/>
                  <a:pt x="57" y="118"/>
                </a:cubicBezTo>
                <a:cubicBezTo>
                  <a:pt x="58" y="117"/>
                  <a:pt x="58" y="117"/>
                  <a:pt x="58" y="117"/>
                </a:cubicBezTo>
                <a:cubicBezTo>
                  <a:pt x="58" y="116"/>
                  <a:pt x="58" y="115"/>
                  <a:pt x="58" y="114"/>
                </a:cubicBezTo>
                <a:cubicBezTo>
                  <a:pt x="59" y="112"/>
                  <a:pt x="59" y="111"/>
                  <a:pt x="59" y="109"/>
                </a:cubicBezTo>
                <a:cubicBezTo>
                  <a:pt x="61" y="106"/>
                  <a:pt x="63" y="102"/>
                  <a:pt x="65" y="97"/>
                </a:cubicBezTo>
                <a:cubicBezTo>
                  <a:pt x="71" y="80"/>
                  <a:pt x="77" y="54"/>
                  <a:pt x="83" y="40"/>
                </a:cubicBezTo>
                <a:cubicBezTo>
                  <a:pt x="82" y="41"/>
                  <a:pt x="82" y="41"/>
                  <a:pt x="82" y="41"/>
                </a:cubicBezTo>
                <a:cubicBezTo>
                  <a:pt x="82" y="38"/>
                  <a:pt x="83" y="37"/>
                  <a:pt x="83" y="35"/>
                </a:cubicBezTo>
                <a:cubicBezTo>
                  <a:pt x="84" y="35"/>
                  <a:pt x="84" y="34"/>
                  <a:pt x="84" y="34"/>
                </a:cubicBezTo>
                <a:cubicBezTo>
                  <a:pt x="85" y="33"/>
                  <a:pt x="85" y="33"/>
                  <a:pt x="85" y="33"/>
                </a:cubicBezTo>
                <a:cubicBezTo>
                  <a:pt x="84" y="33"/>
                  <a:pt x="84" y="33"/>
                  <a:pt x="84" y="34"/>
                </a:cubicBezTo>
                <a:cubicBezTo>
                  <a:pt x="84" y="34"/>
                  <a:pt x="83" y="35"/>
                  <a:pt x="84" y="33"/>
                </a:cubicBezTo>
                <a:cubicBezTo>
                  <a:pt x="84" y="32"/>
                  <a:pt x="84" y="30"/>
                  <a:pt x="85" y="29"/>
                </a:cubicBezTo>
                <a:cubicBezTo>
                  <a:pt x="86" y="26"/>
                  <a:pt x="86" y="26"/>
                  <a:pt x="86" y="26"/>
                </a:cubicBezTo>
                <a:cubicBezTo>
                  <a:pt x="86" y="25"/>
                  <a:pt x="86" y="25"/>
                  <a:pt x="86" y="25"/>
                </a:cubicBezTo>
                <a:cubicBezTo>
                  <a:pt x="86" y="25"/>
                  <a:pt x="87" y="25"/>
                  <a:pt x="87" y="25"/>
                </a:cubicBezTo>
                <a:cubicBezTo>
                  <a:pt x="88" y="26"/>
                  <a:pt x="88" y="29"/>
                  <a:pt x="88" y="30"/>
                </a:cubicBezTo>
                <a:cubicBezTo>
                  <a:pt x="87" y="33"/>
                  <a:pt x="87" y="33"/>
                  <a:pt x="87" y="33"/>
                </a:cubicBezTo>
                <a:cubicBezTo>
                  <a:pt x="87" y="34"/>
                  <a:pt x="87" y="34"/>
                  <a:pt x="87" y="34"/>
                </a:cubicBezTo>
                <a:cubicBezTo>
                  <a:pt x="87" y="34"/>
                  <a:pt x="87" y="34"/>
                  <a:pt x="87" y="34"/>
                </a:cubicBezTo>
                <a:cubicBezTo>
                  <a:pt x="87" y="36"/>
                  <a:pt x="87" y="36"/>
                  <a:pt x="87" y="36"/>
                </a:cubicBezTo>
                <a:cubicBezTo>
                  <a:pt x="87" y="37"/>
                  <a:pt x="86" y="38"/>
                  <a:pt x="86" y="39"/>
                </a:cubicBezTo>
                <a:cubicBezTo>
                  <a:pt x="85" y="44"/>
                  <a:pt x="85" y="49"/>
                  <a:pt x="84" y="53"/>
                </a:cubicBezTo>
                <a:cubicBezTo>
                  <a:pt x="81" y="70"/>
                  <a:pt x="79" y="87"/>
                  <a:pt x="76" y="104"/>
                </a:cubicBezTo>
                <a:cubicBezTo>
                  <a:pt x="75" y="111"/>
                  <a:pt x="75" y="114"/>
                  <a:pt x="76" y="116"/>
                </a:cubicBezTo>
                <a:cubicBezTo>
                  <a:pt x="76" y="120"/>
                  <a:pt x="77" y="122"/>
                  <a:pt x="74" y="135"/>
                </a:cubicBezTo>
                <a:cubicBezTo>
                  <a:pt x="74" y="132"/>
                  <a:pt x="74" y="132"/>
                  <a:pt x="74" y="132"/>
                </a:cubicBezTo>
                <a:cubicBezTo>
                  <a:pt x="74" y="129"/>
                  <a:pt x="74" y="129"/>
                  <a:pt x="74" y="129"/>
                </a:cubicBezTo>
                <a:cubicBezTo>
                  <a:pt x="72" y="145"/>
                  <a:pt x="70" y="162"/>
                  <a:pt x="68" y="179"/>
                </a:cubicBezTo>
                <a:cubicBezTo>
                  <a:pt x="67" y="188"/>
                  <a:pt x="66" y="196"/>
                  <a:pt x="64" y="204"/>
                </a:cubicBezTo>
                <a:cubicBezTo>
                  <a:pt x="64" y="212"/>
                  <a:pt x="63" y="219"/>
                  <a:pt x="62" y="226"/>
                </a:cubicBezTo>
                <a:cubicBezTo>
                  <a:pt x="61" y="234"/>
                  <a:pt x="62" y="237"/>
                  <a:pt x="62" y="240"/>
                </a:cubicBezTo>
                <a:cubicBezTo>
                  <a:pt x="62" y="240"/>
                  <a:pt x="62" y="240"/>
                  <a:pt x="62" y="239"/>
                </a:cubicBezTo>
                <a:cubicBezTo>
                  <a:pt x="61" y="239"/>
                  <a:pt x="61" y="239"/>
                  <a:pt x="61" y="237"/>
                </a:cubicBezTo>
                <a:cubicBezTo>
                  <a:pt x="61" y="242"/>
                  <a:pt x="62" y="245"/>
                  <a:pt x="64" y="248"/>
                </a:cubicBezTo>
                <a:cubicBezTo>
                  <a:pt x="65" y="250"/>
                  <a:pt x="66" y="251"/>
                  <a:pt x="68" y="251"/>
                </a:cubicBezTo>
                <a:cubicBezTo>
                  <a:pt x="70" y="253"/>
                  <a:pt x="72" y="253"/>
                  <a:pt x="72" y="252"/>
                </a:cubicBezTo>
                <a:cubicBezTo>
                  <a:pt x="74" y="249"/>
                  <a:pt x="72" y="252"/>
                  <a:pt x="73" y="252"/>
                </a:cubicBezTo>
                <a:cubicBezTo>
                  <a:pt x="74" y="251"/>
                  <a:pt x="75" y="250"/>
                  <a:pt x="76" y="249"/>
                </a:cubicBezTo>
                <a:cubicBezTo>
                  <a:pt x="76" y="248"/>
                  <a:pt x="77" y="247"/>
                  <a:pt x="78" y="246"/>
                </a:cubicBezTo>
                <a:cubicBezTo>
                  <a:pt x="78" y="246"/>
                  <a:pt x="78" y="245"/>
                  <a:pt x="79" y="245"/>
                </a:cubicBezTo>
                <a:cubicBezTo>
                  <a:pt x="79" y="243"/>
                  <a:pt x="79" y="242"/>
                  <a:pt x="80" y="240"/>
                </a:cubicBezTo>
                <a:cubicBezTo>
                  <a:pt x="81" y="237"/>
                  <a:pt x="81" y="235"/>
                  <a:pt x="82" y="234"/>
                </a:cubicBezTo>
                <a:cubicBezTo>
                  <a:pt x="82" y="234"/>
                  <a:pt x="82" y="236"/>
                  <a:pt x="81" y="238"/>
                </a:cubicBezTo>
                <a:cubicBezTo>
                  <a:pt x="84" y="227"/>
                  <a:pt x="92" y="204"/>
                  <a:pt x="89" y="211"/>
                </a:cubicBezTo>
                <a:cubicBezTo>
                  <a:pt x="89" y="209"/>
                  <a:pt x="90" y="207"/>
                  <a:pt x="90" y="206"/>
                </a:cubicBezTo>
                <a:cubicBezTo>
                  <a:pt x="91" y="204"/>
                  <a:pt x="91" y="203"/>
                  <a:pt x="92" y="202"/>
                </a:cubicBezTo>
                <a:cubicBezTo>
                  <a:pt x="92" y="199"/>
                  <a:pt x="93" y="196"/>
                  <a:pt x="94" y="193"/>
                </a:cubicBezTo>
                <a:cubicBezTo>
                  <a:pt x="95" y="190"/>
                  <a:pt x="96" y="186"/>
                  <a:pt x="97" y="183"/>
                </a:cubicBezTo>
                <a:cubicBezTo>
                  <a:pt x="98" y="182"/>
                  <a:pt x="98" y="181"/>
                  <a:pt x="98" y="180"/>
                </a:cubicBezTo>
                <a:cubicBezTo>
                  <a:pt x="98" y="179"/>
                  <a:pt x="99" y="179"/>
                  <a:pt x="99" y="178"/>
                </a:cubicBezTo>
                <a:cubicBezTo>
                  <a:pt x="99" y="178"/>
                  <a:pt x="99" y="177"/>
                  <a:pt x="99" y="177"/>
                </a:cubicBezTo>
                <a:cubicBezTo>
                  <a:pt x="100" y="170"/>
                  <a:pt x="106" y="158"/>
                  <a:pt x="104" y="156"/>
                </a:cubicBezTo>
                <a:cubicBezTo>
                  <a:pt x="105" y="157"/>
                  <a:pt x="107" y="152"/>
                  <a:pt x="109" y="145"/>
                </a:cubicBezTo>
                <a:cubicBezTo>
                  <a:pt x="110" y="142"/>
                  <a:pt x="111" y="139"/>
                  <a:pt x="112" y="136"/>
                </a:cubicBezTo>
                <a:cubicBezTo>
                  <a:pt x="112" y="135"/>
                  <a:pt x="112" y="134"/>
                  <a:pt x="113" y="134"/>
                </a:cubicBezTo>
                <a:cubicBezTo>
                  <a:pt x="113" y="133"/>
                  <a:pt x="113" y="133"/>
                  <a:pt x="113" y="133"/>
                </a:cubicBezTo>
                <a:cubicBezTo>
                  <a:pt x="113" y="133"/>
                  <a:pt x="113" y="133"/>
                  <a:pt x="113" y="133"/>
                </a:cubicBezTo>
                <a:cubicBezTo>
                  <a:pt x="113" y="132"/>
                  <a:pt x="113" y="132"/>
                  <a:pt x="113" y="131"/>
                </a:cubicBezTo>
                <a:cubicBezTo>
                  <a:pt x="113" y="132"/>
                  <a:pt x="113" y="132"/>
                  <a:pt x="113" y="132"/>
                </a:cubicBezTo>
                <a:cubicBezTo>
                  <a:pt x="114" y="131"/>
                  <a:pt x="114" y="132"/>
                  <a:pt x="114" y="132"/>
                </a:cubicBezTo>
                <a:cubicBezTo>
                  <a:pt x="114" y="132"/>
                  <a:pt x="114" y="131"/>
                  <a:pt x="114" y="130"/>
                </a:cubicBezTo>
                <a:cubicBezTo>
                  <a:pt x="114" y="129"/>
                  <a:pt x="115" y="127"/>
                  <a:pt x="115" y="125"/>
                </a:cubicBezTo>
                <a:cubicBezTo>
                  <a:pt x="115" y="127"/>
                  <a:pt x="115" y="127"/>
                  <a:pt x="116" y="124"/>
                </a:cubicBezTo>
                <a:cubicBezTo>
                  <a:pt x="116" y="122"/>
                  <a:pt x="117" y="118"/>
                  <a:pt x="118" y="116"/>
                </a:cubicBezTo>
                <a:cubicBezTo>
                  <a:pt x="118" y="114"/>
                  <a:pt x="118" y="114"/>
                  <a:pt x="117" y="123"/>
                </a:cubicBezTo>
                <a:cubicBezTo>
                  <a:pt x="117" y="120"/>
                  <a:pt x="118" y="116"/>
                  <a:pt x="119" y="114"/>
                </a:cubicBezTo>
                <a:cubicBezTo>
                  <a:pt x="120" y="111"/>
                  <a:pt x="120" y="113"/>
                  <a:pt x="120" y="117"/>
                </a:cubicBezTo>
                <a:cubicBezTo>
                  <a:pt x="120" y="119"/>
                  <a:pt x="119" y="121"/>
                  <a:pt x="119" y="124"/>
                </a:cubicBezTo>
                <a:cubicBezTo>
                  <a:pt x="118" y="127"/>
                  <a:pt x="118" y="123"/>
                  <a:pt x="118" y="121"/>
                </a:cubicBezTo>
                <a:cubicBezTo>
                  <a:pt x="118" y="120"/>
                  <a:pt x="118" y="121"/>
                  <a:pt x="117" y="126"/>
                </a:cubicBezTo>
                <a:cubicBezTo>
                  <a:pt x="117" y="126"/>
                  <a:pt x="117" y="126"/>
                  <a:pt x="117" y="126"/>
                </a:cubicBezTo>
                <a:cubicBezTo>
                  <a:pt x="118" y="125"/>
                  <a:pt x="118" y="126"/>
                  <a:pt x="118" y="128"/>
                </a:cubicBezTo>
                <a:cubicBezTo>
                  <a:pt x="118" y="129"/>
                  <a:pt x="118" y="131"/>
                  <a:pt x="118" y="133"/>
                </a:cubicBezTo>
                <a:cubicBezTo>
                  <a:pt x="118" y="133"/>
                  <a:pt x="118" y="134"/>
                  <a:pt x="118" y="134"/>
                </a:cubicBezTo>
                <a:cubicBezTo>
                  <a:pt x="118" y="135"/>
                  <a:pt x="118" y="136"/>
                  <a:pt x="117" y="137"/>
                </a:cubicBezTo>
                <a:cubicBezTo>
                  <a:pt x="117" y="140"/>
                  <a:pt x="117" y="142"/>
                  <a:pt x="116" y="144"/>
                </a:cubicBezTo>
                <a:cubicBezTo>
                  <a:pt x="115" y="150"/>
                  <a:pt x="116" y="141"/>
                  <a:pt x="116" y="139"/>
                </a:cubicBezTo>
                <a:cubicBezTo>
                  <a:pt x="115" y="150"/>
                  <a:pt x="113" y="161"/>
                  <a:pt x="112" y="172"/>
                </a:cubicBezTo>
                <a:cubicBezTo>
                  <a:pt x="111" y="179"/>
                  <a:pt x="110" y="186"/>
                  <a:pt x="109" y="194"/>
                </a:cubicBezTo>
                <a:cubicBezTo>
                  <a:pt x="108" y="202"/>
                  <a:pt x="108" y="210"/>
                  <a:pt x="107" y="217"/>
                </a:cubicBezTo>
                <a:cubicBezTo>
                  <a:pt x="108" y="212"/>
                  <a:pt x="108" y="216"/>
                  <a:pt x="108" y="219"/>
                </a:cubicBezTo>
                <a:cubicBezTo>
                  <a:pt x="109" y="223"/>
                  <a:pt x="109" y="227"/>
                  <a:pt x="109" y="225"/>
                </a:cubicBezTo>
                <a:cubicBezTo>
                  <a:pt x="109" y="226"/>
                  <a:pt x="108" y="228"/>
                  <a:pt x="108" y="229"/>
                </a:cubicBezTo>
                <a:cubicBezTo>
                  <a:pt x="108" y="230"/>
                  <a:pt x="108" y="230"/>
                  <a:pt x="107" y="230"/>
                </a:cubicBezTo>
                <a:cubicBezTo>
                  <a:pt x="107" y="231"/>
                  <a:pt x="107" y="233"/>
                  <a:pt x="107" y="234"/>
                </a:cubicBezTo>
                <a:cubicBezTo>
                  <a:pt x="107" y="234"/>
                  <a:pt x="107" y="234"/>
                  <a:pt x="107" y="235"/>
                </a:cubicBezTo>
                <a:cubicBezTo>
                  <a:pt x="107" y="235"/>
                  <a:pt x="106" y="236"/>
                  <a:pt x="106" y="236"/>
                </a:cubicBezTo>
                <a:cubicBezTo>
                  <a:pt x="106" y="238"/>
                  <a:pt x="106" y="239"/>
                  <a:pt x="106" y="240"/>
                </a:cubicBezTo>
                <a:cubicBezTo>
                  <a:pt x="106" y="242"/>
                  <a:pt x="106" y="243"/>
                  <a:pt x="105" y="244"/>
                </a:cubicBezTo>
                <a:cubicBezTo>
                  <a:pt x="105" y="244"/>
                  <a:pt x="105" y="244"/>
                  <a:pt x="105" y="245"/>
                </a:cubicBezTo>
                <a:cubicBezTo>
                  <a:pt x="105" y="246"/>
                  <a:pt x="105" y="247"/>
                  <a:pt x="105" y="248"/>
                </a:cubicBezTo>
                <a:cubicBezTo>
                  <a:pt x="104" y="249"/>
                  <a:pt x="104" y="251"/>
                  <a:pt x="102" y="254"/>
                </a:cubicBezTo>
                <a:cubicBezTo>
                  <a:pt x="103" y="253"/>
                  <a:pt x="104" y="253"/>
                  <a:pt x="104" y="250"/>
                </a:cubicBezTo>
                <a:cubicBezTo>
                  <a:pt x="104" y="253"/>
                  <a:pt x="104" y="254"/>
                  <a:pt x="103" y="256"/>
                </a:cubicBezTo>
                <a:cubicBezTo>
                  <a:pt x="104" y="257"/>
                  <a:pt x="104" y="257"/>
                  <a:pt x="104" y="257"/>
                </a:cubicBezTo>
                <a:cubicBezTo>
                  <a:pt x="105" y="257"/>
                  <a:pt x="105" y="258"/>
                  <a:pt x="105" y="261"/>
                </a:cubicBezTo>
                <a:cubicBezTo>
                  <a:pt x="105" y="262"/>
                  <a:pt x="105" y="261"/>
                  <a:pt x="104" y="261"/>
                </a:cubicBezTo>
                <a:cubicBezTo>
                  <a:pt x="105" y="262"/>
                  <a:pt x="105" y="263"/>
                  <a:pt x="105" y="266"/>
                </a:cubicBezTo>
                <a:cubicBezTo>
                  <a:pt x="106" y="264"/>
                  <a:pt x="107" y="262"/>
                  <a:pt x="108" y="260"/>
                </a:cubicBezTo>
                <a:cubicBezTo>
                  <a:pt x="107" y="261"/>
                  <a:pt x="108" y="261"/>
                  <a:pt x="107" y="262"/>
                </a:cubicBezTo>
                <a:cubicBezTo>
                  <a:pt x="108" y="260"/>
                  <a:pt x="109" y="258"/>
                  <a:pt x="110" y="255"/>
                </a:cubicBezTo>
                <a:cubicBezTo>
                  <a:pt x="110" y="254"/>
                  <a:pt x="111" y="253"/>
                  <a:pt x="111" y="252"/>
                </a:cubicBezTo>
                <a:cubicBezTo>
                  <a:pt x="113" y="248"/>
                  <a:pt x="114" y="243"/>
                  <a:pt x="116" y="238"/>
                </a:cubicBezTo>
                <a:cubicBezTo>
                  <a:pt x="118" y="230"/>
                  <a:pt x="120" y="224"/>
                  <a:pt x="122" y="217"/>
                </a:cubicBezTo>
                <a:cubicBezTo>
                  <a:pt x="120" y="229"/>
                  <a:pt x="122" y="220"/>
                  <a:pt x="124" y="215"/>
                </a:cubicBezTo>
                <a:cubicBezTo>
                  <a:pt x="125" y="214"/>
                  <a:pt x="125" y="213"/>
                  <a:pt x="125" y="214"/>
                </a:cubicBezTo>
                <a:cubicBezTo>
                  <a:pt x="125" y="213"/>
                  <a:pt x="125" y="213"/>
                  <a:pt x="125" y="213"/>
                </a:cubicBezTo>
                <a:cubicBezTo>
                  <a:pt x="126" y="210"/>
                  <a:pt x="126" y="210"/>
                  <a:pt x="126" y="210"/>
                </a:cubicBezTo>
                <a:cubicBezTo>
                  <a:pt x="126" y="210"/>
                  <a:pt x="126" y="210"/>
                  <a:pt x="126" y="210"/>
                </a:cubicBezTo>
                <a:cubicBezTo>
                  <a:pt x="129" y="199"/>
                  <a:pt x="129" y="199"/>
                  <a:pt x="129" y="199"/>
                </a:cubicBezTo>
                <a:cubicBezTo>
                  <a:pt x="129" y="202"/>
                  <a:pt x="128" y="206"/>
                  <a:pt x="127" y="210"/>
                </a:cubicBezTo>
                <a:cubicBezTo>
                  <a:pt x="127" y="211"/>
                  <a:pt x="127" y="212"/>
                  <a:pt x="127" y="213"/>
                </a:cubicBezTo>
                <a:cubicBezTo>
                  <a:pt x="127" y="214"/>
                  <a:pt x="127" y="215"/>
                  <a:pt x="126" y="216"/>
                </a:cubicBezTo>
                <a:cubicBezTo>
                  <a:pt x="125" y="222"/>
                  <a:pt x="125" y="227"/>
                  <a:pt x="124" y="233"/>
                </a:cubicBezTo>
                <a:cubicBezTo>
                  <a:pt x="124" y="237"/>
                  <a:pt x="123" y="244"/>
                  <a:pt x="122" y="250"/>
                </a:cubicBezTo>
                <a:cubicBezTo>
                  <a:pt x="123" y="247"/>
                  <a:pt x="123" y="247"/>
                  <a:pt x="123" y="247"/>
                </a:cubicBezTo>
                <a:cubicBezTo>
                  <a:pt x="124" y="246"/>
                  <a:pt x="122" y="252"/>
                  <a:pt x="122" y="256"/>
                </a:cubicBezTo>
                <a:cubicBezTo>
                  <a:pt x="123" y="253"/>
                  <a:pt x="124" y="252"/>
                  <a:pt x="126" y="248"/>
                </a:cubicBezTo>
                <a:cubicBezTo>
                  <a:pt x="125" y="250"/>
                  <a:pt x="124" y="252"/>
                  <a:pt x="125" y="251"/>
                </a:cubicBezTo>
                <a:cubicBezTo>
                  <a:pt x="127" y="248"/>
                  <a:pt x="129" y="245"/>
                  <a:pt x="132" y="239"/>
                </a:cubicBezTo>
                <a:cubicBezTo>
                  <a:pt x="132" y="238"/>
                  <a:pt x="132" y="238"/>
                  <a:pt x="133" y="237"/>
                </a:cubicBezTo>
                <a:cubicBezTo>
                  <a:pt x="133" y="237"/>
                  <a:pt x="133" y="237"/>
                  <a:pt x="133" y="237"/>
                </a:cubicBezTo>
                <a:cubicBezTo>
                  <a:pt x="133" y="235"/>
                  <a:pt x="134" y="234"/>
                  <a:pt x="134" y="233"/>
                </a:cubicBezTo>
                <a:cubicBezTo>
                  <a:pt x="134" y="233"/>
                  <a:pt x="134" y="233"/>
                  <a:pt x="134" y="233"/>
                </a:cubicBezTo>
                <a:cubicBezTo>
                  <a:pt x="134" y="233"/>
                  <a:pt x="135" y="232"/>
                  <a:pt x="135" y="232"/>
                </a:cubicBezTo>
                <a:cubicBezTo>
                  <a:pt x="135" y="232"/>
                  <a:pt x="135" y="231"/>
                  <a:pt x="135" y="231"/>
                </a:cubicBezTo>
                <a:cubicBezTo>
                  <a:pt x="137" y="225"/>
                  <a:pt x="140" y="218"/>
                  <a:pt x="143" y="211"/>
                </a:cubicBezTo>
                <a:cubicBezTo>
                  <a:pt x="144" y="208"/>
                  <a:pt x="144" y="206"/>
                  <a:pt x="145" y="204"/>
                </a:cubicBezTo>
                <a:cubicBezTo>
                  <a:pt x="144" y="209"/>
                  <a:pt x="144" y="209"/>
                  <a:pt x="144" y="209"/>
                </a:cubicBezTo>
                <a:cubicBezTo>
                  <a:pt x="145" y="206"/>
                  <a:pt x="147" y="202"/>
                  <a:pt x="149" y="197"/>
                </a:cubicBezTo>
                <a:cubicBezTo>
                  <a:pt x="149" y="199"/>
                  <a:pt x="148" y="201"/>
                  <a:pt x="148" y="203"/>
                </a:cubicBezTo>
                <a:cubicBezTo>
                  <a:pt x="147" y="206"/>
                  <a:pt x="146" y="209"/>
                  <a:pt x="146" y="211"/>
                </a:cubicBezTo>
                <a:cubicBezTo>
                  <a:pt x="146" y="212"/>
                  <a:pt x="146" y="213"/>
                  <a:pt x="146" y="213"/>
                </a:cubicBezTo>
                <a:cubicBezTo>
                  <a:pt x="146" y="212"/>
                  <a:pt x="146" y="212"/>
                  <a:pt x="147" y="211"/>
                </a:cubicBezTo>
                <a:cubicBezTo>
                  <a:pt x="147" y="210"/>
                  <a:pt x="148" y="209"/>
                  <a:pt x="149" y="206"/>
                </a:cubicBezTo>
                <a:cubicBezTo>
                  <a:pt x="149" y="207"/>
                  <a:pt x="148" y="209"/>
                  <a:pt x="148" y="211"/>
                </a:cubicBezTo>
                <a:cubicBezTo>
                  <a:pt x="148" y="214"/>
                  <a:pt x="147" y="217"/>
                  <a:pt x="147" y="220"/>
                </a:cubicBezTo>
                <a:cubicBezTo>
                  <a:pt x="148" y="211"/>
                  <a:pt x="145" y="219"/>
                  <a:pt x="143" y="223"/>
                </a:cubicBezTo>
                <a:cubicBezTo>
                  <a:pt x="144" y="223"/>
                  <a:pt x="144" y="224"/>
                  <a:pt x="144" y="224"/>
                </a:cubicBezTo>
                <a:cubicBezTo>
                  <a:pt x="140" y="234"/>
                  <a:pt x="146" y="226"/>
                  <a:pt x="142" y="240"/>
                </a:cubicBezTo>
                <a:cubicBezTo>
                  <a:pt x="141" y="239"/>
                  <a:pt x="141" y="239"/>
                  <a:pt x="141" y="239"/>
                </a:cubicBezTo>
                <a:cubicBezTo>
                  <a:pt x="141" y="240"/>
                  <a:pt x="141" y="241"/>
                  <a:pt x="141" y="241"/>
                </a:cubicBezTo>
                <a:cubicBezTo>
                  <a:pt x="140" y="243"/>
                  <a:pt x="140" y="244"/>
                  <a:pt x="139" y="245"/>
                </a:cubicBezTo>
                <a:cubicBezTo>
                  <a:pt x="141" y="245"/>
                  <a:pt x="141" y="245"/>
                  <a:pt x="141" y="245"/>
                </a:cubicBezTo>
                <a:cubicBezTo>
                  <a:pt x="141" y="245"/>
                  <a:pt x="141" y="246"/>
                  <a:pt x="141" y="246"/>
                </a:cubicBezTo>
                <a:cubicBezTo>
                  <a:pt x="140" y="250"/>
                  <a:pt x="140" y="250"/>
                  <a:pt x="140" y="250"/>
                </a:cubicBezTo>
                <a:cubicBezTo>
                  <a:pt x="142" y="246"/>
                  <a:pt x="142" y="246"/>
                  <a:pt x="142" y="246"/>
                </a:cubicBezTo>
                <a:cubicBezTo>
                  <a:pt x="142" y="246"/>
                  <a:pt x="142" y="246"/>
                  <a:pt x="142" y="246"/>
                </a:cubicBezTo>
                <a:cubicBezTo>
                  <a:pt x="144" y="246"/>
                  <a:pt x="144" y="246"/>
                  <a:pt x="144" y="246"/>
                </a:cubicBezTo>
                <a:cubicBezTo>
                  <a:pt x="144" y="244"/>
                  <a:pt x="145" y="242"/>
                  <a:pt x="145" y="240"/>
                </a:cubicBezTo>
                <a:cubicBezTo>
                  <a:pt x="146" y="239"/>
                  <a:pt x="146" y="238"/>
                  <a:pt x="147" y="237"/>
                </a:cubicBezTo>
                <a:cubicBezTo>
                  <a:pt x="149" y="236"/>
                  <a:pt x="144" y="243"/>
                  <a:pt x="145" y="243"/>
                </a:cubicBezTo>
                <a:cubicBezTo>
                  <a:pt x="149" y="236"/>
                  <a:pt x="151" y="228"/>
                  <a:pt x="156" y="222"/>
                </a:cubicBezTo>
                <a:cubicBezTo>
                  <a:pt x="155" y="225"/>
                  <a:pt x="152" y="230"/>
                  <a:pt x="151" y="233"/>
                </a:cubicBezTo>
                <a:cubicBezTo>
                  <a:pt x="156" y="227"/>
                  <a:pt x="156" y="226"/>
                  <a:pt x="160" y="220"/>
                </a:cubicBezTo>
                <a:cubicBezTo>
                  <a:pt x="159" y="221"/>
                  <a:pt x="159" y="221"/>
                  <a:pt x="159" y="221"/>
                </a:cubicBezTo>
                <a:cubicBezTo>
                  <a:pt x="164" y="213"/>
                  <a:pt x="164" y="213"/>
                  <a:pt x="164" y="213"/>
                </a:cubicBezTo>
                <a:cubicBezTo>
                  <a:pt x="167" y="209"/>
                  <a:pt x="167" y="209"/>
                  <a:pt x="167" y="209"/>
                </a:cubicBezTo>
                <a:cubicBezTo>
                  <a:pt x="165" y="212"/>
                  <a:pt x="165" y="212"/>
                  <a:pt x="165" y="212"/>
                </a:cubicBezTo>
                <a:cubicBezTo>
                  <a:pt x="166" y="207"/>
                  <a:pt x="169" y="202"/>
                  <a:pt x="172" y="197"/>
                </a:cubicBezTo>
                <a:cubicBezTo>
                  <a:pt x="170" y="203"/>
                  <a:pt x="173" y="195"/>
                  <a:pt x="174" y="195"/>
                </a:cubicBezTo>
                <a:cubicBezTo>
                  <a:pt x="173" y="201"/>
                  <a:pt x="170" y="207"/>
                  <a:pt x="168" y="214"/>
                </a:cubicBezTo>
                <a:cubicBezTo>
                  <a:pt x="165" y="220"/>
                  <a:pt x="162" y="227"/>
                  <a:pt x="160" y="235"/>
                </a:cubicBezTo>
                <a:cubicBezTo>
                  <a:pt x="156" y="249"/>
                  <a:pt x="156" y="249"/>
                  <a:pt x="156" y="249"/>
                </a:cubicBezTo>
                <a:cubicBezTo>
                  <a:pt x="166" y="238"/>
                  <a:pt x="166" y="238"/>
                  <a:pt x="166" y="238"/>
                </a:cubicBezTo>
                <a:cubicBezTo>
                  <a:pt x="168" y="236"/>
                  <a:pt x="170" y="234"/>
                  <a:pt x="172" y="231"/>
                </a:cubicBezTo>
                <a:cubicBezTo>
                  <a:pt x="176" y="226"/>
                  <a:pt x="179" y="222"/>
                  <a:pt x="182" y="218"/>
                </a:cubicBezTo>
                <a:cubicBezTo>
                  <a:pt x="185" y="214"/>
                  <a:pt x="187" y="209"/>
                  <a:pt x="192" y="202"/>
                </a:cubicBezTo>
                <a:cubicBezTo>
                  <a:pt x="192" y="202"/>
                  <a:pt x="192" y="202"/>
                  <a:pt x="192" y="202"/>
                </a:cubicBezTo>
                <a:cubicBezTo>
                  <a:pt x="193" y="201"/>
                  <a:pt x="193" y="201"/>
                  <a:pt x="193" y="201"/>
                </a:cubicBezTo>
                <a:cubicBezTo>
                  <a:pt x="193" y="202"/>
                  <a:pt x="193" y="202"/>
                  <a:pt x="193" y="202"/>
                </a:cubicBezTo>
                <a:cubicBezTo>
                  <a:pt x="195" y="200"/>
                  <a:pt x="192" y="204"/>
                  <a:pt x="191" y="206"/>
                </a:cubicBezTo>
                <a:cubicBezTo>
                  <a:pt x="191" y="206"/>
                  <a:pt x="191" y="206"/>
                  <a:pt x="191" y="206"/>
                </a:cubicBezTo>
                <a:cubicBezTo>
                  <a:pt x="192" y="205"/>
                  <a:pt x="193" y="205"/>
                  <a:pt x="193" y="204"/>
                </a:cubicBezTo>
                <a:cubicBezTo>
                  <a:pt x="193" y="206"/>
                  <a:pt x="193" y="207"/>
                  <a:pt x="192" y="208"/>
                </a:cubicBezTo>
                <a:cubicBezTo>
                  <a:pt x="193" y="208"/>
                  <a:pt x="193" y="208"/>
                  <a:pt x="193" y="208"/>
                </a:cubicBezTo>
                <a:cubicBezTo>
                  <a:pt x="194" y="205"/>
                  <a:pt x="194" y="205"/>
                  <a:pt x="194" y="205"/>
                </a:cubicBezTo>
                <a:cubicBezTo>
                  <a:pt x="194" y="206"/>
                  <a:pt x="194" y="205"/>
                  <a:pt x="194" y="203"/>
                </a:cubicBezTo>
                <a:cubicBezTo>
                  <a:pt x="194" y="203"/>
                  <a:pt x="195" y="202"/>
                  <a:pt x="195" y="202"/>
                </a:cubicBezTo>
                <a:cubicBezTo>
                  <a:pt x="198" y="198"/>
                  <a:pt x="200" y="195"/>
                  <a:pt x="203" y="191"/>
                </a:cubicBezTo>
                <a:cubicBezTo>
                  <a:pt x="203" y="191"/>
                  <a:pt x="203" y="191"/>
                  <a:pt x="203" y="191"/>
                </a:cubicBezTo>
                <a:cubicBezTo>
                  <a:pt x="204" y="190"/>
                  <a:pt x="204" y="189"/>
                  <a:pt x="204" y="189"/>
                </a:cubicBezTo>
                <a:cubicBezTo>
                  <a:pt x="204" y="190"/>
                  <a:pt x="205" y="189"/>
                  <a:pt x="207" y="187"/>
                </a:cubicBezTo>
                <a:cubicBezTo>
                  <a:pt x="207" y="187"/>
                  <a:pt x="207" y="187"/>
                  <a:pt x="207" y="187"/>
                </a:cubicBezTo>
                <a:cubicBezTo>
                  <a:pt x="209" y="183"/>
                  <a:pt x="209" y="183"/>
                  <a:pt x="211" y="180"/>
                </a:cubicBezTo>
                <a:cubicBezTo>
                  <a:pt x="211" y="179"/>
                  <a:pt x="211" y="179"/>
                  <a:pt x="211" y="179"/>
                </a:cubicBezTo>
                <a:cubicBezTo>
                  <a:pt x="211" y="179"/>
                  <a:pt x="211" y="178"/>
                  <a:pt x="212" y="178"/>
                </a:cubicBezTo>
                <a:cubicBezTo>
                  <a:pt x="210" y="176"/>
                  <a:pt x="210" y="176"/>
                  <a:pt x="210" y="176"/>
                </a:cubicBezTo>
                <a:cubicBezTo>
                  <a:pt x="209" y="176"/>
                  <a:pt x="209" y="176"/>
                  <a:pt x="209" y="176"/>
                </a:cubicBezTo>
                <a:cubicBezTo>
                  <a:pt x="209" y="177"/>
                  <a:pt x="208" y="177"/>
                  <a:pt x="208" y="178"/>
                </a:cubicBezTo>
                <a:cubicBezTo>
                  <a:pt x="208" y="177"/>
                  <a:pt x="208" y="177"/>
                  <a:pt x="209" y="176"/>
                </a:cubicBezTo>
                <a:cubicBezTo>
                  <a:pt x="210" y="176"/>
                  <a:pt x="210" y="176"/>
                  <a:pt x="210" y="176"/>
                </a:cubicBezTo>
                <a:cubicBezTo>
                  <a:pt x="212" y="178"/>
                  <a:pt x="212" y="178"/>
                  <a:pt x="212" y="178"/>
                </a:cubicBezTo>
                <a:cubicBezTo>
                  <a:pt x="212" y="179"/>
                  <a:pt x="212" y="181"/>
                  <a:pt x="211" y="183"/>
                </a:cubicBezTo>
                <a:cubicBezTo>
                  <a:pt x="213" y="179"/>
                  <a:pt x="213" y="179"/>
                  <a:pt x="213" y="179"/>
                </a:cubicBezTo>
                <a:cubicBezTo>
                  <a:pt x="210" y="176"/>
                  <a:pt x="210" y="176"/>
                  <a:pt x="210" y="176"/>
                </a:cubicBezTo>
                <a:cubicBezTo>
                  <a:pt x="208" y="175"/>
                  <a:pt x="208" y="175"/>
                  <a:pt x="208" y="175"/>
                </a:cubicBezTo>
                <a:cubicBezTo>
                  <a:pt x="205" y="180"/>
                  <a:pt x="203" y="185"/>
                  <a:pt x="200" y="190"/>
                </a:cubicBezTo>
                <a:cubicBezTo>
                  <a:pt x="200" y="191"/>
                  <a:pt x="199" y="192"/>
                  <a:pt x="199" y="192"/>
                </a:cubicBezTo>
                <a:cubicBezTo>
                  <a:pt x="199" y="192"/>
                  <a:pt x="199" y="192"/>
                  <a:pt x="199" y="192"/>
                </a:cubicBezTo>
                <a:cubicBezTo>
                  <a:pt x="199" y="191"/>
                  <a:pt x="200" y="190"/>
                  <a:pt x="200" y="189"/>
                </a:cubicBezTo>
                <a:cubicBezTo>
                  <a:pt x="201" y="187"/>
                  <a:pt x="201" y="186"/>
                  <a:pt x="202" y="185"/>
                </a:cubicBezTo>
                <a:cubicBezTo>
                  <a:pt x="201" y="186"/>
                  <a:pt x="201" y="186"/>
                  <a:pt x="200" y="187"/>
                </a:cubicBezTo>
                <a:cubicBezTo>
                  <a:pt x="199" y="189"/>
                  <a:pt x="199" y="191"/>
                  <a:pt x="198" y="193"/>
                </a:cubicBezTo>
                <a:cubicBezTo>
                  <a:pt x="197" y="194"/>
                  <a:pt x="197" y="195"/>
                  <a:pt x="196" y="197"/>
                </a:cubicBezTo>
                <a:cubicBezTo>
                  <a:pt x="196" y="197"/>
                  <a:pt x="196" y="197"/>
                  <a:pt x="195" y="198"/>
                </a:cubicBezTo>
                <a:cubicBezTo>
                  <a:pt x="195" y="198"/>
                  <a:pt x="194" y="199"/>
                  <a:pt x="193" y="200"/>
                </a:cubicBezTo>
                <a:cubicBezTo>
                  <a:pt x="193" y="200"/>
                  <a:pt x="193" y="200"/>
                  <a:pt x="193" y="199"/>
                </a:cubicBezTo>
                <a:cubicBezTo>
                  <a:pt x="189" y="206"/>
                  <a:pt x="189" y="206"/>
                  <a:pt x="189" y="206"/>
                </a:cubicBezTo>
                <a:cubicBezTo>
                  <a:pt x="190" y="204"/>
                  <a:pt x="187" y="206"/>
                  <a:pt x="190" y="202"/>
                </a:cubicBezTo>
                <a:cubicBezTo>
                  <a:pt x="185" y="208"/>
                  <a:pt x="181" y="214"/>
                  <a:pt x="178" y="218"/>
                </a:cubicBezTo>
                <a:cubicBezTo>
                  <a:pt x="176" y="220"/>
                  <a:pt x="174" y="222"/>
                  <a:pt x="173" y="223"/>
                </a:cubicBezTo>
                <a:cubicBezTo>
                  <a:pt x="173" y="222"/>
                  <a:pt x="173" y="222"/>
                  <a:pt x="173" y="222"/>
                </a:cubicBezTo>
                <a:cubicBezTo>
                  <a:pt x="161" y="237"/>
                  <a:pt x="173" y="225"/>
                  <a:pt x="164" y="236"/>
                </a:cubicBezTo>
                <a:cubicBezTo>
                  <a:pt x="164" y="236"/>
                  <a:pt x="164" y="236"/>
                  <a:pt x="164" y="236"/>
                </a:cubicBezTo>
                <a:cubicBezTo>
                  <a:pt x="160" y="238"/>
                  <a:pt x="160" y="238"/>
                  <a:pt x="160" y="238"/>
                </a:cubicBezTo>
                <a:cubicBezTo>
                  <a:pt x="162" y="236"/>
                  <a:pt x="162" y="236"/>
                  <a:pt x="162" y="236"/>
                </a:cubicBezTo>
                <a:cubicBezTo>
                  <a:pt x="168" y="228"/>
                  <a:pt x="168" y="228"/>
                  <a:pt x="168" y="228"/>
                </a:cubicBezTo>
                <a:cubicBezTo>
                  <a:pt x="168" y="225"/>
                  <a:pt x="168" y="225"/>
                  <a:pt x="168" y="225"/>
                </a:cubicBezTo>
                <a:cubicBezTo>
                  <a:pt x="169" y="223"/>
                  <a:pt x="170" y="220"/>
                  <a:pt x="170" y="221"/>
                </a:cubicBezTo>
                <a:cubicBezTo>
                  <a:pt x="172" y="213"/>
                  <a:pt x="169" y="222"/>
                  <a:pt x="170" y="217"/>
                </a:cubicBezTo>
                <a:cubicBezTo>
                  <a:pt x="170" y="216"/>
                  <a:pt x="171" y="215"/>
                  <a:pt x="171" y="214"/>
                </a:cubicBezTo>
                <a:cubicBezTo>
                  <a:pt x="173" y="210"/>
                  <a:pt x="175" y="204"/>
                  <a:pt x="176" y="199"/>
                </a:cubicBezTo>
                <a:cubicBezTo>
                  <a:pt x="176" y="199"/>
                  <a:pt x="177" y="198"/>
                  <a:pt x="177" y="197"/>
                </a:cubicBezTo>
                <a:cubicBezTo>
                  <a:pt x="178" y="194"/>
                  <a:pt x="179" y="191"/>
                  <a:pt x="180" y="191"/>
                </a:cubicBezTo>
                <a:cubicBezTo>
                  <a:pt x="181" y="187"/>
                  <a:pt x="177" y="199"/>
                  <a:pt x="179" y="189"/>
                </a:cubicBezTo>
                <a:cubicBezTo>
                  <a:pt x="181" y="188"/>
                  <a:pt x="182" y="186"/>
                  <a:pt x="182" y="183"/>
                </a:cubicBezTo>
                <a:cubicBezTo>
                  <a:pt x="184" y="180"/>
                  <a:pt x="187" y="177"/>
                  <a:pt x="186" y="178"/>
                </a:cubicBezTo>
                <a:cubicBezTo>
                  <a:pt x="187" y="178"/>
                  <a:pt x="187" y="177"/>
                  <a:pt x="187" y="177"/>
                </a:cubicBezTo>
                <a:cubicBezTo>
                  <a:pt x="184" y="175"/>
                  <a:pt x="184" y="175"/>
                  <a:pt x="184" y="175"/>
                </a:cubicBezTo>
                <a:cubicBezTo>
                  <a:pt x="185" y="175"/>
                  <a:pt x="185" y="175"/>
                  <a:pt x="185" y="175"/>
                </a:cubicBezTo>
                <a:cubicBezTo>
                  <a:pt x="186" y="170"/>
                  <a:pt x="186" y="170"/>
                  <a:pt x="186" y="170"/>
                </a:cubicBezTo>
                <a:cubicBezTo>
                  <a:pt x="186" y="170"/>
                  <a:pt x="186" y="170"/>
                  <a:pt x="186" y="170"/>
                </a:cubicBezTo>
                <a:cubicBezTo>
                  <a:pt x="183" y="174"/>
                  <a:pt x="183" y="174"/>
                  <a:pt x="183" y="174"/>
                </a:cubicBezTo>
                <a:cubicBezTo>
                  <a:pt x="183" y="174"/>
                  <a:pt x="183" y="175"/>
                  <a:pt x="183" y="175"/>
                </a:cubicBezTo>
                <a:cubicBezTo>
                  <a:pt x="182" y="174"/>
                  <a:pt x="182" y="174"/>
                  <a:pt x="182" y="174"/>
                </a:cubicBezTo>
                <a:cubicBezTo>
                  <a:pt x="182" y="174"/>
                  <a:pt x="182" y="174"/>
                  <a:pt x="182" y="174"/>
                </a:cubicBezTo>
                <a:cubicBezTo>
                  <a:pt x="183" y="173"/>
                  <a:pt x="183" y="173"/>
                  <a:pt x="183" y="173"/>
                </a:cubicBezTo>
                <a:cubicBezTo>
                  <a:pt x="182" y="174"/>
                  <a:pt x="182" y="174"/>
                  <a:pt x="182" y="174"/>
                </a:cubicBezTo>
                <a:cubicBezTo>
                  <a:pt x="182" y="174"/>
                  <a:pt x="182" y="174"/>
                  <a:pt x="182" y="174"/>
                </a:cubicBezTo>
                <a:cubicBezTo>
                  <a:pt x="180" y="173"/>
                  <a:pt x="180" y="173"/>
                  <a:pt x="180" y="173"/>
                </a:cubicBezTo>
                <a:cubicBezTo>
                  <a:pt x="180" y="177"/>
                  <a:pt x="178" y="179"/>
                  <a:pt x="177" y="182"/>
                </a:cubicBezTo>
                <a:cubicBezTo>
                  <a:pt x="174" y="187"/>
                  <a:pt x="170" y="193"/>
                  <a:pt x="167" y="197"/>
                </a:cubicBezTo>
                <a:cubicBezTo>
                  <a:pt x="168" y="198"/>
                  <a:pt x="164" y="205"/>
                  <a:pt x="159" y="212"/>
                </a:cubicBezTo>
                <a:cubicBezTo>
                  <a:pt x="158" y="216"/>
                  <a:pt x="156" y="219"/>
                  <a:pt x="154" y="222"/>
                </a:cubicBezTo>
                <a:cubicBezTo>
                  <a:pt x="154" y="222"/>
                  <a:pt x="150" y="227"/>
                  <a:pt x="146" y="234"/>
                </a:cubicBezTo>
                <a:cubicBezTo>
                  <a:pt x="146" y="229"/>
                  <a:pt x="148" y="222"/>
                  <a:pt x="149" y="216"/>
                </a:cubicBezTo>
                <a:cubicBezTo>
                  <a:pt x="150" y="217"/>
                  <a:pt x="150" y="218"/>
                  <a:pt x="149" y="223"/>
                </a:cubicBezTo>
                <a:cubicBezTo>
                  <a:pt x="151" y="215"/>
                  <a:pt x="151" y="215"/>
                  <a:pt x="151" y="215"/>
                </a:cubicBezTo>
                <a:cubicBezTo>
                  <a:pt x="151" y="214"/>
                  <a:pt x="151" y="213"/>
                  <a:pt x="151" y="211"/>
                </a:cubicBezTo>
                <a:cubicBezTo>
                  <a:pt x="152" y="210"/>
                  <a:pt x="152" y="208"/>
                  <a:pt x="153" y="205"/>
                </a:cubicBezTo>
                <a:cubicBezTo>
                  <a:pt x="153" y="208"/>
                  <a:pt x="153" y="208"/>
                  <a:pt x="153" y="208"/>
                </a:cubicBezTo>
                <a:cubicBezTo>
                  <a:pt x="156" y="197"/>
                  <a:pt x="157" y="186"/>
                  <a:pt x="162" y="173"/>
                </a:cubicBezTo>
                <a:cubicBezTo>
                  <a:pt x="161" y="172"/>
                  <a:pt x="159" y="176"/>
                  <a:pt x="158" y="176"/>
                </a:cubicBezTo>
                <a:cubicBezTo>
                  <a:pt x="159" y="173"/>
                  <a:pt x="161" y="168"/>
                  <a:pt x="159" y="171"/>
                </a:cubicBezTo>
                <a:cubicBezTo>
                  <a:pt x="159" y="170"/>
                  <a:pt x="160" y="169"/>
                  <a:pt x="160" y="168"/>
                </a:cubicBezTo>
                <a:cubicBezTo>
                  <a:pt x="160" y="168"/>
                  <a:pt x="161" y="169"/>
                  <a:pt x="160" y="171"/>
                </a:cubicBezTo>
                <a:cubicBezTo>
                  <a:pt x="160" y="170"/>
                  <a:pt x="161" y="168"/>
                  <a:pt x="161" y="166"/>
                </a:cubicBezTo>
                <a:cubicBezTo>
                  <a:pt x="162" y="165"/>
                  <a:pt x="162" y="165"/>
                  <a:pt x="162" y="165"/>
                </a:cubicBezTo>
                <a:cubicBezTo>
                  <a:pt x="161" y="170"/>
                  <a:pt x="161" y="170"/>
                  <a:pt x="161" y="170"/>
                </a:cubicBezTo>
                <a:cubicBezTo>
                  <a:pt x="163" y="165"/>
                  <a:pt x="162" y="166"/>
                  <a:pt x="162" y="164"/>
                </a:cubicBezTo>
                <a:cubicBezTo>
                  <a:pt x="163" y="163"/>
                  <a:pt x="163" y="163"/>
                  <a:pt x="163" y="162"/>
                </a:cubicBezTo>
                <a:cubicBezTo>
                  <a:pt x="164" y="161"/>
                  <a:pt x="165" y="159"/>
                  <a:pt x="165" y="160"/>
                </a:cubicBezTo>
                <a:cubicBezTo>
                  <a:pt x="165" y="161"/>
                  <a:pt x="163" y="164"/>
                  <a:pt x="163" y="166"/>
                </a:cubicBezTo>
                <a:cubicBezTo>
                  <a:pt x="165" y="160"/>
                  <a:pt x="167" y="154"/>
                  <a:pt x="169" y="152"/>
                </a:cubicBezTo>
                <a:cubicBezTo>
                  <a:pt x="168" y="152"/>
                  <a:pt x="168" y="152"/>
                  <a:pt x="168" y="151"/>
                </a:cubicBezTo>
                <a:cubicBezTo>
                  <a:pt x="168" y="150"/>
                  <a:pt x="169" y="149"/>
                  <a:pt x="169" y="149"/>
                </a:cubicBezTo>
                <a:cubicBezTo>
                  <a:pt x="168" y="148"/>
                  <a:pt x="168" y="148"/>
                  <a:pt x="168" y="148"/>
                </a:cubicBezTo>
                <a:cubicBezTo>
                  <a:pt x="168" y="148"/>
                  <a:pt x="168" y="148"/>
                  <a:pt x="168" y="148"/>
                </a:cubicBezTo>
                <a:cubicBezTo>
                  <a:pt x="164" y="147"/>
                  <a:pt x="164" y="147"/>
                  <a:pt x="164" y="147"/>
                </a:cubicBezTo>
                <a:cubicBezTo>
                  <a:pt x="164" y="147"/>
                  <a:pt x="164" y="147"/>
                  <a:pt x="164" y="147"/>
                </a:cubicBezTo>
                <a:cubicBezTo>
                  <a:pt x="164" y="147"/>
                  <a:pt x="164" y="147"/>
                  <a:pt x="164" y="147"/>
                </a:cubicBezTo>
                <a:cubicBezTo>
                  <a:pt x="163" y="148"/>
                  <a:pt x="163" y="150"/>
                  <a:pt x="162" y="152"/>
                </a:cubicBezTo>
                <a:cubicBezTo>
                  <a:pt x="160" y="155"/>
                  <a:pt x="161" y="152"/>
                  <a:pt x="159" y="156"/>
                </a:cubicBezTo>
                <a:cubicBezTo>
                  <a:pt x="158" y="159"/>
                  <a:pt x="155" y="165"/>
                  <a:pt x="156" y="166"/>
                </a:cubicBezTo>
                <a:cubicBezTo>
                  <a:pt x="155" y="169"/>
                  <a:pt x="154" y="169"/>
                  <a:pt x="153" y="170"/>
                </a:cubicBezTo>
                <a:cubicBezTo>
                  <a:pt x="153" y="173"/>
                  <a:pt x="150" y="179"/>
                  <a:pt x="148" y="183"/>
                </a:cubicBezTo>
                <a:cubicBezTo>
                  <a:pt x="147" y="186"/>
                  <a:pt x="147" y="188"/>
                  <a:pt x="147" y="188"/>
                </a:cubicBezTo>
                <a:cubicBezTo>
                  <a:pt x="147" y="189"/>
                  <a:pt x="147" y="190"/>
                  <a:pt x="147" y="189"/>
                </a:cubicBezTo>
                <a:cubicBezTo>
                  <a:pt x="148" y="188"/>
                  <a:pt x="148" y="188"/>
                  <a:pt x="148" y="188"/>
                </a:cubicBezTo>
                <a:cubicBezTo>
                  <a:pt x="148" y="188"/>
                  <a:pt x="148" y="188"/>
                  <a:pt x="148" y="188"/>
                </a:cubicBezTo>
                <a:cubicBezTo>
                  <a:pt x="146" y="193"/>
                  <a:pt x="144" y="198"/>
                  <a:pt x="143" y="202"/>
                </a:cubicBezTo>
                <a:cubicBezTo>
                  <a:pt x="141" y="205"/>
                  <a:pt x="140" y="208"/>
                  <a:pt x="139" y="210"/>
                </a:cubicBezTo>
                <a:cubicBezTo>
                  <a:pt x="138" y="211"/>
                  <a:pt x="138" y="212"/>
                  <a:pt x="137" y="213"/>
                </a:cubicBezTo>
                <a:cubicBezTo>
                  <a:pt x="137" y="214"/>
                  <a:pt x="137" y="214"/>
                  <a:pt x="137" y="214"/>
                </a:cubicBezTo>
                <a:cubicBezTo>
                  <a:pt x="137" y="215"/>
                  <a:pt x="137" y="215"/>
                  <a:pt x="137" y="215"/>
                </a:cubicBezTo>
                <a:cubicBezTo>
                  <a:pt x="136" y="215"/>
                  <a:pt x="136" y="216"/>
                  <a:pt x="136" y="217"/>
                </a:cubicBezTo>
                <a:cubicBezTo>
                  <a:pt x="136" y="217"/>
                  <a:pt x="135" y="218"/>
                  <a:pt x="135" y="219"/>
                </a:cubicBezTo>
                <a:cubicBezTo>
                  <a:pt x="135" y="220"/>
                  <a:pt x="134" y="221"/>
                  <a:pt x="133" y="222"/>
                </a:cubicBezTo>
                <a:cubicBezTo>
                  <a:pt x="133" y="223"/>
                  <a:pt x="133" y="223"/>
                  <a:pt x="133" y="224"/>
                </a:cubicBezTo>
                <a:cubicBezTo>
                  <a:pt x="133" y="224"/>
                  <a:pt x="133" y="224"/>
                  <a:pt x="133" y="225"/>
                </a:cubicBezTo>
                <a:cubicBezTo>
                  <a:pt x="132" y="225"/>
                  <a:pt x="132" y="226"/>
                  <a:pt x="132" y="226"/>
                </a:cubicBezTo>
                <a:cubicBezTo>
                  <a:pt x="132" y="226"/>
                  <a:pt x="132" y="227"/>
                  <a:pt x="132" y="227"/>
                </a:cubicBezTo>
                <a:cubicBezTo>
                  <a:pt x="132" y="226"/>
                  <a:pt x="132" y="226"/>
                  <a:pt x="132" y="226"/>
                </a:cubicBezTo>
                <a:cubicBezTo>
                  <a:pt x="132" y="225"/>
                  <a:pt x="132" y="225"/>
                  <a:pt x="132" y="225"/>
                </a:cubicBezTo>
                <a:cubicBezTo>
                  <a:pt x="133" y="224"/>
                  <a:pt x="133" y="224"/>
                  <a:pt x="133" y="224"/>
                </a:cubicBezTo>
                <a:cubicBezTo>
                  <a:pt x="133" y="223"/>
                  <a:pt x="133" y="223"/>
                  <a:pt x="133" y="223"/>
                </a:cubicBezTo>
                <a:cubicBezTo>
                  <a:pt x="133" y="224"/>
                  <a:pt x="133" y="224"/>
                  <a:pt x="133" y="224"/>
                </a:cubicBezTo>
                <a:cubicBezTo>
                  <a:pt x="132" y="224"/>
                  <a:pt x="132" y="224"/>
                  <a:pt x="132" y="225"/>
                </a:cubicBezTo>
                <a:cubicBezTo>
                  <a:pt x="132" y="225"/>
                  <a:pt x="132" y="226"/>
                  <a:pt x="132" y="226"/>
                </a:cubicBezTo>
                <a:cubicBezTo>
                  <a:pt x="132" y="226"/>
                  <a:pt x="131" y="227"/>
                  <a:pt x="131" y="227"/>
                </a:cubicBezTo>
                <a:cubicBezTo>
                  <a:pt x="131" y="227"/>
                  <a:pt x="131" y="227"/>
                  <a:pt x="131" y="228"/>
                </a:cubicBezTo>
                <a:cubicBezTo>
                  <a:pt x="131" y="228"/>
                  <a:pt x="131" y="228"/>
                  <a:pt x="131" y="228"/>
                </a:cubicBezTo>
                <a:cubicBezTo>
                  <a:pt x="130" y="231"/>
                  <a:pt x="129" y="234"/>
                  <a:pt x="127" y="237"/>
                </a:cubicBezTo>
                <a:cubicBezTo>
                  <a:pt x="128" y="234"/>
                  <a:pt x="128" y="231"/>
                  <a:pt x="128" y="232"/>
                </a:cubicBezTo>
                <a:cubicBezTo>
                  <a:pt x="128" y="231"/>
                  <a:pt x="128" y="229"/>
                  <a:pt x="129" y="227"/>
                </a:cubicBezTo>
                <a:cubicBezTo>
                  <a:pt x="129" y="227"/>
                  <a:pt x="129" y="227"/>
                  <a:pt x="129" y="227"/>
                </a:cubicBezTo>
                <a:cubicBezTo>
                  <a:pt x="129" y="226"/>
                  <a:pt x="129" y="225"/>
                  <a:pt x="130" y="224"/>
                </a:cubicBezTo>
                <a:cubicBezTo>
                  <a:pt x="130" y="222"/>
                  <a:pt x="131" y="219"/>
                  <a:pt x="132" y="218"/>
                </a:cubicBezTo>
                <a:cubicBezTo>
                  <a:pt x="132" y="215"/>
                  <a:pt x="132" y="215"/>
                  <a:pt x="133" y="211"/>
                </a:cubicBezTo>
                <a:cubicBezTo>
                  <a:pt x="133" y="210"/>
                  <a:pt x="133" y="209"/>
                  <a:pt x="133" y="208"/>
                </a:cubicBezTo>
                <a:cubicBezTo>
                  <a:pt x="134" y="207"/>
                  <a:pt x="134" y="205"/>
                  <a:pt x="134" y="204"/>
                </a:cubicBezTo>
                <a:cubicBezTo>
                  <a:pt x="135" y="206"/>
                  <a:pt x="136" y="200"/>
                  <a:pt x="134" y="206"/>
                </a:cubicBezTo>
                <a:cubicBezTo>
                  <a:pt x="134" y="206"/>
                  <a:pt x="134" y="207"/>
                  <a:pt x="134" y="207"/>
                </a:cubicBezTo>
                <a:cubicBezTo>
                  <a:pt x="134" y="207"/>
                  <a:pt x="134" y="206"/>
                  <a:pt x="135" y="206"/>
                </a:cubicBezTo>
                <a:cubicBezTo>
                  <a:pt x="135" y="203"/>
                  <a:pt x="136" y="200"/>
                  <a:pt x="137" y="198"/>
                </a:cubicBezTo>
                <a:cubicBezTo>
                  <a:pt x="137" y="197"/>
                  <a:pt x="137" y="196"/>
                  <a:pt x="137" y="195"/>
                </a:cubicBezTo>
                <a:cubicBezTo>
                  <a:pt x="137" y="194"/>
                  <a:pt x="137" y="193"/>
                  <a:pt x="137" y="192"/>
                </a:cubicBezTo>
                <a:cubicBezTo>
                  <a:pt x="137" y="193"/>
                  <a:pt x="138" y="191"/>
                  <a:pt x="139" y="190"/>
                </a:cubicBezTo>
                <a:cubicBezTo>
                  <a:pt x="139" y="190"/>
                  <a:pt x="139" y="190"/>
                  <a:pt x="139" y="189"/>
                </a:cubicBezTo>
                <a:cubicBezTo>
                  <a:pt x="139" y="189"/>
                  <a:pt x="139" y="188"/>
                  <a:pt x="139" y="187"/>
                </a:cubicBezTo>
                <a:cubicBezTo>
                  <a:pt x="139" y="186"/>
                  <a:pt x="140" y="186"/>
                  <a:pt x="140" y="186"/>
                </a:cubicBezTo>
                <a:cubicBezTo>
                  <a:pt x="140" y="185"/>
                  <a:pt x="140" y="185"/>
                  <a:pt x="140" y="184"/>
                </a:cubicBezTo>
                <a:cubicBezTo>
                  <a:pt x="140" y="184"/>
                  <a:pt x="140" y="185"/>
                  <a:pt x="139" y="185"/>
                </a:cubicBezTo>
                <a:cubicBezTo>
                  <a:pt x="139" y="186"/>
                  <a:pt x="139" y="186"/>
                  <a:pt x="139" y="187"/>
                </a:cubicBezTo>
                <a:cubicBezTo>
                  <a:pt x="138" y="188"/>
                  <a:pt x="138" y="189"/>
                  <a:pt x="138" y="189"/>
                </a:cubicBezTo>
                <a:cubicBezTo>
                  <a:pt x="138" y="188"/>
                  <a:pt x="138" y="187"/>
                  <a:pt x="138" y="186"/>
                </a:cubicBezTo>
                <a:cubicBezTo>
                  <a:pt x="139" y="185"/>
                  <a:pt x="139" y="184"/>
                  <a:pt x="139" y="183"/>
                </a:cubicBezTo>
                <a:cubicBezTo>
                  <a:pt x="139" y="182"/>
                  <a:pt x="140" y="180"/>
                  <a:pt x="140" y="178"/>
                </a:cubicBezTo>
                <a:cubicBezTo>
                  <a:pt x="140" y="177"/>
                  <a:pt x="140" y="177"/>
                  <a:pt x="141" y="176"/>
                </a:cubicBezTo>
                <a:cubicBezTo>
                  <a:pt x="141" y="178"/>
                  <a:pt x="141" y="178"/>
                  <a:pt x="141" y="178"/>
                </a:cubicBezTo>
                <a:cubicBezTo>
                  <a:pt x="142" y="179"/>
                  <a:pt x="142" y="179"/>
                  <a:pt x="142" y="179"/>
                </a:cubicBezTo>
                <a:cubicBezTo>
                  <a:pt x="148" y="157"/>
                  <a:pt x="146" y="139"/>
                  <a:pt x="152" y="123"/>
                </a:cubicBezTo>
                <a:cubicBezTo>
                  <a:pt x="153" y="117"/>
                  <a:pt x="149" y="135"/>
                  <a:pt x="149" y="129"/>
                </a:cubicBezTo>
                <a:cubicBezTo>
                  <a:pt x="150" y="125"/>
                  <a:pt x="152" y="120"/>
                  <a:pt x="153" y="116"/>
                </a:cubicBezTo>
                <a:cubicBezTo>
                  <a:pt x="146" y="115"/>
                  <a:pt x="146" y="115"/>
                  <a:pt x="146" y="115"/>
                </a:cubicBezTo>
                <a:cubicBezTo>
                  <a:pt x="145" y="117"/>
                  <a:pt x="144" y="118"/>
                  <a:pt x="144" y="120"/>
                </a:cubicBezTo>
                <a:cubicBezTo>
                  <a:pt x="143" y="121"/>
                  <a:pt x="142" y="123"/>
                  <a:pt x="142" y="124"/>
                </a:cubicBezTo>
                <a:cubicBezTo>
                  <a:pt x="142" y="124"/>
                  <a:pt x="142" y="124"/>
                  <a:pt x="142" y="125"/>
                </a:cubicBezTo>
                <a:cubicBezTo>
                  <a:pt x="139" y="133"/>
                  <a:pt x="139" y="136"/>
                  <a:pt x="138" y="140"/>
                </a:cubicBezTo>
                <a:cubicBezTo>
                  <a:pt x="138" y="140"/>
                  <a:pt x="138" y="140"/>
                  <a:pt x="138" y="140"/>
                </a:cubicBezTo>
                <a:cubicBezTo>
                  <a:pt x="138" y="141"/>
                  <a:pt x="138" y="143"/>
                  <a:pt x="137" y="144"/>
                </a:cubicBezTo>
                <a:cubicBezTo>
                  <a:pt x="137" y="145"/>
                  <a:pt x="137" y="145"/>
                  <a:pt x="137" y="146"/>
                </a:cubicBezTo>
                <a:cubicBezTo>
                  <a:pt x="137" y="146"/>
                  <a:pt x="137" y="146"/>
                  <a:pt x="137" y="146"/>
                </a:cubicBezTo>
                <a:cubicBezTo>
                  <a:pt x="137" y="148"/>
                  <a:pt x="136" y="150"/>
                  <a:pt x="135" y="152"/>
                </a:cubicBezTo>
                <a:cubicBezTo>
                  <a:pt x="136" y="151"/>
                  <a:pt x="136" y="151"/>
                  <a:pt x="137" y="151"/>
                </a:cubicBezTo>
                <a:cubicBezTo>
                  <a:pt x="137" y="151"/>
                  <a:pt x="137" y="152"/>
                  <a:pt x="136" y="156"/>
                </a:cubicBezTo>
                <a:cubicBezTo>
                  <a:pt x="136" y="157"/>
                  <a:pt x="136" y="157"/>
                  <a:pt x="136" y="157"/>
                </a:cubicBezTo>
                <a:cubicBezTo>
                  <a:pt x="136" y="157"/>
                  <a:pt x="136" y="157"/>
                  <a:pt x="136" y="157"/>
                </a:cubicBezTo>
                <a:cubicBezTo>
                  <a:pt x="136" y="158"/>
                  <a:pt x="136" y="158"/>
                  <a:pt x="136" y="158"/>
                </a:cubicBezTo>
                <a:cubicBezTo>
                  <a:pt x="136" y="159"/>
                  <a:pt x="136" y="159"/>
                  <a:pt x="136" y="159"/>
                </a:cubicBezTo>
                <a:cubicBezTo>
                  <a:pt x="135" y="160"/>
                  <a:pt x="135" y="160"/>
                  <a:pt x="135" y="160"/>
                </a:cubicBezTo>
                <a:cubicBezTo>
                  <a:pt x="135" y="161"/>
                  <a:pt x="135" y="161"/>
                  <a:pt x="135" y="161"/>
                </a:cubicBezTo>
                <a:cubicBezTo>
                  <a:pt x="135" y="161"/>
                  <a:pt x="135" y="161"/>
                  <a:pt x="135" y="161"/>
                </a:cubicBezTo>
                <a:cubicBezTo>
                  <a:pt x="134" y="165"/>
                  <a:pt x="132" y="167"/>
                  <a:pt x="132" y="168"/>
                </a:cubicBezTo>
                <a:cubicBezTo>
                  <a:pt x="131" y="168"/>
                  <a:pt x="131" y="168"/>
                  <a:pt x="131" y="168"/>
                </a:cubicBezTo>
                <a:cubicBezTo>
                  <a:pt x="131" y="168"/>
                  <a:pt x="131" y="167"/>
                  <a:pt x="131" y="165"/>
                </a:cubicBezTo>
                <a:cubicBezTo>
                  <a:pt x="132" y="162"/>
                  <a:pt x="132" y="161"/>
                  <a:pt x="133" y="161"/>
                </a:cubicBezTo>
                <a:cubicBezTo>
                  <a:pt x="133" y="161"/>
                  <a:pt x="133" y="161"/>
                  <a:pt x="133" y="161"/>
                </a:cubicBezTo>
                <a:cubicBezTo>
                  <a:pt x="133" y="160"/>
                  <a:pt x="133" y="159"/>
                  <a:pt x="133" y="158"/>
                </a:cubicBezTo>
                <a:cubicBezTo>
                  <a:pt x="134" y="156"/>
                  <a:pt x="134" y="155"/>
                  <a:pt x="133" y="158"/>
                </a:cubicBezTo>
                <a:cubicBezTo>
                  <a:pt x="133" y="158"/>
                  <a:pt x="133" y="158"/>
                  <a:pt x="133" y="158"/>
                </a:cubicBezTo>
                <a:cubicBezTo>
                  <a:pt x="133" y="159"/>
                  <a:pt x="133" y="159"/>
                  <a:pt x="133" y="159"/>
                </a:cubicBezTo>
                <a:cubicBezTo>
                  <a:pt x="133" y="160"/>
                  <a:pt x="132" y="160"/>
                  <a:pt x="132" y="161"/>
                </a:cubicBezTo>
                <a:cubicBezTo>
                  <a:pt x="131" y="165"/>
                  <a:pt x="129" y="170"/>
                  <a:pt x="128" y="173"/>
                </a:cubicBezTo>
                <a:cubicBezTo>
                  <a:pt x="128" y="173"/>
                  <a:pt x="128" y="173"/>
                  <a:pt x="128" y="173"/>
                </a:cubicBezTo>
                <a:cubicBezTo>
                  <a:pt x="127" y="174"/>
                  <a:pt x="127" y="175"/>
                  <a:pt x="127" y="174"/>
                </a:cubicBezTo>
                <a:cubicBezTo>
                  <a:pt x="125" y="181"/>
                  <a:pt x="127" y="177"/>
                  <a:pt x="129" y="172"/>
                </a:cubicBezTo>
                <a:cubicBezTo>
                  <a:pt x="128" y="173"/>
                  <a:pt x="128" y="175"/>
                  <a:pt x="127" y="176"/>
                </a:cubicBezTo>
                <a:cubicBezTo>
                  <a:pt x="127" y="177"/>
                  <a:pt x="126" y="179"/>
                  <a:pt x="126" y="180"/>
                </a:cubicBezTo>
                <a:cubicBezTo>
                  <a:pt x="126" y="181"/>
                  <a:pt x="126" y="181"/>
                  <a:pt x="125" y="182"/>
                </a:cubicBezTo>
                <a:cubicBezTo>
                  <a:pt x="125" y="182"/>
                  <a:pt x="125" y="182"/>
                  <a:pt x="125" y="183"/>
                </a:cubicBezTo>
                <a:cubicBezTo>
                  <a:pt x="125" y="183"/>
                  <a:pt x="125" y="183"/>
                  <a:pt x="125" y="183"/>
                </a:cubicBezTo>
                <a:cubicBezTo>
                  <a:pt x="125" y="183"/>
                  <a:pt x="125" y="183"/>
                  <a:pt x="125" y="183"/>
                </a:cubicBezTo>
                <a:cubicBezTo>
                  <a:pt x="125" y="183"/>
                  <a:pt x="125" y="183"/>
                  <a:pt x="125" y="184"/>
                </a:cubicBezTo>
                <a:cubicBezTo>
                  <a:pt x="125" y="185"/>
                  <a:pt x="124" y="187"/>
                  <a:pt x="124" y="188"/>
                </a:cubicBezTo>
                <a:cubicBezTo>
                  <a:pt x="123" y="188"/>
                  <a:pt x="123" y="189"/>
                  <a:pt x="123" y="189"/>
                </a:cubicBezTo>
                <a:cubicBezTo>
                  <a:pt x="123" y="189"/>
                  <a:pt x="123" y="189"/>
                  <a:pt x="123" y="190"/>
                </a:cubicBezTo>
                <a:cubicBezTo>
                  <a:pt x="123" y="190"/>
                  <a:pt x="124" y="191"/>
                  <a:pt x="123" y="192"/>
                </a:cubicBezTo>
                <a:cubicBezTo>
                  <a:pt x="121" y="198"/>
                  <a:pt x="122" y="200"/>
                  <a:pt x="119" y="209"/>
                </a:cubicBezTo>
                <a:cubicBezTo>
                  <a:pt x="119" y="209"/>
                  <a:pt x="119" y="210"/>
                  <a:pt x="119" y="210"/>
                </a:cubicBezTo>
                <a:cubicBezTo>
                  <a:pt x="119" y="210"/>
                  <a:pt x="119" y="206"/>
                  <a:pt x="120" y="204"/>
                </a:cubicBezTo>
                <a:cubicBezTo>
                  <a:pt x="120" y="203"/>
                  <a:pt x="120" y="202"/>
                  <a:pt x="119" y="208"/>
                </a:cubicBezTo>
                <a:cubicBezTo>
                  <a:pt x="118" y="208"/>
                  <a:pt x="119" y="205"/>
                  <a:pt x="119" y="201"/>
                </a:cubicBezTo>
                <a:cubicBezTo>
                  <a:pt x="120" y="200"/>
                  <a:pt x="120" y="196"/>
                  <a:pt x="121" y="193"/>
                </a:cubicBezTo>
                <a:cubicBezTo>
                  <a:pt x="120" y="198"/>
                  <a:pt x="119" y="199"/>
                  <a:pt x="120" y="197"/>
                </a:cubicBezTo>
                <a:cubicBezTo>
                  <a:pt x="120" y="196"/>
                  <a:pt x="121" y="191"/>
                  <a:pt x="121" y="190"/>
                </a:cubicBezTo>
                <a:cubicBezTo>
                  <a:pt x="121" y="189"/>
                  <a:pt x="121" y="189"/>
                  <a:pt x="121" y="189"/>
                </a:cubicBezTo>
                <a:cubicBezTo>
                  <a:pt x="121" y="188"/>
                  <a:pt x="121" y="188"/>
                  <a:pt x="121" y="188"/>
                </a:cubicBezTo>
                <a:cubicBezTo>
                  <a:pt x="122" y="187"/>
                  <a:pt x="122" y="187"/>
                  <a:pt x="122" y="187"/>
                </a:cubicBezTo>
                <a:cubicBezTo>
                  <a:pt x="121" y="187"/>
                  <a:pt x="121" y="188"/>
                  <a:pt x="121" y="188"/>
                </a:cubicBezTo>
                <a:cubicBezTo>
                  <a:pt x="121" y="188"/>
                  <a:pt x="121" y="189"/>
                  <a:pt x="121" y="189"/>
                </a:cubicBezTo>
                <a:cubicBezTo>
                  <a:pt x="121" y="189"/>
                  <a:pt x="121" y="189"/>
                  <a:pt x="121" y="189"/>
                </a:cubicBezTo>
                <a:cubicBezTo>
                  <a:pt x="121" y="189"/>
                  <a:pt x="121" y="189"/>
                  <a:pt x="121" y="189"/>
                </a:cubicBezTo>
                <a:cubicBezTo>
                  <a:pt x="121" y="191"/>
                  <a:pt x="121" y="191"/>
                  <a:pt x="121" y="191"/>
                </a:cubicBezTo>
                <a:cubicBezTo>
                  <a:pt x="119" y="201"/>
                  <a:pt x="119" y="201"/>
                  <a:pt x="119" y="201"/>
                </a:cubicBezTo>
                <a:cubicBezTo>
                  <a:pt x="119" y="200"/>
                  <a:pt x="119" y="200"/>
                  <a:pt x="119" y="200"/>
                </a:cubicBezTo>
                <a:cubicBezTo>
                  <a:pt x="119" y="198"/>
                  <a:pt x="119" y="197"/>
                  <a:pt x="120" y="193"/>
                </a:cubicBezTo>
                <a:cubicBezTo>
                  <a:pt x="118" y="206"/>
                  <a:pt x="118" y="204"/>
                  <a:pt x="117" y="207"/>
                </a:cubicBezTo>
                <a:cubicBezTo>
                  <a:pt x="116" y="213"/>
                  <a:pt x="115" y="219"/>
                  <a:pt x="114" y="222"/>
                </a:cubicBezTo>
                <a:cubicBezTo>
                  <a:pt x="115" y="217"/>
                  <a:pt x="115" y="217"/>
                  <a:pt x="115" y="216"/>
                </a:cubicBezTo>
                <a:cubicBezTo>
                  <a:pt x="115" y="214"/>
                  <a:pt x="115" y="212"/>
                  <a:pt x="117" y="205"/>
                </a:cubicBezTo>
                <a:cubicBezTo>
                  <a:pt x="116" y="211"/>
                  <a:pt x="117" y="207"/>
                  <a:pt x="118" y="203"/>
                </a:cubicBezTo>
                <a:cubicBezTo>
                  <a:pt x="118" y="199"/>
                  <a:pt x="119" y="195"/>
                  <a:pt x="120" y="194"/>
                </a:cubicBezTo>
                <a:cubicBezTo>
                  <a:pt x="120" y="194"/>
                  <a:pt x="120" y="193"/>
                  <a:pt x="120" y="192"/>
                </a:cubicBezTo>
                <a:cubicBezTo>
                  <a:pt x="120" y="191"/>
                  <a:pt x="121" y="190"/>
                  <a:pt x="121" y="189"/>
                </a:cubicBezTo>
                <a:cubicBezTo>
                  <a:pt x="121" y="189"/>
                  <a:pt x="121" y="189"/>
                  <a:pt x="121" y="189"/>
                </a:cubicBezTo>
                <a:cubicBezTo>
                  <a:pt x="121" y="188"/>
                  <a:pt x="121" y="188"/>
                  <a:pt x="121" y="188"/>
                </a:cubicBezTo>
                <a:cubicBezTo>
                  <a:pt x="122" y="183"/>
                  <a:pt x="122" y="185"/>
                  <a:pt x="121" y="188"/>
                </a:cubicBezTo>
                <a:cubicBezTo>
                  <a:pt x="121" y="188"/>
                  <a:pt x="121" y="188"/>
                  <a:pt x="121" y="189"/>
                </a:cubicBezTo>
                <a:cubicBezTo>
                  <a:pt x="120" y="192"/>
                  <a:pt x="118" y="197"/>
                  <a:pt x="119" y="195"/>
                </a:cubicBezTo>
                <a:cubicBezTo>
                  <a:pt x="119" y="194"/>
                  <a:pt x="119" y="194"/>
                  <a:pt x="119" y="194"/>
                </a:cubicBezTo>
                <a:cubicBezTo>
                  <a:pt x="119" y="192"/>
                  <a:pt x="120" y="190"/>
                  <a:pt x="120" y="188"/>
                </a:cubicBezTo>
                <a:cubicBezTo>
                  <a:pt x="120" y="188"/>
                  <a:pt x="120" y="188"/>
                  <a:pt x="120" y="188"/>
                </a:cubicBezTo>
                <a:cubicBezTo>
                  <a:pt x="120" y="188"/>
                  <a:pt x="120" y="188"/>
                  <a:pt x="120" y="188"/>
                </a:cubicBezTo>
                <a:cubicBezTo>
                  <a:pt x="121" y="186"/>
                  <a:pt x="121" y="185"/>
                  <a:pt x="121" y="185"/>
                </a:cubicBezTo>
                <a:cubicBezTo>
                  <a:pt x="121" y="186"/>
                  <a:pt x="121" y="187"/>
                  <a:pt x="120" y="188"/>
                </a:cubicBezTo>
                <a:cubicBezTo>
                  <a:pt x="120" y="188"/>
                  <a:pt x="120" y="188"/>
                  <a:pt x="120" y="188"/>
                </a:cubicBezTo>
                <a:cubicBezTo>
                  <a:pt x="120" y="191"/>
                  <a:pt x="118" y="194"/>
                  <a:pt x="118" y="194"/>
                </a:cubicBezTo>
                <a:cubicBezTo>
                  <a:pt x="119" y="190"/>
                  <a:pt x="119" y="190"/>
                  <a:pt x="119" y="189"/>
                </a:cubicBezTo>
                <a:cubicBezTo>
                  <a:pt x="119" y="189"/>
                  <a:pt x="118" y="189"/>
                  <a:pt x="119" y="187"/>
                </a:cubicBezTo>
                <a:cubicBezTo>
                  <a:pt x="118" y="191"/>
                  <a:pt x="118" y="191"/>
                  <a:pt x="118" y="191"/>
                </a:cubicBezTo>
                <a:cubicBezTo>
                  <a:pt x="117" y="193"/>
                  <a:pt x="117" y="189"/>
                  <a:pt x="118" y="185"/>
                </a:cubicBezTo>
                <a:cubicBezTo>
                  <a:pt x="118" y="184"/>
                  <a:pt x="118" y="188"/>
                  <a:pt x="118" y="186"/>
                </a:cubicBezTo>
                <a:cubicBezTo>
                  <a:pt x="118" y="185"/>
                  <a:pt x="118" y="181"/>
                  <a:pt x="119" y="179"/>
                </a:cubicBezTo>
                <a:cubicBezTo>
                  <a:pt x="119" y="178"/>
                  <a:pt x="119" y="178"/>
                  <a:pt x="119" y="178"/>
                </a:cubicBezTo>
                <a:cubicBezTo>
                  <a:pt x="119" y="178"/>
                  <a:pt x="119" y="178"/>
                  <a:pt x="119" y="178"/>
                </a:cubicBezTo>
                <a:cubicBezTo>
                  <a:pt x="120" y="175"/>
                  <a:pt x="120" y="173"/>
                  <a:pt x="121" y="171"/>
                </a:cubicBezTo>
                <a:cubicBezTo>
                  <a:pt x="121" y="170"/>
                  <a:pt x="121" y="170"/>
                  <a:pt x="121" y="170"/>
                </a:cubicBezTo>
                <a:cubicBezTo>
                  <a:pt x="121" y="168"/>
                  <a:pt x="121" y="166"/>
                  <a:pt x="122" y="163"/>
                </a:cubicBezTo>
                <a:cubicBezTo>
                  <a:pt x="123" y="158"/>
                  <a:pt x="123" y="163"/>
                  <a:pt x="124" y="159"/>
                </a:cubicBezTo>
                <a:cubicBezTo>
                  <a:pt x="124" y="153"/>
                  <a:pt x="125" y="149"/>
                  <a:pt x="126" y="146"/>
                </a:cubicBezTo>
                <a:cubicBezTo>
                  <a:pt x="126" y="144"/>
                  <a:pt x="126" y="143"/>
                  <a:pt x="127" y="141"/>
                </a:cubicBezTo>
                <a:cubicBezTo>
                  <a:pt x="127" y="140"/>
                  <a:pt x="127" y="138"/>
                  <a:pt x="127" y="137"/>
                </a:cubicBezTo>
                <a:cubicBezTo>
                  <a:pt x="127" y="135"/>
                  <a:pt x="128" y="133"/>
                  <a:pt x="128" y="131"/>
                </a:cubicBezTo>
                <a:cubicBezTo>
                  <a:pt x="126" y="138"/>
                  <a:pt x="126" y="137"/>
                  <a:pt x="127" y="124"/>
                </a:cubicBezTo>
                <a:cubicBezTo>
                  <a:pt x="127" y="124"/>
                  <a:pt x="126" y="131"/>
                  <a:pt x="125" y="138"/>
                </a:cubicBezTo>
                <a:cubicBezTo>
                  <a:pt x="125" y="144"/>
                  <a:pt x="124" y="149"/>
                  <a:pt x="124" y="149"/>
                </a:cubicBezTo>
                <a:cubicBezTo>
                  <a:pt x="125" y="135"/>
                  <a:pt x="125" y="135"/>
                  <a:pt x="125" y="135"/>
                </a:cubicBezTo>
                <a:cubicBezTo>
                  <a:pt x="124" y="142"/>
                  <a:pt x="123" y="149"/>
                  <a:pt x="123" y="153"/>
                </a:cubicBezTo>
                <a:cubicBezTo>
                  <a:pt x="123" y="146"/>
                  <a:pt x="123" y="147"/>
                  <a:pt x="122" y="150"/>
                </a:cubicBezTo>
                <a:cubicBezTo>
                  <a:pt x="123" y="145"/>
                  <a:pt x="123" y="141"/>
                  <a:pt x="124" y="137"/>
                </a:cubicBezTo>
                <a:cubicBezTo>
                  <a:pt x="124" y="135"/>
                  <a:pt x="124" y="134"/>
                  <a:pt x="124" y="133"/>
                </a:cubicBezTo>
                <a:cubicBezTo>
                  <a:pt x="124" y="131"/>
                  <a:pt x="124" y="130"/>
                  <a:pt x="124" y="128"/>
                </a:cubicBezTo>
                <a:cubicBezTo>
                  <a:pt x="125" y="125"/>
                  <a:pt x="125" y="122"/>
                  <a:pt x="126" y="119"/>
                </a:cubicBezTo>
                <a:cubicBezTo>
                  <a:pt x="129" y="115"/>
                  <a:pt x="129" y="115"/>
                  <a:pt x="129" y="115"/>
                </a:cubicBezTo>
                <a:cubicBezTo>
                  <a:pt x="129" y="112"/>
                  <a:pt x="130" y="109"/>
                  <a:pt x="130" y="106"/>
                </a:cubicBezTo>
                <a:cubicBezTo>
                  <a:pt x="130" y="106"/>
                  <a:pt x="130" y="105"/>
                  <a:pt x="130" y="105"/>
                </a:cubicBezTo>
                <a:cubicBezTo>
                  <a:pt x="131" y="100"/>
                  <a:pt x="132" y="95"/>
                  <a:pt x="132" y="91"/>
                </a:cubicBezTo>
                <a:cubicBezTo>
                  <a:pt x="132" y="90"/>
                  <a:pt x="132" y="89"/>
                  <a:pt x="132" y="89"/>
                </a:cubicBezTo>
                <a:cubicBezTo>
                  <a:pt x="133" y="86"/>
                  <a:pt x="133" y="83"/>
                  <a:pt x="133" y="79"/>
                </a:cubicBezTo>
                <a:cubicBezTo>
                  <a:pt x="133" y="77"/>
                  <a:pt x="134" y="74"/>
                  <a:pt x="134" y="71"/>
                </a:cubicBezTo>
                <a:cubicBezTo>
                  <a:pt x="134" y="71"/>
                  <a:pt x="134" y="71"/>
                  <a:pt x="134" y="71"/>
                </a:cubicBezTo>
                <a:cubicBezTo>
                  <a:pt x="134" y="70"/>
                  <a:pt x="134" y="70"/>
                  <a:pt x="134" y="70"/>
                </a:cubicBezTo>
                <a:cubicBezTo>
                  <a:pt x="133" y="69"/>
                  <a:pt x="133" y="67"/>
                  <a:pt x="133" y="65"/>
                </a:cubicBezTo>
                <a:cubicBezTo>
                  <a:pt x="133" y="65"/>
                  <a:pt x="133" y="64"/>
                  <a:pt x="133" y="63"/>
                </a:cubicBezTo>
                <a:cubicBezTo>
                  <a:pt x="133" y="63"/>
                  <a:pt x="133" y="64"/>
                  <a:pt x="133" y="65"/>
                </a:cubicBezTo>
                <a:cubicBezTo>
                  <a:pt x="133" y="66"/>
                  <a:pt x="133" y="68"/>
                  <a:pt x="133" y="68"/>
                </a:cubicBezTo>
                <a:cubicBezTo>
                  <a:pt x="132" y="69"/>
                  <a:pt x="132" y="68"/>
                  <a:pt x="132" y="65"/>
                </a:cubicBezTo>
                <a:cubicBezTo>
                  <a:pt x="132" y="65"/>
                  <a:pt x="132" y="64"/>
                  <a:pt x="132" y="64"/>
                </a:cubicBezTo>
                <a:cubicBezTo>
                  <a:pt x="132" y="63"/>
                  <a:pt x="132" y="62"/>
                  <a:pt x="132" y="61"/>
                </a:cubicBezTo>
                <a:cubicBezTo>
                  <a:pt x="132" y="60"/>
                  <a:pt x="132" y="60"/>
                  <a:pt x="132" y="59"/>
                </a:cubicBezTo>
                <a:cubicBezTo>
                  <a:pt x="132" y="58"/>
                  <a:pt x="132" y="56"/>
                  <a:pt x="132" y="55"/>
                </a:cubicBezTo>
                <a:cubicBezTo>
                  <a:pt x="132" y="55"/>
                  <a:pt x="132" y="54"/>
                  <a:pt x="132" y="53"/>
                </a:cubicBezTo>
                <a:cubicBezTo>
                  <a:pt x="131" y="55"/>
                  <a:pt x="129" y="57"/>
                  <a:pt x="129" y="60"/>
                </a:cubicBezTo>
                <a:cubicBezTo>
                  <a:pt x="129" y="60"/>
                  <a:pt x="128" y="60"/>
                  <a:pt x="128" y="61"/>
                </a:cubicBezTo>
                <a:cubicBezTo>
                  <a:pt x="128" y="61"/>
                  <a:pt x="127" y="61"/>
                  <a:pt x="127" y="61"/>
                </a:cubicBezTo>
                <a:cubicBezTo>
                  <a:pt x="126" y="62"/>
                  <a:pt x="125" y="64"/>
                  <a:pt x="125" y="67"/>
                </a:cubicBezTo>
                <a:cubicBezTo>
                  <a:pt x="124" y="69"/>
                  <a:pt x="123" y="73"/>
                  <a:pt x="122" y="77"/>
                </a:cubicBezTo>
                <a:cubicBezTo>
                  <a:pt x="122" y="77"/>
                  <a:pt x="121" y="78"/>
                  <a:pt x="121" y="79"/>
                </a:cubicBezTo>
                <a:cubicBezTo>
                  <a:pt x="121" y="80"/>
                  <a:pt x="121" y="80"/>
                  <a:pt x="121" y="81"/>
                </a:cubicBezTo>
                <a:cubicBezTo>
                  <a:pt x="119" y="87"/>
                  <a:pt x="118" y="92"/>
                  <a:pt x="116" y="98"/>
                </a:cubicBezTo>
                <a:cubicBezTo>
                  <a:pt x="117" y="93"/>
                  <a:pt x="117" y="92"/>
                  <a:pt x="117" y="90"/>
                </a:cubicBezTo>
                <a:cubicBezTo>
                  <a:pt x="117" y="89"/>
                  <a:pt x="117" y="87"/>
                  <a:pt x="119" y="80"/>
                </a:cubicBezTo>
                <a:cubicBezTo>
                  <a:pt x="119" y="80"/>
                  <a:pt x="120" y="79"/>
                  <a:pt x="120" y="79"/>
                </a:cubicBezTo>
                <a:cubicBezTo>
                  <a:pt x="120" y="78"/>
                  <a:pt x="120" y="77"/>
                  <a:pt x="120" y="77"/>
                </a:cubicBezTo>
                <a:cubicBezTo>
                  <a:pt x="120" y="77"/>
                  <a:pt x="120" y="78"/>
                  <a:pt x="120" y="79"/>
                </a:cubicBezTo>
                <a:cubicBezTo>
                  <a:pt x="119" y="79"/>
                  <a:pt x="119" y="80"/>
                  <a:pt x="119" y="80"/>
                </a:cubicBezTo>
                <a:cubicBezTo>
                  <a:pt x="117" y="86"/>
                  <a:pt x="116" y="91"/>
                  <a:pt x="115" y="93"/>
                </a:cubicBezTo>
                <a:cubicBezTo>
                  <a:pt x="115" y="94"/>
                  <a:pt x="114" y="98"/>
                  <a:pt x="113" y="102"/>
                </a:cubicBezTo>
                <a:cubicBezTo>
                  <a:pt x="113" y="102"/>
                  <a:pt x="113" y="103"/>
                  <a:pt x="112" y="104"/>
                </a:cubicBezTo>
                <a:cubicBezTo>
                  <a:pt x="112" y="105"/>
                  <a:pt x="112" y="106"/>
                  <a:pt x="112" y="107"/>
                </a:cubicBezTo>
                <a:cubicBezTo>
                  <a:pt x="110" y="113"/>
                  <a:pt x="108" y="119"/>
                  <a:pt x="107" y="122"/>
                </a:cubicBezTo>
                <a:cubicBezTo>
                  <a:pt x="107" y="123"/>
                  <a:pt x="107" y="125"/>
                  <a:pt x="106" y="126"/>
                </a:cubicBezTo>
                <a:cubicBezTo>
                  <a:pt x="106" y="127"/>
                  <a:pt x="106" y="128"/>
                  <a:pt x="106" y="129"/>
                </a:cubicBezTo>
                <a:cubicBezTo>
                  <a:pt x="106" y="131"/>
                  <a:pt x="105" y="132"/>
                  <a:pt x="105" y="133"/>
                </a:cubicBezTo>
                <a:cubicBezTo>
                  <a:pt x="105" y="133"/>
                  <a:pt x="104" y="133"/>
                  <a:pt x="104" y="133"/>
                </a:cubicBezTo>
                <a:cubicBezTo>
                  <a:pt x="104" y="134"/>
                  <a:pt x="102" y="141"/>
                  <a:pt x="105" y="137"/>
                </a:cubicBezTo>
                <a:cubicBezTo>
                  <a:pt x="103" y="141"/>
                  <a:pt x="101" y="145"/>
                  <a:pt x="99" y="150"/>
                </a:cubicBezTo>
                <a:cubicBezTo>
                  <a:pt x="99" y="151"/>
                  <a:pt x="99" y="151"/>
                  <a:pt x="99" y="152"/>
                </a:cubicBezTo>
                <a:cubicBezTo>
                  <a:pt x="99" y="153"/>
                  <a:pt x="98" y="154"/>
                  <a:pt x="98" y="155"/>
                </a:cubicBezTo>
                <a:cubicBezTo>
                  <a:pt x="98" y="156"/>
                  <a:pt x="98" y="156"/>
                  <a:pt x="97" y="156"/>
                </a:cubicBezTo>
                <a:cubicBezTo>
                  <a:pt x="97" y="158"/>
                  <a:pt x="96" y="160"/>
                  <a:pt x="96" y="163"/>
                </a:cubicBezTo>
                <a:cubicBezTo>
                  <a:pt x="92" y="174"/>
                  <a:pt x="89" y="185"/>
                  <a:pt x="86" y="192"/>
                </a:cubicBezTo>
                <a:cubicBezTo>
                  <a:pt x="83" y="200"/>
                  <a:pt x="80" y="211"/>
                  <a:pt x="78" y="219"/>
                </a:cubicBezTo>
                <a:cubicBezTo>
                  <a:pt x="78" y="218"/>
                  <a:pt x="78" y="217"/>
                  <a:pt x="78" y="217"/>
                </a:cubicBezTo>
                <a:cubicBezTo>
                  <a:pt x="77" y="219"/>
                  <a:pt x="77" y="222"/>
                  <a:pt x="76" y="226"/>
                </a:cubicBezTo>
                <a:cubicBezTo>
                  <a:pt x="76" y="228"/>
                  <a:pt x="76" y="229"/>
                  <a:pt x="75" y="230"/>
                </a:cubicBezTo>
                <a:cubicBezTo>
                  <a:pt x="75" y="231"/>
                  <a:pt x="75" y="232"/>
                  <a:pt x="75" y="233"/>
                </a:cubicBezTo>
                <a:cubicBezTo>
                  <a:pt x="75" y="234"/>
                  <a:pt x="74" y="235"/>
                  <a:pt x="74" y="236"/>
                </a:cubicBezTo>
                <a:cubicBezTo>
                  <a:pt x="74" y="237"/>
                  <a:pt x="74" y="237"/>
                  <a:pt x="73" y="238"/>
                </a:cubicBezTo>
                <a:cubicBezTo>
                  <a:pt x="73" y="238"/>
                  <a:pt x="73" y="239"/>
                  <a:pt x="73" y="239"/>
                </a:cubicBezTo>
                <a:cubicBezTo>
                  <a:pt x="73" y="239"/>
                  <a:pt x="73" y="239"/>
                  <a:pt x="73" y="239"/>
                </a:cubicBezTo>
                <a:cubicBezTo>
                  <a:pt x="73" y="239"/>
                  <a:pt x="73" y="239"/>
                  <a:pt x="72" y="239"/>
                </a:cubicBezTo>
                <a:cubicBezTo>
                  <a:pt x="71" y="236"/>
                  <a:pt x="72" y="234"/>
                  <a:pt x="72" y="234"/>
                </a:cubicBezTo>
                <a:cubicBezTo>
                  <a:pt x="72" y="233"/>
                  <a:pt x="73" y="233"/>
                  <a:pt x="74" y="233"/>
                </a:cubicBezTo>
                <a:cubicBezTo>
                  <a:pt x="74" y="232"/>
                  <a:pt x="75" y="230"/>
                  <a:pt x="74" y="230"/>
                </a:cubicBezTo>
                <a:cubicBezTo>
                  <a:pt x="75" y="228"/>
                  <a:pt x="75" y="227"/>
                  <a:pt x="75" y="226"/>
                </a:cubicBezTo>
                <a:cubicBezTo>
                  <a:pt x="75" y="226"/>
                  <a:pt x="75" y="226"/>
                  <a:pt x="75" y="226"/>
                </a:cubicBezTo>
                <a:cubicBezTo>
                  <a:pt x="75" y="225"/>
                  <a:pt x="74" y="225"/>
                  <a:pt x="74" y="225"/>
                </a:cubicBezTo>
                <a:cubicBezTo>
                  <a:pt x="73" y="223"/>
                  <a:pt x="73" y="223"/>
                  <a:pt x="72" y="222"/>
                </a:cubicBezTo>
                <a:cubicBezTo>
                  <a:pt x="72" y="221"/>
                  <a:pt x="72" y="220"/>
                  <a:pt x="72" y="219"/>
                </a:cubicBezTo>
                <a:cubicBezTo>
                  <a:pt x="72" y="217"/>
                  <a:pt x="72" y="215"/>
                  <a:pt x="73" y="213"/>
                </a:cubicBezTo>
                <a:cubicBezTo>
                  <a:pt x="73" y="214"/>
                  <a:pt x="73" y="214"/>
                  <a:pt x="73" y="214"/>
                </a:cubicBezTo>
                <a:cubicBezTo>
                  <a:pt x="74" y="211"/>
                  <a:pt x="74" y="210"/>
                  <a:pt x="74" y="208"/>
                </a:cubicBezTo>
                <a:cubicBezTo>
                  <a:pt x="74" y="207"/>
                  <a:pt x="74" y="207"/>
                  <a:pt x="74" y="206"/>
                </a:cubicBezTo>
                <a:cubicBezTo>
                  <a:pt x="74" y="206"/>
                  <a:pt x="74" y="205"/>
                  <a:pt x="74" y="204"/>
                </a:cubicBezTo>
                <a:cubicBezTo>
                  <a:pt x="74" y="203"/>
                  <a:pt x="74" y="202"/>
                  <a:pt x="74" y="202"/>
                </a:cubicBezTo>
                <a:cubicBezTo>
                  <a:pt x="74" y="198"/>
                  <a:pt x="75" y="195"/>
                  <a:pt x="75" y="192"/>
                </a:cubicBezTo>
                <a:cubicBezTo>
                  <a:pt x="75" y="192"/>
                  <a:pt x="75" y="193"/>
                  <a:pt x="75" y="192"/>
                </a:cubicBezTo>
                <a:cubicBezTo>
                  <a:pt x="75" y="183"/>
                  <a:pt x="77" y="166"/>
                  <a:pt x="78" y="153"/>
                </a:cubicBezTo>
                <a:cubicBezTo>
                  <a:pt x="79" y="157"/>
                  <a:pt x="78" y="159"/>
                  <a:pt x="80" y="156"/>
                </a:cubicBezTo>
                <a:cubicBezTo>
                  <a:pt x="80" y="151"/>
                  <a:pt x="78" y="158"/>
                  <a:pt x="79" y="146"/>
                </a:cubicBezTo>
                <a:cubicBezTo>
                  <a:pt x="80" y="143"/>
                  <a:pt x="81" y="134"/>
                  <a:pt x="83" y="134"/>
                </a:cubicBezTo>
                <a:cubicBezTo>
                  <a:pt x="83" y="136"/>
                  <a:pt x="83" y="136"/>
                  <a:pt x="83" y="136"/>
                </a:cubicBezTo>
                <a:cubicBezTo>
                  <a:pt x="81" y="144"/>
                  <a:pt x="81" y="144"/>
                  <a:pt x="81" y="144"/>
                </a:cubicBezTo>
                <a:cubicBezTo>
                  <a:pt x="83" y="141"/>
                  <a:pt x="83" y="137"/>
                  <a:pt x="83" y="132"/>
                </a:cubicBezTo>
                <a:cubicBezTo>
                  <a:pt x="84" y="130"/>
                  <a:pt x="84" y="127"/>
                  <a:pt x="84" y="125"/>
                </a:cubicBezTo>
                <a:cubicBezTo>
                  <a:pt x="85" y="126"/>
                  <a:pt x="85" y="126"/>
                  <a:pt x="85" y="126"/>
                </a:cubicBezTo>
                <a:cubicBezTo>
                  <a:pt x="87" y="109"/>
                  <a:pt x="85" y="108"/>
                  <a:pt x="88" y="91"/>
                </a:cubicBezTo>
                <a:cubicBezTo>
                  <a:pt x="87" y="92"/>
                  <a:pt x="87" y="92"/>
                  <a:pt x="87" y="92"/>
                </a:cubicBezTo>
                <a:cubicBezTo>
                  <a:pt x="86" y="83"/>
                  <a:pt x="89" y="84"/>
                  <a:pt x="89" y="75"/>
                </a:cubicBezTo>
                <a:cubicBezTo>
                  <a:pt x="91" y="72"/>
                  <a:pt x="91" y="72"/>
                  <a:pt x="91" y="72"/>
                </a:cubicBezTo>
                <a:cubicBezTo>
                  <a:pt x="91" y="65"/>
                  <a:pt x="92" y="49"/>
                  <a:pt x="93" y="38"/>
                </a:cubicBezTo>
                <a:cubicBezTo>
                  <a:pt x="94" y="44"/>
                  <a:pt x="93" y="58"/>
                  <a:pt x="92" y="66"/>
                </a:cubicBezTo>
                <a:cubicBezTo>
                  <a:pt x="93" y="60"/>
                  <a:pt x="95" y="45"/>
                  <a:pt x="95" y="41"/>
                </a:cubicBezTo>
                <a:cubicBezTo>
                  <a:pt x="95" y="44"/>
                  <a:pt x="95" y="47"/>
                  <a:pt x="94" y="50"/>
                </a:cubicBezTo>
                <a:cubicBezTo>
                  <a:pt x="94" y="46"/>
                  <a:pt x="94" y="41"/>
                  <a:pt x="94" y="36"/>
                </a:cubicBezTo>
                <a:cubicBezTo>
                  <a:pt x="95" y="30"/>
                  <a:pt x="96" y="23"/>
                  <a:pt x="96" y="16"/>
                </a:cubicBezTo>
                <a:cubicBezTo>
                  <a:pt x="97" y="16"/>
                  <a:pt x="97" y="13"/>
                  <a:pt x="97" y="10"/>
                </a:cubicBezTo>
                <a:cubicBezTo>
                  <a:pt x="97" y="8"/>
                  <a:pt x="96" y="6"/>
                  <a:pt x="96" y="5"/>
                </a:cubicBezTo>
                <a:cubicBezTo>
                  <a:pt x="95" y="3"/>
                  <a:pt x="94" y="2"/>
                  <a:pt x="93" y="1"/>
                </a:cubicBezTo>
                <a:cubicBezTo>
                  <a:pt x="92" y="0"/>
                  <a:pt x="91" y="0"/>
                  <a:pt x="91" y="0"/>
                </a:cubicBezTo>
                <a:cubicBezTo>
                  <a:pt x="90" y="0"/>
                  <a:pt x="89" y="0"/>
                  <a:pt x="89" y="0"/>
                </a:cubicBezTo>
                <a:cubicBezTo>
                  <a:pt x="88" y="0"/>
                  <a:pt x="88" y="0"/>
                  <a:pt x="88" y="0"/>
                </a:cubicBezTo>
                <a:cubicBezTo>
                  <a:pt x="87" y="0"/>
                  <a:pt x="87" y="0"/>
                  <a:pt x="87" y="0"/>
                </a:cubicBezTo>
                <a:cubicBezTo>
                  <a:pt x="86" y="2"/>
                  <a:pt x="86" y="2"/>
                  <a:pt x="86" y="2"/>
                </a:cubicBezTo>
                <a:cubicBezTo>
                  <a:pt x="86" y="2"/>
                  <a:pt x="85" y="3"/>
                  <a:pt x="85" y="4"/>
                </a:cubicBezTo>
                <a:cubicBezTo>
                  <a:pt x="84" y="5"/>
                  <a:pt x="84" y="6"/>
                  <a:pt x="83" y="7"/>
                </a:cubicBezTo>
                <a:cubicBezTo>
                  <a:pt x="83" y="8"/>
                  <a:pt x="82" y="8"/>
                  <a:pt x="82" y="9"/>
                </a:cubicBezTo>
                <a:cubicBezTo>
                  <a:pt x="81" y="10"/>
                  <a:pt x="81" y="12"/>
                  <a:pt x="80" y="13"/>
                </a:cubicBezTo>
                <a:cubicBezTo>
                  <a:pt x="79" y="15"/>
                  <a:pt x="78" y="17"/>
                  <a:pt x="77" y="19"/>
                </a:cubicBezTo>
                <a:cubicBezTo>
                  <a:pt x="75" y="27"/>
                  <a:pt x="75" y="27"/>
                  <a:pt x="75" y="27"/>
                </a:cubicBezTo>
                <a:cubicBezTo>
                  <a:pt x="74" y="32"/>
                  <a:pt x="74" y="32"/>
                  <a:pt x="74" y="32"/>
                </a:cubicBezTo>
                <a:cubicBezTo>
                  <a:pt x="73" y="34"/>
                  <a:pt x="72" y="37"/>
                  <a:pt x="71" y="40"/>
                </a:cubicBezTo>
                <a:cubicBezTo>
                  <a:pt x="70" y="45"/>
                  <a:pt x="68" y="51"/>
                  <a:pt x="66" y="56"/>
                </a:cubicBezTo>
                <a:cubicBezTo>
                  <a:pt x="64" y="63"/>
                  <a:pt x="61" y="70"/>
                  <a:pt x="59" y="78"/>
                </a:cubicBezTo>
                <a:cubicBezTo>
                  <a:pt x="59" y="73"/>
                  <a:pt x="59" y="68"/>
                  <a:pt x="59" y="62"/>
                </a:cubicBezTo>
                <a:cubicBezTo>
                  <a:pt x="59" y="63"/>
                  <a:pt x="60" y="67"/>
                  <a:pt x="60" y="62"/>
                </a:cubicBezTo>
                <a:cubicBezTo>
                  <a:pt x="61" y="49"/>
                  <a:pt x="61" y="36"/>
                  <a:pt x="62" y="22"/>
                </a:cubicBezTo>
                <a:cubicBezTo>
                  <a:pt x="62" y="17"/>
                  <a:pt x="63" y="13"/>
                  <a:pt x="63" y="8"/>
                </a:cubicBezTo>
                <a:cubicBezTo>
                  <a:pt x="53" y="7"/>
                  <a:pt x="53" y="7"/>
                  <a:pt x="53" y="7"/>
                </a:cubicBezTo>
                <a:cubicBezTo>
                  <a:pt x="52" y="7"/>
                  <a:pt x="52" y="7"/>
                  <a:pt x="52" y="7"/>
                </a:cubicBezTo>
                <a:cubicBezTo>
                  <a:pt x="51" y="14"/>
                  <a:pt x="49" y="20"/>
                  <a:pt x="48" y="26"/>
                </a:cubicBezTo>
                <a:cubicBezTo>
                  <a:pt x="48" y="28"/>
                  <a:pt x="48" y="28"/>
                  <a:pt x="48" y="28"/>
                </a:cubicBezTo>
                <a:cubicBezTo>
                  <a:pt x="47" y="30"/>
                  <a:pt x="45" y="34"/>
                  <a:pt x="45" y="34"/>
                </a:cubicBezTo>
                <a:cubicBezTo>
                  <a:pt x="45" y="34"/>
                  <a:pt x="45" y="32"/>
                  <a:pt x="46" y="30"/>
                </a:cubicBezTo>
                <a:cubicBezTo>
                  <a:pt x="46" y="29"/>
                  <a:pt x="47" y="27"/>
                  <a:pt x="47" y="27"/>
                </a:cubicBezTo>
                <a:cubicBezTo>
                  <a:pt x="46" y="26"/>
                  <a:pt x="46" y="24"/>
                  <a:pt x="45" y="24"/>
                </a:cubicBezTo>
                <a:cubicBezTo>
                  <a:pt x="44" y="24"/>
                  <a:pt x="41" y="27"/>
                  <a:pt x="38" y="35"/>
                </a:cubicBezTo>
                <a:cubicBezTo>
                  <a:pt x="38" y="35"/>
                  <a:pt x="37" y="37"/>
                  <a:pt x="37" y="39"/>
                </a:cubicBezTo>
                <a:cubicBezTo>
                  <a:pt x="37" y="40"/>
                  <a:pt x="37" y="41"/>
                  <a:pt x="37" y="42"/>
                </a:cubicBezTo>
                <a:cubicBezTo>
                  <a:pt x="36" y="45"/>
                  <a:pt x="36" y="48"/>
                  <a:pt x="36" y="48"/>
                </a:cubicBezTo>
                <a:cubicBezTo>
                  <a:pt x="34" y="52"/>
                  <a:pt x="34" y="52"/>
                  <a:pt x="34" y="52"/>
                </a:cubicBezTo>
                <a:cubicBezTo>
                  <a:pt x="34" y="52"/>
                  <a:pt x="35" y="49"/>
                  <a:pt x="35" y="47"/>
                </a:cubicBezTo>
                <a:cubicBezTo>
                  <a:pt x="36" y="44"/>
                  <a:pt x="36" y="41"/>
                  <a:pt x="36" y="41"/>
                </a:cubicBezTo>
                <a:cubicBezTo>
                  <a:pt x="34" y="47"/>
                  <a:pt x="34" y="51"/>
                  <a:pt x="34" y="56"/>
                </a:cubicBezTo>
                <a:cubicBezTo>
                  <a:pt x="33" y="57"/>
                  <a:pt x="33" y="58"/>
                  <a:pt x="32" y="61"/>
                </a:cubicBezTo>
                <a:cubicBezTo>
                  <a:pt x="32" y="61"/>
                  <a:pt x="33" y="64"/>
                  <a:pt x="33" y="67"/>
                </a:cubicBezTo>
                <a:cubicBezTo>
                  <a:pt x="33" y="70"/>
                  <a:pt x="33" y="73"/>
                  <a:pt x="33" y="73"/>
                </a:cubicBezTo>
                <a:cubicBezTo>
                  <a:pt x="33" y="75"/>
                  <a:pt x="32" y="68"/>
                  <a:pt x="31" y="74"/>
                </a:cubicBezTo>
                <a:cubicBezTo>
                  <a:pt x="29" y="55"/>
                  <a:pt x="29" y="55"/>
                  <a:pt x="29" y="55"/>
                </a:cubicBezTo>
                <a:cubicBezTo>
                  <a:pt x="29" y="53"/>
                  <a:pt x="29" y="53"/>
                  <a:pt x="29" y="53"/>
                </a:cubicBezTo>
                <a:cubicBezTo>
                  <a:pt x="29" y="53"/>
                  <a:pt x="29" y="53"/>
                  <a:pt x="29" y="53"/>
                </a:cubicBezTo>
                <a:cubicBezTo>
                  <a:pt x="29" y="53"/>
                  <a:pt x="29" y="53"/>
                  <a:pt x="29" y="53"/>
                </a:cubicBezTo>
                <a:cubicBezTo>
                  <a:pt x="27" y="36"/>
                  <a:pt x="27" y="36"/>
                  <a:pt x="27" y="36"/>
                </a:cubicBezTo>
                <a:cubicBezTo>
                  <a:pt x="26" y="44"/>
                  <a:pt x="26" y="44"/>
                  <a:pt x="26" y="44"/>
                </a:cubicBezTo>
                <a:cubicBezTo>
                  <a:pt x="28" y="57"/>
                  <a:pt x="28" y="57"/>
                  <a:pt x="28" y="57"/>
                </a:cubicBezTo>
                <a:cubicBezTo>
                  <a:pt x="23" y="79"/>
                  <a:pt x="23" y="79"/>
                  <a:pt x="23" y="79"/>
                </a:cubicBezTo>
                <a:cubicBezTo>
                  <a:pt x="23" y="79"/>
                  <a:pt x="23" y="79"/>
                  <a:pt x="23" y="80"/>
                </a:cubicBezTo>
                <a:cubicBezTo>
                  <a:pt x="21" y="80"/>
                  <a:pt x="21" y="80"/>
                  <a:pt x="21" y="80"/>
                </a:cubicBezTo>
                <a:cubicBezTo>
                  <a:pt x="21" y="80"/>
                  <a:pt x="21" y="81"/>
                  <a:pt x="21" y="82"/>
                </a:cubicBezTo>
                <a:cubicBezTo>
                  <a:pt x="21" y="82"/>
                  <a:pt x="21" y="81"/>
                  <a:pt x="21" y="78"/>
                </a:cubicBezTo>
                <a:cubicBezTo>
                  <a:pt x="21" y="78"/>
                  <a:pt x="21" y="78"/>
                  <a:pt x="21" y="78"/>
                </a:cubicBezTo>
                <a:cubicBezTo>
                  <a:pt x="21" y="78"/>
                  <a:pt x="21" y="78"/>
                  <a:pt x="21" y="78"/>
                </a:cubicBezTo>
                <a:cubicBezTo>
                  <a:pt x="19" y="88"/>
                  <a:pt x="19" y="88"/>
                  <a:pt x="19" y="88"/>
                </a:cubicBezTo>
                <a:cubicBezTo>
                  <a:pt x="19" y="88"/>
                  <a:pt x="19" y="86"/>
                  <a:pt x="19" y="85"/>
                </a:cubicBezTo>
                <a:cubicBezTo>
                  <a:pt x="19" y="89"/>
                  <a:pt x="14" y="101"/>
                  <a:pt x="15" y="108"/>
                </a:cubicBezTo>
                <a:cubicBezTo>
                  <a:pt x="14" y="108"/>
                  <a:pt x="14" y="108"/>
                  <a:pt x="14" y="108"/>
                </a:cubicBezTo>
                <a:cubicBezTo>
                  <a:pt x="13" y="115"/>
                  <a:pt x="12" y="122"/>
                  <a:pt x="11" y="127"/>
                </a:cubicBezTo>
                <a:cubicBezTo>
                  <a:pt x="11" y="131"/>
                  <a:pt x="10" y="134"/>
                  <a:pt x="10" y="137"/>
                </a:cubicBezTo>
                <a:cubicBezTo>
                  <a:pt x="9" y="142"/>
                  <a:pt x="9" y="146"/>
                  <a:pt x="8" y="151"/>
                </a:cubicBezTo>
                <a:cubicBezTo>
                  <a:pt x="8" y="152"/>
                  <a:pt x="8" y="153"/>
                  <a:pt x="8" y="154"/>
                </a:cubicBezTo>
                <a:cubicBezTo>
                  <a:pt x="8" y="155"/>
                  <a:pt x="7" y="156"/>
                  <a:pt x="7" y="157"/>
                </a:cubicBezTo>
                <a:cubicBezTo>
                  <a:pt x="8" y="157"/>
                  <a:pt x="7" y="164"/>
                  <a:pt x="8" y="169"/>
                </a:cubicBezTo>
                <a:cubicBezTo>
                  <a:pt x="6" y="182"/>
                  <a:pt x="3" y="196"/>
                  <a:pt x="2" y="212"/>
                </a:cubicBezTo>
                <a:cubicBezTo>
                  <a:pt x="2" y="223"/>
                  <a:pt x="3" y="215"/>
                  <a:pt x="3" y="220"/>
                </a:cubicBezTo>
                <a:cubicBezTo>
                  <a:pt x="2" y="221"/>
                  <a:pt x="1" y="236"/>
                  <a:pt x="1" y="228"/>
                </a:cubicBezTo>
                <a:cubicBezTo>
                  <a:pt x="0" y="245"/>
                  <a:pt x="0" y="251"/>
                  <a:pt x="0" y="270"/>
                </a:cubicBezTo>
                <a:cubicBezTo>
                  <a:pt x="9" y="271"/>
                  <a:pt x="9" y="271"/>
                  <a:pt x="9" y="271"/>
                </a:cubicBezTo>
                <a:cubicBezTo>
                  <a:pt x="9" y="271"/>
                  <a:pt x="9" y="271"/>
                  <a:pt x="9" y="270"/>
                </a:cubicBezTo>
                <a:cubicBezTo>
                  <a:pt x="9" y="270"/>
                  <a:pt x="9" y="270"/>
                  <a:pt x="9" y="270"/>
                </a:cubicBezTo>
                <a:cubicBezTo>
                  <a:pt x="9" y="270"/>
                  <a:pt x="9" y="270"/>
                  <a:pt x="9" y="270"/>
                </a:cubicBezTo>
                <a:cubicBezTo>
                  <a:pt x="9" y="270"/>
                  <a:pt x="9" y="270"/>
                  <a:pt x="9" y="270"/>
                </a:cubicBezTo>
                <a:cubicBezTo>
                  <a:pt x="9" y="269"/>
                  <a:pt x="9" y="269"/>
                  <a:pt x="9" y="269"/>
                </a:cubicBezTo>
                <a:cubicBezTo>
                  <a:pt x="10" y="270"/>
                  <a:pt x="10" y="270"/>
                  <a:pt x="10" y="270"/>
                </a:cubicBezTo>
                <a:cubicBezTo>
                  <a:pt x="10" y="269"/>
                  <a:pt x="10" y="268"/>
                  <a:pt x="10" y="268"/>
                </a:cubicBezTo>
                <a:cubicBezTo>
                  <a:pt x="10" y="267"/>
                  <a:pt x="10" y="267"/>
                  <a:pt x="10" y="266"/>
                </a:cubicBezTo>
                <a:cubicBezTo>
                  <a:pt x="10" y="267"/>
                  <a:pt x="10" y="267"/>
                  <a:pt x="10" y="267"/>
                </a:cubicBezTo>
                <a:cubicBezTo>
                  <a:pt x="10" y="266"/>
                  <a:pt x="9" y="266"/>
                  <a:pt x="9" y="265"/>
                </a:cubicBezTo>
                <a:cubicBezTo>
                  <a:pt x="10" y="263"/>
                  <a:pt x="11" y="261"/>
                  <a:pt x="11" y="261"/>
                </a:cubicBezTo>
                <a:cubicBezTo>
                  <a:pt x="11" y="262"/>
                  <a:pt x="11" y="262"/>
                  <a:pt x="11" y="262"/>
                </a:cubicBezTo>
                <a:cubicBezTo>
                  <a:pt x="13" y="255"/>
                  <a:pt x="16" y="246"/>
                  <a:pt x="19" y="238"/>
                </a:cubicBezTo>
                <a:cubicBezTo>
                  <a:pt x="19" y="237"/>
                  <a:pt x="20" y="235"/>
                  <a:pt x="20" y="234"/>
                </a:cubicBezTo>
                <a:cubicBezTo>
                  <a:pt x="20" y="237"/>
                  <a:pt x="20" y="241"/>
                  <a:pt x="19" y="244"/>
                </a:cubicBezTo>
                <a:cubicBezTo>
                  <a:pt x="19" y="245"/>
                  <a:pt x="19" y="246"/>
                  <a:pt x="19" y="248"/>
                </a:cubicBezTo>
                <a:cubicBezTo>
                  <a:pt x="18" y="250"/>
                  <a:pt x="18" y="252"/>
                  <a:pt x="17" y="256"/>
                </a:cubicBezTo>
                <a:cubicBezTo>
                  <a:pt x="17" y="256"/>
                  <a:pt x="17" y="257"/>
                  <a:pt x="17" y="257"/>
                </a:cubicBezTo>
                <a:cubicBezTo>
                  <a:pt x="17" y="257"/>
                  <a:pt x="17" y="258"/>
                  <a:pt x="17" y="258"/>
                </a:cubicBezTo>
                <a:cubicBezTo>
                  <a:pt x="16" y="261"/>
                  <a:pt x="16" y="264"/>
                  <a:pt x="15" y="269"/>
                </a:cubicBezTo>
                <a:cubicBezTo>
                  <a:pt x="18" y="270"/>
                  <a:pt x="18" y="270"/>
                  <a:pt x="18" y="270"/>
                </a:cubicBezTo>
                <a:cubicBezTo>
                  <a:pt x="23" y="270"/>
                  <a:pt x="23" y="270"/>
                  <a:pt x="23" y="270"/>
                </a:cubicBezTo>
                <a:cubicBezTo>
                  <a:pt x="26" y="271"/>
                  <a:pt x="26" y="271"/>
                  <a:pt x="26" y="271"/>
                </a:cubicBezTo>
                <a:cubicBezTo>
                  <a:pt x="26" y="271"/>
                  <a:pt x="26" y="271"/>
                  <a:pt x="26" y="272"/>
                </a:cubicBezTo>
                <a:cubicBezTo>
                  <a:pt x="26" y="271"/>
                  <a:pt x="26" y="271"/>
                  <a:pt x="26" y="271"/>
                </a:cubicBezTo>
                <a:cubicBezTo>
                  <a:pt x="27" y="271"/>
                  <a:pt x="27" y="271"/>
                  <a:pt x="27" y="271"/>
                </a:cubicBezTo>
                <a:cubicBezTo>
                  <a:pt x="27" y="271"/>
                  <a:pt x="27" y="271"/>
                  <a:pt x="27" y="271"/>
                </a:cubicBezTo>
                <a:cubicBezTo>
                  <a:pt x="27" y="270"/>
                  <a:pt x="27" y="270"/>
                  <a:pt x="27" y="270"/>
                </a:cubicBezTo>
                <a:cubicBezTo>
                  <a:pt x="27" y="270"/>
                  <a:pt x="27" y="270"/>
                  <a:pt x="27" y="270"/>
                </a:cubicBezTo>
                <a:cubicBezTo>
                  <a:pt x="27" y="271"/>
                  <a:pt x="28" y="272"/>
                  <a:pt x="28" y="273"/>
                </a:cubicBezTo>
                <a:cubicBezTo>
                  <a:pt x="28" y="274"/>
                  <a:pt x="29" y="274"/>
                  <a:pt x="29" y="272"/>
                </a:cubicBezTo>
                <a:cubicBezTo>
                  <a:pt x="29" y="272"/>
                  <a:pt x="29" y="271"/>
                  <a:pt x="30" y="270"/>
                </a:cubicBezTo>
                <a:cubicBezTo>
                  <a:pt x="30" y="271"/>
                  <a:pt x="29" y="272"/>
                  <a:pt x="29" y="273"/>
                </a:cubicBezTo>
                <a:cubicBezTo>
                  <a:pt x="29" y="277"/>
                  <a:pt x="29" y="278"/>
                  <a:pt x="29" y="279"/>
                </a:cubicBezTo>
                <a:cubicBezTo>
                  <a:pt x="29" y="281"/>
                  <a:pt x="29" y="283"/>
                  <a:pt x="29" y="288"/>
                </a:cubicBezTo>
                <a:cubicBezTo>
                  <a:pt x="30" y="282"/>
                  <a:pt x="30" y="283"/>
                  <a:pt x="30" y="284"/>
                </a:cubicBezTo>
                <a:cubicBezTo>
                  <a:pt x="30" y="285"/>
                  <a:pt x="30" y="286"/>
                  <a:pt x="30" y="286"/>
                </a:cubicBezTo>
                <a:cubicBezTo>
                  <a:pt x="30" y="286"/>
                  <a:pt x="31" y="286"/>
                  <a:pt x="31" y="285"/>
                </a:cubicBezTo>
                <a:cubicBezTo>
                  <a:pt x="31" y="291"/>
                  <a:pt x="31" y="292"/>
                  <a:pt x="31" y="294"/>
                </a:cubicBezTo>
                <a:cubicBezTo>
                  <a:pt x="31" y="295"/>
                  <a:pt x="30" y="296"/>
                  <a:pt x="31" y="297"/>
                </a:cubicBezTo>
                <a:cubicBezTo>
                  <a:pt x="31" y="299"/>
                  <a:pt x="31" y="299"/>
                  <a:pt x="31" y="300"/>
                </a:cubicBezTo>
                <a:cubicBezTo>
                  <a:pt x="31" y="300"/>
                  <a:pt x="30" y="300"/>
                  <a:pt x="30" y="300"/>
                </a:cubicBezTo>
                <a:cubicBezTo>
                  <a:pt x="31" y="301"/>
                  <a:pt x="31" y="301"/>
                  <a:pt x="31" y="299"/>
                </a:cubicBezTo>
                <a:cubicBezTo>
                  <a:pt x="32" y="298"/>
                  <a:pt x="32" y="296"/>
                  <a:pt x="32" y="295"/>
                </a:cubicBezTo>
                <a:cubicBezTo>
                  <a:pt x="32" y="297"/>
                  <a:pt x="33" y="298"/>
                  <a:pt x="33" y="299"/>
                </a:cubicBezTo>
                <a:cubicBezTo>
                  <a:pt x="34" y="300"/>
                  <a:pt x="34" y="301"/>
                  <a:pt x="34" y="301"/>
                </a:cubicBezTo>
                <a:cubicBezTo>
                  <a:pt x="34" y="303"/>
                  <a:pt x="34" y="303"/>
                  <a:pt x="35" y="305"/>
                </a:cubicBezTo>
                <a:cubicBezTo>
                  <a:pt x="35" y="306"/>
                  <a:pt x="35" y="306"/>
                  <a:pt x="36" y="306"/>
                </a:cubicBezTo>
                <a:cubicBezTo>
                  <a:pt x="42" y="306"/>
                  <a:pt x="42" y="306"/>
                  <a:pt x="42" y="306"/>
                </a:cubicBezTo>
                <a:cubicBezTo>
                  <a:pt x="42" y="306"/>
                  <a:pt x="42" y="306"/>
                  <a:pt x="42" y="305"/>
                </a:cubicBezTo>
                <a:cubicBezTo>
                  <a:pt x="42" y="306"/>
                  <a:pt x="42" y="306"/>
                  <a:pt x="42" y="306"/>
                </a:cubicBezTo>
                <a:cubicBezTo>
                  <a:pt x="42" y="306"/>
                  <a:pt x="42" y="306"/>
                  <a:pt x="42" y="306"/>
                </a:cubicBezTo>
                <a:cubicBezTo>
                  <a:pt x="43" y="304"/>
                  <a:pt x="43" y="302"/>
                  <a:pt x="44" y="300"/>
                </a:cubicBezTo>
                <a:cubicBezTo>
                  <a:pt x="44" y="298"/>
                  <a:pt x="45" y="297"/>
                  <a:pt x="46" y="289"/>
                </a:cubicBezTo>
                <a:close/>
                <a:moveTo>
                  <a:pt x="208" y="178"/>
                </a:moveTo>
                <a:cubicBezTo>
                  <a:pt x="209" y="178"/>
                  <a:pt x="209" y="177"/>
                  <a:pt x="209" y="177"/>
                </a:cubicBezTo>
                <a:cubicBezTo>
                  <a:pt x="209" y="176"/>
                  <a:pt x="209" y="176"/>
                  <a:pt x="209" y="176"/>
                </a:cubicBezTo>
                <a:cubicBezTo>
                  <a:pt x="210" y="176"/>
                  <a:pt x="210" y="176"/>
                  <a:pt x="210" y="176"/>
                </a:cubicBezTo>
                <a:cubicBezTo>
                  <a:pt x="211" y="178"/>
                  <a:pt x="211" y="178"/>
                  <a:pt x="211" y="178"/>
                </a:cubicBezTo>
                <a:cubicBezTo>
                  <a:pt x="211" y="178"/>
                  <a:pt x="211" y="179"/>
                  <a:pt x="211" y="179"/>
                </a:cubicBezTo>
                <a:cubicBezTo>
                  <a:pt x="210" y="179"/>
                  <a:pt x="210" y="179"/>
                  <a:pt x="210" y="180"/>
                </a:cubicBezTo>
                <a:cubicBezTo>
                  <a:pt x="210" y="181"/>
                  <a:pt x="209" y="182"/>
                  <a:pt x="209" y="183"/>
                </a:cubicBezTo>
                <a:cubicBezTo>
                  <a:pt x="208" y="183"/>
                  <a:pt x="207" y="184"/>
                  <a:pt x="207" y="185"/>
                </a:cubicBezTo>
                <a:cubicBezTo>
                  <a:pt x="207" y="185"/>
                  <a:pt x="207" y="185"/>
                  <a:pt x="207" y="185"/>
                </a:cubicBezTo>
                <a:cubicBezTo>
                  <a:pt x="207" y="185"/>
                  <a:pt x="207" y="185"/>
                  <a:pt x="207" y="185"/>
                </a:cubicBezTo>
                <a:cubicBezTo>
                  <a:pt x="208" y="181"/>
                  <a:pt x="208" y="181"/>
                  <a:pt x="208" y="181"/>
                </a:cubicBezTo>
                <a:cubicBezTo>
                  <a:pt x="208" y="181"/>
                  <a:pt x="208" y="181"/>
                  <a:pt x="208" y="181"/>
                </a:cubicBezTo>
                <a:cubicBezTo>
                  <a:pt x="208" y="181"/>
                  <a:pt x="208" y="181"/>
                  <a:pt x="208" y="181"/>
                </a:cubicBezTo>
                <a:cubicBezTo>
                  <a:pt x="207" y="182"/>
                  <a:pt x="206" y="184"/>
                  <a:pt x="205" y="186"/>
                </a:cubicBezTo>
                <a:cubicBezTo>
                  <a:pt x="204" y="188"/>
                  <a:pt x="203" y="190"/>
                  <a:pt x="203" y="191"/>
                </a:cubicBezTo>
                <a:cubicBezTo>
                  <a:pt x="203" y="191"/>
                  <a:pt x="203" y="191"/>
                  <a:pt x="203" y="191"/>
                </a:cubicBezTo>
                <a:cubicBezTo>
                  <a:pt x="203" y="191"/>
                  <a:pt x="203" y="191"/>
                  <a:pt x="203" y="191"/>
                </a:cubicBezTo>
                <a:cubicBezTo>
                  <a:pt x="202" y="191"/>
                  <a:pt x="202" y="191"/>
                  <a:pt x="202" y="192"/>
                </a:cubicBezTo>
                <a:cubicBezTo>
                  <a:pt x="203" y="188"/>
                  <a:pt x="205" y="184"/>
                  <a:pt x="207" y="181"/>
                </a:cubicBezTo>
                <a:cubicBezTo>
                  <a:pt x="207" y="180"/>
                  <a:pt x="208" y="180"/>
                  <a:pt x="208" y="180"/>
                </a:cubicBezTo>
                <a:cubicBezTo>
                  <a:pt x="208" y="179"/>
                  <a:pt x="208" y="179"/>
                  <a:pt x="208" y="178"/>
                </a:cubicBezTo>
                <a:close/>
                <a:moveTo>
                  <a:pt x="172" y="196"/>
                </a:moveTo>
                <a:cubicBezTo>
                  <a:pt x="173" y="196"/>
                  <a:pt x="173" y="195"/>
                  <a:pt x="174" y="194"/>
                </a:cubicBezTo>
                <a:cubicBezTo>
                  <a:pt x="173" y="196"/>
                  <a:pt x="173" y="196"/>
                  <a:pt x="172" y="196"/>
                </a:cubicBezTo>
                <a:close/>
                <a:moveTo>
                  <a:pt x="181" y="185"/>
                </a:moveTo>
                <a:cubicBezTo>
                  <a:pt x="181" y="184"/>
                  <a:pt x="181" y="184"/>
                  <a:pt x="181" y="184"/>
                </a:cubicBezTo>
                <a:cubicBezTo>
                  <a:pt x="181" y="184"/>
                  <a:pt x="181" y="184"/>
                  <a:pt x="181" y="184"/>
                </a:cubicBezTo>
                <a:cubicBezTo>
                  <a:pt x="181" y="185"/>
                  <a:pt x="182" y="185"/>
                  <a:pt x="181" y="185"/>
                </a:cubicBezTo>
                <a:close/>
                <a:moveTo>
                  <a:pt x="149" y="197"/>
                </a:moveTo>
                <a:cubicBezTo>
                  <a:pt x="150" y="197"/>
                  <a:pt x="150" y="196"/>
                  <a:pt x="150" y="195"/>
                </a:cubicBezTo>
                <a:cubicBezTo>
                  <a:pt x="150" y="194"/>
                  <a:pt x="151" y="193"/>
                  <a:pt x="151" y="191"/>
                </a:cubicBezTo>
                <a:cubicBezTo>
                  <a:pt x="151" y="193"/>
                  <a:pt x="150" y="195"/>
                  <a:pt x="149" y="197"/>
                </a:cubicBezTo>
                <a:close/>
                <a:moveTo>
                  <a:pt x="128" y="201"/>
                </a:moveTo>
                <a:cubicBezTo>
                  <a:pt x="129" y="197"/>
                  <a:pt x="130" y="193"/>
                  <a:pt x="131" y="189"/>
                </a:cubicBezTo>
                <a:cubicBezTo>
                  <a:pt x="131" y="191"/>
                  <a:pt x="130" y="194"/>
                  <a:pt x="130" y="197"/>
                </a:cubicBezTo>
                <a:lnTo>
                  <a:pt x="128" y="201"/>
                </a:lnTo>
                <a:close/>
                <a:moveTo>
                  <a:pt x="142" y="149"/>
                </a:moveTo>
                <a:cubicBezTo>
                  <a:pt x="142" y="147"/>
                  <a:pt x="143" y="145"/>
                  <a:pt x="143" y="143"/>
                </a:cubicBezTo>
                <a:cubicBezTo>
                  <a:pt x="144" y="143"/>
                  <a:pt x="143" y="146"/>
                  <a:pt x="142" y="149"/>
                </a:cubicBezTo>
                <a:cubicBezTo>
                  <a:pt x="141" y="152"/>
                  <a:pt x="141" y="155"/>
                  <a:pt x="139" y="158"/>
                </a:cubicBezTo>
                <a:cubicBezTo>
                  <a:pt x="140" y="155"/>
                  <a:pt x="141" y="152"/>
                  <a:pt x="142" y="149"/>
                </a:cubicBezTo>
                <a:close/>
                <a:moveTo>
                  <a:pt x="141" y="149"/>
                </a:moveTo>
                <a:cubicBezTo>
                  <a:pt x="141" y="149"/>
                  <a:pt x="141" y="149"/>
                  <a:pt x="141" y="149"/>
                </a:cubicBezTo>
                <a:cubicBezTo>
                  <a:pt x="141" y="148"/>
                  <a:pt x="141" y="148"/>
                  <a:pt x="141" y="147"/>
                </a:cubicBezTo>
                <a:cubicBezTo>
                  <a:pt x="141" y="148"/>
                  <a:pt x="141" y="148"/>
                  <a:pt x="141" y="149"/>
                </a:cubicBezTo>
                <a:cubicBezTo>
                  <a:pt x="141" y="150"/>
                  <a:pt x="141" y="150"/>
                  <a:pt x="141" y="150"/>
                </a:cubicBezTo>
                <a:cubicBezTo>
                  <a:pt x="141" y="150"/>
                  <a:pt x="141" y="149"/>
                  <a:pt x="141" y="149"/>
                </a:cubicBezTo>
                <a:close/>
                <a:moveTo>
                  <a:pt x="138" y="157"/>
                </a:moveTo>
                <a:cubicBezTo>
                  <a:pt x="138" y="157"/>
                  <a:pt x="138" y="157"/>
                  <a:pt x="138" y="157"/>
                </a:cubicBezTo>
                <a:cubicBezTo>
                  <a:pt x="138" y="158"/>
                  <a:pt x="139" y="155"/>
                  <a:pt x="140" y="151"/>
                </a:cubicBezTo>
                <a:cubicBezTo>
                  <a:pt x="140" y="153"/>
                  <a:pt x="139" y="156"/>
                  <a:pt x="139" y="158"/>
                </a:cubicBezTo>
                <a:cubicBezTo>
                  <a:pt x="139" y="158"/>
                  <a:pt x="139" y="158"/>
                  <a:pt x="139" y="158"/>
                </a:cubicBezTo>
                <a:cubicBezTo>
                  <a:pt x="138" y="161"/>
                  <a:pt x="138" y="164"/>
                  <a:pt x="137" y="166"/>
                </a:cubicBezTo>
                <a:cubicBezTo>
                  <a:pt x="137" y="167"/>
                  <a:pt x="137" y="167"/>
                  <a:pt x="137" y="167"/>
                </a:cubicBezTo>
                <a:cubicBezTo>
                  <a:pt x="136" y="168"/>
                  <a:pt x="136" y="168"/>
                  <a:pt x="136" y="168"/>
                </a:cubicBezTo>
                <a:cubicBezTo>
                  <a:pt x="136" y="168"/>
                  <a:pt x="137" y="167"/>
                  <a:pt x="137" y="167"/>
                </a:cubicBezTo>
                <a:cubicBezTo>
                  <a:pt x="137" y="164"/>
                  <a:pt x="137" y="164"/>
                  <a:pt x="137" y="164"/>
                </a:cubicBezTo>
                <a:cubicBezTo>
                  <a:pt x="136" y="163"/>
                  <a:pt x="136" y="164"/>
                  <a:pt x="137" y="161"/>
                </a:cubicBezTo>
                <a:cubicBezTo>
                  <a:pt x="137" y="161"/>
                  <a:pt x="137" y="160"/>
                  <a:pt x="138" y="158"/>
                </a:cubicBezTo>
                <a:cubicBezTo>
                  <a:pt x="138" y="158"/>
                  <a:pt x="138" y="158"/>
                  <a:pt x="138" y="157"/>
                </a:cubicBezTo>
                <a:close/>
                <a:moveTo>
                  <a:pt x="135" y="171"/>
                </a:moveTo>
                <a:cubicBezTo>
                  <a:pt x="135" y="174"/>
                  <a:pt x="135" y="174"/>
                  <a:pt x="135" y="174"/>
                </a:cubicBezTo>
                <a:cubicBezTo>
                  <a:pt x="135" y="172"/>
                  <a:pt x="136" y="171"/>
                  <a:pt x="136" y="170"/>
                </a:cubicBezTo>
                <a:cubicBezTo>
                  <a:pt x="136" y="170"/>
                  <a:pt x="136" y="170"/>
                  <a:pt x="136" y="169"/>
                </a:cubicBezTo>
                <a:cubicBezTo>
                  <a:pt x="136" y="169"/>
                  <a:pt x="136" y="169"/>
                  <a:pt x="136" y="169"/>
                </a:cubicBezTo>
                <a:cubicBezTo>
                  <a:pt x="136" y="169"/>
                  <a:pt x="136" y="169"/>
                  <a:pt x="136" y="169"/>
                </a:cubicBezTo>
                <a:cubicBezTo>
                  <a:pt x="136" y="170"/>
                  <a:pt x="136" y="170"/>
                  <a:pt x="136" y="170"/>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3"/>
                  <a:pt x="136" y="173"/>
                  <a:pt x="136" y="173"/>
                </a:cubicBezTo>
                <a:cubicBezTo>
                  <a:pt x="136" y="174"/>
                  <a:pt x="136" y="175"/>
                  <a:pt x="135" y="176"/>
                </a:cubicBezTo>
                <a:cubicBezTo>
                  <a:pt x="135" y="176"/>
                  <a:pt x="135" y="176"/>
                  <a:pt x="135" y="176"/>
                </a:cubicBezTo>
                <a:cubicBezTo>
                  <a:pt x="135" y="177"/>
                  <a:pt x="135" y="178"/>
                  <a:pt x="135" y="179"/>
                </a:cubicBezTo>
                <a:cubicBezTo>
                  <a:pt x="135" y="179"/>
                  <a:pt x="135" y="179"/>
                  <a:pt x="135" y="180"/>
                </a:cubicBezTo>
                <a:cubicBezTo>
                  <a:pt x="134" y="182"/>
                  <a:pt x="134" y="185"/>
                  <a:pt x="133" y="187"/>
                </a:cubicBezTo>
                <a:cubicBezTo>
                  <a:pt x="133" y="188"/>
                  <a:pt x="133" y="188"/>
                  <a:pt x="133" y="188"/>
                </a:cubicBezTo>
                <a:cubicBezTo>
                  <a:pt x="133" y="189"/>
                  <a:pt x="133" y="189"/>
                  <a:pt x="133" y="190"/>
                </a:cubicBezTo>
                <a:cubicBezTo>
                  <a:pt x="132" y="191"/>
                  <a:pt x="132" y="192"/>
                  <a:pt x="132" y="194"/>
                </a:cubicBezTo>
                <a:cubicBezTo>
                  <a:pt x="131" y="195"/>
                  <a:pt x="131" y="195"/>
                  <a:pt x="131" y="195"/>
                </a:cubicBezTo>
                <a:cubicBezTo>
                  <a:pt x="131" y="195"/>
                  <a:pt x="131" y="194"/>
                  <a:pt x="131" y="194"/>
                </a:cubicBezTo>
                <a:cubicBezTo>
                  <a:pt x="131" y="192"/>
                  <a:pt x="131" y="191"/>
                  <a:pt x="132" y="189"/>
                </a:cubicBezTo>
                <a:cubicBezTo>
                  <a:pt x="132" y="188"/>
                  <a:pt x="132" y="188"/>
                  <a:pt x="132" y="187"/>
                </a:cubicBezTo>
                <a:cubicBezTo>
                  <a:pt x="132" y="186"/>
                  <a:pt x="133" y="184"/>
                  <a:pt x="133" y="183"/>
                </a:cubicBezTo>
                <a:cubicBezTo>
                  <a:pt x="133" y="183"/>
                  <a:pt x="133" y="183"/>
                  <a:pt x="133" y="183"/>
                </a:cubicBezTo>
                <a:cubicBezTo>
                  <a:pt x="133" y="182"/>
                  <a:pt x="133" y="182"/>
                  <a:pt x="133" y="181"/>
                </a:cubicBezTo>
                <a:cubicBezTo>
                  <a:pt x="133" y="180"/>
                  <a:pt x="134" y="179"/>
                  <a:pt x="134" y="178"/>
                </a:cubicBezTo>
                <a:cubicBezTo>
                  <a:pt x="134" y="177"/>
                  <a:pt x="134" y="177"/>
                  <a:pt x="134" y="177"/>
                </a:cubicBezTo>
                <a:lnTo>
                  <a:pt x="135" y="171"/>
                </a:lnTo>
                <a:close/>
                <a:moveTo>
                  <a:pt x="45" y="198"/>
                </a:moveTo>
                <a:cubicBezTo>
                  <a:pt x="45" y="197"/>
                  <a:pt x="45" y="196"/>
                  <a:pt x="45" y="201"/>
                </a:cubicBezTo>
                <a:cubicBezTo>
                  <a:pt x="44" y="198"/>
                  <a:pt x="44" y="198"/>
                  <a:pt x="44" y="198"/>
                </a:cubicBezTo>
                <a:cubicBezTo>
                  <a:pt x="44" y="200"/>
                  <a:pt x="43" y="202"/>
                  <a:pt x="43" y="206"/>
                </a:cubicBezTo>
                <a:cubicBezTo>
                  <a:pt x="43" y="214"/>
                  <a:pt x="43" y="220"/>
                  <a:pt x="43" y="227"/>
                </a:cubicBezTo>
                <a:cubicBezTo>
                  <a:pt x="43" y="235"/>
                  <a:pt x="43" y="244"/>
                  <a:pt x="43" y="251"/>
                </a:cubicBezTo>
                <a:cubicBezTo>
                  <a:pt x="42" y="257"/>
                  <a:pt x="42" y="260"/>
                  <a:pt x="42" y="253"/>
                </a:cubicBezTo>
                <a:cubicBezTo>
                  <a:pt x="42" y="255"/>
                  <a:pt x="42" y="255"/>
                  <a:pt x="42" y="259"/>
                </a:cubicBezTo>
                <a:cubicBezTo>
                  <a:pt x="42" y="259"/>
                  <a:pt x="41" y="260"/>
                  <a:pt x="41" y="260"/>
                </a:cubicBezTo>
                <a:cubicBezTo>
                  <a:pt x="41" y="261"/>
                  <a:pt x="41" y="261"/>
                  <a:pt x="41" y="261"/>
                </a:cubicBezTo>
                <a:cubicBezTo>
                  <a:pt x="41" y="261"/>
                  <a:pt x="41" y="261"/>
                  <a:pt x="41" y="261"/>
                </a:cubicBezTo>
                <a:cubicBezTo>
                  <a:pt x="40" y="259"/>
                  <a:pt x="40" y="259"/>
                  <a:pt x="40" y="259"/>
                </a:cubicBezTo>
                <a:cubicBezTo>
                  <a:pt x="40" y="259"/>
                  <a:pt x="40" y="259"/>
                  <a:pt x="40" y="259"/>
                </a:cubicBezTo>
                <a:cubicBezTo>
                  <a:pt x="40" y="258"/>
                  <a:pt x="39" y="257"/>
                  <a:pt x="39" y="256"/>
                </a:cubicBezTo>
                <a:cubicBezTo>
                  <a:pt x="37" y="253"/>
                  <a:pt x="37" y="249"/>
                  <a:pt x="36" y="246"/>
                </a:cubicBezTo>
                <a:cubicBezTo>
                  <a:pt x="36" y="240"/>
                  <a:pt x="36" y="236"/>
                  <a:pt x="36" y="230"/>
                </a:cubicBezTo>
                <a:cubicBezTo>
                  <a:pt x="36" y="224"/>
                  <a:pt x="36" y="217"/>
                  <a:pt x="36" y="210"/>
                </a:cubicBezTo>
                <a:cubicBezTo>
                  <a:pt x="37" y="203"/>
                  <a:pt x="37" y="195"/>
                  <a:pt x="38" y="189"/>
                </a:cubicBezTo>
                <a:cubicBezTo>
                  <a:pt x="38" y="188"/>
                  <a:pt x="38" y="188"/>
                  <a:pt x="38" y="187"/>
                </a:cubicBezTo>
                <a:cubicBezTo>
                  <a:pt x="38" y="186"/>
                  <a:pt x="38" y="185"/>
                  <a:pt x="38" y="184"/>
                </a:cubicBezTo>
                <a:cubicBezTo>
                  <a:pt x="38" y="183"/>
                  <a:pt x="38" y="181"/>
                  <a:pt x="38" y="180"/>
                </a:cubicBezTo>
                <a:cubicBezTo>
                  <a:pt x="41" y="169"/>
                  <a:pt x="41" y="169"/>
                  <a:pt x="41" y="169"/>
                </a:cubicBezTo>
                <a:cubicBezTo>
                  <a:pt x="42" y="164"/>
                  <a:pt x="42" y="164"/>
                  <a:pt x="42" y="164"/>
                </a:cubicBezTo>
                <a:cubicBezTo>
                  <a:pt x="45" y="155"/>
                  <a:pt x="41" y="170"/>
                  <a:pt x="43" y="164"/>
                </a:cubicBezTo>
                <a:cubicBezTo>
                  <a:pt x="44" y="159"/>
                  <a:pt x="46" y="155"/>
                  <a:pt x="47" y="151"/>
                </a:cubicBezTo>
                <a:cubicBezTo>
                  <a:pt x="46" y="160"/>
                  <a:pt x="47" y="168"/>
                  <a:pt x="47" y="173"/>
                </a:cubicBezTo>
                <a:cubicBezTo>
                  <a:pt x="47" y="178"/>
                  <a:pt x="46" y="179"/>
                  <a:pt x="46" y="180"/>
                </a:cubicBezTo>
                <a:cubicBezTo>
                  <a:pt x="46" y="178"/>
                  <a:pt x="46" y="174"/>
                  <a:pt x="46" y="173"/>
                </a:cubicBezTo>
                <a:cubicBezTo>
                  <a:pt x="46" y="175"/>
                  <a:pt x="46" y="178"/>
                  <a:pt x="46" y="181"/>
                </a:cubicBezTo>
                <a:cubicBezTo>
                  <a:pt x="46" y="183"/>
                  <a:pt x="46" y="184"/>
                  <a:pt x="45" y="186"/>
                </a:cubicBezTo>
                <a:cubicBezTo>
                  <a:pt x="45" y="187"/>
                  <a:pt x="45" y="188"/>
                  <a:pt x="45" y="189"/>
                </a:cubicBezTo>
                <a:cubicBezTo>
                  <a:pt x="45" y="192"/>
                  <a:pt x="45" y="196"/>
                  <a:pt x="46" y="199"/>
                </a:cubicBezTo>
                <a:cubicBezTo>
                  <a:pt x="46" y="202"/>
                  <a:pt x="45" y="199"/>
                  <a:pt x="45" y="198"/>
                </a:cubicBezTo>
                <a:close/>
                <a:moveTo>
                  <a:pt x="45" y="112"/>
                </a:moveTo>
                <a:cubicBezTo>
                  <a:pt x="46" y="112"/>
                  <a:pt x="47" y="103"/>
                  <a:pt x="48" y="94"/>
                </a:cubicBezTo>
                <a:cubicBezTo>
                  <a:pt x="48" y="96"/>
                  <a:pt x="48" y="97"/>
                  <a:pt x="48" y="98"/>
                </a:cubicBezTo>
                <a:cubicBezTo>
                  <a:pt x="49" y="98"/>
                  <a:pt x="49" y="105"/>
                  <a:pt x="50" y="98"/>
                </a:cubicBezTo>
                <a:cubicBezTo>
                  <a:pt x="50" y="99"/>
                  <a:pt x="50" y="97"/>
                  <a:pt x="50" y="94"/>
                </a:cubicBezTo>
                <a:cubicBezTo>
                  <a:pt x="50" y="93"/>
                  <a:pt x="50" y="92"/>
                  <a:pt x="50" y="91"/>
                </a:cubicBezTo>
                <a:cubicBezTo>
                  <a:pt x="50" y="91"/>
                  <a:pt x="50" y="92"/>
                  <a:pt x="50" y="92"/>
                </a:cubicBezTo>
                <a:cubicBezTo>
                  <a:pt x="50" y="88"/>
                  <a:pt x="51" y="84"/>
                  <a:pt x="51" y="78"/>
                </a:cubicBezTo>
                <a:cubicBezTo>
                  <a:pt x="51" y="83"/>
                  <a:pt x="52" y="87"/>
                  <a:pt x="51" y="93"/>
                </a:cubicBezTo>
                <a:cubicBezTo>
                  <a:pt x="51" y="96"/>
                  <a:pt x="52" y="99"/>
                  <a:pt x="52" y="101"/>
                </a:cubicBezTo>
                <a:cubicBezTo>
                  <a:pt x="52" y="101"/>
                  <a:pt x="52" y="101"/>
                  <a:pt x="52" y="101"/>
                </a:cubicBezTo>
                <a:cubicBezTo>
                  <a:pt x="52" y="102"/>
                  <a:pt x="52" y="102"/>
                  <a:pt x="52" y="103"/>
                </a:cubicBezTo>
                <a:cubicBezTo>
                  <a:pt x="51" y="107"/>
                  <a:pt x="50" y="111"/>
                  <a:pt x="49" y="115"/>
                </a:cubicBezTo>
                <a:cubicBezTo>
                  <a:pt x="46" y="124"/>
                  <a:pt x="46" y="124"/>
                  <a:pt x="46" y="124"/>
                </a:cubicBezTo>
                <a:cubicBezTo>
                  <a:pt x="45" y="124"/>
                  <a:pt x="45" y="124"/>
                  <a:pt x="45" y="124"/>
                </a:cubicBezTo>
                <a:cubicBezTo>
                  <a:pt x="45" y="123"/>
                  <a:pt x="45" y="122"/>
                  <a:pt x="46" y="121"/>
                </a:cubicBezTo>
                <a:cubicBezTo>
                  <a:pt x="46" y="120"/>
                  <a:pt x="46" y="118"/>
                  <a:pt x="46" y="118"/>
                </a:cubicBezTo>
                <a:cubicBezTo>
                  <a:pt x="46" y="118"/>
                  <a:pt x="46" y="119"/>
                  <a:pt x="46" y="119"/>
                </a:cubicBezTo>
                <a:cubicBezTo>
                  <a:pt x="46" y="114"/>
                  <a:pt x="46" y="111"/>
                  <a:pt x="45" y="112"/>
                </a:cubicBezTo>
                <a:close/>
                <a:moveTo>
                  <a:pt x="50" y="72"/>
                </a:moveTo>
                <a:cubicBezTo>
                  <a:pt x="50" y="72"/>
                  <a:pt x="50" y="72"/>
                  <a:pt x="50" y="72"/>
                </a:cubicBezTo>
                <a:cubicBezTo>
                  <a:pt x="50" y="72"/>
                  <a:pt x="50" y="72"/>
                  <a:pt x="50" y="71"/>
                </a:cubicBezTo>
                <a:cubicBezTo>
                  <a:pt x="50" y="72"/>
                  <a:pt x="50" y="72"/>
                  <a:pt x="50" y="72"/>
                </a:cubicBezTo>
                <a:close/>
                <a:moveTo>
                  <a:pt x="49" y="89"/>
                </a:moveTo>
                <a:cubicBezTo>
                  <a:pt x="49" y="88"/>
                  <a:pt x="49" y="88"/>
                  <a:pt x="49" y="87"/>
                </a:cubicBezTo>
                <a:cubicBezTo>
                  <a:pt x="49" y="85"/>
                  <a:pt x="49" y="84"/>
                  <a:pt x="49" y="82"/>
                </a:cubicBezTo>
                <a:cubicBezTo>
                  <a:pt x="49" y="82"/>
                  <a:pt x="49" y="82"/>
                  <a:pt x="49" y="82"/>
                </a:cubicBezTo>
                <a:cubicBezTo>
                  <a:pt x="49" y="82"/>
                  <a:pt x="49" y="82"/>
                  <a:pt x="49" y="82"/>
                </a:cubicBezTo>
                <a:cubicBezTo>
                  <a:pt x="49" y="84"/>
                  <a:pt x="49" y="86"/>
                  <a:pt x="49" y="88"/>
                </a:cubicBezTo>
                <a:cubicBezTo>
                  <a:pt x="49" y="88"/>
                  <a:pt x="49" y="88"/>
                  <a:pt x="49" y="89"/>
                </a:cubicBezTo>
                <a:close/>
                <a:moveTo>
                  <a:pt x="53" y="29"/>
                </a:moveTo>
                <a:cubicBezTo>
                  <a:pt x="53" y="29"/>
                  <a:pt x="53" y="29"/>
                  <a:pt x="53" y="29"/>
                </a:cubicBezTo>
                <a:cubicBezTo>
                  <a:pt x="53" y="29"/>
                  <a:pt x="53" y="29"/>
                  <a:pt x="53" y="29"/>
                </a:cubicBezTo>
                <a:close/>
                <a:moveTo>
                  <a:pt x="51" y="64"/>
                </a:moveTo>
                <a:cubicBezTo>
                  <a:pt x="51" y="65"/>
                  <a:pt x="51" y="65"/>
                  <a:pt x="51" y="65"/>
                </a:cubicBezTo>
                <a:cubicBezTo>
                  <a:pt x="51" y="65"/>
                  <a:pt x="51" y="65"/>
                  <a:pt x="51" y="65"/>
                </a:cubicBezTo>
                <a:cubicBezTo>
                  <a:pt x="51" y="65"/>
                  <a:pt x="51" y="65"/>
                  <a:pt x="51" y="64"/>
                </a:cubicBezTo>
                <a:close/>
                <a:moveTo>
                  <a:pt x="29" y="254"/>
                </a:moveTo>
                <a:cubicBezTo>
                  <a:pt x="28" y="256"/>
                  <a:pt x="28" y="256"/>
                  <a:pt x="28" y="256"/>
                </a:cubicBezTo>
                <a:cubicBezTo>
                  <a:pt x="28" y="254"/>
                  <a:pt x="28" y="254"/>
                  <a:pt x="28" y="254"/>
                </a:cubicBezTo>
                <a:lnTo>
                  <a:pt x="29" y="254"/>
                </a:lnTo>
                <a:close/>
                <a:moveTo>
                  <a:pt x="58" y="68"/>
                </a:moveTo>
                <a:cubicBezTo>
                  <a:pt x="59" y="67"/>
                  <a:pt x="59" y="65"/>
                  <a:pt x="59" y="62"/>
                </a:cubicBezTo>
                <a:cubicBezTo>
                  <a:pt x="59" y="62"/>
                  <a:pt x="59" y="62"/>
                  <a:pt x="59" y="62"/>
                </a:cubicBezTo>
                <a:cubicBezTo>
                  <a:pt x="59" y="65"/>
                  <a:pt x="59" y="67"/>
                  <a:pt x="58" y="68"/>
                </a:cubicBezTo>
                <a:close/>
                <a:moveTo>
                  <a:pt x="59" y="49"/>
                </a:moveTo>
                <a:cubicBezTo>
                  <a:pt x="59" y="50"/>
                  <a:pt x="58" y="49"/>
                  <a:pt x="58" y="47"/>
                </a:cubicBezTo>
                <a:cubicBezTo>
                  <a:pt x="59" y="48"/>
                  <a:pt x="59" y="43"/>
                  <a:pt x="60" y="40"/>
                </a:cubicBezTo>
                <a:cubicBezTo>
                  <a:pt x="59" y="42"/>
                  <a:pt x="59" y="46"/>
                  <a:pt x="59" y="49"/>
                </a:cubicBezTo>
                <a:close/>
                <a:moveTo>
                  <a:pt x="42" y="56"/>
                </a:moveTo>
                <a:cubicBezTo>
                  <a:pt x="42" y="56"/>
                  <a:pt x="43" y="55"/>
                  <a:pt x="45" y="45"/>
                </a:cubicBezTo>
                <a:cubicBezTo>
                  <a:pt x="46" y="42"/>
                  <a:pt x="47" y="36"/>
                  <a:pt x="48" y="32"/>
                </a:cubicBezTo>
                <a:cubicBezTo>
                  <a:pt x="48" y="32"/>
                  <a:pt x="48" y="31"/>
                  <a:pt x="48" y="31"/>
                </a:cubicBezTo>
                <a:cubicBezTo>
                  <a:pt x="48" y="35"/>
                  <a:pt x="48" y="35"/>
                  <a:pt x="48" y="35"/>
                </a:cubicBezTo>
                <a:cubicBezTo>
                  <a:pt x="48" y="37"/>
                  <a:pt x="47" y="39"/>
                  <a:pt x="47" y="36"/>
                </a:cubicBezTo>
                <a:cubicBezTo>
                  <a:pt x="45" y="45"/>
                  <a:pt x="48" y="37"/>
                  <a:pt x="47" y="41"/>
                </a:cubicBezTo>
                <a:cubicBezTo>
                  <a:pt x="47" y="46"/>
                  <a:pt x="46" y="48"/>
                  <a:pt x="46" y="45"/>
                </a:cubicBezTo>
                <a:cubicBezTo>
                  <a:pt x="45" y="55"/>
                  <a:pt x="43" y="71"/>
                  <a:pt x="41" y="86"/>
                </a:cubicBezTo>
                <a:cubicBezTo>
                  <a:pt x="40" y="91"/>
                  <a:pt x="39" y="97"/>
                  <a:pt x="38" y="101"/>
                </a:cubicBezTo>
                <a:cubicBezTo>
                  <a:pt x="38" y="94"/>
                  <a:pt x="38" y="86"/>
                  <a:pt x="39" y="87"/>
                </a:cubicBezTo>
                <a:cubicBezTo>
                  <a:pt x="39" y="87"/>
                  <a:pt x="38" y="85"/>
                  <a:pt x="38" y="83"/>
                </a:cubicBezTo>
                <a:cubicBezTo>
                  <a:pt x="38" y="83"/>
                  <a:pt x="39" y="82"/>
                  <a:pt x="39" y="82"/>
                </a:cubicBezTo>
                <a:cubicBezTo>
                  <a:pt x="39" y="82"/>
                  <a:pt x="39" y="82"/>
                  <a:pt x="39" y="82"/>
                </a:cubicBezTo>
                <a:cubicBezTo>
                  <a:pt x="39" y="82"/>
                  <a:pt x="39" y="82"/>
                  <a:pt x="39" y="82"/>
                </a:cubicBezTo>
                <a:cubicBezTo>
                  <a:pt x="39" y="82"/>
                  <a:pt x="39" y="81"/>
                  <a:pt x="39" y="81"/>
                </a:cubicBezTo>
                <a:cubicBezTo>
                  <a:pt x="39" y="81"/>
                  <a:pt x="39" y="80"/>
                  <a:pt x="39" y="80"/>
                </a:cubicBezTo>
                <a:cubicBezTo>
                  <a:pt x="39" y="78"/>
                  <a:pt x="39" y="75"/>
                  <a:pt x="39" y="72"/>
                </a:cubicBezTo>
                <a:cubicBezTo>
                  <a:pt x="39" y="68"/>
                  <a:pt x="39" y="63"/>
                  <a:pt x="39" y="63"/>
                </a:cubicBezTo>
                <a:cubicBezTo>
                  <a:pt x="39" y="62"/>
                  <a:pt x="40" y="61"/>
                  <a:pt x="40" y="60"/>
                </a:cubicBezTo>
                <a:cubicBezTo>
                  <a:pt x="41" y="56"/>
                  <a:pt x="41" y="57"/>
                  <a:pt x="42" y="56"/>
                </a:cubicBezTo>
                <a:close/>
                <a:moveTo>
                  <a:pt x="31" y="75"/>
                </a:moveTo>
                <a:cubicBezTo>
                  <a:pt x="31" y="75"/>
                  <a:pt x="31" y="76"/>
                  <a:pt x="31" y="76"/>
                </a:cubicBezTo>
                <a:cubicBezTo>
                  <a:pt x="31" y="77"/>
                  <a:pt x="31" y="77"/>
                  <a:pt x="32" y="77"/>
                </a:cubicBezTo>
                <a:cubicBezTo>
                  <a:pt x="32" y="79"/>
                  <a:pt x="32" y="79"/>
                  <a:pt x="32" y="79"/>
                </a:cubicBezTo>
                <a:cubicBezTo>
                  <a:pt x="32" y="79"/>
                  <a:pt x="32" y="79"/>
                  <a:pt x="32" y="79"/>
                </a:cubicBezTo>
                <a:cubicBezTo>
                  <a:pt x="32" y="79"/>
                  <a:pt x="32" y="79"/>
                  <a:pt x="32" y="79"/>
                </a:cubicBezTo>
                <a:cubicBezTo>
                  <a:pt x="32" y="77"/>
                  <a:pt x="32" y="77"/>
                  <a:pt x="32" y="77"/>
                </a:cubicBezTo>
                <a:cubicBezTo>
                  <a:pt x="32" y="78"/>
                  <a:pt x="33" y="72"/>
                  <a:pt x="33" y="80"/>
                </a:cubicBezTo>
                <a:cubicBezTo>
                  <a:pt x="32" y="85"/>
                  <a:pt x="32" y="84"/>
                  <a:pt x="32" y="89"/>
                </a:cubicBezTo>
                <a:cubicBezTo>
                  <a:pt x="32" y="90"/>
                  <a:pt x="32" y="90"/>
                  <a:pt x="31" y="89"/>
                </a:cubicBezTo>
                <a:cubicBezTo>
                  <a:pt x="31" y="89"/>
                  <a:pt x="31" y="88"/>
                  <a:pt x="31" y="88"/>
                </a:cubicBezTo>
                <a:cubicBezTo>
                  <a:pt x="31" y="88"/>
                  <a:pt x="31" y="89"/>
                  <a:pt x="31" y="89"/>
                </a:cubicBezTo>
                <a:cubicBezTo>
                  <a:pt x="31" y="88"/>
                  <a:pt x="31" y="87"/>
                  <a:pt x="30" y="85"/>
                </a:cubicBezTo>
                <a:cubicBezTo>
                  <a:pt x="30" y="84"/>
                  <a:pt x="30" y="84"/>
                  <a:pt x="31" y="84"/>
                </a:cubicBezTo>
                <a:cubicBezTo>
                  <a:pt x="32" y="82"/>
                  <a:pt x="32" y="82"/>
                  <a:pt x="32" y="82"/>
                </a:cubicBezTo>
                <a:cubicBezTo>
                  <a:pt x="31" y="81"/>
                  <a:pt x="31" y="81"/>
                  <a:pt x="31" y="81"/>
                </a:cubicBezTo>
                <a:cubicBezTo>
                  <a:pt x="31" y="81"/>
                  <a:pt x="31" y="80"/>
                  <a:pt x="31" y="80"/>
                </a:cubicBezTo>
                <a:cubicBezTo>
                  <a:pt x="30" y="80"/>
                  <a:pt x="30" y="80"/>
                  <a:pt x="30" y="80"/>
                </a:cubicBezTo>
                <a:cubicBezTo>
                  <a:pt x="30" y="80"/>
                  <a:pt x="30" y="80"/>
                  <a:pt x="30" y="80"/>
                </a:cubicBezTo>
                <a:cubicBezTo>
                  <a:pt x="30" y="80"/>
                  <a:pt x="30" y="79"/>
                  <a:pt x="30" y="79"/>
                </a:cubicBezTo>
                <a:cubicBezTo>
                  <a:pt x="29" y="65"/>
                  <a:pt x="29" y="65"/>
                  <a:pt x="29" y="65"/>
                </a:cubicBezTo>
                <a:lnTo>
                  <a:pt x="31" y="75"/>
                </a:lnTo>
                <a:close/>
                <a:moveTo>
                  <a:pt x="31" y="83"/>
                </a:moveTo>
                <a:cubicBezTo>
                  <a:pt x="31" y="83"/>
                  <a:pt x="31" y="83"/>
                  <a:pt x="31" y="82"/>
                </a:cubicBezTo>
                <a:cubicBezTo>
                  <a:pt x="31" y="83"/>
                  <a:pt x="31" y="83"/>
                  <a:pt x="31" y="83"/>
                </a:cubicBezTo>
                <a:close/>
                <a:moveTo>
                  <a:pt x="8" y="270"/>
                </a:moveTo>
                <a:cubicBezTo>
                  <a:pt x="8" y="270"/>
                  <a:pt x="8" y="270"/>
                  <a:pt x="8" y="270"/>
                </a:cubicBezTo>
                <a:cubicBezTo>
                  <a:pt x="8" y="270"/>
                  <a:pt x="8" y="270"/>
                  <a:pt x="8" y="270"/>
                </a:cubicBezTo>
                <a:close/>
                <a:moveTo>
                  <a:pt x="9" y="268"/>
                </a:moveTo>
                <a:cubicBezTo>
                  <a:pt x="9" y="268"/>
                  <a:pt x="9" y="268"/>
                  <a:pt x="9" y="268"/>
                </a:cubicBezTo>
                <a:cubicBezTo>
                  <a:pt x="9" y="268"/>
                  <a:pt x="9" y="268"/>
                  <a:pt x="9" y="268"/>
                </a:cubicBezTo>
                <a:close/>
                <a:moveTo>
                  <a:pt x="19" y="204"/>
                </a:moveTo>
                <a:cubicBezTo>
                  <a:pt x="16" y="212"/>
                  <a:pt x="14" y="220"/>
                  <a:pt x="12" y="228"/>
                </a:cubicBezTo>
                <a:cubicBezTo>
                  <a:pt x="12" y="215"/>
                  <a:pt x="12" y="205"/>
                  <a:pt x="13" y="191"/>
                </a:cubicBezTo>
                <a:cubicBezTo>
                  <a:pt x="14" y="191"/>
                  <a:pt x="17" y="174"/>
                  <a:pt x="18" y="165"/>
                </a:cubicBezTo>
                <a:cubicBezTo>
                  <a:pt x="19" y="165"/>
                  <a:pt x="19" y="165"/>
                  <a:pt x="19" y="165"/>
                </a:cubicBezTo>
                <a:cubicBezTo>
                  <a:pt x="20" y="152"/>
                  <a:pt x="22" y="141"/>
                  <a:pt x="23" y="131"/>
                </a:cubicBezTo>
                <a:cubicBezTo>
                  <a:pt x="23" y="133"/>
                  <a:pt x="23" y="135"/>
                  <a:pt x="23" y="138"/>
                </a:cubicBezTo>
                <a:cubicBezTo>
                  <a:pt x="23" y="134"/>
                  <a:pt x="24" y="138"/>
                  <a:pt x="24" y="142"/>
                </a:cubicBezTo>
                <a:cubicBezTo>
                  <a:pt x="24" y="148"/>
                  <a:pt x="26" y="158"/>
                  <a:pt x="24" y="157"/>
                </a:cubicBezTo>
                <a:cubicBezTo>
                  <a:pt x="24" y="155"/>
                  <a:pt x="24" y="155"/>
                  <a:pt x="24" y="155"/>
                </a:cubicBezTo>
                <a:cubicBezTo>
                  <a:pt x="22" y="159"/>
                  <a:pt x="22" y="171"/>
                  <a:pt x="22" y="180"/>
                </a:cubicBezTo>
                <a:cubicBezTo>
                  <a:pt x="24" y="182"/>
                  <a:pt x="24" y="182"/>
                  <a:pt x="24" y="182"/>
                </a:cubicBezTo>
                <a:cubicBezTo>
                  <a:pt x="24" y="184"/>
                  <a:pt x="23" y="187"/>
                  <a:pt x="23" y="190"/>
                </a:cubicBezTo>
                <a:cubicBezTo>
                  <a:pt x="23" y="191"/>
                  <a:pt x="22" y="193"/>
                  <a:pt x="22" y="195"/>
                </a:cubicBezTo>
                <a:cubicBezTo>
                  <a:pt x="22" y="197"/>
                  <a:pt x="22" y="197"/>
                  <a:pt x="22" y="197"/>
                </a:cubicBezTo>
                <a:cubicBezTo>
                  <a:pt x="22" y="195"/>
                  <a:pt x="22" y="195"/>
                  <a:pt x="22" y="195"/>
                </a:cubicBezTo>
                <a:cubicBezTo>
                  <a:pt x="21" y="199"/>
                  <a:pt x="20" y="202"/>
                  <a:pt x="20" y="205"/>
                </a:cubicBezTo>
                <a:cubicBezTo>
                  <a:pt x="19" y="206"/>
                  <a:pt x="18" y="208"/>
                  <a:pt x="19" y="204"/>
                </a:cubicBezTo>
                <a:close/>
                <a:moveTo>
                  <a:pt x="28" y="266"/>
                </a:moveTo>
                <a:cubicBezTo>
                  <a:pt x="28" y="266"/>
                  <a:pt x="28" y="266"/>
                  <a:pt x="28" y="266"/>
                </a:cubicBezTo>
                <a:cubicBezTo>
                  <a:pt x="28" y="266"/>
                  <a:pt x="27" y="266"/>
                  <a:pt x="27" y="267"/>
                </a:cubicBezTo>
                <a:cubicBezTo>
                  <a:pt x="27" y="266"/>
                  <a:pt x="27" y="265"/>
                  <a:pt x="27" y="265"/>
                </a:cubicBezTo>
                <a:cubicBezTo>
                  <a:pt x="27" y="265"/>
                  <a:pt x="27" y="265"/>
                  <a:pt x="27" y="265"/>
                </a:cubicBezTo>
                <a:cubicBezTo>
                  <a:pt x="27" y="264"/>
                  <a:pt x="27" y="264"/>
                  <a:pt x="27" y="264"/>
                </a:cubicBezTo>
                <a:cubicBezTo>
                  <a:pt x="27" y="264"/>
                  <a:pt x="27" y="264"/>
                  <a:pt x="27" y="264"/>
                </a:cubicBezTo>
                <a:cubicBezTo>
                  <a:pt x="28" y="261"/>
                  <a:pt x="28" y="259"/>
                  <a:pt x="28" y="257"/>
                </a:cubicBezTo>
                <a:cubicBezTo>
                  <a:pt x="29" y="254"/>
                  <a:pt x="29" y="250"/>
                  <a:pt x="29" y="247"/>
                </a:cubicBezTo>
                <a:cubicBezTo>
                  <a:pt x="30" y="250"/>
                  <a:pt x="30" y="252"/>
                  <a:pt x="30" y="253"/>
                </a:cubicBezTo>
                <a:cubicBezTo>
                  <a:pt x="29" y="263"/>
                  <a:pt x="29" y="265"/>
                  <a:pt x="28" y="266"/>
                </a:cubicBezTo>
                <a:close/>
              </a:path>
            </a:pathLst>
          </a:custGeom>
          <a:solidFill>
            <a:srgbClr val="FA3518"/>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39" name="Title 1">
            <a:extLst>
              <a:ext uri="{FF2B5EF4-FFF2-40B4-BE49-F238E27FC236}">
                <a16:creationId xmlns:a16="http://schemas.microsoft.com/office/drawing/2014/main" id="{FB06F8CD-6257-4650-89CC-7509BC07B843}"/>
              </a:ext>
            </a:extLst>
          </p:cNvPr>
          <p:cNvSpPr txBox="1">
            <a:spLocks/>
          </p:cNvSpPr>
          <p:nvPr/>
        </p:nvSpPr>
        <p:spPr>
          <a:xfrm>
            <a:off x="2434131" y="4886681"/>
            <a:ext cx="11377428"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900" dirty="0">
                <a:latin typeface="Hanson" pitchFamily="2" charset="0"/>
              </a:rPr>
              <a:t>PHOTO</a:t>
            </a:r>
          </a:p>
        </p:txBody>
      </p:sp>
      <p:sp>
        <p:nvSpPr>
          <p:cNvPr id="40" name="Title 1">
            <a:extLst>
              <a:ext uri="{FF2B5EF4-FFF2-40B4-BE49-F238E27FC236}">
                <a16:creationId xmlns:a16="http://schemas.microsoft.com/office/drawing/2014/main" id="{3F6AE33F-0563-4D34-ACCB-C9B4BB2C6E53}"/>
              </a:ext>
            </a:extLst>
          </p:cNvPr>
          <p:cNvSpPr txBox="1">
            <a:spLocks/>
          </p:cNvSpPr>
          <p:nvPr/>
        </p:nvSpPr>
        <p:spPr>
          <a:xfrm>
            <a:off x="2445140" y="6660284"/>
            <a:ext cx="8606519" cy="213591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800" dirty="0">
                <a:latin typeface="Hanson" pitchFamily="2" charset="0"/>
              </a:rPr>
              <a:t>Grapy.</a:t>
            </a:r>
          </a:p>
        </p:txBody>
      </p:sp>
      <p:sp>
        <p:nvSpPr>
          <p:cNvPr id="41" name="Title 1">
            <a:extLst>
              <a:ext uri="{FF2B5EF4-FFF2-40B4-BE49-F238E27FC236}">
                <a16:creationId xmlns:a16="http://schemas.microsoft.com/office/drawing/2014/main" id="{3AE09678-4FC6-4DBC-9487-881526FB475E}"/>
              </a:ext>
            </a:extLst>
          </p:cNvPr>
          <p:cNvSpPr txBox="1">
            <a:spLocks/>
          </p:cNvSpPr>
          <p:nvPr/>
        </p:nvSpPr>
        <p:spPr>
          <a:xfrm>
            <a:off x="2528268" y="4820341"/>
            <a:ext cx="11377428"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900" dirty="0">
                <a:ln>
                  <a:solidFill>
                    <a:schemeClr val="bg1"/>
                  </a:solidFill>
                </a:ln>
                <a:noFill/>
                <a:latin typeface="Hanson" pitchFamily="2" charset="0"/>
              </a:rPr>
              <a:t>PHOTO</a:t>
            </a:r>
          </a:p>
        </p:txBody>
      </p:sp>
      <p:sp>
        <p:nvSpPr>
          <p:cNvPr id="42" name="Title 1">
            <a:extLst>
              <a:ext uri="{FF2B5EF4-FFF2-40B4-BE49-F238E27FC236}">
                <a16:creationId xmlns:a16="http://schemas.microsoft.com/office/drawing/2014/main" id="{34D7EF3D-E353-44B5-9207-0EE131B8C6DB}"/>
              </a:ext>
            </a:extLst>
          </p:cNvPr>
          <p:cNvSpPr txBox="1">
            <a:spLocks/>
          </p:cNvSpPr>
          <p:nvPr/>
        </p:nvSpPr>
        <p:spPr>
          <a:xfrm>
            <a:off x="2528268" y="6660284"/>
            <a:ext cx="8606519" cy="213591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1800" dirty="0">
                <a:ln>
                  <a:solidFill>
                    <a:schemeClr val="bg1"/>
                  </a:solidFill>
                </a:ln>
                <a:noFill/>
                <a:latin typeface="Hanson" pitchFamily="2" charset="0"/>
              </a:rPr>
              <a:t>Grapy.</a:t>
            </a:r>
          </a:p>
        </p:txBody>
      </p:sp>
    </p:spTree>
    <p:extLst>
      <p:ext uri="{BB962C8B-B14F-4D97-AF65-F5344CB8AC3E}">
        <p14:creationId xmlns:p14="http://schemas.microsoft.com/office/powerpoint/2010/main" val="573626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127D460E-5D66-4E92-B885-086A258090F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1348" b="31348"/>
          <a:stretch>
            <a:fillRect/>
          </a:stretch>
        </p:blipFill>
        <p:spPr/>
      </p:pic>
      <p:pic>
        <p:nvPicPr>
          <p:cNvPr id="3" name="图片占位符 2">
            <a:extLst>
              <a:ext uri="{FF2B5EF4-FFF2-40B4-BE49-F238E27FC236}">
                <a16:creationId xmlns:a16="http://schemas.microsoft.com/office/drawing/2014/main" id="{323176CF-D4F6-4328-828A-B9FDDB0A397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8093" b="8093"/>
          <a:stretch>
            <a:fillRect/>
          </a:stretch>
        </p:blipFill>
        <p:spPr/>
      </p:pic>
      <p:sp>
        <p:nvSpPr>
          <p:cNvPr id="8" name="Subtitle 2">
            <a:extLst>
              <a:ext uri="{FF2B5EF4-FFF2-40B4-BE49-F238E27FC236}">
                <a16:creationId xmlns:a16="http://schemas.microsoft.com/office/drawing/2014/main" id="{AD385469-886B-48E6-8555-52879DC92E89}"/>
              </a:ext>
            </a:extLst>
          </p:cNvPr>
          <p:cNvSpPr txBox="1">
            <a:spLocks/>
          </p:cNvSpPr>
          <p:nvPr/>
        </p:nvSpPr>
        <p:spPr>
          <a:xfrm>
            <a:off x="2532697" y="5453888"/>
            <a:ext cx="3920515" cy="28431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pPr>
            <a:r>
              <a:rPr lang="en-US" sz="1800" dirty="0">
                <a:solidFill>
                  <a:schemeClr val="bg1"/>
                </a:solidFill>
                <a:latin typeface="Roboto" pitchFamily="2" charset="0"/>
                <a:ea typeface="Roboto" pitchFamily="2" charset="0"/>
              </a:rPr>
              <a:t>Together we created a cohesive and congruent world. I gained a lot more respect for branding and the power of that consistency to create an instant world for people. </a:t>
            </a:r>
          </a:p>
        </p:txBody>
      </p:sp>
      <p:sp>
        <p:nvSpPr>
          <p:cNvPr id="10" name="Title 1">
            <a:extLst>
              <a:ext uri="{FF2B5EF4-FFF2-40B4-BE49-F238E27FC236}">
                <a16:creationId xmlns:a16="http://schemas.microsoft.com/office/drawing/2014/main" id="{137BBF75-2A67-48EC-8C78-78F4DE030CC8}"/>
              </a:ext>
            </a:extLst>
          </p:cNvPr>
          <p:cNvSpPr txBox="1">
            <a:spLocks/>
          </p:cNvSpPr>
          <p:nvPr/>
        </p:nvSpPr>
        <p:spPr>
          <a:xfrm>
            <a:off x="-129263" y="175451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11" name="Title 1">
            <a:extLst>
              <a:ext uri="{FF2B5EF4-FFF2-40B4-BE49-F238E27FC236}">
                <a16:creationId xmlns:a16="http://schemas.microsoft.com/office/drawing/2014/main" id="{B8E69AD2-B6EF-4930-9A3A-A6DD6791EB90}"/>
              </a:ext>
            </a:extLst>
          </p:cNvPr>
          <p:cNvSpPr txBox="1">
            <a:spLocks/>
          </p:cNvSpPr>
          <p:nvPr/>
        </p:nvSpPr>
        <p:spPr>
          <a:xfrm>
            <a:off x="-323119" y="1911237"/>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000000"/>
                </a:solidFill>
                <a:latin typeface="Hanson" pitchFamily="2" charset="0"/>
              </a:rPr>
              <a:t>URBANYX</a:t>
            </a:r>
          </a:p>
        </p:txBody>
      </p:sp>
      <p:sp>
        <p:nvSpPr>
          <p:cNvPr id="12" name="Title 1">
            <a:extLst>
              <a:ext uri="{FF2B5EF4-FFF2-40B4-BE49-F238E27FC236}">
                <a16:creationId xmlns:a16="http://schemas.microsoft.com/office/drawing/2014/main" id="{2368579B-306E-4155-9BE2-A9EA04E6452E}"/>
              </a:ext>
            </a:extLst>
          </p:cNvPr>
          <p:cNvSpPr txBox="1">
            <a:spLocks/>
          </p:cNvSpPr>
          <p:nvPr/>
        </p:nvSpPr>
        <p:spPr>
          <a:xfrm>
            <a:off x="-516975" y="213074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13" name="Title 1">
            <a:extLst>
              <a:ext uri="{FF2B5EF4-FFF2-40B4-BE49-F238E27FC236}">
                <a16:creationId xmlns:a16="http://schemas.microsoft.com/office/drawing/2014/main" id="{2496DD1F-AFC3-442F-99BE-1AA079A81D71}"/>
              </a:ext>
            </a:extLst>
          </p:cNvPr>
          <p:cNvSpPr txBox="1">
            <a:spLocks/>
          </p:cNvSpPr>
          <p:nvPr/>
        </p:nvSpPr>
        <p:spPr>
          <a:xfrm>
            <a:off x="3773098" y="-98816"/>
            <a:ext cx="10701388" cy="83958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100" dirty="0" err="1">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8100" dirty="0">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14" name="Title 1">
            <a:extLst>
              <a:ext uri="{FF2B5EF4-FFF2-40B4-BE49-F238E27FC236}">
                <a16:creationId xmlns:a16="http://schemas.microsoft.com/office/drawing/2014/main" id="{5767455C-9D0F-44E7-A2EC-B737B60F40FA}"/>
              </a:ext>
            </a:extLst>
          </p:cNvPr>
          <p:cNvSpPr txBox="1">
            <a:spLocks/>
          </p:cNvSpPr>
          <p:nvPr/>
        </p:nvSpPr>
        <p:spPr>
          <a:xfrm>
            <a:off x="2532697" y="8871184"/>
            <a:ext cx="8810753" cy="236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200000"/>
              </a:lnSpc>
            </a:pPr>
            <a:r>
              <a:rPr lang="en-US" sz="2000" dirty="0">
                <a:solidFill>
                  <a:schemeClr val="bg1"/>
                </a:solidFill>
                <a:latin typeface="Roboto" pitchFamily="2" charset="0"/>
                <a:ea typeface="Roboto" pitchFamily="2" charset="0"/>
              </a:rPr>
              <a:t>With a growing list of sales channels that we’re integrating with, you can sell everywhere your customers are shopping. It’s now easier than ever to gain more exposure, reach new audiences and increase your sales.</a:t>
            </a:r>
            <a:endParaRPr lang="en-ID" sz="2000" dirty="0">
              <a:solidFill>
                <a:schemeClr val="bg1"/>
              </a:solidFill>
              <a:latin typeface="Roboto" pitchFamily="2" charset="0"/>
              <a:ea typeface="Roboto" pitchFamily="2" charset="0"/>
            </a:endParaRPr>
          </a:p>
        </p:txBody>
      </p:sp>
      <p:sp>
        <p:nvSpPr>
          <p:cNvPr id="15" name="Subtitle 2">
            <a:extLst>
              <a:ext uri="{FF2B5EF4-FFF2-40B4-BE49-F238E27FC236}">
                <a16:creationId xmlns:a16="http://schemas.microsoft.com/office/drawing/2014/main" id="{E0410814-1EE1-4177-9125-0F405971CDA8}"/>
              </a:ext>
            </a:extLst>
          </p:cNvPr>
          <p:cNvSpPr txBox="1">
            <a:spLocks/>
          </p:cNvSpPr>
          <p:nvPr/>
        </p:nvSpPr>
        <p:spPr>
          <a:xfrm>
            <a:off x="15091332" y="6599122"/>
            <a:ext cx="7188186" cy="35646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5400" dirty="0">
                <a:solidFill>
                  <a:schemeClr val="bg1"/>
                </a:solidFill>
                <a:latin typeface="Oswald Light" panose="00000400000000000000" pitchFamily="2" charset="0"/>
              </a:rPr>
              <a:t>We could use an introduction to anyone who is a [specific job title] in the [specific industry]. </a:t>
            </a:r>
          </a:p>
        </p:txBody>
      </p:sp>
    </p:spTree>
    <p:extLst>
      <p:ext uri="{BB962C8B-B14F-4D97-AF65-F5344CB8AC3E}">
        <p14:creationId xmlns:p14="http://schemas.microsoft.com/office/powerpoint/2010/main" val="3025245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6AB1A8-6089-4D10-8DD8-1682A2782519}"/>
              </a:ext>
            </a:extLst>
          </p:cNvPr>
          <p:cNvSpPr/>
          <p:nvPr/>
        </p:nvSpPr>
        <p:spPr>
          <a:xfrm>
            <a:off x="0" y="0"/>
            <a:ext cx="24479250" cy="13679488"/>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 name="图片占位符 2">
            <a:extLst>
              <a:ext uri="{FF2B5EF4-FFF2-40B4-BE49-F238E27FC236}">
                <a16:creationId xmlns:a16="http://schemas.microsoft.com/office/drawing/2014/main" id="{99A3313F-BCFC-433B-BE11-E9B003BBA6E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67" r="16667"/>
          <a:stretch>
            <a:fillRect/>
          </a:stretch>
        </p:blipFill>
        <p:spPr/>
      </p:pic>
      <p:pic>
        <p:nvPicPr>
          <p:cNvPr id="5" name="图片占位符 4">
            <a:extLst>
              <a:ext uri="{FF2B5EF4-FFF2-40B4-BE49-F238E27FC236}">
                <a16:creationId xmlns:a16="http://schemas.microsoft.com/office/drawing/2014/main" id="{37358CE7-4732-49E1-A8D3-FE8ECA10F66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6670" b="16670"/>
          <a:stretch>
            <a:fillRect/>
          </a:stretch>
        </p:blipFill>
        <p:spPr/>
      </p:pic>
      <p:sp>
        <p:nvSpPr>
          <p:cNvPr id="10" name="Title 1">
            <a:extLst>
              <a:ext uri="{FF2B5EF4-FFF2-40B4-BE49-F238E27FC236}">
                <a16:creationId xmlns:a16="http://schemas.microsoft.com/office/drawing/2014/main" id="{1B7D50FC-8E5C-4A9C-B50A-9F058D6212A5}"/>
              </a:ext>
            </a:extLst>
          </p:cNvPr>
          <p:cNvSpPr txBox="1">
            <a:spLocks/>
          </p:cNvSpPr>
          <p:nvPr/>
        </p:nvSpPr>
        <p:spPr>
          <a:xfrm rot="346868">
            <a:off x="1820080" y="1351852"/>
            <a:ext cx="4727984" cy="4556075"/>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a:ln>
                  <a:solidFill>
                    <a:schemeClr val="bg1"/>
                  </a:solidFill>
                </a:ln>
                <a:noFill/>
                <a:latin typeface="Hanson" pitchFamily="2" charset="0"/>
              </a:rPr>
              <a:t>STEP.OUR.STEP.OUR.STEP.OUR.STEP.</a:t>
            </a:r>
          </a:p>
        </p:txBody>
      </p:sp>
      <p:sp>
        <p:nvSpPr>
          <p:cNvPr id="9" name="Freeform 5">
            <a:extLst>
              <a:ext uri="{FF2B5EF4-FFF2-40B4-BE49-F238E27FC236}">
                <a16:creationId xmlns:a16="http://schemas.microsoft.com/office/drawing/2014/main" id="{5B49D489-BA64-450F-94A6-231677F6B683}"/>
              </a:ext>
            </a:extLst>
          </p:cNvPr>
          <p:cNvSpPr>
            <a:spLocks noEditPoints="1"/>
          </p:cNvSpPr>
          <p:nvPr/>
        </p:nvSpPr>
        <p:spPr bwMode="auto">
          <a:xfrm rot="7203425">
            <a:off x="14024052" y="4624748"/>
            <a:ext cx="7298149" cy="10440146"/>
          </a:xfrm>
          <a:custGeom>
            <a:avLst/>
            <a:gdLst>
              <a:gd name="T0" fmla="*/ 48 w 213"/>
              <a:gd name="T1" fmla="*/ 264 h 306"/>
              <a:gd name="T2" fmla="*/ 55 w 213"/>
              <a:gd name="T3" fmla="*/ 177 h 306"/>
              <a:gd name="T4" fmla="*/ 58 w 213"/>
              <a:gd name="T5" fmla="*/ 114 h 306"/>
              <a:gd name="T6" fmla="*/ 87 w 213"/>
              <a:gd name="T7" fmla="*/ 34 h 306"/>
              <a:gd name="T8" fmla="*/ 64 w 213"/>
              <a:gd name="T9" fmla="*/ 248 h 306"/>
              <a:gd name="T10" fmla="*/ 99 w 213"/>
              <a:gd name="T11" fmla="*/ 178 h 306"/>
              <a:gd name="T12" fmla="*/ 119 w 213"/>
              <a:gd name="T13" fmla="*/ 114 h 306"/>
              <a:gd name="T14" fmla="*/ 109 w 213"/>
              <a:gd name="T15" fmla="*/ 225 h 306"/>
              <a:gd name="T16" fmla="*/ 105 w 213"/>
              <a:gd name="T17" fmla="*/ 266 h 306"/>
              <a:gd name="T18" fmla="*/ 124 w 213"/>
              <a:gd name="T19" fmla="*/ 233 h 306"/>
              <a:gd name="T20" fmla="*/ 149 w 213"/>
              <a:gd name="T21" fmla="*/ 197 h 306"/>
              <a:gd name="T22" fmla="*/ 140 w 213"/>
              <a:gd name="T23" fmla="*/ 250 h 306"/>
              <a:gd name="T24" fmla="*/ 168 w 213"/>
              <a:gd name="T25" fmla="*/ 214 h 306"/>
              <a:gd name="T26" fmla="*/ 194 w 213"/>
              <a:gd name="T27" fmla="*/ 203 h 306"/>
              <a:gd name="T28" fmla="*/ 211 w 213"/>
              <a:gd name="T29" fmla="*/ 183 h 306"/>
              <a:gd name="T30" fmla="*/ 190 w 213"/>
              <a:gd name="T31" fmla="*/ 202 h 306"/>
              <a:gd name="T32" fmla="*/ 179 w 213"/>
              <a:gd name="T33" fmla="*/ 189 h 306"/>
              <a:gd name="T34" fmla="*/ 177 w 213"/>
              <a:gd name="T35" fmla="*/ 182 h 306"/>
              <a:gd name="T36" fmla="*/ 161 w 213"/>
              <a:gd name="T37" fmla="*/ 166 h 306"/>
              <a:gd name="T38" fmla="*/ 159 w 213"/>
              <a:gd name="T39" fmla="*/ 156 h 306"/>
              <a:gd name="T40" fmla="*/ 133 w 213"/>
              <a:gd name="T41" fmla="*/ 224 h 306"/>
              <a:gd name="T42" fmla="*/ 129 w 213"/>
              <a:gd name="T43" fmla="*/ 227 h 306"/>
              <a:gd name="T44" fmla="*/ 140 w 213"/>
              <a:gd name="T45" fmla="*/ 186 h 306"/>
              <a:gd name="T46" fmla="*/ 142 w 213"/>
              <a:gd name="T47" fmla="*/ 124 h 306"/>
              <a:gd name="T48" fmla="*/ 135 w 213"/>
              <a:gd name="T49" fmla="*/ 161 h 306"/>
              <a:gd name="T50" fmla="*/ 126 w 213"/>
              <a:gd name="T51" fmla="*/ 180 h 306"/>
              <a:gd name="T52" fmla="*/ 120 w 213"/>
              <a:gd name="T53" fmla="*/ 197 h 306"/>
              <a:gd name="T54" fmla="*/ 117 w 213"/>
              <a:gd name="T55" fmla="*/ 205 h 306"/>
              <a:gd name="T56" fmla="*/ 120 w 213"/>
              <a:gd name="T57" fmla="*/ 188 h 306"/>
              <a:gd name="T58" fmla="*/ 127 w 213"/>
              <a:gd name="T59" fmla="*/ 137 h 306"/>
              <a:gd name="T60" fmla="*/ 132 w 213"/>
              <a:gd name="T61" fmla="*/ 89 h 306"/>
              <a:gd name="T62" fmla="*/ 128 w 213"/>
              <a:gd name="T63" fmla="*/ 61 h 306"/>
              <a:gd name="T64" fmla="*/ 112 w 213"/>
              <a:gd name="T65" fmla="*/ 107 h 306"/>
              <a:gd name="T66" fmla="*/ 75 w 213"/>
              <a:gd name="T67" fmla="*/ 230 h 306"/>
              <a:gd name="T68" fmla="*/ 73 w 213"/>
              <a:gd name="T69" fmla="*/ 214 h 306"/>
              <a:gd name="T70" fmla="*/ 88 w 213"/>
              <a:gd name="T71" fmla="*/ 91 h 306"/>
              <a:gd name="T72" fmla="*/ 87 w 213"/>
              <a:gd name="T73" fmla="*/ 0 h 306"/>
              <a:gd name="T74" fmla="*/ 53 w 213"/>
              <a:gd name="T75" fmla="*/ 7 h 306"/>
              <a:gd name="T76" fmla="*/ 32 w 213"/>
              <a:gd name="T77" fmla="*/ 61 h 306"/>
              <a:gd name="T78" fmla="*/ 21 w 213"/>
              <a:gd name="T79" fmla="*/ 78 h 306"/>
              <a:gd name="T80" fmla="*/ 9 w 213"/>
              <a:gd name="T81" fmla="*/ 271 h 306"/>
              <a:gd name="T82" fmla="*/ 19 w 213"/>
              <a:gd name="T83" fmla="*/ 248 h 306"/>
              <a:gd name="T84" fmla="*/ 30 w 213"/>
              <a:gd name="T85" fmla="*/ 270 h 306"/>
              <a:gd name="T86" fmla="*/ 36 w 213"/>
              <a:gd name="T87" fmla="*/ 306 h 306"/>
              <a:gd name="T88" fmla="*/ 207 w 213"/>
              <a:gd name="T89" fmla="*/ 185 h 306"/>
              <a:gd name="T90" fmla="*/ 181 w 213"/>
              <a:gd name="T91" fmla="*/ 185 h 306"/>
              <a:gd name="T92" fmla="*/ 142 w 213"/>
              <a:gd name="T93" fmla="*/ 149 h 306"/>
              <a:gd name="T94" fmla="*/ 137 w 213"/>
              <a:gd name="T95" fmla="*/ 164 h 306"/>
              <a:gd name="T96" fmla="*/ 136 w 213"/>
              <a:gd name="T97" fmla="*/ 173 h 306"/>
              <a:gd name="T98" fmla="*/ 134 w 213"/>
              <a:gd name="T99" fmla="*/ 178 h 306"/>
              <a:gd name="T100" fmla="*/ 39 w 213"/>
              <a:gd name="T101" fmla="*/ 256 h 306"/>
              <a:gd name="T102" fmla="*/ 45 w 213"/>
              <a:gd name="T103" fmla="*/ 186 h 306"/>
              <a:gd name="T104" fmla="*/ 49 w 213"/>
              <a:gd name="T105" fmla="*/ 115 h 306"/>
              <a:gd name="T106" fmla="*/ 49 w 213"/>
              <a:gd name="T107" fmla="*/ 88 h 306"/>
              <a:gd name="T108" fmla="*/ 58 w 213"/>
              <a:gd name="T109" fmla="*/ 68 h 306"/>
              <a:gd name="T110" fmla="*/ 38 w 213"/>
              <a:gd name="T111" fmla="*/ 83 h 306"/>
              <a:gd name="T112" fmla="*/ 32 w 213"/>
              <a:gd name="T113" fmla="*/ 77 h 306"/>
              <a:gd name="T114" fmla="*/ 31 w 213"/>
              <a:gd name="T115" fmla="*/ 83 h 306"/>
              <a:gd name="T116" fmla="*/ 24 w 213"/>
              <a:gd name="T117" fmla="*/ 142 h 306"/>
              <a:gd name="T118" fmla="*/ 27 w 213"/>
              <a:gd name="T119" fmla="*/ 26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306">
                <a:moveTo>
                  <a:pt x="46" y="289"/>
                </a:moveTo>
                <a:cubicBezTo>
                  <a:pt x="46" y="288"/>
                  <a:pt x="46" y="286"/>
                  <a:pt x="46" y="285"/>
                </a:cubicBezTo>
                <a:cubicBezTo>
                  <a:pt x="46" y="285"/>
                  <a:pt x="46" y="286"/>
                  <a:pt x="46" y="286"/>
                </a:cubicBezTo>
                <a:cubicBezTo>
                  <a:pt x="46" y="285"/>
                  <a:pt x="46" y="282"/>
                  <a:pt x="46" y="280"/>
                </a:cubicBezTo>
                <a:cubicBezTo>
                  <a:pt x="46" y="277"/>
                  <a:pt x="45" y="273"/>
                  <a:pt x="45" y="269"/>
                </a:cubicBezTo>
                <a:cubicBezTo>
                  <a:pt x="45" y="266"/>
                  <a:pt x="46" y="261"/>
                  <a:pt x="46" y="258"/>
                </a:cubicBezTo>
                <a:cubicBezTo>
                  <a:pt x="46" y="255"/>
                  <a:pt x="46" y="253"/>
                  <a:pt x="46" y="256"/>
                </a:cubicBezTo>
                <a:cubicBezTo>
                  <a:pt x="46" y="259"/>
                  <a:pt x="46" y="263"/>
                  <a:pt x="46" y="267"/>
                </a:cubicBezTo>
                <a:cubicBezTo>
                  <a:pt x="46" y="257"/>
                  <a:pt x="46" y="257"/>
                  <a:pt x="46" y="257"/>
                </a:cubicBezTo>
                <a:cubicBezTo>
                  <a:pt x="48" y="261"/>
                  <a:pt x="46" y="268"/>
                  <a:pt x="46" y="277"/>
                </a:cubicBezTo>
                <a:cubicBezTo>
                  <a:pt x="46" y="278"/>
                  <a:pt x="46" y="279"/>
                  <a:pt x="47" y="280"/>
                </a:cubicBezTo>
                <a:cubicBezTo>
                  <a:pt x="47" y="278"/>
                  <a:pt x="47" y="277"/>
                  <a:pt x="47" y="275"/>
                </a:cubicBezTo>
                <a:cubicBezTo>
                  <a:pt x="47" y="267"/>
                  <a:pt x="47" y="258"/>
                  <a:pt x="48" y="249"/>
                </a:cubicBezTo>
                <a:cubicBezTo>
                  <a:pt x="48" y="240"/>
                  <a:pt x="48" y="233"/>
                  <a:pt x="49" y="228"/>
                </a:cubicBezTo>
                <a:cubicBezTo>
                  <a:pt x="50" y="232"/>
                  <a:pt x="47" y="258"/>
                  <a:pt x="49" y="249"/>
                </a:cubicBezTo>
                <a:cubicBezTo>
                  <a:pt x="48" y="264"/>
                  <a:pt x="48" y="264"/>
                  <a:pt x="48" y="264"/>
                </a:cubicBezTo>
                <a:cubicBezTo>
                  <a:pt x="48" y="264"/>
                  <a:pt x="48" y="265"/>
                  <a:pt x="48" y="265"/>
                </a:cubicBezTo>
                <a:cubicBezTo>
                  <a:pt x="48" y="265"/>
                  <a:pt x="48" y="266"/>
                  <a:pt x="48" y="266"/>
                </a:cubicBezTo>
                <a:cubicBezTo>
                  <a:pt x="48" y="267"/>
                  <a:pt x="48" y="269"/>
                  <a:pt x="48" y="270"/>
                </a:cubicBezTo>
                <a:cubicBezTo>
                  <a:pt x="48" y="272"/>
                  <a:pt x="48" y="274"/>
                  <a:pt x="48" y="275"/>
                </a:cubicBezTo>
                <a:cubicBezTo>
                  <a:pt x="48" y="276"/>
                  <a:pt x="48" y="278"/>
                  <a:pt x="49" y="278"/>
                </a:cubicBezTo>
                <a:cubicBezTo>
                  <a:pt x="50" y="265"/>
                  <a:pt x="51" y="255"/>
                  <a:pt x="51" y="246"/>
                </a:cubicBezTo>
                <a:cubicBezTo>
                  <a:pt x="51" y="245"/>
                  <a:pt x="51" y="244"/>
                  <a:pt x="51" y="243"/>
                </a:cubicBezTo>
                <a:cubicBezTo>
                  <a:pt x="52" y="235"/>
                  <a:pt x="52" y="227"/>
                  <a:pt x="53" y="215"/>
                </a:cubicBezTo>
                <a:cubicBezTo>
                  <a:pt x="53" y="210"/>
                  <a:pt x="52" y="211"/>
                  <a:pt x="52" y="210"/>
                </a:cubicBezTo>
                <a:cubicBezTo>
                  <a:pt x="52" y="210"/>
                  <a:pt x="52" y="210"/>
                  <a:pt x="51" y="207"/>
                </a:cubicBezTo>
                <a:cubicBezTo>
                  <a:pt x="51" y="202"/>
                  <a:pt x="52" y="198"/>
                  <a:pt x="52" y="195"/>
                </a:cubicBezTo>
                <a:cubicBezTo>
                  <a:pt x="52" y="193"/>
                  <a:pt x="52" y="192"/>
                  <a:pt x="52" y="191"/>
                </a:cubicBezTo>
                <a:cubicBezTo>
                  <a:pt x="52" y="190"/>
                  <a:pt x="52" y="189"/>
                  <a:pt x="52" y="189"/>
                </a:cubicBezTo>
                <a:cubicBezTo>
                  <a:pt x="52" y="188"/>
                  <a:pt x="52" y="188"/>
                  <a:pt x="52" y="187"/>
                </a:cubicBezTo>
                <a:cubicBezTo>
                  <a:pt x="53" y="184"/>
                  <a:pt x="53" y="182"/>
                  <a:pt x="54" y="180"/>
                </a:cubicBezTo>
                <a:cubicBezTo>
                  <a:pt x="54" y="179"/>
                  <a:pt x="55" y="178"/>
                  <a:pt x="55" y="177"/>
                </a:cubicBezTo>
                <a:cubicBezTo>
                  <a:pt x="56" y="175"/>
                  <a:pt x="56" y="171"/>
                  <a:pt x="56" y="165"/>
                </a:cubicBezTo>
                <a:cubicBezTo>
                  <a:pt x="56" y="164"/>
                  <a:pt x="56" y="164"/>
                  <a:pt x="56" y="164"/>
                </a:cubicBezTo>
                <a:cubicBezTo>
                  <a:pt x="55" y="162"/>
                  <a:pt x="54" y="160"/>
                  <a:pt x="54" y="156"/>
                </a:cubicBezTo>
                <a:cubicBezTo>
                  <a:pt x="54" y="153"/>
                  <a:pt x="54" y="150"/>
                  <a:pt x="55" y="146"/>
                </a:cubicBezTo>
                <a:cubicBezTo>
                  <a:pt x="56" y="149"/>
                  <a:pt x="56" y="149"/>
                  <a:pt x="56" y="149"/>
                </a:cubicBezTo>
                <a:cubicBezTo>
                  <a:pt x="56" y="150"/>
                  <a:pt x="56" y="150"/>
                  <a:pt x="56" y="150"/>
                </a:cubicBezTo>
                <a:cubicBezTo>
                  <a:pt x="57" y="146"/>
                  <a:pt x="57" y="143"/>
                  <a:pt x="56" y="141"/>
                </a:cubicBezTo>
                <a:cubicBezTo>
                  <a:pt x="56" y="136"/>
                  <a:pt x="55" y="136"/>
                  <a:pt x="56" y="124"/>
                </a:cubicBezTo>
                <a:cubicBezTo>
                  <a:pt x="57" y="127"/>
                  <a:pt x="56" y="137"/>
                  <a:pt x="57" y="135"/>
                </a:cubicBezTo>
                <a:cubicBezTo>
                  <a:pt x="57" y="134"/>
                  <a:pt x="57" y="134"/>
                  <a:pt x="57" y="134"/>
                </a:cubicBezTo>
                <a:cubicBezTo>
                  <a:pt x="58" y="129"/>
                  <a:pt x="57" y="127"/>
                  <a:pt x="57" y="126"/>
                </a:cubicBezTo>
                <a:cubicBezTo>
                  <a:pt x="57" y="124"/>
                  <a:pt x="56" y="123"/>
                  <a:pt x="56" y="120"/>
                </a:cubicBezTo>
                <a:cubicBezTo>
                  <a:pt x="57" y="119"/>
                  <a:pt x="57" y="119"/>
                  <a:pt x="57" y="118"/>
                </a:cubicBezTo>
                <a:cubicBezTo>
                  <a:pt x="57" y="118"/>
                  <a:pt x="57" y="118"/>
                  <a:pt x="57" y="118"/>
                </a:cubicBezTo>
                <a:cubicBezTo>
                  <a:pt x="58" y="117"/>
                  <a:pt x="58" y="117"/>
                  <a:pt x="58" y="117"/>
                </a:cubicBezTo>
                <a:cubicBezTo>
                  <a:pt x="58" y="116"/>
                  <a:pt x="58" y="115"/>
                  <a:pt x="58" y="114"/>
                </a:cubicBezTo>
                <a:cubicBezTo>
                  <a:pt x="59" y="112"/>
                  <a:pt x="59" y="111"/>
                  <a:pt x="59" y="109"/>
                </a:cubicBezTo>
                <a:cubicBezTo>
                  <a:pt x="61" y="106"/>
                  <a:pt x="63" y="102"/>
                  <a:pt x="65" y="97"/>
                </a:cubicBezTo>
                <a:cubicBezTo>
                  <a:pt x="71" y="80"/>
                  <a:pt x="77" y="54"/>
                  <a:pt x="83" y="40"/>
                </a:cubicBezTo>
                <a:cubicBezTo>
                  <a:pt x="82" y="41"/>
                  <a:pt x="82" y="41"/>
                  <a:pt x="82" y="41"/>
                </a:cubicBezTo>
                <a:cubicBezTo>
                  <a:pt x="82" y="38"/>
                  <a:pt x="83" y="37"/>
                  <a:pt x="83" y="35"/>
                </a:cubicBezTo>
                <a:cubicBezTo>
                  <a:pt x="84" y="35"/>
                  <a:pt x="84" y="34"/>
                  <a:pt x="84" y="34"/>
                </a:cubicBezTo>
                <a:cubicBezTo>
                  <a:pt x="85" y="33"/>
                  <a:pt x="85" y="33"/>
                  <a:pt x="85" y="33"/>
                </a:cubicBezTo>
                <a:cubicBezTo>
                  <a:pt x="84" y="33"/>
                  <a:pt x="84" y="33"/>
                  <a:pt x="84" y="34"/>
                </a:cubicBezTo>
                <a:cubicBezTo>
                  <a:pt x="84" y="34"/>
                  <a:pt x="83" y="35"/>
                  <a:pt x="84" y="33"/>
                </a:cubicBezTo>
                <a:cubicBezTo>
                  <a:pt x="84" y="32"/>
                  <a:pt x="84" y="30"/>
                  <a:pt x="85" y="29"/>
                </a:cubicBezTo>
                <a:cubicBezTo>
                  <a:pt x="86" y="26"/>
                  <a:pt x="86" y="26"/>
                  <a:pt x="86" y="26"/>
                </a:cubicBezTo>
                <a:cubicBezTo>
                  <a:pt x="86" y="25"/>
                  <a:pt x="86" y="25"/>
                  <a:pt x="86" y="25"/>
                </a:cubicBezTo>
                <a:cubicBezTo>
                  <a:pt x="86" y="25"/>
                  <a:pt x="87" y="25"/>
                  <a:pt x="87" y="25"/>
                </a:cubicBezTo>
                <a:cubicBezTo>
                  <a:pt x="88" y="26"/>
                  <a:pt x="88" y="29"/>
                  <a:pt x="88" y="30"/>
                </a:cubicBezTo>
                <a:cubicBezTo>
                  <a:pt x="87" y="33"/>
                  <a:pt x="87" y="33"/>
                  <a:pt x="87" y="33"/>
                </a:cubicBezTo>
                <a:cubicBezTo>
                  <a:pt x="87" y="34"/>
                  <a:pt x="87" y="34"/>
                  <a:pt x="87" y="34"/>
                </a:cubicBezTo>
                <a:cubicBezTo>
                  <a:pt x="87" y="34"/>
                  <a:pt x="87" y="34"/>
                  <a:pt x="87" y="34"/>
                </a:cubicBezTo>
                <a:cubicBezTo>
                  <a:pt x="87" y="36"/>
                  <a:pt x="87" y="36"/>
                  <a:pt x="87" y="36"/>
                </a:cubicBezTo>
                <a:cubicBezTo>
                  <a:pt x="87" y="37"/>
                  <a:pt x="86" y="38"/>
                  <a:pt x="86" y="39"/>
                </a:cubicBezTo>
                <a:cubicBezTo>
                  <a:pt x="85" y="44"/>
                  <a:pt x="85" y="49"/>
                  <a:pt x="84" y="53"/>
                </a:cubicBezTo>
                <a:cubicBezTo>
                  <a:pt x="81" y="70"/>
                  <a:pt x="79" y="87"/>
                  <a:pt x="76" y="104"/>
                </a:cubicBezTo>
                <a:cubicBezTo>
                  <a:pt x="75" y="111"/>
                  <a:pt x="75" y="114"/>
                  <a:pt x="76" y="116"/>
                </a:cubicBezTo>
                <a:cubicBezTo>
                  <a:pt x="76" y="120"/>
                  <a:pt x="77" y="122"/>
                  <a:pt x="74" y="135"/>
                </a:cubicBezTo>
                <a:cubicBezTo>
                  <a:pt x="74" y="132"/>
                  <a:pt x="74" y="132"/>
                  <a:pt x="74" y="132"/>
                </a:cubicBezTo>
                <a:cubicBezTo>
                  <a:pt x="74" y="129"/>
                  <a:pt x="74" y="129"/>
                  <a:pt x="74" y="129"/>
                </a:cubicBezTo>
                <a:cubicBezTo>
                  <a:pt x="72" y="145"/>
                  <a:pt x="70" y="162"/>
                  <a:pt x="68" y="179"/>
                </a:cubicBezTo>
                <a:cubicBezTo>
                  <a:pt x="67" y="188"/>
                  <a:pt x="66" y="196"/>
                  <a:pt x="64" y="204"/>
                </a:cubicBezTo>
                <a:cubicBezTo>
                  <a:pt x="64" y="212"/>
                  <a:pt x="63" y="219"/>
                  <a:pt x="62" y="226"/>
                </a:cubicBezTo>
                <a:cubicBezTo>
                  <a:pt x="61" y="234"/>
                  <a:pt x="62" y="237"/>
                  <a:pt x="62" y="240"/>
                </a:cubicBezTo>
                <a:cubicBezTo>
                  <a:pt x="62" y="240"/>
                  <a:pt x="62" y="240"/>
                  <a:pt x="62" y="239"/>
                </a:cubicBezTo>
                <a:cubicBezTo>
                  <a:pt x="61" y="239"/>
                  <a:pt x="61" y="239"/>
                  <a:pt x="61" y="237"/>
                </a:cubicBezTo>
                <a:cubicBezTo>
                  <a:pt x="61" y="242"/>
                  <a:pt x="62" y="245"/>
                  <a:pt x="64" y="248"/>
                </a:cubicBezTo>
                <a:cubicBezTo>
                  <a:pt x="65" y="250"/>
                  <a:pt x="66" y="251"/>
                  <a:pt x="68" y="251"/>
                </a:cubicBezTo>
                <a:cubicBezTo>
                  <a:pt x="70" y="253"/>
                  <a:pt x="72" y="253"/>
                  <a:pt x="72" y="252"/>
                </a:cubicBezTo>
                <a:cubicBezTo>
                  <a:pt x="74" y="249"/>
                  <a:pt x="72" y="252"/>
                  <a:pt x="73" y="252"/>
                </a:cubicBezTo>
                <a:cubicBezTo>
                  <a:pt x="74" y="251"/>
                  <a:pt x="75" y="250"/>
                  <a:pt x="76" y="249"/>
                </a:cubicBezTo>
                <a:cubicBezTo>
                  <a:pt x="76" y="248"/>
                  <a:pt x="77" y="247"/>
                  <a:pt x="78" y="246"/>
                </a:cubicBezTo>
                <a:cubicBezTo>
                  <a:pt x="78" y="246"/>
                  <a:pt x="78" y="245"/>
                  <a:pt x="79" y="245"/>
                </a:cubicBezTo>
                <a:cubicBezTo>
                  <a:pt x="79" y="243"/>
                  <a:pt x="79" y="242"/>
                  <a:pt x="80" y="240"/>
                </a:cubicBezTo>
                <a:cubicBezTo>
                  <a:pt x="81" y="237"/>
                  <a:pt x="81" y="235"/>
                  <a:pt x="82" y="234"/>
                </a:cubicBezTo>
                <a:cubicBezTo>
                  <a:pt x="82" y="234"/>
                  <a:pt x="82" y="236"/>
                  <a:pt x="81" y="238"/>
                </a:cubicBezTo>
                <a:cubicBezTo>
                  <a:pt x="84" y="227"/>
                  <a:pt x="92" y="204"/>
                  <a:pt x="89" y="211"/>
                </a:cubicBezTo>
                <a:cubicBezTo>
                  <a:pt x="89" y="209"/>
                  <a:pt x="90" y="207"/>
                  <a:pt x="90" y="206"/>
                </a:cubicBezTo>
                <a:cubicBezTo>
                  <a:pt x="91" y="204"/>
                  <a:pt x="91" y="203"/>
                  <a:pt x="92" y="202"/>
                </a:cubicBezTo>
                <a:cubicBezTo>
                  <a:pt x="92" y="199"/>
                  <a:pt x="93" y="196"/>
                  <a:pt x="94" y="193"/>
                </a:cubicBezTo>
                <a:cubicBezTo>
                  <a:pt x="95" y="190"/>
                  <a:pt x="96" y="186"/>
                  <a:pt x="97" y="183"/>
                </a:cubicBezTo>
                <a:cubicBezTo>
                  <a:pt x="98" y="182"/>
                  <a:pt x="98" y="181"/>
                  <a:pt x="98" y="180"/>
                </a:cubicBezTo>
                <a:cubicBezTo>
                  <a:pt x="98" y="179"/>
                  <a:pt x="99" y="179"/>
                  <a:pt x="99" y="178"/>
                </a:cubicBezTo>
                <a:cubicBezTo>
                  <a:pt x="99" y="178"/>
                  <a:pt x="99" y="177"/>
                  <a:pt x="99" y="177"/>
                </a:cubicBezTo>
                <a:cubicBezTo>
                  <a:pt x="100" y="170"/>
                  <a:pt x="106" y="158"/>
                  <a:pt x="104" y="156"/>
                </a:cubicBezTo>
                <a:cubicBezTo>
                  <a:pt x="105" y="157"/>
                  <a:pt x="107" y="152"/>
                  <a:pt x="109" y="145"/>
                </a:cubicBezTo>
                <a:cubicBezTo>
                  <a:pt x="110" y="142"/>
                  <a:pt x="111" y="139"/>
                  <a:pt x="112" y="136"/>
                </a:cubicBezTo>
                <a:cubicBezTo>
                  <a:pt x="112" y="135"/>
                  <a:pt x="112" y="134"/>
                  <a:pt x="113" y="134"/>
                </a:cubicBezTo>
                <a:cubicBezTo>
                  <a:pt x="113" y="133"/>
                  <a:pt x="113" y="133"/>
                  <a:pt x="113" y="133"/>
                </a:cubicBezTo>
                <a:cubicBezTo>
                  <a:pt x="113" y="133"/>
                  <a:pt x="113" y="133"/>
                  <a:pt x="113" y="133"/>
                </a:cubicBezTo>
                <a:cubicBezTo>
                  <a:pt x="113" y="132"/>
                  <a:pt x="113" y="132"/>
                  <a:pt x="113" y="131"/>
                </a:cubicBezTo>
                <a:cubicBezTo>
                  <a:pt x="113" y="132"/>
                  <a:pt x="113" y="132"/>
                  <a:pt x="113" y="132"/>
                </a:cubicBezTo>
                <a:cubicBezTo>
                  <a:pt x="114" y="131"/>
                  <a:pt x="114" y="132"/>
                  <a:pt x="114" y="132"/>
                </a:cubicBezTo>
                <a:cubicBezTo>
                  <a:pt x="114" y="132"/>
                  <a:pt x="114" y="131"/>
                  <a:pt x="114" y="130"/>
                </a:cubicBezTo>
                <a:cubicBezTo>
                  <a:pt x="114" y="129"/>
                  <a:pt x="115" y="127"/>
                  <a:pt x="115" y="125"/>
                </a:cubicBezTo>
                <a:cubicBezTo>
                  <a:pt x="115" y="127"/>
                  <a:pt x="115" y="127"/>
                  <a:pt x="116" y="124"/>
                </a:cubicBezTo>
                <a:cubicBezTo>
                  <a:pt x="116" y="122"/>
                  <a:pt x="117" y="118"/>
                  <a:pt x="118" y="116"/>
                </a:cubicBezTo>
                <a:cubicBezTo>
                  <a:pt x="118" y="114"/>
                  <a:pt x="118" y="114"/>
                  <a:pt x="117" y="123"/>
                </a:cubicBezTo>
                <a:cubicBezTo>
                  <a:pt x="117" y="120"/>
                  <a:pt x="118" y="116"/>
                  <a:pt x="119" y="114"/>
                </a:cubicBezTo>
                <a:cubicBezTo>
                  <a:pt x="120" y="111"/>
                  <a:pt x="120" y="113"/>
                  <a:pt x="120" y="117"/>
                </a:cubicBezTo>
                <a:cubicBezTo>
                  <a:pt x="120" y="119"/>
                  <a:pt x="119" y="121"/>
                  <a:pt x="119" y="124"/>
                </a:cubicBezTo>
                <a:cubicBezTo>
                  <a:pt x="118" y="127"/>
                  <a:pt x="118" y="123"/>
                  <a:pt x="118" y="121"/>
                </a:cubicBezTo>
                <a:cubicBezTo>
                  <a:pt x="118" y="120"/>
                  <a:pt x="118" y="121"/>
                  <a:pt x="117" y="126"/>
                </a:cubicBezTo>
                <a:cubicBezTo>
                  <a:pt x="117" y="126"/>
                  <a:pt x="117" y="126"/>
                  <a:pt x="117" y="126"/>
                </a:cubicBezTo>
                <a:cubicBezTo>
                  <a:pt x="118" y="125"/>
                  <a:pt x="118" y="126"/>
                  <a:pt x="118" y="128"/>
                </a:cubicBezTo>
                <a:cubicBezTo>
                  <a:pt x="118" y="129"/>
                  <a:pt x="118" y="131"/>
                  <a:pt x="118" y="133"/>
                </a:cubicBezTo>
                <a:cubicBezTo>
                  <a:pt x="118" y="133"/>
                  <a:pt x="118" y="134"/>
                  <a:pt x="118" y="134"/>
                </a:cubicBezTo>
                <a:cubicBezTo>
                  <a:pt x="118" y="135"/>
                  <a:pt x="118" y="136"/>
                  <a:pt x="117" y="137"/>
                </a:cubicBezTo>
                <a:cubicBezTo>
                  <a:pt x="117" y="140"/>
                  <a:pt x="117" y="142"/>
                  <a:pt x="116" y="144"/>
                </a:cubicBezTo>
                <a:cubicBezTo>
                  <a:pt x="115" y="150"/>
                  <a:pt x="116" y="141"/>
                  <a:pt x="116" y="139"/>
                </a:cubicBezTo>
                <a:cubicBezTo>
                  <a:pt x="115" y="150"/>
                  <a:pt x="113" y="161"/>
                  <a:pt x="112" y="172"/>
                </a:cubicBezTo>
                <a:cubicBezTo>
                  <a:pt x="111" y="179"/>
                  <a:pt x="110" y="186"/>
                  <a:pt x="109" y="194"/>
                </a:cubicBezTo>
                <a:cubicBezTo>
                  <a:pt x="108" y="202"/>
                  <a:pt x="108" y="210"/>
                  <a:pt x="107" y="217"/>
                </a:cubicBezTo>
                <a:cubicBezTo>
                  <a:pt x="108" y="212"/>
                  <a:pt x="108" y="216"/>
                  <a:pt x="108" y="219"/>
                </a:cubicBezTo>
                <a:cubicBezTo>
                  <a:pt x="109" y="223"/>
                  <a:pt x="109" y="227"/>
                  <a:pt x="109" y="225"/>
                </a:cubicBezTo>
                <a:cubicBezTo>
                  <a:pt x="109" y="226"/>
                  <a:pt x="108" y="228"/>
                  <a:pt x="108" y="229"/>
                </a:cubicBezTo>
                <a:cubicBezTo>
                  <a:pt x="108" y="230"/>
                  <a:pt x="108" y="230"/>
                  <a:pt x="107" y="230"/>
                </a:cubicBezTo>
                <a:cubicBezTo>
                  <a:pt x="107" y="231"/>
                  <a:pt x="107" y="233"/>
                  <a:pt x="107" y="234"/>
                </a:cubicBezTo>
                <a:cubicBezTo>
                  <a:pt x="107" y="234"/>
                  <a:pt x="107" y="234"/>
                  <a:pt x="107" y="235"/>
                </a:cubicBezTo>
                <a:cubicBezTo>
                  <a:pt x="107" y="235"/>
                  <a:pt x="106" y="236"/>
                  <a:pt x="106" y="236"/>
                </a:cubicBezTo>
                <a:cubicBezTo>
                  <a:pt x="106" y="238"/>
                  <a:pt x="106" y="239"/>
                  <a:pt x="106" y="240"/>
                </a:cubicBezTo>
                <a:cubicBezTo>
                  <a:pt x="106" y="242"/>
                  <a:pt x="106" y="243"/>
                  <a:pt x="105" y="244"/>
                </a:cubicBezTo>
                <a:cubicBezTo>
                  <a:pt x="105" y="244"/>
                  <a:pt x="105" y="244"/>
                  <a:pt x="105" y="245"/>
                </a:cubicBezTo>
                <a:cubicBezTo>
                  <a:pt x="105" y="246"/>
                  <a:pt x="105" y="247"/>
                  <a:pt x="105" y="248"/>
                </a:cubicBezTo>
                <a:cubicBezTo>
                  <a:pt x="104" y="249"/>
                  <a:pt x="104" y="251"/>
                  <a:pt x="102" y="254"/>
                </a:cubicBezTo>
                <a:cubicBezTo>
                  <a:pt x="103" y="253"/>
                  <a:pt x="104" y="253"/>
                  <a:pt x="104" y="250"/>
                </a:cubicBezTo>
                <a:cubicBezTo>
                  <a:pt x="104" y="253"/>
                  <a:pt x="104" y="254"/>
                  <a:pt x="103" y="256"/>
                </a:cubicBezTo>
                <a:cubicBezTo>
                  <a:pt x="104" y="257"/>
                  <a:pt x="104" y="257"/>
                  <a:pt x="104" y="257"/>
                </a:cubicBezTo>
                <a:cubicBezTo>
                  <a:pt x="105" y="257"/>
                  <a:pt x="105" y="258"/>
                  <a:pt x="105" y="261"/>
                </a:cubicBezTo>
                <a:cubicBezTo>
                  <a:pt x="105" y="262"/>
                  <a:pt x="105" y="261"/>
                  <a:pt x="104" y="261"/>
                </a:cubicBezTo>
                <a:cubicBezTo>
                  <a:pt x="105" y="262"/>
                  <a:pt x="105" y="263"/>
                  <a:pt x="105" y="266"/>
                </a:cubicBezTo>
                <a:cubicBezTo>
                  <a:pt x="106" y="264"/>
                  <a:pt x="107" y="262"/>
                  <a:pt x="108" y="260"/>
                </a:cubicBezTo>
                <a:cubicBezTo>
                  <a:pt x="107" y="261"/>
                  <a:pt x="108" y="261"/>
                  <a:pt x="107" y="262"/>
                </a:cubicBezTo>
                <a:cubicBezTo>
                  <a:pt x="108" y="260"/>
                  <a:pt x="109" y="258"/>
                  <a:pt x="110" y="255"/>
                </a:cubicBezTo>
                <a:cubicBezTo>
                  <a:pt x="110" y="254"/>
                  <a:pt x="111" y="253"/>
                  <a:pt x="111" y="252"/>
                </a:cubicBezTo>
                <a:cubicBezTo>
                  <a:pt x="113" y="248"/>
                  <a:pt x="114" y="243"/>
                  <a:pt x="116" y="238"/>
                </a:cubicBezTo>
                <a:cubicBezTo>
                  <a:pt x="118" y="230"/>
                  <a:pt x="120" y="224"/>
                  <a:pt x="122" y="217"/>
                </a:cubicBezTo>
                <a:cubicBezTo>
                  <a:pt x="120" y="229"/>
                  <a:pt x="122" y="220"/>
                  <a:pt x="124" y="215"/>
                </a:cubicBezTo>
                <a:cubicBezTo>
                  <a:pt x="125" y="214"/>
                  <a:pt x="125" y="213"/>
                  <a:pt x="125" y="214"/>
                </a:cubicBezTo>
                <a:cubicBezTo>
                  <a:pt x="125" y="213"/>
                  <a:pt x="125" y="213"/>
                  <a:pt x="125" y="213"/>
                </a:cubicBezTo>
                <a:cubicBezTo>
                  <a:pt x="126" y="210"/>
                  <a:pt x="126" y="210"/>
                  <a:pt x="126" y="210"/>
                </a:cubicBezTo>
                <a:cubicBezTo>
                  <a:pt x="126" y="210"/>
                  <a:pt x="126" y="210"/>
                  <a:pt x="126" y="210"/>
                </a:cubicBezTo>
                <a:cubicBezTo>
                  <a:pt x="129" y="199"/>
                  <a:pt x="129" y="199"/>
                  <a:pt x="129" y="199"/>
                </a:cubicBezTo>
                <a:cubicBezTo>
                  <a:pt x="129" y="202"/>
                  <a:pt x="128" y="206"/>
                  <a:pt x="127" y="210"/>
                </a:cubicBezTo>
                <a:cubicBezTo>
                  <a:pt x="127" y="211"/>
                  <a:pt x="127" y="212"/>
                  <a:pt x="127" y="213"/>
                </a:cubicBezTo>
                <a:cubicBezTo>
                  <a:pt x="127" y="214"/>
                  <a:pt x="127" y="215"/>
                  <a:pt x="126" y="216"/>
                </a:cubicBezTo>
                <a:cubicBezTo>
                  <a:pt x="125" y="222"/>
                  <a:pt x="125" y="227"/>
                  <a:pt x="124" y="233"/>
                </a:cubicBezTo>
                <a:cubicBezTo>
                  <a:pt x="124" y="237"/>
                  <a:pt x="123" y="244"/>
                  <a:pt x="122" y="250"/>
                </a:cubicBezTo>
                <a:cubicBezTo>
                  <a:pt x="123" y="247"/>
                  <a:pt x="123" y="247"/>
                  <a:pt x="123" y="247"/>
                </a:cubicBezTo>
                <a:cubicBezTo>
                  <a:pt x="124" y="246"/>
                  <a:pt x="122" y="252"/>
                  <a:pt x="122" y="256"/>
                </a:cubicBezTo>
                <a:cubicBezTo>
                  <a:pt x="123" y="253"/>
                  <a:pt x="124" y="252"/>
                  <a:pt x="126" y="248"/>
                </a:cubicBezTo>
                <a:cubicBezTo>
                  <a:pt x="125" y="250"/>
                  <a:pt x="124" y="252"/>
                  <a:pt x="125" y="251"/>
                </a:cubicBezTo>
                <a:cubicBezTo>
                  <a:pt x="127" y="248"/>
                  <a:pt x="129" y="245"/>
                  <a:pt x="132" y="239"/>
                </a:cubicBezTo>
                <a:cubicBezTo>
                  <a:pt x="132" y="238"/>
                  <a:pt x="132" y="238"/>
                  <a:pt x="133" y="237"/>
                </a:cubicBezTo>
                <a:cubicBezTo>
                  <a:pt x="133" y="237"/>
                  <a:pt x="133" y="237"/>
                  <a:pt x="133" y="237"/>
                </a:cubicBezTo>
                <a:cubicBezTo>
                  <a:pt x="133" y="235"/>
                  <a:pt x="134" y="234"/>
                  <a:pt x="134" y="233"/>
                </a:cubicBezTo>
                <a:cubicBezTo>
                  <a:pt x="134" y="233"/>
                  <a:pt x="134" y="233"/>
                  <a:pt x="134" y="233"/>
                </a:cubicBezTo>
                <a:cubicBezTo>
                  <a:pt x="134" y="233"/>
                  <a:pt x="135" y="232"/>
                  <a:pt x="135" y="232"/>
                </a:cubicBezTo>
                <a:cubicBezTo>
                  <a:pt x="135" y="232"/>
                  <a:pt x="135" y="231"/>
                  <a:pt x="135" y="231"/>
                </a:cubicBezTo>
                <a:cubicBezTo>
                  <a:pt x="137" y="225"/>
                  <a:pt x="140" y="218"/>
                  <a:pt x="143" y="211"/>
                </a:cubicBezTo>
                <a:cubicBezTo>
                  <a:pt x="144" y="208"/>
                  <a:pt x="144" y="206"/>
                  <a:pt x="145" y="204"/>
                </a:cubicBezTo>
                <a:cubicBezTo>
                  <a:pt x="144" y="209"/>
                  <a:pt x="144" y="209"/>
                  <a:pt x="144" y="209"/>
                </a:cubicBezTo>
                <a:cubicBezTo>
                  <a:pt x="145" y="206"/>
                  <a:pt x="147" y="202"/>
                  <a:pt x="149" y="197"/>
                </a:cubicBezTo>
                <a:cubicBezTo>
                  <a:pt x="149" y="199"/>
                  <a:pt x="148" y="201"/>
                  <a:pt x="148" y="203"/>
                </a:cubicBezTo>
                <a:cubicBezTo>
                  <a:pt x="147" y="206"/>
                  <a:pt x="146" y="209"/>
                  <a:pt x="146" y="211"/>
                </a:cubicBezTo>
                <a:cubicBezTo>
                  <a:pt x="146" y="212"/>
                  <a:pt x="146" y="213"/>
                  <a:pt x="146" y="213"/>
                </a:cubicBezTo>
                <a:cubicBezTo>
                  <a:pt x="146" y="212"/>
                  <a:pt x="146" y="212"/>
                  <a:pt x="147" y="211"/>
                </a:cubicBezTo>
                <a:cubicBezTo>
                  <a:pt x="147" y="210"/>
                  <a:pt x="148" y="209"/>
                  <a:pt x="149" y="206"/>
                </a:cubicBezTo>
                <a:cubicBezTo>
                  <a:pt x="149" y="207"/>
                  <a:pt x="148" y="209"/>
                  <a:pt x="148" y="211"/>
                </a:cubicBezTo>
                <a:cubicBezTo>
                  <a:pt x="148" y="214"/>
                  <a:pt x="147" y="217"/>
                  <a:pt x="147" y="220"/>
                </a:cubicBezTo>
                <a:cubicBezTo>
                  <a:pt x="148" y="211"/>
                  <a:pt x="145" y="219"/>
                  <a:pt x="143" y="223"/>
                </a:cubicBezTo>
                <a:cubicBezTo>
                  <a:pt x="144" y="223"/>
                  <a:pt x="144" y="224"/>
                  <a:pt x="144" y="224"/>
                </a:cubicBezTo>
                <a:cubicBezTo>
                  <a:pt x="140" y="234"/>
                  <a:pt x="146" y="226"/>
                  <a:pt x="142" y="240"/>
                </a:cubicBezTo>
                <a:cubicBezTo>
                  <a:pt x="141" y="239"/>
                  <a:pt x="141" y="239"/>
                  <a:pt x="141" y="239"/>
                </a:cubicBezTo>
                <a:cubicBezTo>
                  <a:pt x="141" y="240"/>
                  <a:pt x="141" y="241"/>
                  <a:pt x="141" y="241"/>
                </a:cubicBezTo>
                <a:cubicBezTo>
                  <a:pt x="140" y="243"/>
                  <a:pt x="140" y="244"/>
                  <a:pt x="139" y="245"/>
                </a:cubicBezTo>
                <a:cubicBezTo>
                  <a:pt x="141" y="245"/>
                  <a:pt x="141" y="245"/>
                  <a:pt x="141" y="245"/>
                </a:cubicBezTo>
                <a:cubicBezTo>
                  <a:pt x="141" y="245"/>
                  <a:pt x="141" y="246"/>
                  <a:pt x="141" y="246"/>
                </a:cubicBezTo>
                <a:cubicBezTo>
                  <a:pt x="140" y="250"/>
                  <a:pt x="140" y="250"/>
                  <a:pt x="140" y="250"/>
                </a:cubicBezTo>
                <a:cubicBezTo>
                  <a:pt x="142" y="246"/>
                  <a:pt x="142" y="246"/>
                  <a:pt x="142" y="246"/>
                </a:cubicBezTo>
                <a:cubicBezTo>
                  <a:pt x="142" y="246"/>
                  <a:pt x="142" y="246"/>
                  <a:pt x="142" y="246"/>
                </a:cubicBezTo>
                <a:cubicBezTo>
                  <a:pt x="144" y="246"/>
                  <a:pt x="144" y="246"/>
                  <a:pt x="144" y="246"/>
                </a:cubicBezTo>
                <a:cubicBezTo>
                  <a:pt x="144" y="244"/>
                  <a:pt x="145" y="242"/>
                  <a:pt x="145" y="240"/>
                </a:cubicBezTo>
                <a:cubicBezTo>
                  <a:pt x="146" y="239"/>
                  <a:pt x="146" y="238"/>
                  <a:pt x="147" y="237"/>
                </a:cubicBezTo>
                <a:cubicBezTo>
                  <a:pt x="149" y="236"/>
                  <a:pt x="144" y="243"/>
                  <a:pt x="145" y="243"/>
                </a:cubicBezTo>
                <a:cubicBezTo>
                  <a:pt x="149" y="236"/>
                  <a:pt x="151" y="228"/>
                  <a:pt x="156" y="222"/>
                </a:cubicBezTo>
                <a:cubicBezTo>
                  <a:pt x="155" y="225"/>
                  <a:pt x="152" y="230"/>
                  <a:pt x="151" y="233"/>
                </a:cubicBezTo>
                <a:cubicBezTo>
                  <a:pt x="156" y="227"/>
                  <a:pt x="156" y="226"/>
                  <a:pt x="160" y="220"/>
                </a:cubicBezTo>
                <a:cubicBezTo>
                  <a:pt x="159" y="221"/>
                  <a:pt x="159" y="221"/>
                  <a:pt x="159" y="221"/>
                </a:cubicBezTo>
                <a:cubicBezTo>
                  <a:pt x="164" y="213"/>
                  <a:pt x="164" y="213"/>
                  <a:pt x="164" y="213"/>
                </a:cubicBezTo>
                <a:cubicBezTo>
                  <a:pt x="167" y="209"/>
                  <a:pt x="167" y="209"/>
                  <a:pt x="167" y="209"/>
                </a:cubicBezTo>
                <a:cubicBezTo>
                  <a:pt x="165" y="212"/>
                  <a:pt x="165" y="212"/>
                  <a:pt x="165" y="212"/>
                </a:cubicBezTo>
                <a:cubicBezTo>
                  <a:pt x="166" y="207"/>
                  <a:pt x="169" y="202"/>
                  <a:pt x="172" y="197"/>
                </a:cubicBezTo>
                <a:cubicBezTo>
                  <a:pt x="170" y="203"/>
                  <a:pt x="173" y="195"/>
                  <a:pt x="174" y="195"/>
                </a:cubicBezTo>
                <a:cubicBezTo>
                  <a:pt x="173" y="201"/>
                  <a:pt x="170" y="207"/>
                  <a:pt x="168" y="214"/>
                </a:cubicBezTo>
                <a:cubicBezTo>
                  <a:pt x="165" y="220"/>
                  <a:pt x="162" y="227"/>
                  <a:pt x="160" y="235"/>
                </a:cubicBezTo>
                <a:cubicBezTo>
                  <a:pt x="156" y="249"/>
                  <a:pt x="156" y="249"/>
                  <a:pt x="156" y="249"/>
                </a:cubicBezTo>
                <a:cubicBezTo>
                  <a:pt x="166" y="238"/>
                  <a:pt x="166" y="238"/>
                  <a:pt x="166" y="238"/>
                </a:cubicBezTo>
                <a:cubicBezTo>
                  <a:pt x="168" y="236"/>
                  <a:pt x="170" y="234"/>
                  <a:pt x="172" y="231"/>
                </a:cubicBezTo>
                <a:cubicBezTo>
                  <a:pt x="176" y="226"/>
                  <a:pt x="179" y="222"/>
                  <a:pt x="182" y="218"/>
                </a:cubicBezTo>
                <a:cubicBezTo>
                  <a:pt x="185" y="214"/>
                  <a:pt x="187" y="209"/>
                  <a:pt x="192" y="202"/>
                </a:cubicBezTo>
                <a:cubicBezTo>
                  <a:pt x="192" y="202"/>
                  <a:pt x="192" y="202"/>
                  <a:pt x="192" y="202"/>
                </a:cubicBezTo>
                <a:cubicBezTo>
                  <a:pt x="193" y="201"/>
                  <a:pt x="193" y="201"/>
                  <a:pt x="193" y="201"/>
                </a:cubicBezTo>
                <a:cubicBezTo>
                  <a:pt x="193" y="202"/>
                  <a:pt x="193" y="202"/>
                  <a:pt x="193" y="202"/>
                </a:cubicBezTo>
                <a:cubicBezTo>
                  <a:pt x="195" y="200"/>
                  <a:pt x="192" y="204"/>
                  <a:pt x="191" y="206"/>
                </a:cubicBezTo>
                <a:cubicBezTo>
                  <a:pt x="191" y="206"/>
                  <a:pt x="191" y="206"/>
                  <a:pt x="191" y="206"/>
                </a:cubicBezTo>
                <a:cubicBezTo>
                  <a:pt x="192" y="205"/>
                  <a:pt x="193" y="205"/>
                  <a:pt x="193" y="204"/>
                </a:cubicBezTo>
                <a:cubicBezTo>
                  <a:pt x="193" y="206"/>
                  <a:pt x="193" y="207"/>
                  <a:pt x="192" y="208"/>
                </a:cubicBezTo>
                <a:cubicBezTo>
                  <a:pt x="193" y="208"/>
                  <a:pt x="193" y="208"/>
                  <a:pt x="193" y="208"/>
                </a:cubicBezTo>
                <a:cubicBezTo>
                  <a:pt x="194" y="205"/>
                  <a:pt x="194" y="205"/>
                  <a:pt x="194" y="205"/>
                </a:cubicBezTo>
                <a:cubicBezTo>
                  <a:pt x="194" y="206"/>
                  <a:pt x="194" y="205"/>
                  <a:pt x="194" y="203"/>
                </a:cubicBezTo>
                <a:cubicBezTo>
                  <a:pt x="194" y="203"/>
                  <a:pt x="195" y="202"/>
                  <a:pt x="195" y="202"/>
                </a:cubicBezTo>
                <a:cubicBezTo>
                  <a:pt x="198" y="198"/>
                  <a:pt x="200" y="195"/>
                  <a:pt x="203" y="191"/>
                </a:cubicBezTo>
                <a:cubicBezTo>
                  <a:pt x="203" y="191"/>
                  <a:pt x="203" y="191"/>
                  <a:pt x="203" y="191"/>
                </a:cubicBezTo>
                <a:cubicBezTo>
                  <a:pt x="204" y="190"/>
                  <a:pt x="204" y="189"/>
                  <a:pt x="204" y="189"/>
                </a:cubicBezTo>
                <a:cubicBezTo>
                  <a:pt x="204" y="190"/>
                  <a:pt x="205" y="189"/>
                  <a:pt x="207" y="187"/>
                </a:cubicBezTo>
                <a:cubicBezTo>
                  <a:pt x="207" y="187"/>
                  <a:pt x="207" y="187"/>
                  <a:pt x="207" y="187"/>
                </a:cubicBezTo>
                <a:cubicBezTo>
                  <a:pt x="209" y="183"/>
                  <a:pt x="209" y="183"/>
                  <a:pt x="211" y="180"/>
                </a:cubicBezTo>
                <a:cubicBezTo>
                  <a:pt x="211" y="179"/>
                  <a:pt x="211" y="179"/>
                  <a:pt x="211" y="179"/>
                </a:cubicBezTo>
                <a:cubicBezTo>
                  <a:pt x="211" y="179"/>
                  <a:pt x="211" y="178"/>
                  <a:pt x="212" y="178"/>
                </a:cubicBezTo>
                <a:cubicBezTo>
                  <a:pt x="210" y="176"/>
                  <a:pt x="210" y="176"/>
                  <a:pt x="210" y="176"/>
                </a:cubicBezTo>
                <a:cubicBezTo>
                  <a:pt x="209" y="176"/>
                  <a:pt x="209" y="176"/>
                  <a:pt x="209" y="176"/>
                </a:cubicBezTo>
                <a:cubicBezTo>
                  <a:pt x="209" y="177"/>
                  <a:pt x="208" y="177"/>
                  <a:pt x="208" y="178"/>
                </a:cubicBezTo>
                <a:cubicBezTo>
                  <a:pt x="208" y="177"/>
                  <a:pt x="208" y="177"/>
                  <a:pt x="209" y="176"/>
                </a:cubicBezTo>
                <a:cubicBezTo>
                  <a:pt x="210" y="176"/>
                  <a:pt x="210" y="176"/>
                  <a:pt x="210" y="176"/>
                </a:cubicBezTo>
                <a:cubicBezTo>
                  <a:pt x="212" y="178"/>
                  <a:pt x="212" y="178"/>
                  <a:pt x="212" y="178"/>
                </a:cubicBezTo>
                <a:cubicBezTo>
                  <a:pt x="212" y="179"/>
                  <a:pt x="212" y="181"/>
                  <a:pt x="211" y="183"/>
                </a:cubicBezTo>
                <a:cubicBezTo>
                  <a:pt x="213" y="179"/>
                  <a:pt x="213" y="179"/>
                  <a:pt x="213" y="179"/>
                </a:cubicBezTo>
                <a:cubicBezTo>
                  <a:pt x="210" y="176"/>
                  <a:pt x="210" y="176"/>
                  <a:pt x="210" y="176"/>
                </a:cubicBezTo>
                <a:cubicBezTo>
                  <a:pt x="208" y="175"/>
                  <a:pt x="208" y="175"/>
                  <a:pt x="208" y="175"/>
                </a:cubicBezTo>
                <a:cubicBezTo>
                  <a:pt x="205" y="180"/>
                  <a:pt x="203" y="185"/>
                  <a:pt x="200" y="190"/>
                </a:cubicBezTo>
                <a:cubicBezTo>
                  <a:pt x="200" y="191"/>
                  <a:pt x="199" y="192"/>
                  <a:pt x="199" y="192"/>
                </a:cubicBezTo>
                <a:cubicBezTo>
                  <a:pt x="199" y="192"/>
                  <a:pt x="199" y="192"/>
                  <a:pt x="199" y="192"/>
                </a:cubicBezTo>
                <a:cubicBezTo>
                  <a:pt x="199" y="191"/>
                  <a:pt x="200" y="190"/>
                  <a:pt x="200" y="189"/>
                </a:cubicBezTo>
                <a:cubicBezTo>
                  <a:pt x="201" y="187"/>
                  <a:pt x="201" y="186"/>
                  <a:pt x="202" y="185"/>
                </a:cubicBezTo>
                <a:cubicBezTo>
                  <a:pt x="201" y="186"/>
                  <a:pt x="201" y="186"/>
                  <a:pt x="200" y="187"/>
                </a:cubicBezTo>
                <a:cubicBezTo>
                  <a:pt x="199" y="189"/>
                  <a:pt x="199" y="191"/>
                  <a:pt x="198" y="193"/>
                </a:cubicBezTo>
                <a:cubicBezTo>
                  <a:pt x="197" y="194"/>
                  <a:pt x="197" y="195"/>
                  <a:pt x="196" y="197"/>
                </a:cubicBezTo>
                <a:cubicBezTo>
                  <a:pt x="196" y="197"/>
                  <a:pt x="196" y="197"/>
                  <a:pt x="195" y="198"/>
                </a:cubicBezTo>
                <a:cubicBezTo>
                  <a:pt x="195" y="198"/>
                  <a:pt x="194" y="199"/>
                  <a:pt x="193" y="200"/>
                </a:cubicBezTo>
                <a:cubicBezTo>
                  <a:pt x="193" y="200"/>
                  <a:pt x="193" y="200"/>
                  <a:pt x="193" y="199"/>
                </a:cubicBezTo>
                <a:cubicBezTo>
                  <a:pt x="189" y="206"/>
                  <a:pt x="189" y="206"/>
                  <a:pt x="189" y="206"/>
                </a:cubicBezTo>
                <a:cubicBezTo>
                  <a:pt x="190" y="204"/>
                  <a:pt x="187" y="206"/>
                  <a:pt x="190" y="202"/>
                </a:cubicBezTo>
                <a:cubicBezTo>
                  <a:pt x="185" y="208"/>
                  <a:pt x="181" y="214"/>
                  <a:pt x="178" y="218"/>
                </a:cubicBezTo>
                <a:cubicBezTo>
                  <a:pt x="176" y="220"/>
                  <a:pt x="174" y="222"/>
                  <a:pt x="173" y="223"/>
                </a:cubicBezTo>
                <a:cubicBezTo>
                  <a:pt x="173" y="222"/>
                  <a:pt x="173" y="222"/>
                  <a:pt x="173" y="222"/>
                </a:cubicBezTo>
                <a:cubicBezTo>
                  <a:pt x="161" y="237"/>
                  <a:pt x="173" y="225"/>
                  <a:pt x="164" y="236"/>
                </a:cubicBezTo>
                <a:cubicBezTo>
                  <a:pt x="164" y="236"/>
                  <a:pt x="164" y="236"/>
                  <a:pt x="164" y="236"/>
                </a:cubicBezTo>
                <a:cubicBezTo>
                  <a:pt x="160" y="238"/>
                  <a:pt x="160" y="238"/>
                  <a:pt x="160" y="238"/>
                </a:cubicBezTo>
                <a:cubicBezTo>
                  <a:pt x="162" y="236"/>
                  <a:pt x="162" y="236"/>
                  <a:pt x="162" y="236"/>
                </a:cubicBezTo>
                <a:cubicBezTo>
                  <a:pt x="168" y="228"/>
                  <a:pt x="168" y="228"/>
                  <a:pt x="168" y="228"/>
                </a:cubicBezTo>
                <a:cubicBezTo>
                  <a:pt x="168" y="225"/>
                  <a:pt x="168" y="225"/>
                  <a:pt x="168" y="225"/>
                </a:cubicBezTo>
                <a:cubicBezTo>
                  <a:pt x="169" y="223"/>
                  <a:pt x="170" y="220"/>
                  <a:pt x="170" y="221"/>
                </a:cubicBezTo>
                <a:cubicBezTo>
                  <a:pt x="172" y="213"/>
                  <a:pt x="169" y="222"/>
                  <a:pt x="170" y="217"/>
                </a:cubicBezTo>
                <a:cubicBezTo>
                  <a:pt x="170" y="216"/>
                  <a:pt x="171" y="215"/>
                  <a:pt x="171" y="214"/>
                </a:cubicBezTo>
                <a:cubicBezTo>
                  <a:pt x="173" y="210"/>
                  <a:pt x="175" y="204"/>
                  <a:pt x="176" y="199"/>
                </a:cubicBezTo>
                <a:cubicBezTo>
                  <a:pt x="176" y="199"/>
                  <a:pt x="177" y="198"/>
                  <a:pt x="177" y="197"/>
                </a:cubicBezTo>
                <a:cubicBezTo>
                  <a:pt x="178" y="194"/>
                  <a:pt x="179" y="191"/>
                  <a:pt x="180" y="191"/>
                </a:cubicBezTo>
                <a:cubicBezTo>
                  <a:pt x="181" y="187"/>
                  <a:pt x="177" y="199"/>
                  <a:pt x="179" y="189"/>
                </a:cubicBezTo>
                <a:cubicBezTo>
                  <a:pt x="181" y="188"/>
                  <a:pt x="182" y="186"/>
                  <a:pt x="182" y="183"/>
                </a:cubicBezTo>
                <a:cubicBezTo>
                  <a:pt x="184" y="180"/>
                  <a:pt x="187" y="177"/>
                  <a:pt x="186" y="178"/>
                </a:cubicBezTo>
                <a:cubicBezTo>
                  <a:pt x="187" y="178"/>
                  <a:pt x="187" y="177"/>
                  <a:pt x="187" y="177"/>
                </a:cubicBezTo>
                <a:cubicBezTo>
                  <a:pt x="184" y="175"/>
                  <a:pt x="184" y="175"/>
                  <a:pt x="184" y="175"/>
                </a:cubicBezTo>
                <a:cubicBezTo>
                  <a:pt x="185" y="175"/>
                  <a:pt x="185" y="175"/>
                  <a:pt x="185" y="175"/>
                </a:cubicBezTo>
                <a:cubicBezTo>
                  <a:pt x="186" y="170"/>
                  <a:pt x="186" y="170"/>
                  <a:pt x="186" y="170"/>
                </a:cubicBezTo>
                <a:cubicBezTo>
                  <a:pt x="186" y="170"/>
                  <a:pt x="186" y="170"/>
                  <a:pt x="186" y="170"/>
                </a:cubicBezTo>
                <a:cubicBezTo>
                  <a:pt x="183" y="174"/>
                  <a:pt x="183" y="174"/>
                  <a:pt x="183" y="174"/>
                </a:cubicBezTo>
                <a:cubicBezTo>
                  <a:pt x="183" y="174"/>
                  <a:pt x="183" y="175"/>
                  <a:pt x="183" y="175"/>
                </a:cubicBezTo>
                <a:cubicBezTo>
                  <a:pt x="182" y="174"/>
                  <a:pt x="182" y="174"/>
                  <a:pt x="182" y="174"/>
                </a:cubicBezTo>
                <a:cubicBezTo>
                  <a:pt x="182" y="174"/>
                  <a:pt x="182" y="174"/>
                  <a:pt x="182" y="174"/>
                </a:cubicBezTo>
                <a:cubicBezTo>
                  <a:pt x="183" y="173"/>
                  <a:pt x="183" y="173"/>
                  <a:pt x="183" y="173"/>
                </a:cubicBezTo>
                <a:cubicBezTo>
                  <a:pt x="182" y="174"/>
                  <a:pt x="182" y="174"/>
                  <a:pt x="182" y="174"/>
                </a:cubicBezTo>
                <a:cubicBezTo>
                  <a:pt x="182" y="174"/>
                  <a:pt x="182" y="174"/>
                  <a:pt x="182" y="174"/>
                </a:cubicBezTo>
                <a:cubicBezTo>
                  <a:pt x="180" y="173"/>
                  <a:pt x="180" y="173"/>
                  <a:pt x="180" y="173"/>
                </a:cubicBezTo>
                <a:cubicBezTo>
                  <a:pt x="180" y="177"/>
                  <a:pt x="178" y="179"/>
                  <a:pt x="177" y="182"/>
                </a:cubicBezTo>
                <a:cubicBezTo>
                  <a:pt x="174" y="187"/>
                  <a:pt x="170" y="193"/>
                  <a:pt x="167" y="197"/>
                </a:cubicBezTo>
                <a:cubicBezTo>
                  <a:pt x="168" y="198"/>
                  <a:pt x="164" y="205"/>
                  <a:pt x="159" y="212"/>
                </a:cubicBezTo>
                <a:cubicBezTo>
                  <a:pt x="158" y="216"/>
                  <a:pt x="156" y="219"/>
                  <a:pt x="154" y="222"/>
                </a:cubicBezTo>
                <a:cubicBezTo>
                  <a:pt x="154" y="222"/>
                  <a:pt x="150" y="227"/>
                  <a:pt x="146" y="234"/>
                </a:cubicBezTo>
                <a:cubicBezTo>
                  <a:pt x="146" y="229"/>
                  <a:pt x="148" y="222"/>
                  <a:pt x="149" y="216"/>
                </a:cubicBezTo>
                <a:cubicBezTo>
                  <a:pt x="150" y="217"/>
                  <a:pt x="150" y="218"/>
                  <a:pt x="149" y="223"/>
                </a:cubicBezTo>
                <a:cubicBezTo>
                  <a:pt x="151" y="215"/>
                  <a:pt x="151" y="215"/>
                  <a:pt x="151" y="215"/>
                </a:cubicBezTo>
                <a:cubicBezTo>
                  <a:pt x="151" y="214"/>
                  <a:pt x="151" y="213"/>
                  <a:pt x="151" y="211"/>
                </a:cubicBezTo>
                <a:cubicBezTo>
                  <a:pt x="152" y="210"/>
                  <a:pt x="152" y="208"/>
                  <a:pt x="153" y="205"/>
                </a:cubicBezTo>
                <a:cubicBezTo>
                  <a:pt x="153" y="208"/>
                  <a:pt x="153" y="208"/>
                  <a:pt x="153" y="208"/>
                </a:cubicBezTo>
                <a:cubicBezTo>
                  <a:pt x="156" y="197"/>
                  <a:pt x="157" y="186"/>
                  <a:pt x="162" y="173"/>
                </a:cubicBezTo>
                <a:cubicBezTo>
                  <a:pt x="161" y="172"/>
                  <a:pt x="159" y="176"/>
                  <a:pt x="158" y="176"/>
                </a:cubicBezTo>
                <a:cubicBezTo>
                  <a:pt x="159" y="173"/>
                  <a:pt x="161" y="168"/>
                  <a:pt x="159" y="171"/>
                </a:cubicBezTo>
                <a:cubicBezTo>
                  <a:pt x="159" y="170"/>
                  <a:pt x="160" y="169"/>
                  <a:pt x="160" y="168"/>
                </a:cubicBezTo>
                <a:cubicBezTo>
                  <a:pt x="160" y="168"/>
                  <a:pt x="161" y="169"/>
                  <a:pt x="160" y="171"/>
                </a:cubicBezTo>
                <a:cubicBezTo>
                  <a:pt x="160" y="170"/>
                  <a:pt x="161" y="168"/>
                  <a:pt x="161" y="166"/>
                </a:cubicBezTo>
                <a:cubicBezTo>
                  <a:pt x="162" y="165"/>
                  <a:pt x="162" y="165"/>
                  <a:pt x="162" y="165"/>
                </a:cubicBezTo>
                <a:cubicBezTo>
                  <a:pt x="161" y="170"/>
                  <a:pt x="161" y="170"/>
                  <a:pt x="161" y="170"/>
                </a:cubicBezTo>
                <a:cubicBezTo>
                  <a:pt x="163" y="165"/>
                  <a:pt x="162" y="166"/>
                  <a:pt x="162" y="164"/>
                </a:cubicBezTo>
                <a:cubicBezTo>
                  <a:pt x="163" y="163"/>
                  <a:pt x="163" y="163"/>
                  <a:pt x="163" y="162"/>
                </a:cubicBezTo>
                <a:cubicBezTo>
                  <a:pt x="164" y="161"/>
                  <a:pt x="165" y="159"/>
                  <a:pt x="165" y="160"/>
                </a:cubicBezTo>
                <a:cubicBezTo>
                  <a:pt x="165" y="161"/>
                  <a:pt x="163" y="164"/>
                  <a:pt x="163" y="166"/>
                </a:cubicBezTo>
                <a:cubicBezTo>
                  <a:pt x="165" y="160"/>
                  <a:pt x="167" y="154"/>
                  <a:pt x="169" y="152"/>
                </a:cubicBezTo>
                <a:cubicBezTo>
                  <a:pt x="168" y="152"/>
                  <a:pt x="168" y="152"/>
                  <a:pt x="168" y="151"/>
                </a:cubicBezTo>
                <a:cubicBezTo>
                  <a:pt x="168" y="150"/>
                  <a:pt x="169" y="149"/>
                  <a:pt x="169" y="149"/>
                </a:cubicBezTo>
                <a:cubicBezTo>
                  <a:pt x="168" y="148"/>
                  <a:pt x="168" y="148"/>
                  <a:pt x="168" y="148"/>
                </a:cubicBezTo>
                <a:cubicBezTo>
                  <a:pt x="168" y="148"/>
                  <a:pt x="168" y="148"/>
                  <a:pt x="168" y="148"/>
                </a:cubicBezTo>
                <a:cubicBezTo>
                  <a:pt x="164" y="147"/>
                  <a:pt x="164" y="147"/>
                  <a:pt x="164" y="147"/>
                </a:cubicBezTo>
                <a:cubicBezTo>
                  <a:pt x="164" y="147"/>
                  <a:pt x="164" y="147"/>
                  <a:pt x="164" y="147"/>
                </a:cubicBezTo>
                <a:cubicBezTo>
                  <a:pt x="164" y="147"/>
                  <a:pt x="164" y="147"/>
                  <a:pt x="164" y="147"/>
                </a:cubicBezTo>
                <a:cubicBezTo>
                  <a:pt x="163" y="148"/>
                  <a:pt x="163" y="150"/>
                  <a:pt x="162" y="152"/>
                </a:cubicBezTo>
                <a:cubicBezTo>
                  <a:pt x="160" y="155"/>
                  <a:pt x="161" y="152"/>
                  <a:pt x="159" y="156"/>
                </a:cubicBezTo>
                <a:cubicBezTo>
                  <a:pt x="158" y="159"/>
                  <a:pt x="155" y="165"/>
                  <a:pt x="156" y="166"/>
                </a:cubicBezTo>
                <a:cubicBezTo>
                  <a:pt x="155" y="169"/>
                  <a:pt x="154" y="169"/>
                  <a:pt x="153" y="170"/>
                </a:cubicBezTo>
                <a:cubicBezTo>
                  <a:pt x="153" y="173"/>
                  <a:pt x="150" y="179"/>
                  <a:pt x="148" y="183"/>
                </a:cubicBezTo>
                <a:cubicBezTo>
                  <a:pt x="147" y="186"/>
                  <a:pt x="147" y="188"/>
                  <a:pt x="147" y="188"/>
                </a:cubicBezTo>
                <a:cubicBezTo>
                  <a:pt x="147" y="189"/>
                  <a:pt x="147" y="190"/>
                  <a:pt x="147" y="189"/>
                </a:cubicBezTo>
                <a:cubicBezTo>
                  <a:pt x="148" y="188"/>
                  <a:pt x="148" y="188"/>
                  <a:pt x="148" y="188"/>
                </a:cubicBezTo>
                <a:cubicBezTo>
                  <a:pt x="148" y="188"/>
                  <a:pt x="148" y="188"/>
                  <a:pt x="148" y="188"/>
                </a:cubicBezTo>
                <a:cubicBezTo>
                  <a:pt x="146" y="193"/>
                  <a:pt x="144" y="198"/>
                  <a:pt x="143" y="202"/>
                </a:cubicBezTo>
                <a:cubicBezTo>
                  <a:pt x="141" y="205"/>
                  <a:pt x="140" y="208"/>
                  <a:pt x="139" y="210"/>
                </a:cubicBezTo>
                <a:cubicBezTo>
                  <a:pt x="138" y="211"/>
                  <a:pt x="138" y="212"/>
                  <a:pt x="137" y="213"/>
                </a:cubicBezTo>
                <a:cubicBezTo>
                  <a:pt x="137" y="214"/>
                  <a:pt x="137" y="214"/>
                  <a:pt x="137" y="214"/>
                </a:cubicBezTo>
                <a:cubicBezTo>
                  <a:pt x="137" y="215"/>
                  <a:pt x="137" y="215"/>
                  <a:pt x="137" y="215"/>
                </a:cubicBezTo>
                <a:cubicBezTo>
                  <a:pt x="136" y="215"/>
                  <a:pt x="136" y="216"/>
                  <a:pt x="136" y="217"/>
                </a:cubicBezTo>
                <a:cubicBezTo>
                  <a:pt x="136" y="217"/>
                  <a:pt x="135" y="218"/>
                  <a:pt x="135" y="219"/>
                </a:cubicBezTo>
                <a:cubicBezTo>
                  <a:pt x="135" y="220"/>
                  <a:pt x="134" y="221"/>
                  <a:pt x="133" y="222"/>
                </a:cubicBezTo>
                <a:cubicBezTo>
                  <a:pt x="133" y="223"/>
                  <a:pt x="133" y="223"/>
                  <a:pt x="133" y="224"/>
                </a:cubicBezTo>
                <a:cubicBezTo>
                  <a:pt x="133" y="224"/>
                  <a:pt x="133" y="224"/>
                  <a:pt x="133" y="225"/>
                </a:cubicBezTo>
                <a:cubicBezTo>
                  <a:pt x="132" y="225"/>
                  <a:pt x="132" y="226"/>
                  <a:pt x="132" y="226"/>
                </a:cubicBezTo>
                <a:cubicBezTo>
                  <a:pt x="132" y="226"/>
                  <a:pt x="132" y="227"/>
                  <a:pt x="132" y="227"/>
                </a:cubicBezTo>
                <a:cubicBezTo>
                  <a:pt x="132" y="226"/>
                  <a:pt x="132" y="226"/>
                  <a:pt x="132" y="226"/>
                </a:cubicBezTo>
                <a:cubicBezTo>
                  <a:pt x="132" y="225"/>
                  <a:pt x="132" y="225"/>
                  <a:pt x="132" y="225"/>
                </a:cubicBezTo>
                <a:cubicBezTo>
                  <a:pt x="133" y="224"/>
                  <a:pt x="133" y="224"/>
                  <a:pt x="133" y="224"/>
                </a:cubicBezTo>
                <a:cubicBezTo>
                  <a:pt x="133" y="223"/>
                  <a:pt x="133" y="223"/>
                  <a:pt x="133" y="223"/>
                </a:cubicBezTo>
                <a:cubicBezTo>
                  <a:pt x="133" y="224"/>
                  <a:pt x="133" y="224"/>
                  <a:pt x="133" y="224"/>
                </a:cubicBezTo>
                <a:cubicBezTo>
                  <a:pt x="132" y="224"/>
                  <a:pt x="132" y="224"/>
                  <a:pt x="132" y="225"/>
                </a:cubicBezTo>
                <a:cubicBezTo>
                  <a:pt x="132" y="225"/>
                  <a:pt x="132" y="226"/>
                  <a:pt x="132" y="226"/>
                </a:cubicBezTo>
                <a:cubicBezTo>
                  <a:pt x="132" y="226"/>
                  <a:pt x="131" y="227"/>
                  <a:pt x="131" y="227"/>
                </a:cubicBezTo>
                <a:cubicBezTo>
                  <a:pt x="131" y="227"/>
                  <a:pt x="131" y="227"/>
                  <a:pt x="131" y="228"/>
                </a:cubicBezTo>
                <a:cubicBezTo>
                  <a:pt x="131" y="228"/>
                  <a:pt x="131" y="228"/>
                  <a:pt x="131" y="228"/>
                </a:cubicBezTo>
                <a:cubicBezTo>
                  <a:pt x="130" y="231"/>
                  <a:pt x="129" y="234"/>
                  <a:pt x="127" y="237"/>
                </a:cubicBezTo>
                <a:cubicBezTo>
                  <a:pt x="128" y="234"/>
                  <a:pt x="128" y="231"/>
                  <a:pt x="128" y="232"/>
                </a:cubicBezTo>
                <a:cubicBezTo>
                  <a:pt x="128" y="231"/>
                  <a:pt x="128" y="229"/>
                  <a:pt x="129" y="227"/>
                </a:cubicBezTo>
                <a:cubicBezTo>
                  <a:pt x="129" y="227"/>
                  <a:pt x="129" y="227"/>
                  <a:pt x="129" y="227"/>
                </a:cubicBezTo>
                <a:cubicBezTo>
                  <a:pt x="129" y="226"/>
                  <a:pt x="129" y="225"/>
                  <a:pt x="130" y="224"/>
                </a:cubicBezTo>
                <a:cubicBezTo>
                  <a:pt x="130" y="222"/>
                  <a:pt x="131" y="219"/>
                  <a:pt x="132" y="218"/>
                </a:cubicBezTo>
                <a:cubicBezTo>
                  <a:pt x="132" y="215"/>
                  <a:pt x="132" y="215"/>
                  <a:pt x="133" y="211"/>
                </a:cubicBezTo>
                <a:cubicBezTo>
                  <a:pt x="133" y="210"/>
                  <a:pt x="133" y="209"/>
                  <a:pt x="133" y="208"/>
                </a:cubicBezTo>
                <a:cubicBezTo>
                  <a:pt x="134" y="207"/>
                  <a:pt x="134" y="205"/>
                  <a:pt x="134" y="204"/>
                </a:cubicBezTo>
                <a:cubicBezTo>
                  <a:pt x="135" y="206"/>
                  <a:pt x="136" y="200"/>
                  <a:pt x="134" y="206"/>
                </a:cubicBezTo>
                <a:cubicBezTo>
                  <a:pt x="134" y="206"/>
                  <a:pt x="134" y="207"/>
                  <a:pt x="134" y="207"/>
                </a:cubicBezTo>
                <a:cubicBezTo>
                  <a:pt x="134" y="207"/>
                  <a:pt x="134" y="206"/>
                  <a:pt x="135" y="206"/>
                </a:cubicBezTo>
                <a:cubicBezTo>
                  <a:pt x="135" y="203"/>
                  <a:pt x="136" y="200"/>
                  <a:pt x="137" y="198"/>
                </a:cubicBezTo>
                <a:cubicBezTo>
                  <a:pt x="137" y="197"/>
                  <a:pt x="137" y="196"/>
                  <a:pt x="137" y="195"/>
                </a:cubicBezTo>
                <a:cubicBezTo>
                  <a:pt x="137" y="194"/>
                  <a:pt x="137" y="193"/>
                  <a:pt x="137" y="192"/>
                </a:cubicBezTo>
                <a:cubicBezTo>
                  <a:pt x="137" y="193"/>
                  <a:pt x="138" y="191"/>
                  <a:pt x="139" y="190"/>
                </a:cubicBezTo>
                <a:cubicBezTo>
                  <a:pt x="139" y="190"/>
                  <a:pt x="139" y="190"/>
                  <a:pt x="139" y="189"/>
                </a:cubicBezTo>
                <a:cubicBezTo>
                  <a:pt x="139" y="189"/>
                  <a:pt x="139" y="188"/>
                  <a:pt x="139" y="187"/>
                </a:cubicBezTo>
                <a:cubicBezTo>
                  <a:pt x="139" y="186"/>
                  <a:pt x="140" y="186"/>
                  <a:pt x="140" y="186"/>
                </a:cubicBezTo>
                <a:cubicBezTo>
                  <a:pt x="140" y="185"/>
                  <a:pt x="140" y="185"/>
                  <a:pt x="140" y="184"/>
                </a:cubicBezTo>
                <a:cubicBezTo>
                  <a:pt x="140" y="184"/>
                  <a:pt x="140" y="185"/>
                  <a:pt x="139" y="185"/>
                </a:cubicBezTo>
                <a:cubicBezTo>
                  <a:pt x="139" y="186"/>
                  <a:pt x="139" y="186"/>
                  <a:pt x="139" y="187"/>
                </a:cubicBezTo>
                <a:cubicBezTo>
                  <a:pt x="138" y="188"/>
                  <a:pt x="138" y="189"/>
                  <a:pt x="138" y="189"/>
                </a:cubicBezTo>
                <a:cubicBezTo>
                  <a:pt x="138" y="188"/>
                  <a:pt x="138" y="187"/>
                  <a:pt x="138" y="186"/>
                </a:cubicBezTo>
                <a:cubicBezTo>
                  <a:pt x="139" y="185"/>
                  <a:pt x="139" y="184"/>
                  <a:pt x="139" y="183"/>
                </a:cubicBezTo>
                <a:cubicBezTo>
                  <a:pt x="139" y="182"/>
                  <a:pt x="140" y="180"/>
                  <a:pt x="140" y="178"/>
                </a:cubicBezTo>
                <a:cubicBezTo>
                  <a:pt x="140" y="177"/>
                  <a:pt x="140" y="177"/>
                  <a:pt x="141" y="176"/>
                </a:cubicBezTo>
                <a:cubicBezTo>
                  <a:pt x="141" y="178"/>
                  <a:pt x="141" y="178"/>
                  <a:pt x="141" y="178"/>
                </a:cubicBezTo>
                <a:cubicBezTo>
                  <a:pt x="142" y="179"/>
                  <a:pt x="142" y="179"/>
                  <a:pt x="142" y="179"/>
                </a:cubicBezTo>
                <a:cubicBezTo>
                  <a:pt x="148" y="157"/>
                  <a:pt x="146" y="139"/>
                  <a:pt x="152" y="123"/>
                </a:cubicBezTo>
                <a:cubicBezTo>
                  <a:pt x="153" y="117"/>
                  <a:pt x="149" y="135"/>
                  <a:pt x="149" y="129"/>
                </a:cubicBezTo>
                <a:cubicBezTo>
                  <a:pt x="150" y="125"/>
                  <a:pt x="152" y="120"/>
                  <a:pt x="153" y="116"/>
                </a:cubicBezTo>
                <a:cubicBezTo>
                  <a:pt x="146" y="115"/>
                  <a:pt x="146" y="115"/>
                  <a:pt x="146" y="115"/>
                </a:cubicBezTo>
                <a:cubicBezTo>
                  <a:pt x="145" y="117"/>
                  <a:pt x="144" y="118"/>
                  <a:pt x="144" y="120"/>
                </a:cubicBezTo>
                <a:cubicBezTo>
                  <a:pt x="143" y="121"/>
                  <a:pt x="142" y="123"/>
                  <a:pt x="142" y="124"/>
                </a:cubicBezTo>
                <a:cubicBezTo>
                  <a:pt x="142" y="124"/>
                  <a:pt x="142" y="124"/>
                  <a:pt x="142" y="125"/>
                </a:cubicBezTo>
                <a:cubicBezTo>
                  <a:pt x="139" y="133"/>
                  <a:pt x="139" y="136"/>
                  <a:pt x="138" y="140"/>
                </a:cubicBezTo>
                <a:cubicBezTo>
                  <a:pt x="138" y="140"/>
                  <a:pt x="138" y="140"/>
                  <a:pt x="138" y="140"/>
                </a:cubicBezTo>
                <a:cubicBezTo>
                  <a:pt x="138" y="141"/>
                  <a:pt x="138" y="143"/>
                  <a:pt x="137" y="144"/>
                </a:cubicBezTo>
                <a:cubicBezTo>
                  <a:pt x="137" y="145"/>
                  <a:pt x="137" y="145"/>
                  <a:pt x="137" y="146"/>
                </a:cubicBezTo>
                <a:cubicBezTo>
                  <a:pt x="137" y="146"/>
                  <a:pt x="137" y="146"/>
                  <a:pt x="137" y="146"/>
                </a:cubicBezTo>
                <a:cubicBezTo>
                  <a:pt x="137" y="148"/>
                  <a:pt x="136" y="150"/>
                  <a:pt x="135" y="152"/>
                </a:cubicBezTo>
                <a:cubicBezTo>
                  <a:pt x="136" y="151"/>
                  <a:pt x="136" y="151"/>
                  <a:pt x="137" y="151"/>
                </a:cubicBezTo>
                <a:cubicBezTo>
                  <a:pt x="137" y="151"/>
                  <a:pt x="137" y="152"/>
                  <a:pt x="136" y="156"/>
                </a:cubicBezTo>
                <a:cubicBezTo>
                  <a:pt x="136" y="157"/>
                  <a:pt x="136" y="157"/>
                  <a:pt x="136" y="157"/>
                </a:cubicBezTo>
                <a:cubicBezTo>
                  <a:pt x="136" y="157"/>
                  <a:pt x="136" y="157"/>
                  <a:pt x="136" y="157"/>
                </a:cubicBezTo>
                <a:cubicBezTo>
                  <a:pt x="136" y="158"/>
                  <a:pt x="136" y="158"/>
                  <a:pt x="136" y="158"/>
                </a:cubicBezTo>
                <a:cubicBezTo>
                  <a:pt x="136" y="159"/>
                  <a:pt x="136" y="159"/>
                  <a:pt x="136" y="159"/>
                </a:cubicBezTo>
                <a:cubicBezTo>
                  <a:pt x="135" y="160"/>
                  <a:pt x="135" y="160"/>
                  <a:pt x="135" y="160"/>
                </a:cubicBezTo>
                <a:cubicBezTo>
                  <a:pt x="135" y="161"/>
                  <a:pt x="135" y="161"/>
                  <a:pt x="135" y="161"/>
                </a:cubicBezTo>
                <a:cubicBezTo>
                  <a:pt x="135" y="161"/>
                  <a:pt x="135" y="161"/>
                  <a:pt x="135" y="161"/>
                </a:cubicBezTo>
                <a:cubicBezTo>
                  <a:pt x="134" y="165"/>
                  <a:pt x="132" y="167"/>
                  <a:pt x="132" y="168"/>
                </a:cubicBezTo>
                <a:cubicBezTo>
                  <a:pt x="131" y="168"/>
                  <a:pt x="131" y="168"/>
                  <a:pt x="131" y="168"/>
                </a:cubicBezTo>
                <a:cubicBezTo>
                  <a:pt x="131" y="168"/>
                  <a:pt x="131" y="167"/>
                  <a:pt x="131" y="165"/>
                </a:cubicBezTo>
                <a:cubicBezTo>
                  <a:pt x="132" y="162"/>
                  <a:pt x="132" y="161"/>
                  <a:pt x="133" y="161"/>
                </a:cubicBezTo>
                <a:cubicBezTo>
                  <a:pt x="133" y="161"/>
                  <a:pt x="133" y="161"/>
                  <a:pt x="133" y="161"/>
                </a:cubicBezTo>
                <a:cubicBezTo>
                  <a:pt x="133" y="160"/>
                  <a:pt x="133" y="159"/>
                  <a:pt x="133" y="158"/>
                </a:cubicBezTo>
                <a:cubicBezTo>
                  <a:pt x="134" y="156"/>
                  <a:pt x="134" y="155"/>
                  <a:pt x="133" y="158"/>
                </a:cubicBezTo>
                <a:cubicBezTo>
                  <a:pt x="133" y="158"/>
                  <a:pt x="133" y="158"/>
                  <a:pt x="133" y="158"/>
                </a:cubicBezTo>
                <a:cubicBezTo>
                  <a:pt x="133" y="159"/>
                  <a:pt x="133" y="159"/>
                  <a:pt x="133" y="159"/>
                </a:cubicBezTo>
                <a:cubicBezTo>
                  <a:pt x="133" y="160"/>
                  <a:pt x="132" y="160"/>
                  <a:pt x="132" y="161"/>
                </a:cubicBezTo>
                <a:cubicBezTo>
                  <a:pt x="131" y="165"/>
                  <a:pt x="129" y="170"/>
                  <a:pt x="128" y="173"/>
                </a:cubicBezTo>
                <a:cubicBezTo>
                  <a:pt x="128" y="173"/>
                  <a:pt x="128" y="173"/>
                  <a:pt x="128" y="173"/>
                </a:cubicBezTo>
                <a:cubicBezTo>
                  <a:pt x="127" y="174"/>
                  <a:pt x="127" y="175"/>
                  <a:pt x="127" y="174"/>
                </a:cubicBezTo>
                <a:cubicBezTo>
                  <a:pt x="125" y="181"/>
                  <a:pt x="127" y="177"/>
                  <a:pt x="129" y="172"/>
                </a:cubicBezTo>
                <a:cubicBezTo>
                  <a:pt x="128" y="173"/>
                  <a:pt x="128" y="175"/>
                  <a:pt x="127" y="176"/>
                </a:cubicBezTo>
                <a:cubicBezTo>
                  <a:pt x="127" y="177"/>
                  <a:pt x="126" y="179"/>
                  <a:pt x="126" y="180"/>
                </a:cubicBezTo>
                <a:cubicBezTo>
                  <a:pt x="126" y="181"/>
                  <a:pt x="126" y="181"/>
                  <a:pt x="125" y="182"/>
                </a:cubicBezTo>
                <a:cubicBezTo>
                  <a:pt x="125" y="182"/>
                  <a:pt x="125" y="182"/>
                  <a:pt x="125" y="183"/>
                </a:cubicBezTo>
                <a:cubicBezTo>
                  <a:pt x="125" y="183"/>
                  <a:pt x="125" y="183"/>
                  <a:pt x="125" y="183"/>
                </a:cubicBezTo>
                <a:cubicBezTo>
                  <a:pt x="125" y="183"/>
                  <a:pt x="125" y="183"/>
                  <a:pt x="125" y="183"/>
                </a:cubicBezTo>
                <a:cubicBezTo>
                  <a:pt x="125" y="183"/>
                  <a:pt x="125" y="183"/>
                  <a:pt x="125" y="184"/>
                </a:cubicBezTo>
                <a:cubicBezTo>
                  <a:pt x="125" y="185"/>
                  <a:pt x="124" y="187"/>
                  <a:pt x="124" y="188"/>
                </a:cubicBezTo>
                <a:cubicBezTo>
                  <a:pt x="123" y="188"/>
                  <a:pt x="123" y="189"/>
                  <a:pt x="123" y="189"/>
                </a:cubicBezTo>
                <a:cubicBezTo>
                  <a:pt x="123" y="189"/>
                  <a:pt x="123" y="189"/>
                  <a:pt x="123" y="190"/>
                </a:cubicBezTo>
                <a:cubicBezTo>
                  <a:pt x="123" y="190"/>
                  <a:pt x="124" y="191"/>
                  <a:pt x="123" y="192"/>
                </a:cubicBezTo>
                <a:cubicBezTo>
                  <a:pt x="121" y="198"/>
                  <a:pt x="122" y="200"/>
                  <a:pt x="119" y="209"/>
                </a:cubicBezTo>
                <a:cubicBezTo>
                  <a:pt x="119" y="209"/>
                  <a:pt x="119" y="210"/>
                  <a:pt x="119" y="210"/>
                </a:cubicBezTo>
                <a:cubicBezTo>
                  <a:pt x="119" y="210"/>
                  <a:pt x="119" y="206"/>
                  <a:pt x="120" y="204"/>
                </a:cubicBezTo>
                <a:cubicBezTo>
                  <a:pt x="120" y="203"/>
                  <a:pt x="120" y="202"/>
                  <a:pt x="119" y="208"/>
                </a:cubicBezTo>
                <a:cubicBezTo>
                  <a:pt x="118" y="208"/>
                  <a:pt x="119" y="205"/>
                  <a:pt x="119" y="201"/>
                </a:cubicBezTo>
                <a:cubicBezTo>
                  <a:pt x="120" y="200"/>
                  <a:pt x="120" y="196"/>
                  <a:pt x="121" y="193"/>
                </a:cubicBezTo>
                <a:cubicBezTo>
                  <a:pt x="120" y="198"/>
                  <a:pt x="119" y="199"/>
                  <a:pt x="120" y="197"/>
                </a:cubicBezTo>
                <a:cubicBezTo>
                  <a:pt x="120" y="196"/>
                  <a:pt x="121" y="191"/>
                  <a:pt x="121" y="190"/>
                </a:cubicBezTo>
                <a:cubicBezTo>
                  <a:pt x="121" y="189"/>
                  <a:pt x="121" y="189"/>
                  <a:pt x="121" y="189"/>
                </a:cubicBezTo>
                <a:cubicBezTo>
                  <a:pt x="121" y="188"/>
                  <a:pt x="121" y="188"/>
                  <a:pt x="121" y="188"/>
                </a:cubicBezTo>
                <a:cubicBezTo>
                  <a:pt x="122" y="187"/>
                  <a:pt x="122" y="187"/>
                  <a:pt x="122" y="187"/>
                </a:cubicBezTo>
                <a:cubicBezTo>
                  <a:pt x="121" y="187"/>
                  <a:pt x="121" y="188"/>
                  <a:pt x="121" y="188"/>
                </a:cubicBezTo>
                <a:cubicBezTo>
                  <a:pt x="121" y="188"/>
                  <a:pt x="121" y="189"/>
                  <a:pt x="121" y="189"/>
                </a:cubicBezTo>
                <a:cubicBezTo>
                  <a:pt x="121" y="189"/>
                  <a:pt x="121" y="189"/>
                  <a:pt x="121" y="189"/>
                </a:cubicBezTo>
                <a:cubicBezTo>
                  <a:pt x="121" y="189"/>
                  <a:pt x="121" y="189"/>
                  <a:pt x="121" y="189"/>
                </a:cubicBezTo>
                <a:cubicBezTo>
                  <a:pt x="121" y="191"/>
                  <a:pt x="121" y="191"/>
                  <a:pt x="121" y="191"/>
                </a:cubicBezTo>
                <a:cubicBezTo>
                  <a:pt x="119" y="201"/>
                  <a:pt x="119" y="201"/>
                  <a:pt x="119" y="201"/>
                </a:cubicBezTo>
                <a:cubicBezTo>
                  <a:pt x="119" y="200"/>
                  <a:pt x="119" y="200"/>
                  <a:pt x="119" y="200"/>
                </a:cubicBezTo>
                <a:cubicBezTo>
                  <a:pt x="119" y="198"/>
                  <a:pt x="119" y="197"/>
                  <a:pt x="120" y="193"/>
                </a:cubicBezTo>
                <a:cubicBezTo>
                  <a:pt x="118" y="206"/>
                  <a:pt x="118" y="204"/>
                  <a:pt x="117" y="207"/>
                </a:cubicBezTo>
                <a:cubicBezTo>
                  <a:pt x="116" y="213"/>
                  <a:pt x="115" y="219"/>
                  <a:pt x="114" y="222"/>
                </a:cubicBezTo>
                <a:cubicBezTo>
                  <a:pt x="115" y="217"/>
                  <a:pt x="115" y="217"/>
                  <a:pt x="115" y="216"/>
                </a:cubicBezTo>
                <a:cubicBezTo>
                  <a:pt x="115" y="214"/>
                  <a:pt x="115" y="212"/>
                  <a:pt x="117" y="205"/>
                </a:cubicBezTo>
                <a:cubicBezTo>
                  <a:pt x="116" y="211"/>
                  <a:pt x="117" y="207"/>
                  <a:pt x="118" y="203"/>
                </a:cubicBezTo>
                <a:cubicBezTo>
                  <a:pt x="118" y="199"/>
                  <a:pt x="119" y="195"/>
                  <a:pt x="120" y="194"/>
                </a:cubicBezTo>
                <a:cubicBezTo>
                  <a:pt x="120" y="194"/>
                  <a:pt x="120" y="193"/>
                  <a:pt x="120" y="192"/>
                </a:cubicBezTo>
                <a:cubicBezTo>
                  <a:pt x="120" y="191"/>
                  <a:pt x="121" y="190"/>
                  <a:pt x="121" y="189"/>
                </a:cubicBezTo>
                <a:cubicBezTo>
                  <a:pt x="121" y="189"/>
                  <a:pt x="121" y="189"/>
                  <a:pt x="121" y="189"/>
                </a:cubicBezTo>
                <a:cubicBezTo>
                  <a:pt x="121" y="188"/>
                  <a:pt x="121" y="188"/>
                  <a:pt x="121" y="188"/>
                </a:cubicBezTo>
                <a:cubicBezTo>
                  <a:pt x="122" y="183"/>
                  <a:pt x="122" y="185"/>
                  <a:pt x="121" y="188"/>
                </a:cubicBezTo>
                <a:cubicBezTo>
                  <a:pt x="121" y="188"/>
                  <a:pt x="121" y="188"/>
                  <a:pt x="121" y="189"/>
                </a:cubicBezTo>
                <a:cubicBezTo>
                  <a:pt x="120" y="192"/>
                  <a:pt x="118" y="197"/>
                  <a:pt x="119" y="195"/>
                </a:cubicBezTo>
                <a:cubicBezTo>
                  <a:pt x="119" y="194"/>
                  <a:pt x="119" y="194"/>
                  <a:pt x="119" y="194"/>
                </a:cubicBezTo>
                <a:cubicBezTo>
                  <a:pt x="119" y="192"/>
                  <a:pt x="120" y="190"/>
                  <a:pt x="120" y="188"/>
                </a:cubicBezTo>
                <a:cubicBezTo>
                  <a:pt x="120" y="188"/>
                  <a:pt x="120" y="188"/>
                  <a:pt x="120" y="188"/>
                </a:cubicBezTo>
                <a:cubicBezTo>
                  <a:pt x="120" y="188"/>
                  <a:pt x="120" y="188"/>
                  <a:pt x="120" y="188"/>
                </a:cubicBezTo>
                <a:cubicBezTo>
                  <a:pt x="121" y="186"/>
                  <a:pt x="121" y="185"/>
                  <a:pt x="121" y="185"/>
                </a:cubicBezTo>
                <a:cubicBezTo>
                  <a:pt x="121" y="186"/>
                  <a:pt x="121" y="187"/>
                  <a:pt x="120" y="188"/>
                </a:cubicBezTo>
                <a:cubicBezTo>
                  <a:pt x="120" y="188"/>
                  <a:pt x="120" y="188"/>
                  <a:pt x="120" y="188"/>
                </a:cubicBezTo>
                <a:cubicBezTo>
                  <a:pt x="120" y="191"/>
                  <a:pt x="118" y="194"/>
                  <a:pt x="118" y="194"/>
                </a:cubicBezTo>
                <a:cubicBezTo>
                  <a:pt x="119" y="190"/>
                  <a:pt x="119" y="190"/>
                  <a:pt x="119" y="189"/>
                </a:cubicBezTo>
                <a:cubicBezTo>
                  <a:pt x="119" y="189"/>
                  <a:pt x="118" y="189"/>
                  <a:pt x="119" y="187"/>
                </a:cubicBezTo>
                <a:cubicBezTo>
                  <a:pt x="118" y="191"/>
                  <a:pt x="118" y="191"/>
                  <a:pt x="118" y="191"/>
                </a:cubicBezTo>
                <a:cubicBezTo>
                  <a:pt x="117" y="193"/>
                  <a:pt x="117" y="189"/>
                  <a:pt x="118" y="185"/>
                </a:cubicBezTo>
                <a:cubicBezTo>
                  <a:pt x="118" y="184"/>
                  <a:pt x="118" y="188"/>
                  <a:pt x="118" y="186"/>
                </a:cubicBezTo>
                <a:cubicBezTo>
                  <a:pt x="118" y="185"/>
                  <a:pt x="118" y="181"/>
                  <a:pt x="119" y="179"/>
                </a:cubicBezTo>
                <a:cubicBezTo>
                  <a:pt x="119" y="178"/>
                  <a:pt x="119" y="178"/>
                  <a:pt x="119" y="178"/>
                </a:cubicBezTo>
                <a:cubicBezTo>
                  <a:pt x="119" y="178"/>
                  <a:pt x="119" y="178"/>
                  <a:pt x="119" y="178"/>
                </a:cubicBezTo>
                <a:cubicBezTo>
                  <a:pt x="120" y="175"/>
                  <a:pt x="120" y="173"/>
                  <a:pt x="121" y="171"/>
                </a:cubicBezTo>
                <a:cubicBezTo>
                  <a:pt x="121" y="170"/>
                  <a:pt x="121" y="170"/>
                  <a:pt x="121" y="170"/>
                </a:cubicBezTo>
                <a:cubicBezTo>
                  <a:pt x="121" y="168"/>
                  <a:pt x="121" y="166"/>
                  <a:pt x="122" y="163"/>
                </a:cubicBezTo>
                <a:cubicBezTo>
                  <a:pt x="123" y="158"/>
                  <a:pt x="123" y="163"/>
                  <a:pt x="124" y="159"/>
                </a:cubicBezTo>
                <a:cubicBezTo>
                  <a:pt x="124" y="153"/>
                  <a:pt x="125" y="149"/>
                  <a:pt x="126" y="146"/>
                </a:cubicBezTo>
                <a:cubicBezTo>
                  <a:pt x="126" y="144"/>
                  <a:pt x="126" y="143"/>
                  <a:pt x="127" y="141"/>
                </a:cubicBezTo>
                <a:cubicBezTo>
                  <a:pt x="127" y="140"/>
                  <a:pt x="127" y="138"/>
                  <a:pt x="127" y="137"/>
                </a:cubicBezTo>
                <a:cubicBezTo>
                  <a:pt x="127" y="135"/>
                  <a:pt x="128" y="133"/>
                  <a:pt x="128" y="131"/>
                </a:cubicBezTo>
                <a:cubicBezTo>
                  <a:pt x="126" y="138"/>
                  <a:pt x="126" y="137"/>
                  <a:pt x="127" y="124"/>
                </a:cubicBezTo>
                <a:cubicBezTo>
                  <a:pt x="127" y="124"/>
                  <a:pt x="126" y="131"/>
                  <a:pt x="125" y="138"/>
                </a:cubicBezTo>
                <a:cubicBezTo>
                  <a:pt x="125" y="144"/>
                  <a:pt x="124" y="149"/>
                  <a:pt x="124" y="149"/>
                </a:cubicBezTo>
                <a:cubicBezTo>
                  <a:pt x="125" y="135"/>
                  <a:pt x="125" y="135"/>
                  <a:pt x="125" y="135"/>
                </a:cubicBezTo>
                <a:cubicBezTo>
                  <a:pt x="124" y="142"/>
                  <a:pt x="123" y="149"/>
                  <a:pt x="123" y="153"/>
                </a:cubicBezTo>
                <a:cubicBezTo>
                  <a:pt x="123" y="146"/>
                  <a:pt x="123" y="147"/>
                  <a:pt x="122" y="150"/>
                </a:cubicBezTo>
                <a:cubicBezTo>
                  <a:pt x="123" y="145"/>
                  <a:pt x="123" y="141"/>
                  <a:pt x="124" y="137"/>
                </a:cubicBezTo>
                <a:cubicBezTo>
                  <a:pt x="124" y="135"/>
                  <a:pt x="124" y="134"/>
                  <a:pt x="124" y="133"/>
                </a:cubicBezTo>
                <a:cubicBezTo>
                  <a:pt x="124" y="131"/>
                  <a:pt x="124" y="130"/>
                  <a:pt x="124" y="128"/>
                </a:cubicBezTo>
                <a:cubicBezTo>
                  <a:pt x="125" y="125"/>
                  <a:pt x="125" y="122"/>
                  <a:pt x="126" y="119"/>
                </a:cubicBezTo>
                <a:cubicBezTo>
                  <a:pt x="129" y="115"/>
                  <a:pt x="129" y="115"/>
                  <a:pt x="129" y="115"/>
                </a:cubicBezTo>
                <a:cubicBezTo>
                  <a:pt x="129" y="112"/>
                  <a:pt x="130" y="109"/>
                  <a:pt x="130" y="106"/>
                </a:cubicBezTo>
                <a:cubicBezTo>
                  <a:pt x="130" y="106"/>
                  <a:pt x="130" y="105"/>
                  <a:pt x="130" y="105"/>
                </a:cubicBezTo>
                <a:cubicBezTo>
                  <a:pt x="131" y="100"/>
                  <a:pt x="132" y="95"/>
                  <a:pt x="132" y="91"/>
                </a:cubicBezTo>
                <a:cubicBezTo>
                  <a:pt x="132" y="90"/>
                  <a:pt x="132" y="89"/>
                  <a:pt x="132" y="89"/>
                </a:cubicBezTo>
                <a:cubicBezTo>
                  <a:pt x="133" y="86"/>
                  <a:pt x="133" y="83"/>
                  <a:pt x="133" y="79"/>
                </a:cubicBezTo>
                <a:cubicBezTo>
                  <a:pt x="133" y="77"/>
                  <a:pt x="134" y="74"/>
                  <a:pt x="134" y="71"/>
                </a:cubicBezTo>
                <a:cubicBezTo>
                  <a:pt x="134" y="71"/>
                  <a:pt x="134" y="71"/>
                  <a:pt x="134" y="71"/>
                </a:cubicBezTo>
                <a:cubicBezTo>
                  <a:pt x="134" y="70"/>
                  <a:pt x="134" y="70"/>
                  <a:pt x="134" y="70"/>
                </a:cubicBezTo>
                <a:cubicBezTo>
                  <a:pt x="133" y="69"/>
                  <a:pt x="133" y="67"/>
                  <a:pt x="133" y="65"/>
                </a:cubicBezTo>
                <a:cubicBezTo>
                  <a:pt x="133" y="65"/>
                  <a:pt x="133" y="64"/>
                  <a:pt x="133" y="63"/>
                </a:cubicBezTo>
                <a:cubicBezTo>
                  <a:pt x="133" y="63"/>
                  <a:pt x="133" y="64"/>
                  <a:pt x="133" y="65"/>
                </a:cubicBezTo>
                <a:cubicBezTo>
                  <a:pt x="133" y="66"/>
                  <a:pt x="133" y="68"/>
                  <a:pt x="133" y="68"/>
                </a:cubicBezTo>
                <a:cubicBezTo>
                  <a:pt x="132" y="69"/>
                  <a:pt x="132" y="68"/>
                  <a:pt x="132" y="65"/>
                </a:cubicBezTo>
                <a:cubicBezTo>
                  <a:pt x="132" y="65"/>
                  <a:pt x="132" y="64"/>
                  <a:pt x="132" y="64"/>
                </a:cubicBezTo>
                <a:cubicBezTo>
                  <a:pt x="132" y="63"/>
                  <a:pt x="132" y="62"/>
                  <a:pt x="132" y="61"/>
                </a:cubicBezTo>
                <a:cubicBezTo>
                  <a:pt x="132" y="60"/>
                  <a:pt x="132" y="60"/>
                  <a:pt x="132" y="59"/>
                </a:cubicBezTo>
                <a:cubicBezTo>
                  <a:pt x="132" y="58"/>
                  <a:pt x="132" y="56"/>
                  <a:pt x="132" y="55"/>
                </a:cubicBezTo>
                <a:cubicBezTo>
                  <a:pt x="132" y="55"/>
                  <a:pt x="132" y="54"/>
                  <a:pt x="132" y="53"/>
                </a:cubicBezTo>
                <a:cubicBezTo>
                  <a:pt x="131" y="55"/>
                  <a:pt x="129" y="57"/>
                  <a:pt x="129" y="60"/>
                </a:cubicBezTo>
                <a:cubicBezTo>
                  <a:pt x="129" y="60"/>
                  <a:pt x="128" y="60"/>
                  <a:pt x="128" y="61"/>
                </a:cubicBezTo>
                <a:cubicBezTo>
                  <a:pt x="128" y="61"/>
                  <a:pt x="127" y="61"/>
                  <a:pt x="127" y="61"/>
                </a:cubicBezTo>
                <a:cubicBezTo>
                  <a:pt x="126" y="62"/>
                  <a:pt x="125" y="64"/>
                  <a:pt x="125" y="67"/>
                </a:cubicBezTo>
                <a:cubicBezTo>
                  <a:pt x="124" y="69"/>
                  <a:pt x="123" y="73"/>
                  <a:pt x="122" y="77"/>
                </a:cubicBezTo>
                <a:cubicBezTo>
                  <a:pt x="122" y="77"/>
                  <a:pt x="121" y="78"/>
                  <a:pt x="121" y="79"/>
                </a:cubicBezTo>
                <a:cubicBezTo>
                  <a:pt x="121" y="80"/>
                  <a:pt x="121" y="80"/>
                  <a:pt x="121" y="81"/>
                </a:cubicBezTo>
                <a:cubicBezTo>
                  <a:pt x="119" y="87"/>
                  <a:pt x="118" y="92"/>
                  <a:pt x="116" y="98"/>
                </a:cubicBezTo>
                <a:cubicBezTo>
                  <a:pt x="117" y="93"/>
                  <a:pt x="117" y="92"/>
                  <a:pt x="117" y="90"/>
                </a:cubicBezTo>
                <a:cubicBezTo>
                  <a:pt x="117" y="89"/>
                  <a:pt x="117" y="87"/>
                  <a:pt x="119" y="80"/>
                </a:cubicBezTo>
                <a:cubicBezTo>
                  <a:pt x="119" y="80"/>
                  <a:pt x="120" y="79"/>
                  <a:pt x="120" y="79"/>
                </a:cubicBezTo>
                <a:cubicBezTo>
                  <a:pt x="120" y="78"/>
                  <a:pt x="120" y="77"/>
                  <a:pt x="120" y="77"/>
                </a:cubicBezTo>
                <a:cubicBezTo>
                  <a:pt x="120" y="77"/>
                  <a:pt x="120" y="78"/>
                  <a:pt x="120" y="79"/>
                </a:cubicBezTo>
                <a:cubicBezTo>
                  <a:pt x="119" y="79"/>
                  <a:pt x="119" y="80"/>
                  <a:pt x="119" y="80"/>
                </a:cubicBezTo>
                <a:cubicBezTo>
                  <a:pt x="117" y="86"/>
                  <a:pt x="116" y="91"/>
                  <a:pt x="115" y="93"/>
                </a:cubicBezTo>
                <a:cubicBezTo>
                  <a:pt x="115" y="94"/>
                  <a:pt x="114" y="98"/>
                  <a:pt x="113" y="102"/>
                </a:cubicBezTo>
                <a:cubicBezTo>
                  <a:pt x="113" y="102"/>
                  <a:pt x="113" y="103"/>
                  <a:pt x="112" y="104"/>
                </a:cubicBezTo>
                <a:cubicBezTo>
                  <a:pt x="112" y="105"/>
                  <a:pt x="112" y="106"/>
                  <a:pt x="112" y="107"/>
                </a:cubicBezTo>
                <a:cubicBezTo>
                  <a:pt x="110" y="113"/>
                  <a:pt x="108" y="119"/>
                  <a:pt x="107" y="122"/>
                </a:cubicBezTo>
                <a:cubicBezTo>
                  <a:pt x="107" y="123"/>
                  <a:pt x="107" y="125"/>
                  <a:pt x="106" y="126"/>
                </a:cubicBezTo>
                <a:cubicBezTo>
                  <a:pt x="106" y="127"/>
                  <a:pt x="106" y="128"/>
                  <a:pt x="106" y="129"/>
                </a:cubicBezTo>
                <a:cubicBezTo>
                  <a:pt x="106" y="131"/>
                  <a:pt x="105" y="132"/>
                  <a:pt x="105" y="133"/>
                </a:cubicBezTo>
                <a:cubicBezTo>
                  <a:pt x="105" y="133"/>
                  <a:pt x="104" y="133"/>
                  <a:pt x="104" y="133"/>
                </a:cubicBezTo>
                <a:cubicBezTo>
                  <a:pt x="104" y="134"/>
                  <a:pt x="102" y="141"/>
                  <a:pt x="105" y="137"/>
                </a:cubicBezTo>
                <a:cubicBezTo>
                  <a:pt x="103" y="141"/>
                  <a:pt x="101" y="145"/>
                  <a:pt x="99" y="150"/>
                </a:cubicBezTo>
                <a:cubicBezTo>
                  <a:pt x="99" y="151"/>
                  <a:pt x="99" y="151"/>
                  <a:pt x="99" y="152"/>
                </a:cubicBezTo>
                <a:cubicBezTo>
                  <a:pt x="99" y="153"/>
                  <a:pt x="98" y="154"/>
                  <a:pt x="98" y="155"/>
                </a:cubicBezTo>
                <a:cubicBezTo>
                  <a:pt x="98" y="156"/>
                  <a:pt x="98" y="156"/>
                  <a:pt x="97" y="156"/>
                </a:cubicBezTo>
                <a:cubicBezTo>
                  <a:pt x="97" y="158"/>
                  <a:pt x="96" y="160"/>
                  <a:pt x="96" y="163"/>
                </a:cubicBezTo>
                <a:cubicBezTo>
                  <a:pt x="92" y="174"/>
                  <a:pt x="89" y="185"/>
                  <a:pt x="86" y="192"/>
                </a:cubicBezTo>
                <a:cubicBezTo>
                  <a:pt x="83" y="200"/>
                  <a:pt x="80" y="211"/>
                  <a:pt x="78" y="219"/>
                </a:cubicBezTo>
                <a:cubicBezTo>
                  <a:pt x="78" y="218"/>
                  <a:pt x="78" y="217"/>
                  <a:pt x="78" y="217"/>
                </a:cubicBezTo>
                <a:cubicBezTo>
                  <a:pt x="77" y="219"/>
                  <a:pt x="77" y="222"/>
                  <a:pt x="76" y="226"/>
                </a:cubicBezTo>
                <a:cubicBezTo>
                  <a:pt x="76" y="228"/>
                  <a:pt x="76" y="229"/>
                  <a:pt x="75" y="230"/>
                </a:cubicBezTo>
                <a:cubicBezTo>
                  <a:pt x="75" y="231"/>
                  <a:pt x="75" y="232"/>
                  <a:pt x="75" y="233"/>
                </a:cubicBezTo>
                <a:cubicBezTo>
                  <a:pt x="75" y="234"/>
                  <a:pt x="74" y="235"/>
                  <a:pt x="74" y="236"/>
                </a:cubicBezTo>
                <a:cubicBezTo>
                  <a:pt x="74" y="237"/>
                  <a:pt x="74" y="237"/>
                  <a:pt x="73" y="238"/>
                </a:cubicBezTo>
                <a:cubicBezTo>
                  <a:pt x="73" y="238"/>
                  <a:pt x="73" y="239"/>
                  <a:pt x="73" y="239"/>
                </a:cubicBezTo>
                <a:cubicBezTo>
                  <a:pt x="73" y="239"/>
                  <a:pt x="73" y="239"/>
                  <a:pt x="73" y="239"/>
                </a:cubicBezTo>
                <a:cubicBezTo>
                  <a:pt x="73" y="239"/>
                  <a:pt x="73" y="239"/>
                  <a:pt x="72" y="239"/>
                </a:cubicBezTo>
                <a:cubicBezTo>
                  <a:pt x="71" y="236"/>
                  <a:pt x="72" y="234"/>
                  <a:pt x="72" y="234"/>
                </a:cubicBezTo>
                <a:cubicBezTo>
                  <a:pt x="72" y="233"/>
                  <a:pt x="73" y="233"/>
                  <a:pt x="74" y="233"/>
                </a:cubicBezTo>
                <a:cubicBezTo>
                  <a:pt x="74" y="232"/>
                  <a:pt x="75" y="230"/>
                  <a:pt x="74" y="230"/>
                </a:cubicBezTo>
                <a:cubicBezTo>
                  <a:pt x="75" y="228"/>
                  <a:pt x="75" y="227"/>
                  <a:pt x="75" y="226"/>
                </a:cubicBezTo>
                <a:cubicBezTo>
                  <a:pt x="75" y="226"/>
                  <a:pt x="75" y="226"/>
                  <a:pt x="75" y="226"/>
                </a:cubicBezTo>
                <a:cubicBezTo>
                  <a:pt x="75" y="225"/>
                  <a:pt x="74" y="225"/>
                  <a:pt x="74" y="225"/>
                </a:cubicBezTo>
                <a:cubicBezTo>
                  <a:pt x="73" y="223"/>
                  <a:pt x="73" y="223"/>
                  <a:pt x="72" y="222"/>
                </a:cubicBezTo>
                <a:cubicBezTo>
                  <a:pt x="72" y="221"/>
                  <a:pt x="72" y="220"/>
                  <a:pt x="72" y="219"/>
                </a:cubicBezTo>
                <a:cubicBezTo>
                  <a:pt x="72" y="217"/>
                  <a:pt x="72" y="215"/>
                  <a:pt x="73" y="213"/>
                </a:cubicBezTo>
                <a:cubicBezTo>
                  <a:pt x="73" y="214"/>
                  <a:pt x="73" y="214"/>
                  <a:pt x="73" y="214"/>
                </a:cubicBezTo>
                <a:cubicBezTo>
                  <a:pt x="74" y="211"/>
                  <a:pt x="74" y="210"/>
                  <a:pt x="74" y="208"/>
                </a:cubicBezTo>
                <a:cubicBezTo>
                  <a:pt x="74" y="207"/>
                  <a:pt x="74" y="207"/>
                  <a:pt x="74" y="206"/>
                </a:cubicBezTo>
                <a:cubicBezTo>
                  <a:pt x="74" y="206"/>
                  <a:pt x="74" y="205"/>
                  <a:pt x="74" y="204"/>
                </a:cubicBezTo>
                <a:cubicBezTo>
                  <a:pt x="74" y="203"/>
                  <a:pt x="74" y="202"/>
                  <a:pt x="74" y="202"/>
                </a:cubicBezTo>
                <a:cubicBezTo>
                  <a:pt x="74" y="198"/>
                  <a:pt x="75" y="195"/>
                  <a:pt x="75" y="192"/>
                </a:cubicBezTo>
                <a:cubicBezTo>
                  <a:pt x="75" y="192"/>
                  <a:pt x="75" y="193"/>
                  <a:pt x="75" y="192"/>
                </a:cubicBezTo>
                <a:cubicBezTo>
                  <a:pt x="75" y="183"/>
                  <a:pt x="77" y="166"/>
                  <a:pt x="78" y="153"/>
                </a:cubicBezTo>
                <a:cubicBezTo>
                  <a:pt x="79" y="157"/>
                  <a:pt x="78" y="159"/>
                  <a:pt x="80" y="156"/>
                </a:cubicBezTo>
                <a:cubicBezTo>
                  <a:pt x="80" y="151"/>
                  <a:pt x="78" y="158"/>
                  <a:pt x="79" y="146"/>
                </a:cubicBezTo>
                <a:cubicBezTo>
                  <a:pt x="80" y="143"/>
                  <a:pt x="81" y="134"/>
                  <a:pt x="83" y="134"/>
                </a:cubicBezTo>
                <a:cubicBezTo>
                  <a:pt x="83" y="136"/>
                  <a:pt x="83" y="136"/>
                  <a:pt x="83" y="136"/>
                </a:cubicBezTo>
                <a:cubicBezTo>
                  <a:pt x="81" y="144"/>
                  <a:pt x="81" y="144"/>
                  <a:pt x="81" y="144"/>
                </a:cubicBezTo>
                <a:cubicBezTo>
                  <a:pt x="83" y="141"/>
                  <a:pt x="83" y="137"/>
                  <a:pt x="83" y="132"/>
                </a:cubicBezTo>
                <a:cubicBezTo>
                  <a:pt x="84" y="130"/>
                  <a:pt x="84" y="127"/>
                  <a:pt x="84" y="125"/>
                </a:cubicBezTo>
                <a:cubicBezTo>
                  <a:pt x="85" y="126"/>
                  <a:pt x="85" y="126"/>
                  <a:pt x="85" y="126"/>
                </a:cubicBezTo>
                <a:cubicBezTo>
                  <a:pt x="87" y="109"/>
                  <a:pt x="85" y="108"/>
                  <a:pt x="88" y="91"/>
                </a:cubicBezTo>
                <a:cubicBezTo>
                  <a:pt x="87" y="92"/>
                  <a:pt x="87" y="92"/>
                  <a:pt x="87" y="92"/>
                </a:cubicBezTo>
                <a:cubicBezTo>
                  <a:pt x="86" y="83"/>
                  <a:pt x="89" y="84"/>
                  <a:pt x="89" y="75"/>
                </a:cubicBezTo>
                <a:cubicBezTo>
                  <a:pt x="91" y="72"/>
                  <a:pt x="91" y="72"/>
                  <a:pt x="91" y="72"/>
                </a:cubicBezTo>
                <a:cubicBezTo>
                  <a:pt x="91" y="65"/>
                  <a:pt x="92" y="49"/>
                  <a:pt x="93" y="38"/>
                </a:cubicBezTo>
                <a:cubicBezTo>
                  <a:pt x="94" y="44"/>
                  <a:pt x="93" y="58"/>
                  <a:pt x="92" y="66"/>
                </a:cubicBezTo>
                <a:cubicBezTo>
                  <a:pt x="93" y="60"/>
                  <a:pt x="95" y="45"/>
                  <a:pt x="95" y="41"/>
                </a:cubicBezTo>
                <a:cubicBezTo>
                  <a:pt x="95" y="44"/>
                  <a:pt x="95" y="47"/>
                  <a:pt x="94" y="50"/>
                </a:cubicBezTo>
                <a:cubicBezTo>
                  <a:pt x="94" y="46"/>
                  <a:pt x="94" y="41"/>
                  <a:pt x="94" y="36"/>
                </a:cubicBezTo>
                <a:cubicBezTo>
                  <a:pt x="95" y="30"/>
                  <a:pt x="96" y="23"/>
                  <a:pt x="96" y="16"/>
                </a:cubicBezTo>
                <a:cubicBezTo>
                  <a:pt x="97" y="16"/>
                  <a:pt x="97" y="13"/>
                  <a:pt x="97" y="10"/>
                </a:cubicBezTo>
                <a:cubicBezTo>
                  <a:pt x="97" y="8"/>
                  <a:pt x="96" y="6"/>
                  <a:pt x="96" y="5"/>
                </a:cubicBezTo>
                <a:cubicBezTo>
                  <a:pt x="95" y="3"/>
                  <a:pt x="94" y="2"/>
                  <a:pt x="93" y="1"/>
                </a:cubicBezTo>
                <a:cubicBezTo>
                  <a:pt x="92" y="0"/>
                  <a:pt x="91" y="0"/>
                  <a:pt x="91" y="0"/>
                </a:cubicBezTo>
                <a:cubicBezTo>
                  <a:pt x="90" y="0"/>
                  <a:pt x="89" y="0"/>
                  <a:pt x="89" y="0"/>
                </a:cubicBezTo>
                <a:cubicBezTo>
                  <a:pt x="88" y="0"/>
                  <a:pt x="88" y="0"/>
                  <a:pt x="88" y="0"/>
                </a:cubicBezTo>
                <a:cubicBezTo>
                  <a:pt x="87" y="0"/>
                  <a:pt x="87" y="0"/>
                  <a:pt x="87" y="0"/>
                </a:cubicBezTo>
                <a:cubicBezTo>
                  <a:pt x="86" y="2"/>
                  <a:pt x="86" y="2"/>
                  <a:pt x="86" y="2"/>
                </a:cubicBezTo>
                <a:cubicBezTo>
                  <a:pt x="86" y="2"/>
                  <a:pt x="85" y="3"/>
                  <a:pt x="85" y="4"/>
                </a:cubicBezTo>
                <a:cubicBezTo>
                  <a:pt x="84" y="5"/>
                  <a:pt x="84" y="6"/>
                  <a:pt x="83" y="7"/>
                </a:cubicBezTo>
                <a:cubicBezTo>
                  <a:pt x="83" y="8"/>
                  <a:pt x="82" y="8"/>
                  <a:pt x="82" y="9"/>
                </a:cubicBezTo>
                <a:cubicBezTo>
                  <a:pt x="81" y="10"/>
                  <a:pt x="81" y="12"/>
                  <a:pt x="80" y="13"/>
                </a:cubicBezTo>
                <a:cubicBezTo>
                  <a:pt x="79" y="15"/>
                  <a:pt x="78" y="17"/>
                  <a:pt x="77" y="19"/>
                </a:cubicBezTo>
                <a:cubicBezTo>
                  <a:pt x="75" y="27"/>
                  <a:pt x="75" y="27"/>
                  <a:pt x="75" y="27"/>
                </a:cubicBezTo>
                <a:cubicBezTo>
                  <a:pt x="74" y="32"/>
                  <a:pt x="74" y="32"/>
                  <a:pt x="74" y="32"/>
                </a:cubicBezTo>
                <a:cubicBezTo>
                  <a:pt x="73" y="34"/>
                  <a:pt x="72" y="37"/>
                  <a:pt x="71" y="40"/>
                </a:cubicBezTo>
                <a:cubicBezTo>
                  <a:pt x="70" y="45"/>
                  <a:pt x="68" y="51"/>
                  <a:pt x="66" y="56"/>
                </a:cubicBezTo>
                <a:cubicBezTo>
                  <a:pt x="64" y="63"/>
                  <a:pt x="61" y="70"/>
                  <a:pt x="59" y="78"/>
                </a:cubicBezTo>
                <a:cubicBezTo>
                  <a:pt x="59" y="73"/>
                  <a:pt x="59" y="68"/>
                  <a:pt x="59" y="62"/>
                </a:cubicBezTo>
                <a:cubicBezTo>
                  <a:pt x="59" y="63"/>
                  <a:pt x="60" y="67"/>
                  <a:pt x="60" y="62"/>
                </a:cubicBezTo>
                <a:cubicBezTo>
                  <a:pt x="61" y="49"/>
                  <a:pt x="61" y="36"/>
                  <a:pt x="62" y="22"/>
                </a:cubicBezTo>
                <a:cubicBezTo>
                  <a:pt x="62" y="17"/>
                  <a:pt x="63" y="13"/>
                  <a:pt x="63" y="8"/>
                </a:cubicBezTo>
                <a:cubicBezTo>
                  <a:pt x="53" y="7"/>
                  <a:pt x="53" y="7"/>
                  <a:pt x="53" y="7"/>
                </a:cubicBezTo>
                <a:cubicBezTo>
                  <a:pt x="52" y="7"/>
                  <a:pt x="52" y="7"/>
                  <a:pt x="52" y="7"/>
                </a:cubicBezTo>
                <a:cubicBezTo>
                  <a:pt x="51" y="14"/>
                  <a:pt x="49" y="20"/>
                  <a:pt x="48" y="26"/>
                </a:cubicBezTo>
                <a:cubicBezTo>
                  <a:pt x="48" y="28"/>
                  <a:pt x="48" y="28"/>
                  <a:pt x="48" y="28"/>
                </a:cubicBezTo>
                <a:cubicBezTo>
                  <a:pt x="47" y="30"/>
                  <a:pt x="45" y="34"/>
                  <a:pt x="45" y="34"/>
                </a:cubicBezTo>
                <a:cubicBezTo>
                  <a:pt x="45" y="34"/>
                  <a:pt x="45" y="32"/>
                  <a:pt x="46" y="30"/>
                </a:cubicBezTo>
                <a:cubicBezTo>
                  <a:pt x="46" y="29"/>
                  <a:pt x="47" y="27"/>
                  <a:pt x="47" y="27"/>
                </a:cubicBezTo>
                <a:cubicBezTo>
                  <a:pt x="46" y="26"/>
                  <a:pt x="46" y="24"/>
                  <a:pt x="45" y="24"/>
                </a:cubicBezTo>
                <a:cubicBezTo>
                  <a:pt x="44" y="24"/>
                  <a:pt x="41" y="27"/>
                  <a:pt x="38" y="35"/>
                </a:cubicBezTo>
                <a:cubicBezTo>
                  <a:pt x="38" y="35"/>
                  <a:pt x="37" y="37"/>
                  <a:pt x="37" y="39"/>
                </a:cubicBezTo>
                <a:cubicBezTo>
                  <a:pt x="37" y="40"/>
                  <a:pt x="37" y="41"/>
                  <a:pt x="37" y="42"/>
                </a:cubicBezTo>
                <a:cubicBezTo>
                  <a:pt x="36" y="45"/>
                  <a:pt x="36" y="48"/>
                  <a:pt x="36" y="48"/>
                </a:cubicBezTo>
                <a:cubicBezTo>
                  <a:pt x="34" y="52"/>
                  <a:pt x="34" y="52"/>
                  <a:pt x="34" y="52"/>
                </a:cubicBezTo>
                <a:cubicBezTo>
                  <a:pt x="34" y="52"/>
                  <a:pt x="35" y="49"/>
                  <a:pt x="35" y="47"/>
                </a:cubicBezTo>
                <a:cubicBezTo>
                  <a:pt x="36" y="44"/>
                  <a:pt x="36" y="41"/>
                  <a:pt x="36" y="41"/>
                </a:cubicBezTo>
                <a:cubicBezTo>
                  <a:pt x="34" y="47"/>
                  <a:pt x="34" y="51"/>
                  <a:pt x="34" y="56"/>
                </a:cubicBezTo>
                <a:cubicBezTo>
                  <a:pt x="33" y="57"/>
                  <a:pt x="33" y="58"/>
                  <a:pt x="32" y="61"/>
                </a:cubicBezTo>
                <a:cubicBezTo>
                  <a:pt x="32" y="61"/>
                  <a:pt x="33" y="64"/>
                  <a:pt x="33" y="67"/>
                </a:cubicBezTo>
                <a:cubicBezTo>
                  <a:pt x="33" y="70"/>
                  <a:pt x="33" y="73"/>
                  <a:pt x="33" y="73"/>
                </a:cubicBezTo>
                <a:cubicBezTo>
                  <a:pt x="33" y="75"/>
                  <a:pt x="32" y="68"/>
                  <a:pt x="31" y="74"/>
                </a:cubicBezTo>
                <a:cubicBezTo>
                  <a:pt x="29" y="55"/>
                  <a:pt x="29" y="55"/>
                  <a:pt x="29" y="55"/>
                </a:cubicBezTo>
                <a:cubicBezTo>
                  <a:pt x="29" y="53"/>
                  <a:pt x="29" y="53"/>
                  <a:pt x="29" y="53"/>
                </a:cubicBezTo>
                <a:cubicBezTo>
                  <a:pt x="29" y="53"/>
                  <a:pt x="29" y="53"/>
                  <a:pt x="29" y="53"/>
                </a:cubicBezTo>
                <a:cubicBezTo>
                  <a:pt x="29" y="53"/>
                  <a:pt x="29" y="53"/>
                  <a:pt x="29" y="53"/>
                </a:cubicBezTo>
                <a:cubicBezTo>
                  <a:pt x="27" y="36"/>
                  <a:pt x="27" y="36"/>
                  <a:pt x="27" y="36"/>
                </a:cubicBezTo>
                <a:cubicBezTo>
                  <a:pt x="26" y="44"/>
                  <a:pt x="26" y="44"/>
                  <a:pt x="26" y="44"/>
                </a:cubicBezTo>
                <a:cubicBezTo>
                  <a:pt x="28" y="57"/>
                  <a:pt x="28" y="57"/>
                  <a:pt x="28" y="57"/>
                </a:cubicBezTo>
                <a:cubicBezTo>
                  <a:pt x="23" y="79"/>
                  <a:pt x="23" y="79"/>
                  <a:pt x="23" y="79"/>
                </a:cubicBezTo>
                <a:cubicBezTo>
                  <a:pt x="23" y="79"/>
                  <a:pt x="23" y="79"/>
                  <a:pt x="23" y="80"/>
                </a:cubicBezTo>
                <a:cubicBezTo>
                  <a:pt x="21" y="80"/>
                  <a:pt x="21" y="80"/>
                  <a:pt x="21" y="80"/>
                </a:cubicBezTo>
                <a:cubicBezTo>
                  <a:pt x="21" y="80"/>
                  <a:pt x="21" y="81"/>
                  <a:pt x="21" y="82"/>
                </a:cubicBezTo>
                <a:cubicBezTo>
                  <a:pt x="21" y="82"/>
                  <a:pt x="21" y="81"/>
                  <a:pt x="21" y="78"/>
                </a:cubicBezTo>
                <a:cubicBezTo>
                  <a:pt x="21" y="78"/>
                  <a:pt x="21" y="78"/>
                  <a:pt x="21" y="78"/>
                </a:cubicBezTo>
                <a:cubicBezTo>
                  <a:pt x="21" y="78"/>
                  <a:pt x="21" y="78"/>
                  <a:pt x="21" y="78"/>
                </a:cubicBezTo>
                <a:cubicBezTo>
                  <a:pt x="19" y="88"/>
                  <a:pt x="19" y="88"/>
                  <a:pt x="19" y="88"/>
                </a:cubicBezTo>
                <a:cubicBezTo>
                  <a:pt x="19" y="88"/>
                  <a:pt x="19" y="86"/>
                  <a:pt x="19" y="85"/>
                </a:cubicBezTo>
                <a:cubicBezTo>
                  <a:pt x="19" y="89"/>
                  <a:pt x="14" y="101"/>
                  <a:pt x="15" y="108"/>
                </a:cubicBezTo>
                <a:cubicBezTo>
                  <a:pt x="14" y="108"/>
                  <a:pt x="14" y="108"/>
                  <a:pt x="14" y="108"/>
                </a:cubicBezTo>
                <a:cubicBezTo>
                  <a:pt x="13" y="115"/>
                  <a:pt x="12" y="122"/>
                  <a:pt x="11" y="127"/>
                </a:cubicBezTo>
                <a:cubicBezTo>
                  <a:pt x="11" y="131"/>
                  <a:pt x="10" y="134"/>
                  <a:pt x="10" y="137"/>
                </a:cubicBezTo>
                <a:cubicBezTo>
                  <a:pt x="9" y="142"/>
                  <a:pt x="9" y="146"/>
                  <a:pt x="8" y="151"/>
                </a:cubicBezTo>
                <a:cubicBezTo>
                  <a:pt x="8" y="152"/>
                  <a:pt x="8" y="153"/>
                  <a:pt x="8" y="154"/>
                </a:cubicBezTo>
                <a:cubicBezTo>
                  <a:pt x="8" y="155"/>
                  <a:pt x="7" y="156"/>
                  <a:pt x="7" y="157"/>
                </a:cubicBezTo>
                <a:cubicBezTo>
                  <a:pt x="8" y="157"/>
                  <a:pt x="7" y="164"/>
                  <a:pt x="8" y="169"/>
                </a:cubicBezTo>
                <a:cubicBezTo>
                  <a:pt x="6" y="182"/>
                  <a:pt x="3" y="196"/>
                  <a:pt x="2" y="212"/>
                </a:cubicBezTo>
                <a:cubicBezTo>
                  <a:pt x="2" y="223"/>
                  <a:pt x="3" y="215"/>
                  <a:pt x="3" y="220"/>
                </a:cubicBezTo>
                <a:cubicBezTo>
                  <a:pt x="2" y="221"/>
                  <a:pt x="1" y="236"/>
                  <a:pt x="1" y="228"/>
                </a:cubicBezTo>
                <a:cubicBezTo>
                  <a:pt x="0" y="245"/>
                  <a:pt x="0" y="251"/>
                  <a:pt x="0" y="270"/>
                </a:cubicBezTo>
                <a:cubicBezTo>
                  <a:pt x="9" y="271"/>
                  <a:pt x="9" y="271"/>
                  <a:pt x="9" y="271"/>
                </a:cubicBezTo>
                <a:cubicBezTo>
                  <a:pt x="9" y="271"/>
                  <a:pt x="9" y="271"/>
                  <a:pt x="9" y="270"/>
                </a:cubicBezTo>
                <a:cubicBezTo>
                  <a:pt x="9" y="270"/>
                  <a:pt x="9" y="270"/>
                  <a:pt x="9" y="270"/>
                </a:cubicBezTo>
                <a:cubicBezTo>
                  <a:pt x="9" y="270"/>
                  <a:pt x="9" y="270"/>
                  <a:pt x="9" y="270"/>
                </a:cubicBezTo>
                <a:cubicBezTo>
                  <a:pt x="9" y="270"/>
                  <a:pt x="9" y="270"/>
                  <a:pt x="9" y="270"/>
                </a:cubicBezTo>
                <a:cubicBezTo>
                  <a:pt x="9" y="269"/>
                  <a:pt x="9" y="269"/>
                  <a:pt x="9" y="269"/>
                </a:cubicBezTo>
                <a:cubicBezTo>
                  <a:pt x="10" y="270"/>
                  <a:pt x="10" y="270"/>
                  <a:pt x="10" y="270"/>
                </a:cubicBezTo>
                <a:cubicBezTo>
                  <a:pt x="10" y="269"/>
                  <a:pt x="10" y="268"/>
                  <a:pt x="10" y="268"/>
                </a:cubicBezTo>
                <a:cubicBezTo>
                  <a:pt x="10" y="267"/>
                  <a:pt x="10" y="267"/>
                  <a:pt x="10" y="266"/>
                </a:cubicBezTo>
                <a:cubicBezTo>
                  <a:pt x="10" y="267"/>
                  <a:pt x="10" y="267"/>
                  <a:pt x="10" y="267"/>
                </a:cubicBezTo>
                <a:cubicBezTo>
                  <a:pt x="10" y="266"/>
                  <a:pt x="9" y="266"/>
                  <a:pt x="9" y="265"/>
                </a:cubicBezTo>
                <a:cubicBezTo>
                  <a:pt x="10" y="263"/>
                  <a:pt x="11" y="261"/>
                  <a:pt x="11" y="261"/>
                </a:cubicBezTo>
                <a:cubicBezTo>
                  <a:pt x="11" y="262"/>
                  <a:pt x="11" y="262"/>
                  <a:pt x="11" y="262"/>
                </a:cubicBezTo>
                <a:cubicBezTo>
                  <a:pt x="13" y="255"/>
                  <a:pt x="16" y="246"/>
                  <a:pt x="19" y="238"/>
                </a:cubicBezTo>
                <a:cubicBezTo>
                  <a:pt x="19" y="237"/>
                  <a:pt x="20" y="235"/>
                  <a:pt x="20" y="234"/>
                </a:cubicBezTo>
                <a:cubicBezTo>
                  <a:pt x="20" y="237"/>
                  <a:pt x="20" y="241"/>
                  <a:pt x="19" y="244"/>
                </a:cubicBezTo>
                <a:cubicBezTo>
                  <a:pt x="19" y="245"/>
                  <a:pt x="19" y="246"/>
                  <a:pt x="19" y="248"/>
                </a:cubicBezTo>
                <a:cubicBezTo>
                  <a:pt x="18" y="250"/>
                  <a:pt x="18" y="252"/>
                  <a:pt x="17" y="256"/>
                </a:cubicBezTo>
                <a:cubicBezTo>
                  <a:pt x="17" y="256"/>
                  <a:pt x="17" y="257"/>
                  <a:pt x="17" y="257"/>
                </a:cubicBezTo>
                <a:cubicBezTo>
                  <a:pt x="17" y="257"/>
                  <a:pt x="17" y="258"/>
                  <a:pt x="17" y="258"/>
                </a:cubicBezTo>
                <a:cubicBezTo>
                  <a:pt x="16" y="261"/>
                  <a:pt x="16" y="264"/>
                  <a:pt x="15" y="269"/>
                </a:cubicBezTo>
                <a:cubicBezTo>
                  <a:pt x="18" y="270"/>
                  <a:pt x="18" y="270"/>
                  <a:pt x="18" y="270"/>
                </a:cubicBezTo>
                <a:cubicBezTo>
                  <a:pt x="23" y="270"/>
                  <a:pt x="23" y="270"/>
                  <a:pt x="23" y="270"/>
                </a:cubicBezTo>
                <a:cubicBezTo>
                  <a:pt x="26" y="271"/>
                  <a:pt x="26" y="271"/>
                  <a:pt x="26" y="271"/>
                </a:cubicBezTo>
                <a:cubicBezTo>
                  <a:pt x="26" y="271"/>
                  <a:pt x="26" y="271"/>
                  <a:pt x="26" y="272"/>
                </a:cubicBezTo>
                <a:cubicBezTo>
                  <a:pt x="26" y="271"/>
                  <a:pt x="26" y="271"/>
                  <a:pt x="26" y="271"/>
                </a:cubicBezTo>
                <a:cubicBezTo>
                  <a:pt x="27" y="271"/>
                  <a:pt x="27" y="271"/>
                  <a:pt x="27" y="271"/>
                </a:cubicBezTo>
                <a:cubicBezTo>
                  <a:pt x="27" y="271"/>
                  <a:pt x="27" y="271"/>
                  <a:pt x="27" y="271"/>
                </a:cubicBezTo>
                <a:cubicBezTo>
                  <a:pt x="27" y="270"/>
                  <a:pt x="27" y="270"/>
                  <a:pt x="27" y="270"/>
                </a:cubicBezTo>
                <a:cubicBezTo>
                  <a:pt x="27" y="270"/>
                  <a:pt x="27" y="270"/>
                  <a:pt x="27" y="270"/>
                </a:cubicBezTo>
                <a:cubicBezTo>
                  <a:pt x="27" y="271"/>
                  <a:pt x="28" y="272"/>
                  <a:pt x="28" y="273"/>
                </a:cubicBezTo>
                <a:cubicBezTo>
                  <a:pt x="28" y="274"/>
                  <a:pt x="29" y="274"/>
                  <a:pt x="29" y="272"/>
                </a:cubicBezTo>
                <a:cubicBezTo>
                  <a:pt x="29" y="272"/>
                  <a:pt x="29" y="271"/>
                  <a:pt x="30" y="270"/>
                </a:cubicBezTo>
                <a:cubicBezTo>
                  <a:pt x="30" y="271"/>
                  <a:pt x="29" y="272"/>
                  <a:pt x="29" y="273"/>
                </a:cubicBezTo>
                <a:cubicBezTo>
                  <a:pt x="29" y="277"/>
                  <a:pt x="29" y="278"/>
                  <a:pt x="29" y="279"/>
                </a:cubicBezTo>
                <a:cubicBezTo>
                  <a:pt x="29" y="281"/>
                  <a:pt x="29" y="283"/>
                  <a:pt x="29" y="288"/>
                </a:cubicBezTo>
                <a:cubicBezTo>
                  <a:pt x="30" y="282"/>
                  <a:pt x="30" y="283"/>
                  <a:pt x="30" y="284"/>
                </a:cubicBezTo>
                <a:cubicBezTo>
                  <a:pt x="30" y="285"/>
                  <a:pt x="30" y="286"/>
                  <a:pt x="30" y="286"/>
                </a:cubicBezTo>
                <a:cubicBezTo>
                  <a:pt x="30" y="286"/>
                  <a:pt x="31" y="286"/>
                  <a:pt x="31" y="285"/>
                </a:cubicBezTo>
                <a:cubicBezTo>
                  <a:pt x="31" y="291"/>
                  <a:pt x="31" y="292"/>
                  <a:pt x="31" y="294"/>
                </a:cubicBezTo>
                <a:cubicBezTo>
                  <a:pt x="31" y="295"/>
                  <a:pt x="30" y="296"/>
                  <a:pt x="31" y="297"/>
                </a:cubicBezTo>
                <a:cubicBezTo>
                  <a:pt x="31" y="299"/>
                  <a:pt x="31" y="299"/>
                  <a:pt x="31" y="300"/>
                </a:cubicBezTo>
                <a:cubicBezTo>
                  <a:pt x="31" y="300"/>
                  <a:pt x="30" y="300"/>
                  <a:pt x="30" y="300"/>
                </a:cubicBezTo>
                <a:cubicBezTo>
                  <a:pt x="31" y="301"/>
                  <a:pt x="31" y="301"/>
                  <a:pt x="31" y="299"/>
                </a:cubicBezTo>
                <a:cubicBezTo>
                  <a:pt x="32" y="298"/>
                  <a:pt x="32" y="296"/>
                  <a:pt x="32" y="295"/>
                </a:cubicBezTo>
                <a:cubicBezTo>
                  <a:pt x="32" y="297"/>
                  <a:pt x="33" y="298"/>
                  <a:pt x="33" y="299"/>
                </a:cubicBezTo>
                <a:cubicBezTo>
                  <a:pt x="34" y="300"/>
                  <a:pt x="34" y="301"/>
                  <a:pt x="34" y="301"/>
                </a:cubicBezTo>
                <a:cubicBezTo>
                  <a:pt x="34" y="303"/>
                  <a:pt x="34" y="303"/>
                  <a:pt x="35" y="305"/>
                </a:cubicBezTo>
                <a:cubicBezTo>
                  <a:pt x="35" y="306"/>
                  <a:pt x="35" y="306"/>
                  <a:pt x="36" y="306"/>
                </a:cubicBezTo>
                <a:cubicBezTo>
                  <a:pt x="42" y="306"/>
                  <a:pt x="42" y="306"/>
                  <a:pt x="42" y="306"/>
                </a:cubicBezTo>
                <a:cubicBezTo>
                  <a:pt x="42" y="306"/>
                  <a:pt x="42" y="306"/>
                  <a:pt x="42" y="305"/>
                </a:cubicBezTo>
                <a:cubicBezTo>
                  <a:pt x="42" y="306"/>
                  <a:pt x="42" y="306"/>
                  <a:pt x="42" y="306"/>
                </a:cubicBezTo>
                <a:cubicBezTo>
                  <a:pt x="42" y="306"/>
                  <a:pt x="42" y="306"/>
                  <a:pt x="42" y="306"/>
                </a:cubicBezTo>
                <a:cubicBezTo>
                  <a:pt x="43" y="304"/>
                  <a:pt x="43" y="302"/>
                  <a:pt x="44" y="300"/>
                </a:cubicBezTo>
                <a:cubicBezTo>
                  <a:pt x="44" y="298"/>
                  <a:pt x="45" y="297"/>
                  <a:pt x="46" y="289"/>
                </a:cubicBezTo>
                <a:close/>
                <a:moveTo>
                  <a:pt x="208" y="178"/>
                </a:moveTo>
                <a:cubicBezTo>
                  <a:pt x="209" y="178"/>
                  <a:pt x="209" y="177"/>
                  <a:pt x="209" y="177"/>
                </a:cubicBezTo>
                <a:cubicBezTo>
                  <a:pt x="209" y="176"/>
                  <a:pt x="209" y="176"/>
                  <a:pt x="209" y="176"/>
                </a:cubicBezTo>
                <a:cubicBezTo>
                  <a:pt x="210" y="176"/>
                  <a:pt x="210" y="176"/>
                  <a:pt x="210" y="176"/>
                </a:cubicBezTo>
                <a:cubicBezTo>
                  <a:pt x="211" y="178"/>
                  <a:pt x="211" y="178"/>
                  <a:pt x="211" y="178"/>
                </a:cubicBezTo>
                <a:cubicBezTo>
                  <a:pt x="211" y="178"/>
                  <a:pt x="211" y="179"/>
                  <a:pt x="211" y="179"/>
                </a:cubicBezTo>
                <a:cubicBezTo>
                  <a:pt x="210" y="179"/>
                  <a:pt x="210" y="179"/>
                  <a:pt x="210" y="180"/>
                </a:cubicBezTo>
                <a:cubicBezTo>
                  <a:pt x="210" y="181"/>
                  <a:pt x="209" y="182"/>
                  <a:pt x="209" y="183"/>
                </a:cubicBezTo>
                <a:cubicBezTo>
                  <a:pt x="208" y="183"/>
                  <a:pt x="207" y="184"/>
                  <a:pt x="207" y="185"/>
                </a:cubicBezTo>
                <a:cubicBezTo>
                  <a:pt x="207" y="185"/>
                  <a:pt x="207" y="185"/>
                  <a:pt x="207" y="185"/>
                </a:cubicBezTo>
                <a:cubicBezTo>
                  <a:pt x="207" y="185"/>
                  <a:pt x="207" y="185"/>
                  <a:pt x="207" y="185"/>
                </a:cubicBezTo>
                <a:cubicBezTo>
                  <a:pt x="208" y="181"/>
                  <a:pt x="208" y="181"/>
                  <a:pt x="208" y="181"/>
                </a:cubicBezTo>
                <a:cubicBezTo>
                  <a:pt x="208" y="181"/>
                  <a:pt x="208" y="181"/>
                  <a:pt x="208" y="181"/>
                </a:cubicBezTo>
                <a:cubicBezTo>
                  <a:pt x="208" y="181"/>
                  <a:pt x="208" y="181"/>
                  <a:pt x="208" y="181"/>
                </a:cubicBezTo>
                <a:cubicBezTo>
                  <a:pt x="207" y="182"/>
                  <a:pt x="206" y="184"/>
                  <a:pt x="205" y="186"/>
                </a:cubicBezTo>
                <a:cubicBezTo>
                  <a:pt x="204" y="188"/>
                  <a:pt x="203" y="190"/>
                  <a:pt x="203" y="191"/>
                </a:cubicBezTo>
                <a:cubicBezTo>
                  <a:pt x="203" y="191"/>
                  <a:pt x="203" y="191"/>
                  <a:pt x="203" y="191"/>
                </a:cubicBezTo>
                <a:cubicBezTo>
                  <a:pt x="203" y="191"/>
                  <a:pt x="203" y="191"/>
                  <a:pt x="203" y="191"/>
                </a:cubicBezTo>
                <a:cubicBezTo>
                  <a:pt x="202" y="191"/>
                  <a:pt x="202" y="191"/>
                  <a:pt x="202" y="192"/>
                </a:cubicBezTo>
                <a:cubicBezTo>
                  <a:pt x="203" y="188"/>
                  <a:pt x="205" y="184"/>
                  <a:pt x="207" y="181"/>
                </a:cubicBezTo>
                <a:cubicBezTo>
                  <a:pt x="207" y="180"/>
                  <a:pt x="208" y="180"/>
                  <a:pt x="208" y="180"/>
                </a:cubicBezTo>
                <a:cubicBezTo>
                  <a:pt x="208" y="179"/>
                  <a:pt x="208" y="179"/>
                  <a:pt x="208" y="178"/>
                </a:cubicBezTo>
                <a:close/>
                <a:moveTo>
                  <a:pt x="172" y="196"/>
                </a:moveTo>
                <a:cubicBezTo>
                  <a:pt x="173" y="196"/>
                  <a:pt x="173" y="195"/>
                  <a:pt x="174" y="194"/>
                </a:cubicBezTo>
                <a:cubicBezTo>
                  <a:pt x="173" y="196"/>
                  <a:pt x="173" y="196"/>
                  <a:pt x="172" y="196"/>
                </a:cubicBezTo>
                <a:close/>
                <a:moveTo>
                  <a:pt x="181" y="185"/>
                </a:moveTo>
                <a:cubicBezTo>
                  <a:pt x="181" y="184"/>
                  <a:pt x="181" y="184"/>
                  <a:pt x="181" y="184"/>
                </a:cubicBezTo>
                <a:cubicBezTo>
                  <a:pt x="181" y="184"/>
                  <a:pt x="181" y="184"/>
                  <a:pt x="181" y="184"/>
                </a:cubicBezTo>
                <a:cubicBezTo>
                  <a:pt x="181" y="185"/>
                  <a:pt x="182" y="185"/>
                  <a:pt x="181" y="185"/>
                </a:cubicBezTo>
                <a:close/>
                <a:moveTo>
                  <a:pt x="149" y="197"/>
                </a:moveTo>
                <a:cubicBezTo>
                  <a:pt x="150" y="197"/>
                  <a:pt x="150" y="196"/>
                  <a:pt x="150" y="195"/>
                </a:cubicBezTo>
                <a:cubicBezTo>
                  <a:pt x="150" y="194"/>
                  <a:pt x="151" y="193"/>
                  <a:pt x="151" y="191"/>
                </a:cubicBezTo>
                <a:cubicBezTo>
                  <a:pt x="151" y="193"/>
                  <a:pt x="150" y="195"/>
                  <a:pt x="149" y="197"/>
                </a:cubicBezTo>
                <a:close/>
                <a:moveTo>
                  <a:pt x="128" y="201"/>
                </a:moveTo>
                <a:cubicBezTo>
                  <a:pt x="129" y="197"/>
                  <a:pt x="130" y="193"/>
                  <a:pt x="131" y="189"/>
                </a:cubicBezTo>
                <a:cubicBezTo>
                  <a:pt x="131" y="191"/>
                  <a:pt x="130" y="194"/>
                  <a:pt x="130" y="197"/>
                </a:cubicBezTo>
                <a:lnTo>
                  <a:pt x="128" y="201"/>
                </a:lnTo>
                <a:close/>
                <a:moveTo>
                  <a:pt x="142" y="149"/>
                </a:moveTo>
                <a:cubicBezTo>
                  <a:pt x="142" y="147"/>
                  <a:pt x="143" y="145"/>
                  <a:pt x="143" y="143"/>
                </a:cubicBezTo>
                <a:cubicBezTo>
                  <a:pt x="144" y="143"/>
                  <a:pt x="143" y="146"/>
                  <a:pt x="142" y="149"/>
                </a:cubicBezTo>
                <a:cubicBezTo>
                  <a:pt x="141" y="152"/>
                  <a:pt x="141" y="155"/>
                  <a:pt x="139" y="158"/>
                </a:cubicBezTo>
                <a:cubicBezTo>
                  <a:pt x="140" y="155"/>
                  <a:pt x="141" y="152"/>
                  <a:pt x="142" y="149"/>
                </a:cubicBezTo>
                <a:close/>
                <a:moveTo>
                  <a:pt x="141" y="149"/>
                </a:moveTo>
                <a:cubicBezTo>
                  <a:pt x="141" y="149"/>
                  <a:pt x="141" y="149"/>
                  <a:pt x="141" y="149"/>
                </a:cubicBezTo>
                <a:cubicBezTo>
                  <a:pt x="141" y="148"/>
                  <a:pt x="141" y="148"/>
                  <a:pt x="141" y="147"/>
                </a:cubicBezTo>
                <a:cubicBezTo>
                  <a:pt x="141" y="148"/>
                  <a:pt x="141" y="148"/>
                  <a:pt x="141" y="149"/>
                </a:cubicBezTo>
                <a:cubicBezTo>
                  <a:pt x="141" y="150"/>
                  <a:pt x="141" y="150"/>
                  <a:pt x="141" y="150"/>
                </a:cubicBezTo>
                <a:cubicBezTo>
                  <a:pt x="141" y="150"/>
                  <a:pt x="141" y="149"/>
                  <a:pt x="141" y="149"/>
                </a:cubicBezTo>
                <a:close/>
                <a:moveTo>
                  <a:pt x="138" y="157"/>
                </a:moveTo>
                <a:cubicBezTo>
                  <a:pt x="138" y="157"/>
                  <a:pt x="138" y="157"/>
                  <a:pt x="138" y="157"/>
                </a:cubicBezTo>
                <a:cubicBezTo>
                  <a:pt x="138" y="158"/>
                  <a:pt x="139" y="155"/>
                  <a:pt x="140" y="151"/>
                </a:cubicBezTo>
                <a:cubicBezTo>
                  <a:pt x="140" y="153"/>
                  <a:pt x="139" y="156"/>
                  <a:pt x="139" y="158"/>
                </a:cubicBezTo>
                <a:cubicBezTo>
                  <a:pt x="139" y="158"/>
                  <a:pt x="139" y="158"/>
                  <a:pt x="139" y="158"/>
                </a:cubicBezTo>
                <a:cubicBezTo>
                  <a:pt x="138" y="161"/>
                  <a:pt x="138" y="164"/>
                  <a:pt x="137" y="166"/>
                </a:cubicBezTo>
                <a:cubicBezTo>
                  <a:pt x="137" y="167"/>
                  <a:pt x="137" y="167"/>
                  <a:pt x="137" y="167"/>
                </a:cubicBezTo>
                <a:cubicBezTo>
                  <a:pt x="136" y="168"/>
                  <a:pt x="136" y="168"/>
                  <a:pt x="136" y="168"/>
                </a:cubicBezTo>
                <a:cubicBezTo>
                  <a:pt x="136" y="168"/>
                  <a:pt x="137" y="167"/>
                  <a:pt x="137" y="167"/>
                </a:cubicBezTo>
                <a:cubicBezTo>
                  <a:pt x="137" y="164"/>
                  <a:pt x="137" y="164"/>
                  <a:pt x="137" y="164"/>
                </a:cubicBezTo>
                <a:cubicBezTo>
                  <a:pt x="136" y="163"/>
                  <a:pt x="136" y="164"/>
                  <a:pt x="137" y="161"/>
                </a:cubicBezTo>
                <a:cubicBezTo>
                  <a:pt x="137" y="161"/>
                  <a:pt x="137" y="160"/>
                  <a:pt x="138" y="158"/>
                </a:cubicBezTo>
                <a:cubicBezTo>
                  <a:pt x="138" y="158"/>
                  <a:pt x="138" y="158"/>
                  <a:pt x="138" y="157"/>
                </a:cubicBezTo>
                <a:close/>
                <a:moveTo>
                  <a:pt x="135" y="171"/>
                </a:moveTo>
                <a:cubicBezTo>
                  <a:pt x="135" y="174"/>
                  <a:pt x="135" y="174"/>
                  <a:pt x="135" y="174"/>
                </a:cubicBezTo>
                <a:cubicBezTo>
                  <a:pt x="135" y="172"/>
                  <a:pt x="136" y="171"/>
                  <a:pt x="136" y="170"/>
                </a:cubicBezTo>
                <a:cubicBezTo>
                  <a:pt x="136" y="170"/>
                  <a:pt x="136" y="170"/>
                  <a:pt x="136" y="169"/>
                </a:cubicBezTo>
                <a:cubicBezTo>
                  <a:pt x="136" y="169"/>
                  <a:pt x="136" y="169"/>
                  <a:pt x="136" y="169"/>
                </a:cubicBezTo>
                <a:cubicBezTo>
                  <a:pt x="136" y="169"/>
                  <a:pt x="136" y="169"/>
                  <a:pt x="136" y="169"/>
                </a:cubicBezTo>
                <a:cubicBezTo>
                  <a:pt x="136" y="170"/>
                  <a:pt x="136" y="170"/>
                  <a:pt x="136" y="170"/>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3"/>
                  <a:pt x="136" y="173"/>
                  <a:pt x="136" y="173"/>
                </a:cubicBezTo>
                <a:cubicBezTo>
                  <a:pt x="136" y="174"/>
                  <a:pt x="136" y="175"/>
                  <a:pt x="135" y="176"/>
                </a:cubicBezTo>
                <a:cubicBezTo>
                  <a:pt x="135" y="176"/>
                  <a:pt x="135" y="176"/>
                  <a:pt x="135" y="176"/>
                </a:cubicBezTo>
                <a:cubicBezTo>
                  <a:pt x="135" y="177"/>
                  <a:pt x="135" y="178"/>
                  <a:pt x="135" y="179"/>
                </a:cubicBezTo>
                <a:cubicBezTo>
                  <a:pt x="135" y="179"/>
                  <a:pt x="135" y="179"/>
                  <a:pt x="135" y="180"/>
                </a:cubicBezTo>
                <a:cubicBezTo>
                  <a:pt x="134" y="182"/>
                  <a:pt x="134" y="185"/>
                  <a:pt x="133" y="187"/>
                </a:cubicBezTo>
                <a:cubicBezTo>
                  <a:pt x="133" y="188"/>
                  <a:pt x="133" y="188"/>
                  <a:pt x="133" y="188"/>
                </a:cubicBezTo>
                <a:cubicBezTo>
                  <a:pt x="133" y="189"/>
                  <a:pt x="133" y="189"/>
                  <a:pt x="133" y="190"/>
                </a:cubicBezTo>
                <a:cubicBezTo>
                  <a:pt x="132" y="191"/>
                  <a:pt x="132" y="192"/>
                  <a:pt x="132" y="194"/>
                </a:cubicBezTo>
                <a:cubicBezTo>
                  <a:pt x="131" y="195"/>
                  <a:pt x="131" y="195"/>
                  <a:pt x="131" y="195"/>
                </a:cubicBezTo>
                <a:cubicBezTo>
                  <a:pt x="131" y="195"/>
                  <a:pt x="131" y="194"/>
                  <a:pt x="131" y="194"/>
                </a:cubicBezTo>
                <a:cubicBezTo>
                  <a:pt x="131" y="192"/>
                  <a:pt x="131" y="191"/>
                  <a:pt x="132" y="189"/>
                </a:cubicBezTo>
                <a:cubicBezTo>
                  <a:pt x="132" y="188"/>
                  <a:pt x="132" y="188"/>
                  <a:pt x="132" y="187"/>
                </a:cubicBezTo>
                <a:cubicBezTo>
                  <a:pt x="132" y="186"/>
                  <a:pt x="133" y="184"/>
                  <a:pt x="133" y="183"/>
                </a:cubicBezTo>
                <a:cubicBezTo>
                  <a:pt x="133" y="183"/>
                  <a:pt x="133" y="183"/>
                  <a:pt x="133" y="183"/>
                </a:cubicBezTo>
                <a:cubicBezTo>
                  <a:pt x="133" y="182"/>
                  <a:pt x="133" y="182"/>
                  <a:pt x="133" y="181"/>
                </a:cubicBezTo>
                <a:cubicBezTo>
                  <a:pt x="133" y="180"/>
                  <a:pt x="134" y="179"/>
                  <a:pt x="134" y="178"/>
                </a:cubicBezTo>
                <a:cubicBezTo>
                  <a:pt x="134" y="177"/>
                  <a:pt x="134" y="177"/>
                  <a:pt x="134" y="177"/>
                </a:cubicBezTo>
                <a:lnTo>
                  <a:pt x="135" y="171"/>
                </a:lnTo>
                <a:close/>
                <a:moveTo>
                  <a:pt x="45" y="198"/>
                </a:moveTo>
                <a:cubicBezTo>
                  <a:pt x="45" y="197"/>
                  <a:pt x="45" y="196"/>
                  <a:pt x="45" y="201"/>
                </a:cubicBezTo>
                <a:cubicBezTo>
                  <a:pt x="44" y="198"/>
                  <a:pt x="44" y="198"/>
                  <a:pt x="44" y="198"/>
                </a:cubicBezTo>
                <a:cubicBezTo>
                  <a:pt x="44" y="200"/>
                  <a:pt x="43" y="202"/>
                  <a:pt x="43" y="206"/>
                </a:cubicBezTo>
                <a:cubicBezTo>
                  <a:pt x="43" y="214"/>
                  <a:pt x="43" y="220"/>
                  <a:pt x="43" y="227"/>
                </a:cubicBezTo>
                <a:cubicBezTo>
                  <a:pt x="43" y="235"/>
                  <a:pt x="43" y="244"/>
                  <a:pt x="43" y="251"/>
                </a:cubicBezTo>
                <a:cubicBezTo>
                  <a:pt x="42" y="257"/>
                  <a:pt x="42" y="260"/>
                  <a:pt x="42" y="253"/>
                </a:cubicBezTo>
                <a:cubicBezTo>
                  <a:pt x="42" y="255"/>
                  <a:pt x="42" y="255"/>
                  <a:pt x="42" y="259"/>
                </a:cubicBezTo>
                <a:cubicBezTo>
                  <a:pt x="42" y="259"/>
                  <a:pt x="41" y="260"/>
                  <a:pt x="41" y="260"/>
                </a:cubicBezTo>
                <a:cubicBezTo>
                  <a:pt x="41" y="261"/>
                  <a:pt x="41" y="261"/>
                  <a:pt x="41" y="261"/>
                </a:cubicBezTo>
                <a:cubicBezTo>
                  <a:pt x="41" y="261"/>
                  <a:pt x="41" y="261"/>
                  <a:pt x="41" y="261"/>
                </a:cubicBezTo>
                <a:cubicBezTo>
                  <a:pt x="40" y="259"/>
                  <a:pt x="40" y="259"/>
                  <a:pt x="40" y="259"/>
                </a:cubicBezTo>
                <a:cubicBezTo>
                  <a:pt x="40" y="259"/>
                  <a:pt x="40" y="259"/>
                  <a:pt x="40" y="259"/>
                </a:cubicBezTo>
                <a:cubicBezTo>
                  <a:pt x="40" y="258"/>
                  <a:pt x="39" y="257"/>
                  <a:pt x="39" y="256"/>
                </a:cubicBezTo>
                <a:cubicBezTo>
                  <a:pt x="37" y="253"/>
                  <a:pt x="37" y="249"/>
                  <a:pt x="36" y="246"/>
                </a:cubicBezTo>
                <a:cubicBezTo>
                  <a:pt x="36" y="240"/>
                  <a:pt x="36" y="236"/>
                  <a:pt x="36" y="230"/>
                </a:cubicBezTo>
                <a:cubicBezTo>
                  <a:pt x="36" y="224"/>
                  <a:pt x="36" y="217"/>
                  <a:pt x="36" y="210"/>
                </a:cubicBezTo>
                <a:cubicBezTo>
                  <a:pt x="37" y="203"/>
                  <a:pt x="37" y="195"/>
                  <a:pt x="38" y="189"/>
                </a:cubicBezTo>
                <a:cubicBezTo>
                  <a:pt x="38" y="188"/>
                  <a:pt x="38" y="188"/>
                  <a:pt x="38" y="187"/>
                </a:cubicBezTo>
                <a:cubicBezTo>
                  <a:pt x="38" y="186"/>
                  <a:pt x="38" y="185"/>
                  <a:pt x="38" y="184"/>
                </a:cubicBezTo>
                <a:cubicBezTo>
                  <a:pt x="38" y="183"/>
                  <a:pt x="38" y="181"/>
                  <a:pt x="38" y="180"/>
                </a:cubicBezTo>
                <a:cubicBezTo>
                  <a:pt x="41" y="169"/>
                  <a:pt x="41" y="169"/>
                  <a:pt x="41" y="169"/>
                </a:cubicBezTo>
                <a:cubicBezTo>
                  <a:pt x="42" y="164"/>
                  <a:pt x="42" y="164"/>
                  <a:pt x="42" y="164"/>
                </a:cubicBezTo>
                <a:cubicBezTo>
                  <a:pt x="45" y="155"/>
                  <a:pt x="41" y="170"/>
                  <a:pt x="43" y="164"/>
                </a:cubicBezTo>
                <a:cubicBezTo>
                  <a:pt x="44" y="159"/>
                  <a:pt x="46" y="155"/>
                  <a:pt x="47" y="151"/>
                </a:cubicBezTo>
                <a:cubicBezTo>
                  <a:pt x="46" y="160"/>
                  <a:pt x="47" y="168"/>
                  <a:pt x="47" y="173"/>
                </a:cubicBezTo>
                <a:cubicBezTo>
                  <a:pt x="47" y="178"/>
                  <a:pt x="46" y="179"/>
                  <a:pt x="46" y="180"/>
                </a:cubicBezTo>
                <a:cubicBezTo>
                  <a:pt x="46" y="178"/>
                  <a:pt x="46" y="174"/>
                  <a:pt x="46" y="173"/>
                </a:cubicBezTo>
                <a:cubicBezTo>
                  <a:pt x="46" y="175"/>
                  <a:pt x="46" y="178"/>
                  <a:pt x="46" y="181"/>
                </a:cubicBezTo>
                <a:cubicBezTo>
                  <a:pt x="46" y="183"/>
                  <a:pt x="46" y="184"/>
                  <a:pt x="45" y="186"/>
                </a:cubicBezTo>
                <a:cubicBezTo>
                  <a:pt x="45" y="187"/>
                  <a:pt x="45" y="188"/>
                  <a:pt x="45" y="189"/>
                </a:cubicBezTo>
                <a:cubicBezTo>
                  <a:pt x="45" y="192"/>
                  <a:pt x="45" y="196"/>
                  <a:pt x="46" y="199"/>
                </a:cubicBezTo>
                <a:cubicBezTo>
                  <a:pt x="46" y="202"/>
                  <a:pt x="45" y="199"/>
                  <a:pt x="45" y="198"/>
                </a:cubicBezTo>
                <a:close/>
                <a:moveTo>
                  <a:pt x="45" y="112"/>
                </a:moveTo>
                <a:cubicBezTo>
                  <a:pt x="46" y="112"/>
                  <a:pt x="47" y="103"/>
                  <a:pt x="48" y="94"/>
                </a:cubicBezTo>
                <a:cubicBezTo>
                  <a:pt x="48" y="96"/>
                  <a:pt x="48" y="97"/>
                  <a:pt x="48" y="98"/>
                </a:cubicBezTo>
                <a:cubicBezTo>
                  <a:pt x="49" y="98"/>
                  <a:pt x="49" y="105"/>
                  <a:pt x="50" y="98"/>
                </a:cubicBezTo>
                <a:cubicBezTo>
                  <a:pt x="50" y="99"/>
                  <a:pt x="50" y="97"/>
                  <a:pt x="50" y="94"/>
                </a:cubicBezTo>
                <a:cubicBezTo>
                  <a:pt x="50" y="93"/>
                  <a:pt x="50" y="92"/>
                  <a:pt x="50" y="91"/>
                </a:cubicBezTo>
                <a:cubicBezTo>
                  <a:pt x="50" y="91"/>
                  <a:pt x="50" y="92"/>
                  <a:pt x="50" y="92"/>
                </a:cubicBezTo>
                <a:cubicBezTo>
                  <a:pt x="50" y="88"/>
                  <a:pt x="51" y="84"/>
                  <a:pt x="51" y="78"/>
                </a:cubicBezTo>
                <a:cubicBezTo>
                  <a:pt x="51" y="83"/>
                  <a:pt x="52" y="87"/>
                  <a:pt x="51" y="93"/>
                </a:cubicBezTo>
                <a:cubicBezTo>
                  <a:pt x="51" y="96"/>
                  <a:pt x="52" y="99"/>
                  <a:pt x="52" y="101"/>
                </a:cubicBezTo>
                <a:cubicBezTo>
                  <a:pt x="52" y="101"/>
                  <a:pt x="52" y="101"/>
                  <a:pt x="52" y="101"/>
                </a:cubicBezTo>
                <a:cubicBezTo>
                  <a:pt x="52" y="102"/>
                  <a:pt x="52" y="102"/>
                  <a:pt x="52" y="103"/>
                </a:cubicBezTo>
                <a:cubicBezTo>
                  <a:pt x="51" y="107"/>
                  <a:pt x="50" y="111"/>
                  <a:pt x="49" y="115"/>
                </a:cubicBezTo>
                <a:cubicBezTo>
                  <a:pt x="46" y="124"/>
                  <a:pt x="46" y="124"/>
                  <a:pt x="46" y="124"/>
                </a:cubicBezTo>
                <a:cubicBezTo>
                  <a:pt x="45" y="124"/>
                  <a:pt x="45" y="124"/>
                  <a:pt x="45" y="124"/>
                </a:cubicBezTo>
                <a:cubicBezTo>
                  <a:pt x="45" y="123"/>
                  <a:pt x="45" y="122"/>
                  <a:pt x="46" y="121"/>
                </a:cubicBezTo>
                <a:cubicBezTo>
                  <a:pt x="46" y="120"/>
                  <a:pt x="46" y="118"/>
                  <a:pt x="46" y="118"/>
                </a:cubicBezTo>
                <a:cubicBezTo>
                  <a:pt x="46" y="118"/>
                  <a:pt x="46" y="119"/>
                  <a:pt x="46" y="119"/>
                </a:cubicBezTo>
                <a:cubicBezTo>
                  <a:pt x="46" y="114"/>
                  <a:pt x="46" y="111"/>
                  <a:pt x="45" y="112"/>
                </a:cubicBezTo>
                <a:close/>
                <a:moveTo>
                  <a:pt x="50" y="72"/>
                </a:moveTo>
                <a:cubicBezTo>
                  <a:pt x="50" y="72"/>
                  <a:pt x="50" y="72"/>
                  <a:pt x="50" y="72"/>
                </a:cubicBezTo>
                <a:cubicBezTo>
                  <a:pt x="50" y="72"/>
                  <a:pt x="50" y="72"/>
                  <a:pt x="50" y="71"/>
                </a:cubicBezTo>
                <a:cubicBezTo>
                  <a:pt x="50" y="72"/>
                  <a:pt x="50" y="72"/>
                  <a:pt x="50" y="72"/>
                </a:cubicBezTo>
                <a:close/>
                <a:moveTo>
                  <a:pt x="49" y="89"/>
                </a:moveTo>
                <a:cubicBezTo>
                  <a:pt x="49" y="88"/>
                  <a:pt x="49" y="88"/>
                  <a:pt x="49" y="87"/>
                </a:cubicBezTo>
                <a:cubicBezTo>
                  <a:pt x="49" y="85"/>
                  <a:pt x="49" y="84"/>
                  <a:pt x="49" y="82"/>
                </a:cubicBezTo>
                <a:cubicBezTo>
                  <a:pt x="49" y="82"/>
                  <a:pt x="49" y="82"/>
                  <a:pt x="49" y="82"/>
                </a:cubicBezTo>
                <a:cubicBezTo>
                  <a:pt x="49" y="82"/>
                  <a:pt x="49" y="82"/>
                  <a:pt x="49" y="82"/>
                </a:cubicBezTo>
                <a:cubicBezTo>
                  <a:pt x="49" y="84"/>
                  <a:pt x="49" y="86"/>
                  <a:pt x="49" y="88"/>
                </a:cubicBezTo>
                <a:cubicBezTo>
                  <a:pt x="49" y="88"/>
                  <a:pt x="49" y="88"/>
                  <a:pt x="49" y="89"/>
                </a:cubicBezTo>
                <a:close/>
                <a:moveTo>
                  <a:pt x="53" y="29"/>
                </a:moveTo>
                <a:cubicBezTo>
                  <a:pt x="53" y="29"/>
                  <a:pt x="53" y="29"/>
                  <a:pt x="53" y="29"/>
                </a:cubicBezTo>
                <a:cubicBezTo>
                  <a:pt x="53" y="29"/>
                  <a:pt x="53" y="29"/>
                  <a:pt x="53" y="29"/>
                </a:cubicBezTo>
                <a:close/>
                <a:moveTo>
                  <a:pt x="51" y="64"/>
                </a:moveTo>
                <a:cubicBezTo>
                  <a:pt x="51" y="65"/>
                  <a:pt x="51" y="65"/>
                  <a:pt x="51" y="65"/>
                </a:cubicBezTo>
                <a:cubicBezTo>
                  <a:pt x="51" y="65"/>
                  <a:pt x="51" y="65"/>
                  <a:pt x="51" y="65"/>
                </a:cubicBezTo>
                <a:cubicBezTo>
                  <a:pt x="51" y="65"/>
                  <a:pt x="51" y="65"/>
                  <a:pt x="51" y="64"/>
                </a:cubicBezTo>
                <a:close/>
                <a:moveTo>
                  <a:pt x="29" y="254"/>
                </a:moveTo>
                <a:cubicBezTo>
                  <a:pt x="28" y="256"/>
                  <a:pt x="28" y="256"/>
                  <a:pt x="28" y="256"/>
                </a:cubicBezTo>
                <a:cubicBezTo>
                  <a:pt x="28" y="254"/>
                  <a:pt x="28" y="254"/>
                  <a:pt x="28" y="254"/>
                </a:cubicBezTo>
                <a:lnTo>
                  <a:pt x="29" y="254"/>
                </a:lnTo>
                <a:close/>
                <a:moveTo>
                  <a:pt x="58" y="68"/>
                </a:moveTo>
                <a:cubicBezTo>
                  <a:pt x="59" y="67"/>
                  <a:pt x="59" y="65"/>
                  <a:pt x="59" y="62"/>
                </a:cubicBezTo>
                <a:cubicBezTo>
                  <a:pt x="59" y="62"/>
                  <a:pt x="59" y="62"/>
                  <a:pt x="59" y="62"/>
                </a:cubicBezTo>
                <a:cubicBezTo>
                  <a:pt x="59" y="65"/>
                  <a:pt x="59" y="67"/>
                  <a:pt x="58" y="68"/>
                </a:cubicBezTo>
                <a:close/>
                <a:moveTo>
                  <a:pt x="59" y="49"/>
                </a:moveTo>
                <a:cubicBezTo>
                  <a:pt x="59" y="50"/>
                  <a:pt x="58" y="49"/>
                  <a:pt x="58" y="47"/>
                </a:cubicBezTo>
                <a:cubicBezTo>
                  <a:pt x="59" y="48"/>
                  <a:pt x="59" y="43"/>
                  <a:pt x="60" y="40"/>
                </a:cubicBezTo>
                <a:cubicBezTo>
                  <a:pt x="59" y="42"/>
                  <a:pt x="59" y="46"/>
                  <a:pt x="59" y="49"/>
                </a:cubicBezTo>
                <a:close/>
                <a:moveTo>
                  <a:pt x="42" y="56"/>
                </a:moveTo>
                <a:cubicBezTo>
                  <a:pt x="42" y="56"/>
                  <a:pt x="43" y="55"/>
                  <a:pt x="45" y="45"/>
                </a:cubicBezTo>
                <a:cubicBezTo>
                  <a:pt x="46" y="42"/>
                  <a:pt x="47" y="36"/>
                  <a:pt x="48" y="32"/>
                </a:cubicBezTo>
                <a:cubicBezTo>
                  <a:pt x="48" y="32"/>
                  <a:pt x="48" y="31"/>
                  <a:pt x="48" y="31"/>
                </a:cubicBezTo>
                <a:cubicBezTo>
                  <a:pt x="48" y="35"/>
                  <a:pt x="48" y="35"/>
                  <a:pt x="48" y="35"/>
                </a:cubicBezTo>
                <a:cubicBezTo>
                  <a:pt x="48" y="37"/>
                  <a:pt x="47" y="39"/>
                  <a:pt x="47" y="36"/>
                </a:cubicBezTo>
                <a:cubicBezTo>
                  <a:pt x="45" y="45"/>
                  <a:pt x="48" y="37"/>
                  <a:pt x="47" y="41"/>
                </a:cubicBezTo>
                <a:cubicBezTo>
                  <a:pt x="47" y="46"/>
                  <a:pt x="46" y="48"/>
                  <a:pt x="46" y="45"/>
                </a:cubicBezTo>
                <a:cubicBezTo>
                  <a:pt x="45" y="55"/>
                  <a:pt x="43" y="71"/>
                  <a:pt x="41" y="86"/>
                </a:cubicBezTo>
                <a:cubicBezTo>
                  <a:pt x="40" y="91"/>
                  <a:pt x="39" y="97"/>
                  <a:pt x="38" y="101"/>
                </a:cubicBezTo>
                <a:cubicBezTo>
                  <a:pt x="38" y="94"/>
                  <a:pt x="38" y="86"/>
                  <a:pt x="39" y="87"/>
                </a:cubicBezTo>
                <a:cubicBezTo>
                  <a:pt x="39" y="87"/>
                  <a:pt x="38" y="85"/>
                  <a:pt x="38" y="83"/>
                </a:cubicBezTo>
                <a:cubicBezTo>
                  <a:pt x="38" y="83"/>
                  <a:pt x="39" y="82"/>
                  <a:pt x="39" y="82"/>
                </a:cubicBezTo>
                <a:cubicBezTo>
                  <a:pt x="39" y="82"/>
                  <a:pt x="39" y="82"/>
                  <a:pt x="39" y="82"/>
                </a:cubicBezTo>
                <a:cubicBezTo>
                  <a:pt x="39" y="82"/>
                  <a:pt x="39" y="82"/>
                  <a:pt x="39" y="82"/>
                </a:cubicBezTo>
                <a:cubicBezTo>
                  <a:pt x="39" y="82"/>
                  <a:pt x="39" y="81"/>
                  <a:pt x="39" y="81"/>
                </a:cubicBezTo>
                <a:cubicBezTo>
                  <a:pt x="39" y="81"/>
                  <a:pt x="39" y="80"/>
                  <a:pt x="39" y="80"/>
                </a:cubicBezTo>
                <a:cubicBezTo>
                  <a:pt x="39" y="78"/>
                  <a:pt x="39" y="75"/>
                  <a:pt x="39" y="72"/>
                </a:cubicBezTo>
                <a:cubicBezTo>
                  <a:pt x="39" y="68"/>
                  <a:pt x="39" y="63"/>
                  <a:pt x="39" y="63"/>
                </a:cubicBezTo>
                <a:cubicBezTo>
                  <a:pt x="39" y="62"/>
                  <a:pt x="40" y="61"/>
                  <a:pt x="40" y="60"/>
                </a:cubicBezTo>
                <a:cubicBezTo>
                  <a:pt x="41" y="56"/>
                  <a:pt x="41" y="57"/>
                  <a:pt x="42" y="56"/>
                </a:cubicBezTo>
                <a:close/>
                <a:moveTo>
                  <a:pt x="31" y="75"/>
                </a:moveTo>
                <a:cubicBezTo>
                  <a:pt x="31" y="75"/>
                  <a:pt x="31" y="76"/>
                  <a:pt x="31" y="76"/>
                </a:cubicBezTo>
                <a:cubicBezTo>
                  <a:pt x="31" y="77"/>
                  <a:pt x="31" y="77"/>
                  <a:pt x="32" y="77"/>
                </a:cubicBezTo>
                <a:cubicBezTo>
                  <a:pt x="32" y="79"/>
                  <a:pt x="32" y="79"/>
                  <a:pt x="32" y="79"/>
                </a:cubicBezTo>
                <a:cubicBezTo>
                  <a:pt x="32" y="79"/>
                  <a:pt x="32" y="79"/>
                  <a:pt x="32" y="79"/>
                </a:cubicBezTo>
                <a:cubicBezTo>
                  <a:pt x="32" y="79"/>
                  <a:pt x="32" y="79"/>
                  <a:pt x="32" y="79"/>
                </a:cubicBezTo>
                <a:cubicBezTo>
                  <a:pt x="32" y="77"/>
                  <a:pt x="32" y="77"/>
                  <a:pt x="32" y="77"/>
                </a:cubicBezTo>
                <a:cubicBezTo>
                  <a:pt x="32" y="78"/>
                  <a:pt x="33" y="72"/>
                  <a:pt x="33" y="80"/>
                </a:cubicBezTo>
                <a:cubicBezTo>
                  <a:pt x="32" y="85"/>
                  <a:pt x="32" y="84"/>
                  <a:pt x="32" y="89"/>
                </a:cubicBezTo>
                <a:cubicBezTo>
                  <a:pt x="32" y="90"/>
                  <a:pt x="32" y="90"/>
                  <a:pt x="31" y="89"/>
                </a:cubicBezTo>
                <a:cubicBezTo>
                  <a:pt x="31" y="89"/>
                  <a:pt x="31" y="88"/>
                  <a:pt x="31" y="88"/>
                </a:cubicBezTo>
                <a:cubicBezTo>
                  <a:pt x="31" y="88"/>
                  <a:pt x="31" y="89"/>
                  <a:pt x="31" y="89"/>
                </a:cubicBezTo>
                <a:cubicBezTo>
                  <a:pt x="31" y="88"/>
                  <a:pt x="31" y="87"/>
                  <a:pt x="30" y="85"/>
                </a:cubicBezTo>
                <a:cubicBezTo>
                  <a:pt x="30" y="84"/>
                  <a:pt x="30" y="84"/>
                  <a:pt x="31" y="84"/>
                </a:cubicBezTo>
                <a:cubicBezTo>
                  <a:pt x="32" y="82"/>
                  <a:pt x="32" y="82"/>
                  <a:pt x="32" y="82"/>
                </a:cubicBezTo>
                <a:cubicBezTo>
                  <a:pt x="31" y="81"/>
                  <a:pt x="31" y="81"/>
                  <a:pt x="31" y="81"/>
                </a:cubicBezTo>
                <a:cubicBezTo>
                  <a:pt x="31" y="81"/>
                  <a:pt x="31" y="80"/>
                  <a:pt x="31" y="80"/>
                </a:cubicBezTo>
                <a:cubicBezTo>
                  <a:pt x="30" y="80"/>
                  <a:pt x="30" y="80"/>
                  <a:pt x="30" y="80"/>
                </a:cubicBezTo>
                <a:cubicBezTo>
                  <a:pt x="30" y="80"/>
                  <a:pt x="30" y="80"/>
                  <a:pt x="30" y="80"/>
                </a:cubicBezTo>
                <a:cubicBezTo>
                  <a:pt x="30" y="80"/>
                  <a:pt x="30" y="79"/>
                  <a:pt x="30" y="79"/>
                </a:cubicBezTo>
                <a:cubicBezTo>
                  <a:pt x="29" y="65"/>
                  <a:pt x="29" y="65"/>
                  <a:pt x="29" y="65"/>
                </a:cubicBezTo>
                <a:lnTo>
                  <a:pt x="31" y="75"/>
                </a:lnTo>
                <a:close/>
                <a:moveTo>
                  <a:pt x="31" y="83"/>
                </a:moveTo>
                <a:cubicBezTo>
                  <a:pt x="31" y="83"/>
                  <a:pt x="31" y="83"/>
                  <a:pt x="31" y="82"/>
                </a:cubicBezTo>
                <a:cubicBezTo>
                  <a:pt x="31" y="83"/>
                  <a:pt x="31" y="83"/>
                  <a:pt x="31" y="83"/>
                </a:cubicBezTo>
                <a:close/>
                <a:moveTo>
                  <a:pt x="8" y="270"/>
                </a:moveTo>
                <a:cubicBezTo>
                  <a:pt x="8" y="270"/>
                  <a:pt x="8" y="270"/>
                  <a:pt x="8" y="270"/>
                </a:cubicBezTo>
                <a:cubicBezTo>
                  <a:pt x="8" y="270"/>
                  <a:pt x="8" y="270"/>
                  <a:pt x="8" y="270"/>
                </a:cubicBezTo>
                <a:close/>
                <a:moveTo>
                  <a:pt x="9" y="268"/>
                </a:moveTo>
                <a:cubicBezTo>
                  <a:pt x="9" y="268"/>
                  <a:pt x="9" y="268"/>
                  <a:pt x="9" y="268"/>
                </a:cubicBezTo>
                <a:cubicBezTo>
                  <a:pt x="9" y="268"/>
                  <a:pt x="9" y="268"/>
                  <a:pt x="9" y="268"/>
                </a:cubicBezTo>
                <a:close/>
                <a:moveTo>
                  <a:pt x="19" y="204"/>
                </a:moveTo>
                <a:cubicBezTo>
                  <a:pt x="16" y="212"/>
                  <a:pt x="14" y="220"/>
                  <a:pt x="12" y="228"/>
                </a:cubicBezTo>
                <a:cubicBezTo>
                  <a:pt x="12" y="215"/>
                  <a:pt x="12" y="205"/>
                  <a:pt x="13" y="191"/>
                </a:cubicBezTo>
                <a:cubicBezTo>
                  <a:pt x="14" y="191"/>
                  <a:pt x="17" y="174"/>
                  <a:pt x="18" y="165"/>
                </a:cubicBezTo>
                <a:cubicBezTo>
                  <a:pt x="19" y="165"/>
                  <a:pt x="19" y="165"/>
                  <a:pt x="19" y="165"/>
                </a:cubicBezTo>
                <a:cubicBezTo>
                  <a:pt x="20" y="152"/>
                  <a:pt x="22" y="141"/>
                  <a:pt x="23" y="131"/>
                </a:cubicBezTo>
                <a:cubicBezTo>
                  <a:pt x="23" y="133"/>
                  <a:pt x="23" y="135"/>
                  <a:pt x="23" y="138"/>
                </a:cubicBezTo>
                <a:cubicBezTo>
                  <a:pt x="23" y="134"/>
                  <a:pt x="24" y="138"/>
                  <a:pt x="24" y="142"/>
                </a:cubicBezTo>
                <a:cubicBezTo>
                  <a:pt x="24" y="148"/>
                  <a:pt x="26" y="158"/>
                  <a:pt x="24" y="157"/>
                </a:cubicBezTo>
                <a:cubicBezTo>
                  <a:pt x="24" y="155"/>
                  <a:pt x="24" y="155"/>
                  <a:pt x="24" y="155"/>
                </a:cubicBezTo>
                <a:cubicBezTo>
                  <a:pt x="22" y="159"/>
                  <a:pt x="22" y="171"/>
                  <a:pt x="22" y="180"/>
                </a:cubicBezTo>
                <a:cubicBezTo>
                  <a:pt x="24" y="182"/>
                  <a:pt x="24" y="182"/>
                  <a:pt x="24" y="182"/>
                </a:cubicBezTo>
                <a:cubicBezTo>
                  <a:pt x="24" y="184"/>
                  <a:pt x="23" y="187"/>
                  <a:pt x="23" y="190"/>
                </a:cubicBezTo>
                <a:cubicBezTo>
                  <a:pt x="23" y="191"/>
                  <a:pt x="22" y="193"/>
                  <a:pt x="22" y="195"/>
                </a:cubicBezTo>
                <a:cubicBezTo>
                  <a:pt x="22" y="197"/>
                  <a:pt x="22" y="197"/>
                  <a:pt x="22" y="197"/>
                </a:cubicBezTo>
                <a:cubicBezTo>
                  <a:pt x="22" y="195"/>
                  <a:pt x="22" y="195"/>
                  <a:pt x="22" y="195"/>
                </a:cubicBezTo>
                <a:cubicBezTo>
                  <a:pt x="21" y="199"/>
                  <a:pt x="20" y="202"/>
                  <a:pt x="20" y="205"/>
                </a:cubicBezTo>
                <a:cubicBezTo>
                  <a:pt x="19" y="206"/>
                  <a:pt x="18" y="208"/>
                  <a:pt x="19" y="204"/>
                </a:cubicBezTo>
                <a:close/>
                <a:moveTo>
                  <a:pt x="28" y="266"/>
                </a:moveTo>
                <a:cubicBezTo>
                  <a:pt x="28" y="266"/>
                  <a:pt x="28" y="266"/>
                  <a:pt x="28" y="266"/>
                </a:cubicBezTo>
                <a:cubicBezTo>
                  <a:pt x="28" y="266"/>
                  <a:pt x="27" y="266"/>
                  <a:pt x="27" y="267"/>
                </a:cubicBezTo>
                <a:cubicBezTo>
                  <a:pt x="27" y="266"/>
                  <a:pt x="27" y="265"/>
                  <a:pt x="27" y="265"/>
                </a:cubicBezTo>
                <a:cubicBezTo>
                  <a:pt x="27" y="265"/>
                  <a:pt x="27" y="265"/>
                  <a:pt x="27" y="265"/>
                </a:cubicBezTo>
                <a:cubicBezTo>
                  <a:pt x="27" y="264"/>
                  <a:pt x="27" y="264"/>
                  <a:pt x="27" y="264"/>
                </a:cubicBezTo>
                <a:cubicBezTo>
                  <a:pt x="27" y="264"/>
                  <a:pt x="27" y="264"/>
                  <a:pt x="27" y="264"/>
                </a:cubicBezTo>
                <a:cubicBezTo>
                  <a:pt x="28" y="261"/>
                  <a:pt x="28" y="259"/>
                  <a:pt x="28" y="257"/>
                </a:cubicBezTo>
                <a:cubicBezTo>
                  <a:pt x="29" y="254"/>
                  <a:pt x="29" y="250"/>
                  <a:pt x="29" y="247"/>
                </a:cubicBezTo>
                <a:cubicBezTo>
                  <a:pt x="30" y="250"/>
                  <a:pt x="30" y="252"/>
                  <a:pt x="30" y="253"/>
                </a:cubicBezTo>
                <a:cubicBezTo>
                  <a:pt x="29" y="263"/>
                  <a:pt x="29" y="265"/>
                  <a:pt x="28" y="266"/>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11" name="Subtitle 2">
            <a:extLst>
              <a:ext uri="{FF2B5EF4-FFF2-40B4-BE49-F238E27FC236}">
                <a16:creationId xmlns:a16="http://schemas.microsoft.com/office/drawing/2014/main" id="{81A2C2F8-CE81-4FCD-A890-BC69B4BE66B9}"/>
              </a:ext>
            </a:extLst>
          </p:cNvPr>
          <p:cNvSpPr txBox="1">
            <a:spLocks/>
          </p:cNvSpPr>
          <p:nvPr/>
        </p:nvSpPr>
        <p:spPr>
          <a:xfrm>
            <a:off x="7137621" y="1310562"/>
            <a:ext cx="16881304" cy="23424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3800" dirty="0">
                <a:solidFill>
                  <a:schemeClr val="bg1"/>
                </a:solidFill>
                <a:latin typeface="Hanson" pitchFamily="2" charset="0"/>
              </a:rPr>
              <a:t>UN VILLAGE</a:t>
            </a:r>
          </a:p>
        </p:txBody>
      </p:sp>
      <p:sp>
        <p:nvSpPr>
          <p:cNvPr id="12" name="Subtitle 2">
            <a:extLst>
              <a:ext uri="{FF2B5EF4-FFF2-40B4-BE49-F238E27FC236}">
                <a16:creationId xmlns:a16="http://schemas.microsoft.com/office/drawing/2014/main" id="{1D2EB609-9469-4B29-90CA-458BD2FF9BBD}"/>
              </a:ext>
            </a:extLst>
          </p:cNvPr>
          <p:cNvSpPr txBox="1">
            <a:spLocks/>
          </p:cNvSpPr>
          <p:nvPr/>
        </p:nvSpPr>
        <p:spPr>
          <a:xfrm>
            <a:off x="7268251" y="1245248"/>
            <a:ext cx="16881304" cy="23424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3800" dirty="0">
                <a:ln>
                  <a:solidFill>
                    <a:schemeClr val="tx1"/>
                  </a:solidFill>
                </a:ln>
                <a:noFill/>
                <a:latin typeface="Hanson" pitchFamily="2" charset="0"/>
              </a:rPr>
              <a:t>UN VILLAGE</a:t>
            </a:r>
          </a:p>
        </p:txBody>
      </p:sp>
      <p:sp>
        <p:nvSpPr>
          <p:cNvPr id="13" name="Subtitle 2">
            <a:extLst>
              <a:ext uri="{FF2B5EF4-FFF2-40B4-BE49-F238E27FC236}">
                <a16:creationId xmlns:a16="http://schemas.microsoft.com/office/drawing/2014/main" id="{4C4A680D-D501-4876-A2C3-CA07819A944E}"/>
              </a:ext>
            </a:extLst>
          </p:cNvPr>
          <p:cNvSpPr txBox="1">
            <a:spLocks/>
          </p:cNvSpPr>
          <p:nvPr/>
        </p:nvSpPr>
        <p:spPr>
          <a:xfrm>
            <a:off x="7268251" y="3096431"/>
            <a:ext cx="12691597" cy="30429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500" dirty="0">
                <a:latin typeface="Roboto" pitchFamily="2" charset="0"/>
                <a:ea typeface="Roboto" pitchFamily="2" charset="0"/>
              </a:rPr>
              <a:t>Beautiful design and intuitive navigation allows Give2Asia to share its mission transparently and create an atmosphere of trust and engagement between donors and the organizations they </a:t>
            </a:r>
            <a:r>
              <a:rPr lang="en-US" sz="2500" dirty="0" err="1">
                <a:latin typeface="Roboto" pitchFamily="2" charset="0"/>
                <a:ea typeface="Roboto" pitchFamily="2" charset="0"/>
              </a:rPr>
              <a:t>suppo</a:t>
            </a:r>
            <a:endParaRPr lang="en-US" sz="2500" dirty="0">
              <a:latin typeface="Roboto" pitchFamily="2" charset="0"/>
              <a:ea typeface="Roboto" pitchFamily="2" charset="0"/>
              <a:cs typeface="Lato Light" panose="020F0502020204030203" pitchFamily="34" charset="0"/>
            </a:endParaRPr>
          </a:p>
        </p:txBody>
      </p:sp>
      <p:sp>
        <p:nvSpPr>
          <p:cNvPr id="14" name="Title 1">
            <a:extLst>
              <a:ext uri="{FF2B5EF4-FFF2-40B4-BE49-F238E27FC236}">
                <a16:creationId xmlns:a16="http://schemas.microsoft.com/office/drawing/2014/main" id="{F1B8E596-2BBC-40E3-8F5F-AEC9F4BEB611}"/>
              </a:ext>
            </a:extLst>
          </p:cNvPr>
          <p:cNvSpPr txBox="1">
            <a:spLocks/>
          </p:cNvSpPr>
          <p:nvPr/>
        </p:nvSpPr>
        <p:spPr>
          <a:xfrm>
            <a:off x="1602639" y="8920406"/>
            <a:ext cx="4274994" cy="2147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Of.</a:t>
            </a:r>
            <a:endParaRPr lang="en-ID" sz="14000" dirty="0">
              <a:solidFill>
                <a:schemeClr val="bg1"/>
              </a:solidFill>
              <a:latin typeface="Oswald" panose="02000503000000000000" pitchFamily="2" charset="0"/>
              <a:ea typeface="EB Garamond 12" panose="02020502060206020403" pitchFamily="18" charset="0"/>
            </a:endParaRPr>
          </a:p>
        </p:txBody>
      </p:sp>
      <p:sp>
        <p:nvSpPr>
          <p:cNvPr id="15" name="Title 1">
            <a:extLst>
              <a:ext uri="{FF2B5EF4-FFF2-40B4-BE49-F238E27FC236}">
                <a16:creationId xmlns:a16="http://schemas.microsoft.com/office/drawing/2014/main" id="{40A72E96-BE38-4704-A899-C9C535EAEDD1}"/>
              </a:ext>
            </a:extLst>
          </p:cNvPr>
          <p:cNvSpPr txBox="1">
            <a:spLocks/>
          </p:cNvSpPr>
          <p:nvPr/>
        </p:nvSpPr>
        <p:spPr>
          <a:xfrm>
            <a:off x="1602639" y="10643646"/>
            <a:ext cx="8062143" cy="23286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rgbClr val="000000"/>
                </a:solidFill>
                <a:latin typeface="Oswald" panose="02000503000000000000" pitchFamily="2" charset="0"/>
                <a:ea typeface="EB Garamond 12" panose="02020502060206020403" pitchFamily="18" charset="0"/>
              </a:rPr>
              <a:t>URBANYX</a:t>
            </a:r>
            <a:endParaRPr lang="en-ID" sz="14000" dirty="0">
              <a:solidFill>
                <a:srgbClr val="000000"/>
              </a:solidFill>
              <a:latin typeface="Oswald" panose="02000503000000000000" pitchFamily="2" charset="0"/>
              <a:ea typeface="EB Garamond 12" panose="02020502060206020403" pitchFamily="18" charset="0"/>
            </a:endParaRPr>
          </a:p>
        </p:txBody>
      </p:sp>
      <p:sp>
        <p:nvSpPr>
          <p:cNvPr id="16" name="Title 1">
            <a:extLst>
              <a:ext uri="{FF2B5EF4-FFF2-40B4-BE49-F238E27FC236}">
                <a16:creationId xmlns:a16="http://schemas.microsoft.com/office/drawing/2014/main" id="{28CDF4FB-B9A2-4797-A635-DCC1C95D31BF}"/>
              </a:ext>
            </a:extLst>
          </p:cNvPr>
          <p:cNvSpPr txBox="1">
            <a:spLocks/>
          </p:cNvSpPr>
          <p:nvPr/>
        </p:nvSpPr>
        <p:spPr>
          <a:xfrm>
            <a:off x="1602639" y="7248293"/>
            <a:ext cx="5937540" cy="2147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Point.</a:t>
            </a:r>
            <a:endParaRPr lang="en-ID" sz="14000" dirty="0">
              <a:solidFill>
                <a:schemeClr val="bg1"/>
              </a:solidFill>
              <a:latin typeface="Oswald" panose="02000503000000000000" pitchFamily="2" charset="0"/>
              <a:ea typeface="EB Garamond 12" panose="02020502060206020403" pitchFamily="18" charset="0"/>
            </a:endParaRPr>
          </a:p>
        </p:txBody>
      </p:sp>
      <p:sp>
        <p:nvSpPr>
          <p:cNvPr id="17" name="Subtitle 2">
            <a:extLst>
              <a:ext uri="{FF2B5EF4-FFF2-40B4-BE49-F238E27FC236}">
                <a16:creationId xmlns:a16="http://schemas.microsoft.com/office/drawing/2014/main" id="{F48B183F-D3B4-4208-B5ED-5ED72A25EE3C}"/>
              </a:ext>
            </a:extLst>
          </p:cNvPr>
          <p:cNvSpPr txBox="1">
            <a:spLocks/>
          </p:cNvSpPr>
          <p:nvPr/>
        </p:nvSpPr>
        <p:spPr>
          <a:xfrm>
            <a:off x="7137621" y="5634089"/>
            <a:ext cx="14919012" cy="53378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7200" dirty="0">
                <a:solidFill>
                  <a:srgbClr val="C3ED12"/>
                </a:solidFill>
                <a:latin typeface="Hanson" pitchFamily="2" charset="0"/>
                <a:ea typeface="EB Garamond 12" panose="02020502060206020403" pitchFamily="18" charset="0"/>
              </a:rPr>
              <a:t>Unsure how to share the importance of your work, the heart of your mission, </a:t>
            </a:r>
            <a:endParaRPr lang="en-US" sz="1400" dirty="0">
              <a:solidFill>
                <a:srgbClr val="C3ED12"/>
              </a:solidFill>
              <a:latin typeface="Hanson" pitchFamily="2" charset="0"/>
              <a:ea typeface="EB Garamond 12" panose="02020502060206020403" pitchFamily="18" charset="0"/>
              <a:cs typeface="Lato Light" panose="020F0502020204030203" pitchFamily="34" charset="0"/>
            </a:endParaRPr>
          </a:p>
        </p:txBody>
      </p:sp>
      <p:sp>
        <p:nvSpPr>
          <p:cNvPr id="18" name="Title 1">
            <a:extLst>
              <a:ext uri="{FF2B5EF4-FFF2-40B4-BE49-F238E27FC236}">
                <a16:creationId xmlns:a16="http://schemas.microsoft.com/office/drawing/2014/main" id="{FF42058B-FAEA-4964-A26A-5133C497BE18}"/>
              </a:ext>
            </a:extLst>
          </p:cNvPr>
          <p:cNvSpPr txBox="1">
            <a:spLocks/>
          </p:cNvSpPr>
          <p:nvPr/>
        </p:nvSpPr>
        <p:spPr>
          <a:xfrm rot="346868">
            <a:off x="18578264" y="9576985"/>
            <a:ext cx="5676196" cy="5714509"/>
          </a:xfrm>
          <a:prstGeom prst="rect">
            <a:avLst/>
          </a:prstGeom>
        </p:spPr>
        <p:txBody>
          <a:bodyPr>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dirty="0">
                <a:ln>
                  <a:solidFill>
                    <a:schemeClr val="bg1"/>
                  </a:solidFill>
                </a:ln>
                <a:noFill/>
                <a:latin typeface="Hanson" pitchFamily="2" charset="0"/>
              </a:rPr>
              <a:t>STEP.OUR.STEP.OUR.STEP.OUR.STEP.</a:t>
            </a:r>
          </a:p>
        </p:txBody>
      </p:sp>
      <p:sp>
        <p:nvSpPr>
          <p:cNvPr id="19" name="Title 1">
            <a:extLst>
              <a:ext uri="{FF2B5EF4-FFF2-40B4-BE49-F238E27FC236}">
                <a16:creationId xmlns:a16="http://schemas.microsoft.com/office/drawing/2014/main" id="{D0783195-EFDA-4F56-8318-BD2626E0487F}"/>
              </a:ext>
            </a:extLst>
          </p:cNvPr>
          <p:cNvSpPr txBox="1">
            <a:spLocks/>
          </p:cNvSpPr>
          <p:nvPr/>
        </p:nvSpPr>
        <p:spPr>
          <a:xfrm>
            <a:off x="8954960" y="10417414"/>
            <a:ext cx="9537798" cy="163933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sz="2500" dirty="0">
                <a:solidFill>
                  <a:schemeClr val="bg1"/>
                </a:solidFill>
                <a:latin typeface="Roboto" pitchFamily="2" charset="0"/>
                <a:ea typeface="Roboto" pitchFamily="2" charset="0"/>
              </a:rPr>
              <a:t>Most of projects I do every day can’t be showcased here due to </a:t>
            </a:r>
            <a:r>
              <a:rPr lang="en-US" sz="2500" dirty="0" err="1">
                <a:solidFill>
                  <a:schemeClr val="bg1"/>
                </a:solidFill>
                <a:latin typeface="Roboto" pitchFamily="2" charset="0"/>
                <a:ea typeface="Roboto" pitchFamily="2" charset="0"/>
              </a:rPr>
              <a:t>confidentaility</a:t>
            </a:r>
            <a:r>
              <a:rPr lang="en-US" sz="2500" dirty="0">
                <a:solidFill>
                  <a:schemeClr val="bg1"/>
                </a:solidFill>
                <a:latin typeface="Roboto" pitchFamily="2" charset="0"/>
                <a:ea typeface="Roboto" pitchFamily="2" charset="0"/>
              </a:rPr>
              <a:t>.  Contact me to get a full picture of my skills and capabilities.</a:t>
            </a:r>
          </a:p>
        </p:txBody>
      </p:sp>
    </p:spTree>
    <p:extLst>
      <p:ext uri="{BB962C8B-B14F-4D97-AF65-F5344CB8AC3E}">
        <p14:creationId xmlns:p14="http://schemas.microsoft.com/office/powerpoint/2010/main" val="9217504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0EF7D0AF-C4EA-4632-8516-A4A56F969BAF}"/>
              </a:ext>
            </a:extLst>
          </p:cNvPr>
          <p:cNvPicPr>
            <a:picLocks noGrp="1" noChangeAspect="1"/>
          </p:cNvPicPr>
          <p:nvPr>
            <p:ph type="pic" sz="quarter" idx="11"/>
          </p:nvPr>
        </p:nvPicPr>
        <p:blipFill>
          <a:blip r:embed="rId2">
            <a:extLst>
              <a:ext uri="{28A0092B-C50C-407E-A947-70E740481C1C}">
                <a14:useLocalDpi xmlns:a14="http://schemas.microsoft.com/office/drawing/2010/main"/>
              </a:ext>
            </a:extLst>
          </a:blip>
          <a:srcRect t="12745" b="12745"/>
          <a:stretch>
            <a:fillRect/>
          </a:stretch>
        </p:blipFill>
        <p:spPr/>
      </p:pic>
      <p:sp>
        <p:nvSpPr>
          <p:cNvPr id="12" name="Rectangle 11">
            <a:extLst>
              <a:ext uri="{FF2B5EF4-FFF2-40B4-BE49-F238E27FC236}">
                <a16:creationId xmlns:a16="http://schemas.microsoft.com/office/drawing/2014/main" id="{A4A726FF-3842-443A-83EC-212C9DAF8A6C}"/>
              </a:ext>
            </a:extLst>
          </p:cNvPr>
          <p:cNvSpPr/>
          <p:nvPr/>
        </p:nvSpPr>
        <p:spPr>
          <a:xfrm>
            <a:off x="0" y="0"/>
            <a:ext cx="24479250" cy="13679488"/>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1" name="图片占位符 10">
            <a:extLst>
              <a:ext uri="{FF2B5EF4-FFF2-40B4-BE49-F238E27FC236}">
                <a16:creationId xmlns:a16="http://schemas.microsoft.com/office/drawing/2014/main" id="{C78BFAF3-137E-496B-A506-5AA0CEBBF1FA}"/>
              </a:ext>
            </a:extLst>
          </p:cNvPr>
          <p:cNvPicPr>
            <a:picLocks noGrp="1" noChangeAspect="1"/>
          </p:cNvPicPr>
          <p:nvPr>
            <p:ph type="pic" sz="quarter" idx="10"/>
          </p:nvPr>
        </p:nvPicPr>
        <p:blipFill>
          <a:blip r:embed="rId3">
            <a:extLst>
              <a:ext uri="{28A0092B-C50C-407E-A947-70E740481C1C}">
                <a14:useLocalDpi xmlns:a14="http://schemas.microsoft.com/office/drawing/2010/main"/>
              </a:ext>
            </a:extLst>
          </a:blip>
          <a:srcRect l="17754" r="17754"/>
          <a:stretch>
            <a:fillRect/>
          </a:stretch>
        </p:blipFill>
        <p:spPr/>
      </p:pic>
      <p:sp>
        <p:nvSpPr>
          <p:cNvPr id="18" name="Rectangle 17">
            <a:extLst>
              <a:ext uri="{FF2B5EF4-FFF2-40B4-BE49-F238E27FC236}">
                <a16:creationId xmlns:a16="http://schemas.microsoft.com/office/drawing/2014/main" id="{1B1FCCDB-F737-462F-88F5-5D6A8D00D91D}"/>
              </a:ext>
            </a:extLst>
          </p:cNvPr>
          <p:cNvSpPr/>
          <p:nvPr/>
        </p:nvSpPr>
        <p:spPr>
          <a:xfrm>
            <a:off x="14334996" y="2075282"/>
            <a:ext cx="9042158" cy="3631763"/>
          </a:xfrm>
          <a:prstGeom prst="rect">
            <a:avLst/>
          </a:prstGeom>
        </p:spPr>
        <p:txBody>
          <a:bodyPr wrap="square">
            <a:spAutoFit/>
          </a:bodyPr>
          <a:lstStyle/>
          <a:p>
            <a:pPr algn="r"/>
            <a:r>
              <a:rPr lang="en-US" sz="11500" spc="600" dirty="0">
                <a:solidFill>
                  <a:schemeClr val="bg1"/>
                </a:solidFill>
                <a:latin typeface="Oswald" panose="02000503000000000000" pitchFamily="2" charset="0"/>
                <a:ea typeface="Roboto" pitchFamily="2" charset="0"/>
              </a:rPr>
              <a:t>THE CULTURE CONFERENCE </a:t>
            </a:r>
            <a:endParaRPr lang="en-ID" sz="11500" spc="600" dirty="0">
              <a:solidFill>
                <a:schemeClr val="bg1"/>
              </a:solidFill>
              <a:latin typeface="Oswald" panose="02000503000000000000" pitchFamily="2" charset="0"/>
            </a:endParaRPr>
          </a:p>
        </p:txBody>
      </p:sp>
      <p:sp>
        <p:nvSpPr>
          <p:cNvPr id="19" name="Subtitle 2">
            <a:extLst>
              <a:ext uri="{FF2B5EF4-FFF2-40B4-BE49-F238E27FC236}">
                <a16:creationId xmlns:a16="http://schemas.microsoft.com/office/drawing/2014/main" id="{1D1A98D6-308F-455D-8A72-65956FF149B7}"/>
              </a:ext>
            </a:extLst>
          </p:cNvPr>
          <p:cNvSpPr txBox="1">
            <a:spLocks/>
          </p:cNvSpPr>
          <p:nvPr/>
        </p:nvSpPr>
        <p:spPr>
          <a:xfrm>
            <a:off x="15319783" y="6090340"/>
            <a:ext cx="7736159" cy="37642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solidFill>
                  <a:schemeClr val="bg1"/>
                </a:solidFill>
                <a:latin typeface="Roboto" pitchFamily="2" charset="0"/>
                <a:ea typeface="Roboto" pitchFamily="2" charset="0"/>
              </a:rPr>
              <a:t>Without adequate exposure, CURA struggled with lost opportunity - unable to raise enough money for volunteer scholarships, equipment, or professional talent needed to meet the urgent physical and emotional needs of the community it serves.</a:t>
            </a:r>
            <a:endParaRPr lang="en-US" sz="500" dirty="0">
              <a:solidFill>
                <a:schemeClr val="bg1"/>
              </a:solidFill>
              <a:latin typeface="Roboto" pitchFamily="2" charset="0"/>
              <a:ea typeface="Roboto" pitchFamily="2" charset="0"/>
              <a:cs typeface="Lato Light" panose="020F0502020204030203" pitchFamily="34" charset="0"/>
            </a:endParaRPr>
          </a:p>
        </p:txBody>
      </p:sp>
      <p:sp>
        <p:nvSpPr>
          <p:cNvPr id="22" name="Title 1">
            <a:extLst>
              <a:ext uri="{FF2B5EF4-FFF2-40B4-BE49-F238E27FC236}">
                <a16:creationId xmlns:a16="http://schemas.microsoft.com/office/drawing/2014/main" id="{4EC2575D-93CC-42AE-B240-3BA6B17ED0B0}"/>
              </a:ext>
            </a:extLst>
          </p:cNvPr>
          <p:cNvSpPr txBox="1">
            <a:spLocks/>
          </p:cNvSpPr>
          <p:nvPr/>
        </p:nvSpPr>
        <p:spPr>
          <a:xfrm>
            <a:off x="5982187" y="9635653"/>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3" name="Title 1">
            <a:extLst>
              <a:ext uri="{FF2B5EF4-FFF2-40B4-BE49-F238E27FC236}">
                <a16:creationId xmlns:a16="http://schemas.microsoft.com/office/drawing/2014/main" id="{9C9CB035-813E-44C6-AD0E-FB8373FD7F88}"/>
              </a:ext>
            </a:extLst>
          </p:cNvPr>
          <p:cNvSpPr txBox="1">
            <a:spLocks/>
          </p:cNvSpPr>
          <p:nvPr/>
        </p:nvSpPr>
        <p:spPr>
          <a:xfrm>
            <a:off x="5788331" y="979238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000000"/>
                </a:solidFill>
                <a:latin typeface="Hanson" pitchFamily="2" charset="0"/>
              </a:rPr>
              <a:t>URBANYX</a:t>
            </a:r>
          </a:p>
        </p:txBody>
      </p:sp>
      <p:sp>
        <p:nvSpPr>
          <p:cNvPr id="24" name="Title 1">
            <a:extLst>
              <a:ext uri="{FF2B5EF4-FFF2-40B4-BE49-F238E27FC236}">
                <a16:creationId xmlns:a16="http://schemas.microsoft.com/office/drawing/2014/main" id="{3BCDBC44-48DE-4AB5-9146-DBC3ED98CA28}"/>
              </a:ext>
            </a:extLst>
          </p:cNvPr>
          <p:cNvSpPr txBox="1">
            <a:spLocks/>
          </p:cNvSpPr>
          <p:nvPr/>
        </p:nvSpPr>
        <p:spPr>
          <a:xfrm>
            <a:off x="5594475" y="10011883"/>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5" name="Title 1">
            <a:extLst>
              <a:ext uri="{FF2B5EF4-FFF2-40B4-BE49-F238E27FC236}">
                <a16:creationId xmlns:a16="http://schemas.microsoft.com/office/drawing/2014/main" id="{76A14B00-F8B9-499E-9609-9912D2CDDEF8}"/>
              </a:ext>
            </a:extLst>
          </p:cNvPr>
          <p:cNvSpPr txBox="1">
            <a:spLocks/>
          </p:cNvSpPr>
          <p:nvPr/>
        </p:nvSpPr>
        <p:spPr>
          <a:xfrm>
            <a:off x="9884548" y="7782327"/>
            <a:ext cx="10701388" cy="83958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100" dirty="0" err="1">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8100" dirty="0">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6" name="Title 1">
            <a:extLst>
              <a:ext uri="{FF2B5EF4-FFF2-40B4-BE49-F238E27FC236}">
                <a16:creationId xmlns:a16="http://schemas.microsoft.com/office/drawing/2014/main" id="{0667C830-BBD1-467C-AACF-FD73548D9500}"/>
              </a:ext>
            </a:extLst>
          </p:cNvPr>
          <p:cNvSpPr txBox="1">
            <a:spLocks/>
          </p:cNvSpPr>
          <p:nvPr/>
        </p:nvSpPr>
        <p:spPr>
          <a:xfrm>
            <a:off x="796629" y="985234"/>
            <a:ext cx="3073075" cy="94749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chemeClr val="bg1"/>
                </a:solidFill>
                <a:latin typeface="Hanson" pitchFamily="2" charset="0"/>
              </a:rPr>
              <a:t>100%</a:t>
            </a:r>
          </a:p>
        </p:txBody>
      </p:sp>
      <p:sp>
        <p:nvSpPr>
          <p:cNvPr id="27" name="Title 1">
            <a:extLst>
              <a:ext uri="{FF2B5EF4-FFF2-40B4-BE49-F238E27FC236}">
                <a16:creationId xmlns:a16="http://schemas.microsoft.com/office/drawing/2014/main" id="{8CE6A8AC-C2F8-4AD4-BD87-FE835A5F84C3}"/>
              </a:ext>
            </a:extLst>
          </p:cNvPr>
          <p:cNvSpPr txBox="1">
            <a:spLocks/>
          </p:cNvSpPr>
          <p:nvPr/>
        </p:nvSpPr>
        <p:spPr>
          <a:xfrm>
            <a:off x="796629" y="1788797"/>
            <a:ext cx="3073075" cy="947493"/>
          </a:xfrm>
          <a:prstGeom prst="rect">
            <a:avLst/>
          </a:prstGeom>
        </p:spPr>
        <p:txBody>
          <a:bodyP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dirty="0">
                <a:solidFill>
                  <a:schemeClr val="bg1"/>
                </a:solidFill>
                <a:latin typeface="Hanson" pitchFamily="2" charset="0"/>
              </a:rPr>
              <a:t>THANKS</a:t>
            </a:r>
          </a:p>
        </p:txBody>
      </p:sp>
      <p:sp>
        <p:nvSpPr>
          <p:cNvPr id="28" name="Title 1">
            <a:extLst>
              <a:ext uri="{FF2B5EF4-FFF2-40B4-BE49-F238E27FC236}">
                <a16:creationId xmlns:a16="http://schemas.microsoft.com/office/drawing/2014/main" id="{E7635BEC-21FC-4257-A440-8B5E4C8C743B}"/>
              </a:ext>
            </a:extLst>
          </p:cNvPr>
          <p:cNvSpPr txBox="1">
            <a:spLocks/>
          </p:cNvSpPr>
          <p:nvPr/>
        </p:nvSpPr>
        <p:spPr>
          <a:xfrm rot="16200000">
            <a:off x="392263" y="4182952"/>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29" name="Title 1">
            <a:extLst>
              <a:ext uri="{FF2B5EF4-FFF2-40B4-BE49-F238E27FC236}">
                <a16:creationId xmlns:a16="http://schemas.microsoft.com/office/drawing/2014/main" id="{A1F348E7-41E4-4585-BE66-70F7B3CDA242}"/>
              </a:ext>
            </a:extLst>
          </p:cNvPr>
          <p:cNvSpPr txBox="1">
            <a:spLocks/>
          </p:cNvSpPr>
          <p:nvPr/>
        </p:nvSpPr>
        <p:spPr>
          <a:xfrm rot="16200000">
            <a:off x="-51083" y="4182952"/>
            <a:ext cx="5599066"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30" name="Title 1">
            <a:extLst>
              <a:ext uri="{FF2B5EF4-FFF2-40B4-BE49-F238E27FC236}">
                <a16:creationId xmlns:a16="http://schemas.microsoft.com/office/drawing/2014/main" id="{E68A6CD3-579B-4EEC-9D42-0C565B32F3FE}"/>
              </a:ext>
            </a:extLst>
          </p:cNvPr>
          <p:cNvSpPr txBox="1">
            <a:spLocks/>
          </p:cNvSpPr>
          <p:nvPr/>
        </p:nvSpPr>
        <p:spPr>
          <a:xfrm rot="16200000">
            <a:off x="-466718" y="4182953"/>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31" name="Title 1">
            <a:extLst>
              <a:ext uri="{FF2B5EF4-FFF2-40B4-BE49-F238E27FC236}">
                <a16:creationId xmlns:a16="http://schemas.microsoft.com/office/drawing/2014/main" id="{1B6F32AB-D02D-4561-BE0C-A639F042929E}"/>
              </a:ext>
            </a:extLst>
          </p:cNvPr>
          <p:cNvSpPr txBox="1">
            <a:spLocks/>
          </p:cNvSpPr>
          <p:nvPr/>
        </p:nvSpPr>
        <p:spPr>
          <a:xfrm rot="16200000">
            <a:off x="-854645" y="4182953"/>
            <a:ext cx="5599066" cy="8305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32" name="Title 1">
            <a:extLst>
              <a:ext uri="{FF2B5EF4-FFF2-40B4-BE49-F238E27FC236}">
                <a16:creationId xmlns:a16="http://schemas.microsoft.com/office/drawing/2014/main" id="{0C9EED19-E97D-44AC-A821-68693A678EC9}"/>
              </a:ext>
            </a:extLst>
          </p:cNvPr>
          <p:cNvSpPr txBox="1">
            <a:spLocks/>
          </p:cNvSpPr>
          <p:nvPr/>
        </p:nvSpPr>
        <p:spPr>
          <a:xfrm rot="16200000">
            <a:off x="-1297992" y="4182952"/>
            <a:ext cx="5599065" cy="830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Hanson" pitchFamily="2" charset="0"/>
              </a:rPr>
              <a:t>EXPERIENCE</a:t>
            </a:r>
          </a:p>
        </p:txBody>
      </p:sp>
      <p:sp>
        <p:nvSpPr>
          <p:cNvPr id="33" name="Title 1">
            <a:extLst>
              <a:ext uri="{FF2B5EF4-FFF2-40B4-BE49-F238E27FC236}">
                <a16:creationId xmlns:a16="http://schemas.microsoft.com/office/drawing/2014/main" id="{37F5FA75-5C27-4778-8CD8-6653CED91F75}"/>
              </a:ext>
            </a:extLst>
          </p:cNvPr>
          <p:cNvSpPr txBox="1">
            <a:spLocks/>
          </p:cNvSpPr>
          <p:nvPr/>
        </p:nvSpPr>
        <p:spPr>
          <a:xfrm>
            <a:off x="1086258" y="8883473"/>
            <a:ext cx="6328284" cy="475116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0200" b="1" dirty="0">
                <a:ln>
                  <a:solidFill>
                    <a:schemeClr val="bg1"/>
                  </a:solidFill>
                </a:ln>
                <a:noFill/>
                <a:latin typeface="Oswald" panose="02000503000000000000" pitchFamily="2" charset="0"/>
                <a:ea typeface="EB Garamond 12" panose="02020502060206020403" pitchFamily="18" charset="0"/>
              </a:rPr>
              <a:t>Keep your inventory in sync</a:t>
            </a:r>
          </a:p>
        </p:txBody>
      </p:sp>
      <p:grpSp>
        <p:nvGrpSpPr>
          <p:cNvPr id="38" name="Group 37">
            <a:extLst>
              <a:ext uri="{FF2B5EF4-FFF2-40B4-BE49-F238E27FC236}">
                <a16:creationId xmlns:a16="http://schemas.microsoft.com/office/drawing/2014/main" id="{F3F87E4D-CE32-40EF-8A5B-AA6186A02B2A}"/>
              </a:ext>
            </a:extLst>
          </p:cNvPr>
          <p:cNvGrpSpPr/>
          <p:nvPr/>
        </p:nvGrpSpPr>
        <p:grpSpPr>
          <a:xfrm>
            <a:off x="12958426" y="2218264"/>
            <a:ext cx="717823" cy="4705599"/>
            <a:chOff x="9797150" y="2445245"/>
            <a:chExt cx="717823" cy="4705599"/>
          </a:xfrm>
        </p:grpSpPr>
        <p:sp>
          <p:nvSpPr>
            <p:cNvPr id="34" name="Freeform 16">
              <a:extLst>
                <a:ext uri="{FF2B5EF4-FFF2-40B4-BE49-F238E27FC236}">
                  <a16:creationId xmlns:a16="http://schemas.microsoft.com/office/drawing/2014/main" id="{FBF2F1EB-1690-49A8-A167-5E0A7530BB50}"/>
                </a:ext>
              </a:extLst>
            </p:cNvPr>
            <p:cNvSpPr>
              <a:spLocks/>
            </p:cNvSpPr>
            <p:nvPr/>
          </p:nvSpPr>
          <p:spPr bwMode="auto">
            <a:xfrm>
              <a:off x="9807591" y="3721675"/>
              <a:ext cx="707382" cy="576869"/>
            </a:xfrm>
            <a:custGeom>
              <a:avLst/>
              <a:gdLst>
                <a:gd name="T0" fmla="*/ 431085 w 368"/>
                <a:gd name="T1" fmla="*/ 42179 h 299"/>
                <a:gd name="T2" fmla="*/ 379542 w 368"/>
                <a:gd name="T3" fmla="*/ 56239 h 299"/>
                <a:gd name="T4" fmla="*/ 419371 w 368"/>
                <a:gd name="T5" fmla="*/ 7030 h 299"/>
                <a:gd name="T6" fmla="*/ 363142 w 368"/>
                <a:gd name="T7" fmla="*/ 28119 h 299"/>
                <a:gd name="T8" fmla="*/ 298714 w 368"/>
                <a:gd name="T9" fmla="*/ 0 h 299"/>
                <a:gd name="T10" fmla="*/ 209685 w 368"/>
                <a:gd name="T11" fmla="*/ 89044 h 299"/>
                <a:gd name="T12" fmla="*/ 212028 w 368"/>
                <a:gd name="T13" fmla="*/ 108962 h 299"/>
                <a:gd name="T14" fmla="*/ 29286 w 368"/>
                <a:gd name="T15" fmla="*/ 16403 h 299"/>
                <a:gd name="T16" fmla="*/ 17571 w 368"/>
                <a:gd name="T17" fmla="*/ 60925 h 299"/>
                <a:gd name="T18" fmla="*/ 57400 w 368"/>
                <a:gd name="T19" fmla="*/ 134738 h 299"/>
                <a:gd name="T20" fmla="*/ 17571 w 368"/>
                <a:gd name="T21" fmla="*/ 124193 h 299"/>
                <a:gd name="T22" fmla="*/ 16400 w 368"/>
                <a:gd name="T23" fmla="*/ 124193 h 299"/>
                <a:gd name="T24" fmla="*/ 87857 w 368"/>
                <a:gd name="T25" fmla="*/ 212066 h 299"/>
                <a:gd name="T26" fmla="*/ 64428 w 368"/>
                <a:gd name="T27" fmla="*/ 214409 h 299"/>
                <a:gd name="T28" fmla="*/ 48028 w 368"/>
                <a:gd name="T29" fmla="*/ 213238 h 299"/>
                <a:gd name="T30" fmla="*/ 130028 w 368"/>
                <a:gd name="T31" fmla="*/ 274163 h 299"/>
                <a:gd name="T32" fmla="*/ 21086 w 368"/>
                <a:gd name="T33" fmla="*/ 312827 h 299"/>
                <a:gd name="T34" fmla="*/ 0 w 368"/>
                <a:gd name="T35" fmla="*/ 310483 h 299"/>
                <a:gd name="T36" fmla="*/ 134714 w 368"/>
                <a:gd name="T37" fmla="*/ 350319 h 299"/>
                <a:gd name="T38" fmla="*/ 386571 w 368"/>
                <a:gd name="T39" fmla="*/ 99589 h 299"/>
                <a:gd name="T40" fmla="*/ 386571 w 368"/>
                <a:gd name="T41" fmla="*/ 87873 h 299"/>
                <a:gd name="T42" fmla="*/ 431085 w 368"/>
                <a:gd name="T43" fmla="*/ 42179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a:lstStyle/>
            <a:p>
              <a:endParaRPr lang="en-ID"/>
            </a:p>
          </p:txBody>
        </p:sp>
        <p:sp>
          <p:nvSpPr>
            <p:cNvPr id="35" name="Freeform 324">
              <a:extLst>
                <a:ext uri="{FF2B5EF4-FFF2-40B4-BE49-F238E27FC236}">
                  <a16:creationId xmlns:a16="http://schemas.microsoft.com/office/drawing/2014/main" id="{F1368709-CF4E-4030-96EA-89B8A0FF789E}"/>
                </a:ext>
              </a:extLst>
            </p:cNvPr>
            <p:cNvSpPr>
              <a:spLocks noEditPoints="1"/>
            </p:cNvSpPr>
            <p:nvPr/>
          </p:nvSpPr>
          <p:spPr bwMode="auto">
            <a:xfrm>
              <a:off x="9837608" y="6375593"/>
              <a:ext cx="647347" cy="775251"/>
            </a:xfrm>
            <a:custGeom>
              <a:avLst/>
              <a:gdLst>
                <a:gd name="T0" fmla="*/ 308226 w 300"/>
                <a:gd name="T1" fmla="*/ 345537 h 360"/>
                <a:gd name="T2" fmla="*/ 320080 w 300"/>
                <a:gd name="T3" fmla="*/ 319260 h 360"/>
                <a:gd name="T4" fmla="*/ 334570 w 300"/>
                <a:gd name="T5" fmla="*/ 331085 h 360"/>
                <a:gd name="T6" fmla="*/ 237097 w 300"/>
                <a:gd name="T7" fmla="*/ 314005 h 360"/>
                <a:gd name="T8" fmla="*/ 225242 w 300"/>
                <a:gd name="T9" fmla="*/ 396776 h 360"/>
                <a:gd name="T10" fmla="*/ 248951 w 300"/>
                <a:gd name="T11" fmla="*/ 396776 h 360"/>
                <a:gd name="T12" fmla="*/ 237097 w 300"/>
                <a:gd name="T13" fmla="*/ 314005 h 360"/>
                <a:gd name="T14" fmla="*/ 395161 w 300"/>
                <a:gd name="T15" fmla="*/ 412542 h 360"/>
                <a:gd name="T16" fmla="*/ 64543 w 300"/>
                <a:gd name="T17" fmla="*/ 472978 h 360"/>
                <a:gd name="T18" fmla="*/ 0 w 300"/>
                <a:gd name="T19" fmla="*/ 273276 h 360"/>
                <a:gd name="T20" fmla="*/ 330618 w 300"/>
                <a:gd name="T21" fmla="*/ 211526 h 360"/>
                <a:gd name="T22" fmla="*/ 82984 w 300"/>
                <a:gd name="T23" fmla="*/ 426994 h 360"/>
                <a:gd name="T24" fmla="*/ 115914 w 300"/>
                <a:gd name="T25" fmla="*/ 279845 h 360"/>
                <a:gd name="T26" fmla="*/ 27661 w 300"/>
                <a:gd name="T27" fmla="*/ 258824 h 360"/>
                <a:gd name="T28" fmla="*/ 55323 w 300"/>
                <a:gd name="T29" fmla="*/ 279845 h 360"/>
                <a:gd name="T30" fmla="*/ 82984 w 300"/>
                <a:gd name="T31" fmla="*/ 426994 h 360"/>
                <a:gd name="T32" fmla="*/ 154113 w 300"/>
                <a:gd name="T33" fmla="*/ 302180 h 360"/>
                <a:gd name="T34" fmla="*/ 154113 w 300"/>
                <a:gd name="T35" fmla="*/ 399404 h 360"/>
                <a:gd name="T36" fmla="*/ 136989 w 300"/>
                <a:gd name="T37" fmla="*/ 381010 h 360"/>
                <a:gd name="T38" fmla="*/ 109328 w 300"/>
                <a:gd name="T39" fmla="*/ 302180 h 360"/>
                <a:gd name="T40" fmla="*/ 110645 w 300"/>
                <a:gd name="T41" fmla="*/ 404659 h 360"/>
                <a:gd name="T42" fmla="*/ 159382 w 300"/>
                <a:gd name="T43" fmla="*/ 411228 h 360"/>
                <a:gd name="T44" fmla="*/ 181774 w 300"/>
                <a:gd name="T45" fmla="*/ 426994 h 360"/>
                <a:gd name="T46" fmla="*/ 268709 w 300"/>
                <a:gd name="T47" fmla="*/ 391521 h 360"/>
                <a:gd name="T48" fmla="*/ 225242 w 300"/>
                <a:gd name="T49" fmla="*/ 307436 h 360"/>
                <a:gd name="T50" fmla="*/ 197581 w 300"/>
                <a:gd name="T51" fmla="*/ 258824 h 360"/>
                <a:gd name="T52" fmla="*/ 219973 w 300"/>
                <a:gd name="T53" fmla="*/ 425680 h 360"/>
                <a:gd name="T54" fmla="*/ 268709 w 300"/>
                <a:gd name="T55" fmla="*/ 391521 h 360"/>
                <a:gd name="T56" fmla="*/ 334570 w 300"/>
                <a:gd name="T57" fmla="*/ 383638 h 360"/>
                <a:gd name="T58" fmla="*/ 334570 w 300"/>
                <a:gd name="T59" fmla="*/ 398090 h 360"/>
                <a:gd name="T60" fmla="*/ 318763 w 300"/>
                <a:gd name="T61" fmla="*/ 408600 h 360"/>
                <a:gd name="T62" fmla="*/ 308226 w 300"/>
                <a:gd name="T63" fmla="*/ 396776 h 360"/>
                <a:gd name="T64" fmla="*/ 308226 w 300"/>
                <a:gd name="T65" fmla="*/ 367872 h 360"/>
                <a:gd name="T66" fmla="*/ 355645 w 300"/>
                <a:gd name="T67" fmla="*/ 349478 h 360"/>
                <a:gd name="T68" fmla="*/ 300322 w 300"/>
                <a:gd name="T69" fmla="*/ 300867 h 360"/>
                <a:gd name="T70" fmla="*/ 285833 w 300"/>
                <a:gd name="T71" fmla="*/ 344223 h 360"/>
                <a:gd name="T72" fmla="*/ 355645 w 300"/>
                <a:gd name="T73" fmla="*/ 383638 h 360"/>
                <a:gd name="T74" fmla="*/ 255537 w 300"/>
                <a:gd name="T75" fmla="*/ 179994 h 360"/>
                <a:gd name="T76" fmla="*/ 277930 w 300"/>
                <a:gd name="T77" fmla="*/ 179994 h 360"/>
                <a:gd name="T78" fmla="*/ 284516 w 300"/>
                <a:gd name="T79" fmla="*/ 181308 h 360"/>
                <a:gd name="T80" fmla="*/ 316129 w 300"/>
                <a:gd name="T81" fmla="*/ 51239 h 360"/>
                <a:gd name="T82" fmla="*/ 291102 w 300"/>
                <a:gd name="T83" fmla="*/ 152404 h 360"/>
                <a:gd name="T84" fmla="*/ 271344 w 300"/>
                <a:gd name="T85" fmla="*/ 152404 h 360"/>
                <a:gd name="T86" fmla="*/ 246317 w 300"/>
                <a:gd name="T87" fmla="*/ 51239 h 360"/>
                <a:gd name="T88" fmla="*/ 246317 w 300"/>
                <a:gd name="T89" fmla="*/ 161601 h 360"/>
                <a:gd name="T90" fmla="*/ 156747 w 300"/>
                <a:gd name="T91" fmla="*/ 98537 h 360"/>
                <a:gd name="T92" fmla="*/ 171236 w 300"/>
                <a:gd name="T93" fmla="*/ 52553 h 360"/>
                <a:gd name="T94" fmla="*/ 209435 w 300"/>
                <a:gd name="T95" fmla="*/ 49925 h 360"/>
                <a:gd name="T96" fmla="*/ 227876 w 300"/>
                <a:gd name="T97" fmla="*/ 74888 h 360"/>
                <a:gd name="T98" fmla="*/ 229193 w 300"/>
                <a:gd name="T99" fmla="*/ 128755 h 360"/>
                <a:gd name="T100" fmla="*/ 221290 w 300"/>
                <a:gd name="T101" fmla="*/ 170798 h 360"/>
                <a:gd name="T102" fmla="*/ 193629 w 300"/>
                <a:gd name="T103" fmla="*/ 185250 h 360"/>
                <a:gd name="T104" fmla="*/ 164650 w 300"/>
                <a:gd name="T105" fmla="*/ 173425 h 360"/>
                <a:gd name="T106" fmla="*/ 156747 w 300"/>
                <a:gd name="T107" fmla="*/ 132697 h 360"/>
                <a:gd name="T108" fmla="*/ 180457 w 300"/>
                <a:gd name="T109" fmla="*/ 149776 h 360"/>
                <a:gd name="T110" fmla="*/ 205484 w 300"/>
                <a:gd name="T111" fmla="*/ 149776 h 360"/>
                <a:gd name="T112" fmla="*/ 192312 w 300"/>
                <a:gd name="T113" fmla="*/ 68319 h 360"/>
                <a:gd name="T114" fmla="*/ 180457 w 300"/>
                <a:gd name="T115" fmla="*/ 149776 h 360"/>
                <a:gd name="T116" fmla="*/ 125134 w 300"/>
                <a:gd name="T117" fmla="*/ 185250 h 360"/>
                <a:gd name="T118" fmla="*/ 159382 w 300"/>
                <a:gd name="T119" fmla="*/ 0 h 360"/>
                <a:gd name="T120" fmla="*/ 109328 w 300"/>
                <a:gd name="T121" fmla="*/ 63064 h 360"/>
                <a:gd name="T122" fmla="*/ 59274 w 300"/>
                <a:gd name="T123" fmla="*/ 0 h 360"/>
                <a:gd name="T124" fmla="*/ 96156 w 300"/>
                <a:gd name="T125" fmla="*/ 185250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a:lstStyle/>
            <a:p>
              <a:endParaRPr lang="en-ID"/>
            </a:p>
          </p:txBody>
        </p:sp>
        <p:sp>
          <p:nvSpPr>
            <p:cNvPr id="36" name="Freeform 13">
              <a:extLst>
                <a:ext uri="{FF2B5EF4-FFF2-40B4-BE49-F238E27FC236}">
                  <a16:creationId xmlns:a16="http://schemas.microsoft.com/office/drawing/2014/main" id="{B95AFAC2-B1CE-4DBE-B94A-2A261373A827}"/>
                </a:ext>
              </a:extLst>
            </p:cNvPr>
            <p:cNvSpPr>
              <a:spLocks/>
            </p:cNvSpPr>
            <p:nvPr/>
          </p:nvSpPr>
          <p:spPr bwMode="auto">
            <a:xfrm>
              <a:off x="9807591" y="2445245"/>
              <a:ext cx="566429" cy="563818"/>
            </a:xfrm>
            <a:custGeom>
              <a:avLst/>
              <a:gdLst>
                <a:gd name="T0" fmla="*/ 343911 w 360"/>
                <a:gd name="T1" fmla="*/ 57385 h 360"/>
                <a:gd name="T2" fmla="*/ 286593 w 360"/>
                <a:gd name="T3" fmla="*/ 0 h 360"/>
                <a:gd name="T4" fmla="*/ 57319 w 360"/>
                <a:gd name="T5" fmla="*/ 0 h 360"/>
                <a:gd name="T6" fmla="*/ 0 w 360"/>
                <a:gd name="T7" fmla="*/ 57385 h 360"/>
                <a:gd name="T8" fmla="*/ 0 w 360"/>
                <a:gd name="T9" fmla="*/ 286927 h 360"/>
                <a:gd name="T10" fmla="*/ 57319 w 360"/>
                <a:gd name="T11" fmla="*/ 344312 h 360"/>
                <a:gd name="T12" fmla="*/ 171956 w 360"/>
                <a:gd name="T13" fmla="*/ 344312 h 360"/>
                <a:gd name="T14" fmla="*/ 171956 w 360"/>
                <a:gd name="T15" fmla="*/ 214239 h 360"/>
                <a:gd name="T16" fmla="*/ 129922 w 360"/>
                <a:gd name="T17" fmla="*/ 214239 h 360"/>
                <a:gd name="T18" fmla="*/ 129922 w 360"/>
                <a:gd name="T19" fmla="*/ 156853 h 360"/>
                <a:gd name="T20" fmla="*/ 171956 w 360"/>
                <a:gd name="T21" fmla="*/ 156853 h 360"/>
                <a:gd name="T22" fmla="*/ 171956 w 360"/>
                <a:gd name="T23" fmla="*/ 134856 h 360"/>
                <a:gd name="T24" fmla="*/ 236916 w 360"/>
                <a:gd name="T25" fmla="*/ 61211 h 360"/>
                <a:gd name="T26" fmla="*/ 282771 w 360"/>
                <a:gd name="T27" fmla="*/ 61211 h 360"/>
                <a:gd name="T28" fmla="*/ 282771 w 360"/>
                <a:gd name="T29" fmla="*/ 118596 h 360"/>
                <a:gd name="T30" fmla="*/ 236916 w 360"/>
                <a:gd name="T31" fmla="*/ 118596 h 360"/>
                <a:gd name="T32" fmla="*/ 225453 w 360"/>
                <a:gd name="T33" fmla="*/ 133899 h 360"/>
                <a:gd name="T34" fmla="*/ 225453 w 360"/>
                <a:gd name="T35" fmla="*/ 156853 h 360"/>
                <a:gd name="T36" fmla="*/ 282771 w 360"/>
                <a:gd name="T37" fmla="*/ 156853 h 360"/>
                <a:gd name="T38" fmla="*/ 282771 w 360"/>
                <a:gd name="T39" fmla="*/ 214239 h 360"/>
                <a:gd name="T40" fmla="*/ 225453 w 360"/>
                <a:gd name="T41" fmla="*/ 214239 h 360"/>
                <a:gd name="T42" fmla="*/ 225453 w 360"/>
                <a:gd name="T43" fmla="*/ 344312 h 360"/>
                <a:gd name="T44" fmla="*/ 286593 w 360"/>
                <a:gd name="T45" fmla="*/ 344312 h 360"/>
                <a:gd name="T46" fmla="*/ 343911 w 360"/>
                <a:gd name="T47" fmla="*/ 286927 h 360"/>
                <a:gd name="T48" fmla="*/ 343911 w 360"/>
                <a:gd name="T49" fmla="*/ 57385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a:lstStyle/>
            <a:p>
              <a:endParaRPr lang="en-ID"/>
            </a:p>
          </p:txBody>
        </p:sp>
        <p:sp>
          <p:nvSpPr>
            <p:cNvPr id="37" name="Freeform 9">
              <a:extLst>
                <a:ext uri="{FF2B5EF4-FFF2-40B4-BE49-F238E27FC236}">
                  <a16:creationId xmlns:a16="http://schemas.microsoft.com/office/drawing/2014/main" id="{2A590AED-B4C3-417D-8973-E0A4166F4A74}"/>
                </a:ext>
              </a:extLst>
            </p:cNvPr>
            <p:cNvSpPr>
              <a:spLocks noEditPoints="1"/>
            </p:cNvSpPr>
            <p:nvPr/>
          </p:nvSpPr>
          <p:spPr bwMode="auto">
            <a:xfrm>
              <a:off x="9797150" y="4989979"/>
              <a:ext cx="587310" cy="587310"/>
            </a:xfrm>
            <a:custGeom>
              <a:avLst/>
              <a:gdLst>
                <a:gd name="T0" fmla="*/ 330283 w 360"/>
                <a:gd name="T1" fmla="*/ 0 h 360"/>
                <a:gd name="T2" fmla="*/ 25788 w 360"/>
                <a:gd name="T3" fmla="*/ 0 h 360"/>
                <a:gd name="T4" fmla="*/ 0 w 360"/>
                <a:gd name="T5" fmla="*/ 24825 h 360"/>
                <a:gd name="T6" fmla="*/ 0 w 360"/>
                <a:gd name="T7" fmla="*/ 331661 h 360"/>
                <a:gd name="T8" fmla="*/ 25788 w 360"/>
                <a:gd name="T9" fmla="*/ 357479 h 360"/>
                <a:gd name="T10" fmla="*/ 330283 w 360"/>
                <a:gd name="T11" fmla="*/ 357479 h 360"/>
                <a:gd name="T12" fmla="*/ 357063 w 360"/>
                <a:gd name="T13" fmla="*/ 331661 h 360"/>
                <a:gd name="T14" fmla="*/ 357063 w 360"/>
                <a:gd name="T15" fmla="*/ 24825 h 360"/>
                <a:gd name="T16" fmla="*/ 330283 w 360"/>
                <a:gd name="T17" fmla="*/ 0 h 360"/>
                <a:gd name="T18" fmla="*/ 108111 w 360"/>
                <a:gd name="T19" fmla="*/ 298892 h 360"/>
                <a:gd name="T20" fmla="*/ 53559 w 360"/>
                <a:gd name="T21" fmla="*/ 298892 h 360"/>
                <a:gd name="T22" fmla="*/ 53559 w 360"/>
                <a:gd name="T23" fmla="*/ 137034 h 360"/>
                <a:gd name="T24" fmla="*/ 108111 w 360"/>
                <a:gd name="T25" fmla="*/ 137034 h 360"/>
                <a:gd name="T26" fmla="*/ 108111 w 360"/>
                <a:gd name="T27" fmla="*/ 298892 h 360"/>
                <a:gd name="T28" fmla="*/ 81331 w 360"/>
                <a:gd name="T29" fmla="*/ 115188 h 360"/>
                <a:gd name="T30" fmla="*/ 80339 w 360"/>
                <a:gd name="T31" fmla="*/ 115188 h 360"/>
                <a:gd name="T32" fmla="*/ 50584 w 360"/>
                <a:gd name="T33" fmla="*/ 87384 h 360"/>
                <a:gd name="T34" fmla="*/ 81331 w 360"/>
                <a:gd name="T35" fmla="*/ 59580 h 360"/>
                <a:gd name="T36" fmla="*/ 111086 w 360"/>
                <a:gd name="T37" fmla="*/ 87384 h 360"/>
                <a:gd name="T38" fmla="*/ 81331 w 360"/>
                <a:gd name="T39" fmla="*/ 115188 h 360"/>
                <a:gd name="T40" fmla="*/ 302512 w 360"/>
                <a:gd name="T41" fmla="*/ 298892 h 360"/>
                <a:gd name="T42" fmla="*/ 248952 w 360"/>
                <a:gd name="T43" fmla="*/ 298892 h 360"/>
                <a:gd name="T44" fmla="*/ 248952 w 360"/>
                <a:gd name="T45" fmla="*/ 212501 h 360"/>
                <a:gd name="T46" fmla="*/ 221181 w 360"/>
                <a:gd name="T47" fmla="*/ 175761 h 360"/>
                <a:gd name="T48" fmla="*/ 193409 w 360"/>
                <a:gd name="T49" fmla="*/ 195620 h 360"/>
                <a:gd name="T50" fmla="*/ 191425 w 360"/>
                <a:gd name="T51" fmla="*/ 208529 h 360"/>
                <a:gd name="T52" fmla="*/ 191425 w 360"/>
                <a:gd name="T53" fmla="*/ 298892 h 360"/>
                <a:gd name="T54" fmla="*/ 137866 w 360"/>
                <a:gd name="T55" fmla="*/ 298892 h 360"/>
                <a:gd name="T56" fmla="*/ 137866 w 360"/>
                <a:gd name="T57" fmla="*/ 137034 h 360"/>
                <a:gd name="T58" fmla="*/ 191425 w 360"/>
                <a:gd name="T59" fmla="*/ 137034 h 360"/>
                <a:gd name="T60" fmla="*/ 191425 w 360"/>
                <a:gd name="T61" fmla="*/ 159873 h 360"/>
                <a:gd name="T62" fmla="*/ 240026 w 360"/>
                <a:gd name="T63" fmla="*/ 134055 h 360"/>
                <a:gd name="T64" fmla="*/ 302512 w 360"/>
                <a:gd name="T65" fmla="*/ 206543 h 360"/>
                <a:gd name="T66" fmla="*/ 302512 w 360"/>
                <a:gd name="T67" fmla="*/ 298892 h 360"/>
                <a:gd name="T68" fmla="*/ 191425 w 360"/>
                <a:gd name="T69" fmla="*/ 160866 h 360"/>
                <a:gd name="T70" fmla="*/ 191425 w 360"/>
                <a:gd name="T71" fmla="*/ 159873 h 360"/>
                <a:gd name="T72" fmla="*/ 191425 w 360"/>
                <a:gd name="T73" fmla="*/ 160866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bg1"/>
            </a:solidFill>
            <a:ln>
              <a:noFill/>
            </a:ln>
          </p:spPr>
          <p:txBody>
            <a:bodyPr/>
            <a:lstStyle/>
            <a:p>
              <a:endParaRPr lang="en-ID"/>
            </a:p>
          </p:txBody>
        </p:sp>
      </p:grpSp>
    </p:spTree>
    <p:extLst>
      <p:ext uri="{BB962C8B-B14F-4D97-AF65-F5344CB8AC3E}">
        <p14:creationId xmlns:p14="http://schemas.microsoft.com/office/powerpoint/2010/main" val="3994995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5497B2F-E1F3-4451-A4E3-BEBA12AD609E}"/>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4" name="图片占位符 13">
            <a:extLst>
              <a:ext uri="{FF2B5EF4-FFF2-40B4-BE49-F238E27FC236}">
                <a16:creationId xmlns:a16="http://schemas.microsoft.com/office/drawing/2014/main" id="{6ABC921F-DB79-4BD2-A7A1-267E768EEADE}"/>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5781" r="15781"/>
          <a:stretch>
            <a:fillRect/>
          </a:stretch>
        </p:blipFill>
        <p:spPr/>
      </p:pic>
      <p:pic>
        <p:nvPicPr>
          <p:cNvPr id="12" name="图片占位符 11">
            <a:extLst>
              <a:ext uri="{FF2B5EF4-FFF2-40B4-BE49-F238E27FC236}">
                <a16:creationId xmlns:a16="http://schemas.microsoft.com/office/drawing/2014/main" id="{26E74083-BEAC-40C1-ABC4-120EF5D4911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562" r="2562"/>
          <a:stretch>
            <a:fillRect/>
          </a:stretch>
        </p:blipFill>
        <p:spPr/>
      </p:pic>
      <p:pic>
        <p:nvPicPr>
          <p:cNvPr id="8" name="图片占位符 7">
            <a:extLst>
              <a:ext uri="{FF2B5EF4-FFF2-40B4-BE49-F238E27FC236}">
                <a16:creationId xmlns:a16="http://schemas.microsoft.com/office/drawing/2014/main" id="{F0C4EE80-8568-4009-8A57-9BD904865D41}"/>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24170" r="24170"/>
          <a:stretch>
            <a:fillRect/>
          </a:stretch>
        </p:blipFill>
        <p:spPr/>
      </p:pic>
      <p:sp>
        <p:nvSpPr>
          <p:cNvPr id="26" name="Freeform 19">
            <a:extLst>
              <a:ext uri="{FF2B5EF4-FFF2-40B4-BE49-F238E27FC236}">
                <a16:creationId xmlns:a16="http://schemas.microsoft.com/office/drawing/2014/main" id="{0B48F77A-F2FF-4B39-8F1F-7E1B0A3EA8B8}"/>
              </a:ext>
            </a:extLst>
          </p:cNvPr>
          <p:cNvSpPr>
            <a:spLocks noEditPoints="1"/>
          </p:cNvSpPr>
          <p:nvPr/>
        </p:nvSpPr>
        <p:spPr bwMode="auto">
          <a:xfrm flipH="1">
            <a:off x="-78347" y="-113725"/>
            <a:ext cx="3345313" cy="14220192"/>
          </a:xfrm>
          <a:custGeom>
            <a:avLst/>
            <a:gdLst>
              <a:gd name="T0" fmla="*/ 48 w 78"/>
              <a:gd name="T1" fmla="*/ 37 h 341"/>
              <a:gd name="T2" fmla="*/ 36 w 78"/>
              <a:gd name="T3" fmla="*/ 55 h 341"/>
              <a:gd name="T4" fmla="*/ 28 w 78"/>
              <a:gd name="T5" fmla="*/ 72 h 341"/>
              <a:gd name="T6" fmla="*/ 21 w 78"/>
              <a:gd name="T7" fmla="*/ 94 h 341"/>
              <a:gd name="T8" fmla="*/ 17 w 78"/>
              <a:gd name="T9" fmla="*/ 114 h 341"/>
              <a:gd name="T10" fmla="*/ 13 w 78"/>
              <a:gd name="T11" fmla="*/ 104 h 341"/>
              <a:gd name="T12" fmla="*/ 18 w 78"/>
              <a:gd name="T13" fmla="*/ 95 h 341"/>
              <a:gd name="T14" fmla="*/ 20 w 78"/>
              <a:gd name="T15" fmla="*/ 82 h 341"/>
              <a:gd name="T16" fmla="*/ 15 w 78"/>
              <a:gd name="T17" fmla="*/ 82 h 341"/>
              <a:gd name="T18" fmla="*/ 10 w 78"/>
              <a:gd name="T19" fmla="*/ 109 h 341"/>
              <a:gd name="T20" fmla="*/ 11 w 78"/>
              <a:gd name="T21" fmla="*/ 123 h 341"/>
              <a:gd name="T22" fmla="*/ 11 w 78"/>
              <a:gd name="T23" fmla="*/ 123 h 341"/>
              <a:gd name="T24" fmla="*/ 5 w 78"/>
              <a:gd name="T25" fmla="*/ 107 h 341"/>
              <a:gd name="T26" fmla="*/ 1 w 78"/>
              <a:gd name="T27" fmla="*/ 121 h 341"/>
              <a:gd name="T28" fmla="*/ 7 w 78"/>
              <a:gd name="T29" fmla="*/ 132 h 341"/>
              <a:gd name="T30" fmla="*/ 7 w 78"/>
              <a:gd name="T31" fmla="*/ 132 h 341"/>
              <a:gd name="T32" fmla="*/ 10 w 78"/>
              <a:gd name="T33" fmla="*/ 142 h 341"/>
              <a:gd name="T34" fmla="*/ 10 w 78"/>
              <a:gd name="T35" fmla="*/ 142 h 341"/>
              <a:gd name="T36" fmla="*/ 9 w 78"/>
              <a:gd name="T37" fmla="*/ 142 h 341"/>
              <a:gd name="T38" fmla="*/ 8 w 78"/>
              <a:gd name="T39" fmla="*/ 160 h 341"/>
              <a:gd name="T40" fmla="*/ 8 w 78"/>
              <a:gd name="T41" fmla="*/ 173 h 341"/>
              <a:gd name="T42" fmla="*/ 3 w 78"/>
              <a:gd name="T43" fmla="*/ 179 h 341"/>
              <a:gd name="T44" fmla="*/ 0 w 78"/>
              <a:gd name="T45" fmla="*/ 174 h 341"/>
              <a:gd name="T46" fmla="*/ 0 w 78"/>
              <a:gd name="T47" fmla="*/ 182 h 341"/>
              <a:gd name="T48" fmla="*/ 5 w 78"/>
              <a:gd name="T49" fmla="*/ 188 h 341"/>
              <a:gd name="T50" fmla="*/ 4 w 78"/>
              <a:gd name="T51" fmla="*/ 201 h 341"/>
              <a:gd name="T52" fmla="*/ 4 w 78"/>
              <a:gd name="T53" fmla="*/ 212 h 341"/>
              <a:gd name="T54" fmla="*/ 1 w 78"/>
              <a:gd name="T55" fmla="*/ 230 h 341"/>
              <a:gd name="T56" fmla="*/ 6 w 78"/>
              <a:gd name="T57" fmla="*/ 269 h 341"/>
              <a:gd name="T58" fmla="*/ 7 w 78"/>
              <a:gd name="T59" fmla="*/ 288 h 341"/>
              <a:gd name="T60" fmla="*/ 16 w 78"/>
              <a:gd name="T61" fmla="*/ 313 h 341"/>
              <a:gd name="T62" fmla="*/ 17 w 78"/>
              <a:gd name="T63" fmla="*/ 318 h 341"/>
              <a:gd name="T64" fmla="*/ 21 w 78"/>
              <a:gd name="T65" fmla="*/ 327 h 341"/>
              <a:gd name="T66" fmla="*/ 21 w 78"/>
              <a:gd name="T67" fmla="*/ 327 h 341"/>
              <a:gd name="T68" fmla="*/ 19 w 78"/>
              <a:gd name="T69" fmla="*/ 327 h 341"/>
              <a:gd name="T70" fmla="*/ 51 w 78"/>
              <a:gd name="T71" fmla="*/ 336 h 341"/>
              <a:gd name="T72" fmla="*/ 41 w 78"/>
              <a:gd name="T73" fmla="*/ 341 h 341"/>
              <a:gd name="T74" fmla="*/ 54 w 78"/>
              <a:gd name="T75" fmla="*/ 339 h 341"/>
              <a:gd name="T76" fmla="*/ 78 w 78"/>
              <a:gd name="T77" fmla="*/ 332 h 341"/>
              <a:gd name="T78" fmla="*/ 58 w 78"/>
              <a:gd name="T79" fmla="*/ 23 h 341"/>
              <a:gd name="T80" fmla="*/ 33 w 78"/>
              <a:gd name="T81" fmla="*/ 6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341">
                <a:moveTo>
                  <a:pt x="58" y="23"/>
                </a:moveTo>
                <a:cubicBezTo>
                  <a:pt x="54" y="28"/>
                  <a:pt x="51" y="33"/>
                  <a:pt x="48" y="37"/>
                </a:cubicBezTo>
                <a:cubicBezTo>
                  <a:pt x="46" y="40"/>
                  <a:pt x="45" y="42"/>
                  <a:pt x="45" y="42"/>
                </a:cubicBezTo>
                <a:cubicBezTo>
                  <a:pt x="45" y="42"/>
                  <a:pt x="41" y="46"/>
                  <a:pt x="36" y="55"/>
                </a:cubicBezTo>
                <a:cubicBezTo>
                  <a:pt x="34" y="57"/>
                  <a:pt x="33" y="60"/>
                  <a:pt x="32" y="63"/>
                </a:cubicBezTo>
                <a:cubicBezTo>
                  <a:pt x="30" y="65"/>
                  <a:pt x="29" y="68"/>
                  <a:pt x="28" y="72"/>
                </a:cubicBezTo>
                <a:cubicBezTo>
                  <a:pt x="27" y="75"/>
                  <a:pt x="25" y="78"/>
                  <a:pt x="24" y="82"/>
                </a:cubicBezTo>
                <a:cubicBezTo>
                  <a:pt x="23" y="86"/>
                  <a:pt x="22" y="90"/>
                  <a:pt x="21" y="94"/>
                </a:cubicBezTo>
                <a:cubicBezTo>
                  <a:pt x="20" y="97"/>
                  <a:pt x="20" y="100"/>
                  <a:pt x="19" y="103"/>
                </a:cubicBezTo>
                <a:cubicBezTo>
                  <a:pt x="19" y="107"/>
                  <a:pt x="18" y="110"/>
                  <a:pt x="17" y="114"/>
                </a:cubicBezTo>
                <a:cubicBezTo>
                  <a:pt x="17" y="114"/>
                  <a:pt x="16" y="111"/>
                  <a:pt x="15" y="109"/>
                </a:cubicBezTo>
                <a:cubicBezTo>
                  <a:pt x="14" y="106"/>
                  <a:pt x="13" y="104"/>
                  <a:pt x="13" y="104"/>
                </a:cubicBezTo>
                <a:cubicBezTo>
                  <a:pt x="17" y="92"/>
                  <a:pt x="14" y="111"/>
                  <a:pt x="18" y="103"/>
                </a:cubicBezTo>
                <a:cubicBezTo>
                  <a:pt x="21" y="95"/>
                  <a:pt x="19" y="95"/>
                  <a:pt x="18" y="95"/>
                </a:cubicBezTo>
                <a:cubicBezTo>
                  <a:pt x="16" y="95"/>
                  <a:pt x="14" y="95"/>
                  <a:pt x="16" y="88"/>
                </a:cubicBezTo>
                <a:cubicBezTo>
                  <a:pt x="18" y="88"/>
                  <a:pt x="19" y="86"/>
                  <a:pt x="20" y="82"/>
                </a:cubicBezTo>
                <a:cubicBezTo>
                  <a:pt x="19" y="79"/>
                  <a:pt x="21" y="73"/>
                  <a:pt x="18" y="72"/>
                </a:cubicBezTo>
                <a:cubicBezTo>
                  <a:pt x="18" y="76"/>
                  <a:pt x="17" y="79"/>
                  <a:pt x="15" y="82"/>
                </a:cubicBezTo>
                <a:cubicBezTo>
                  <a:pt x="14" y="85"/>
                  <a:pt x="13" y="88"/>
                  <a:pt x="11" y="92"/>
                </a:cubicBezTo>
                <a:cubicBezTo>
                  <a:pt x="8" y="98"/>
                  <a:pt x="7" y="104"/>
                  <a:pt x="10" y="109"/>
                </a:cubicBezTo>
                <a:cubicBezTo>
                  <a:pt x="14" y="105"/>
                  <a:pt x="15" y="118"/>
                  <a:pt x="12" y="125"/>
                </a:cubicBezTo>
                <a:cubicBezTo>
                  <a:pt x="11" y="123"/>
                  <a:pt x="11" y="123"/>
                  <a:pt x="11" y="123"/>
                </a:cubicBezTo>
                <a:cubicBezTo>
                  <a:pt x="11" y="124"/>
                  <a:pt x="10" y="125"/>
                  <a:pt x="10" y="126"/>
                </a:cubicBezTo>
                <a:cubicBezTo>
                  <a:pt x="10" y="125"/>
                  <a:pt x="10" y="123"/>
                  <a:pt x="11" y="123"/>
                </a:cubicBezTo>
                <a:cubicBezTo>
                  <a:pt x="11" y="123"/>
                  <a:pt x="11" y="123"/>
                  <a:pt x="11" y="123"/>
                </a:cubicBezTo>
                <a:cubicBezTo>
                  <a:pt x="13" y="114"/>
                  <a:pt x="8" y="110"/>
                  <a:pt x="5" y="107"/>
                </a:cubicBezTo>
                <a:cubicBezTo>
                  <a:pt x="5" y="107"/>
                  <a:pt x="4" y="109"/>
                  <a:pt x="4" y="111"/>
                </a:cubicBezTo>
                <a:cubicBezTo>
                  <a:pt x="3" y="115"/>
                  <a:pt x="2" y="118"/>
                  <a:pt x="1" y="121"/>
                </a:cubicBezTo>
                <a:cubicBezTo>
                  <a:pt x="5" y="116"/>
                  <a:pt x="5" y="129"/>
                  <a:pt x="7" y="135"/>
                </a:cubicBezTo>
                <a:cubicBezTo>
                  <a:pt x="7" y="132"/>
                  <a:pt x="7" y="132"/>
                  <a:pt x="7" y="132"/>
                </a:cubicBezTo>
                <a:cubicBezTo>
                  <a:pt x="8" y="129"/>
                  <a:pt x="8" y="129"/>
                  <a:pt x="8" y="129"/>
                </a:cubicBezTo>
                <a:cubicBezTo>
                  <a:pt x="7" y="132"/>
                  <a:pt x="7" y="132"/>
                  <a:pt x="7" y="132"/>
                </a:cubicBezTo>
                <a:cubicBezTo>
                  <a:pt x="7" y="136"/>
                  <a:pt x="8" y="139"/>
                  <a:pt x="10" y="141"/>
                </a:cubicBezTo>
                <a:cubicBezTo>
                  <a:pt x="10" y="141"/>
                  <a:pt x="10" y="142"/>
                  <a:pt x="10" y="142"/>
                </a:cubicBezTo>
                <a:cubicBezTo>
                  <a:pt x="10" y="143"/>
                  <a:pt x="11" y="144"/>
                  <a:pt x="11" y="145"/>
                </a:cubicBezTo>
                <a:cubicBezTo>
                  <a:pt x="10" y="145"/>
                  <a:pt x="10" y="143"/>
                  <a:pt x="10" y="142"/>
                </a:cubicBezTo>
                <a:cubicBezTo>
                  <a:pt x="10" y="142"/>
                  <a:pt x="10" y="141"/>
                  <a:pt x="10" y="141"/>
                </a:cubicBezTo>
                <a:cubicBezTo>
                  <a:pt x="9" y="141"/>
                  <a:pt x="9" y="141"/>
                  <a:pt x="9" y="142"/>
                </a:cubicBezTo>
                <a:cubicBezTo>
                  <a:pt x="8" y="145"/>
                  <a:pt x="8" y="148"/>
                  <a:pt x="9" y="150"/>
                </a:cubicBezTo>
                <a:cubicBezTo>
                  <a:pt x="9" y="153"/>
                  <a:pt x="9" y="156"/>
                  <a:pt x="8" y="160"/>
                </a:cubicBezTo>
                <a:cubicBezTo>
                  <a:pt x="7" y="160"/>
                  <a:pt x="7" y="160"/>
                  <a:pt x="7" y="160"/>
                </a:cubicBezTo>
                <a:cubicBezTo>
                  <a:pt x="7" y="164"/>
                  <a:pt x="6" y="170"/>
                  <a:pt x="8" y="173"/>
                </a:cubicBezTo>
                <a:cubicBezTo>
                  <a:pt x="7" y="172"/>
                  <a:pt x="6" y="175"/>
                  <a:pt x="5" y="177"/>
                </a:cubicBezTo>
                <a:cubicBezTo>
                  <a:pt x="5" y="180"/>
                  <a:pt x="4" y="182"/>
                  <a:pt x="3" y="179"/>
                </a:cubicBezTo>
                <a:cubicBezTo>
                  <a:pt x="2" y="176"/>
                  <a:pt x="3" y="166"/>
                  <a:pt x="1" y="166"/>
                </a:cubicBezTo>
                <a:cubicBezTo>
                  <a:pt x="1" y="166"/>
                  <a:pt x="1" y="170"/>
                  <a:pt x="0" y="174"/>
                </a:cubicBezTo>
                <a:cubicBezTo>
                  <a:pt x="0" y="176"/>
                  <a:pt x="0" y="178"/>
                  <a:pt x="0" y="179"/>
                </a:cubicBezTo>
                <a:cubicBezTo>
                  <a:pt x="0" y="181"/>
                  <a:pt x="0" y="182"/>
                  <a:pt x="0" y="182"/>
                </a:cubicBezTo>
                <a:cubicBezTo>
                  <a:pt x="1" y="182"/>
                  <a:pt x="1" y="182"/>
                  <a:pt x="1" y="182"/>
                </a:cubicBezTo>
                <a:cubicBezTo>
                  <a:pt x="3" y="181"/>
                  <a:pt x="4" y="186"/>
                  <a:pt x="5" y="188"/>
                </a:cubicBezTo>
                <a:cubicBezTo>
                  <a:pt x="5" y="188"/>
                  <a:pt x="4" y="191"/>
                  <a:pt x="4" y="194"/>
                </a:cubicBezTo>
                <a:cubicBezTo>
                  <a:pt x="4" y="198"/>
                  <a:pt x="4" y="201"/>
                  <a:pt x="4" y="201"/>
                </a:cubicBezTo>
                <a:cubicBezTo>
                  <a:pt x="4" y="199"/>
                  <a:pt x="4" y="199"/>
                  <a:pt x="3" y="200"/>
                </a:cubicBezTo>
                <a:cubicBezTo>
                  <a:pt x="3" y="204"/>
                  <a:pt x="4" y="208"/>
                  <a:pt x="4" y="212"/>
                </a:cubicBezTo>
                <a:cubicBezTo>
                  <a:pt x="4" y="217"/>
                  <a:pt x="5" y="221"/>
                  <a:pt x="4" y="227"/>
                </a:cubicBezTo>
                <a:cubicBezTo>
                  <a:pt x="3" y="222"/>
                  <a:pt x="0" y="223"/>
                  <a:pt x="1" y="230"/>
                </a:cubicBezTo>
                <a:cubicBezTo>
                  <a:pt x="4" y="235"/>
                  <a:pt x="4" y="235"/>
                  <a:pt x="4" y="235"/>
                </a:cubicBezTo>
                <a:cubicBezTo>
                  <a:pt x="2" y="247"/>
                  <a:pt x="9" y="263"/>
                  <a:pt x="6" y="269"/>
                </a:cubicBezTo>
                <a:cubicBezTo>
                  <a:pt x="6" y="262"/>
                  <a:pt x="4" y="264"/>
                  <a:pt x="3" y="261"/>
                </a:cubicBezTo>
                <a:cubicBezTo>
                  <a:pt x="5" y="274"/>
                  <a:pt x="3" y="274"/>
                  <a:pt x="7" y="288"/>
                </a:cubicBezTo>
                <a:cubicBezTo>
                  <a:pt x="6" y="285"/>
                  <a:pt x="5" y="288"/>
                  <a:pt x="4" y="291"/>
                </a:cubicBezTo>
                <a:cubicBezTo>
                  <a:pt x="8" y="292"/>
                  <a:pt x="11" y="306"/>
                  <a:pt x="16" y="313"/>
                </a:cubicBezTo>
                <a:cubicBezTo>
                  <a:pt x="15" y="315"/>
                  <a:pt x="12" y="314"/>
                  <a:pt x="14" y="318"/>
                </a:cubicBezTo>
                <a:cubicBezTo>
                  <a:pt x="16" y="323"/>
                  <a:pt x="15" y="318"/>
                  <a:pt x="17" y="318"/>
                </a:cubicBezTo>
                <a:cubicBezTo>
                  <a:pt x="17" y="320"/>
                  <a:pt x="18" y="324"/>
                  <a:pt x="19" y="325"/>
                </a:cubicBezTo>
                <a:cubicBezTo>
                  <a:pt x="19" y="326"/>
                  <a:pt x="20" y="326"/>
                  <a:pt x="21" y="327"/>
                </a:cubicBezTo>
                <a:cubicBezTo>
                  <a:pt x="21" y="327"/>
                  <a:pt x="22" y="327"/>
                  <a:pt x="22" y="327"/>
                </a:cubicBezTo>
                <a:cubicBezTo>
                  <a:pt x="22" y="327"/>
                  <a:pt x="22" y="327"/>
                  <a:pt x="21" y="327"/>
                </a:cubicBezTo>
                <a:cubicBezTo>
                  <a:pt x="20" y="327"/>
                  <a:pt x="19" y="326"/>
                  <a:pt x="19" y="325"/>
                </a:cubicBezTo>
                <a:cubicBezTo>
                  <a:pt x="18" y="325"/>
                  <a:pt x="18" y="325"/>
                  <a:pt x="19" y="327"/>
                </a:cubicBezTo>
                <a:cubicBezTo>
                  <a:pt x="23" y="326"/>
                  <a:pt x="27" y="330"/>
                  <a:pt x="32" y="334"/>
                </a:cubicBezTo>
                <a:cubicBezTo>
                  <a:pt x="37" y="337"/>
                  <a:pt x="45" y="339"/>
                  <a:pt x="51" y="336"/>
                </a:cubicBezTo>
                <a:cubicBezTo>
                  <a:pt x="51" y="337"/>
                  <a:pt x="48" y="338"/>
                  <a:pt x="45" y="339"/>
                </a:cubicBezTo>
                <a:cubicBezTo>
                  <a:pt x="43" y="339"/>
                  <a:pt x="40" y="339"/>
                  <a:pt x="41" y="341"/>
                </a:cubicBezTo>
                <a:cubicBezTo>
                  <a:pt x="43" y="341"/>
                  <a:pt x="46" y="341"/>
                  <a:pt x="49" y="341"/>
                </a:cubicBezTo>
                <a:cubicBezTo>
                  <a:pt x="52" y="341"/>
                  <a:pt x="55" y="341"/>
                  <a:pt x="54" y="339"/>
                </a:cubicBezTo>
                <a:cubicBezTo>
                  <a:pt x="59" y="338"/>
                  <a:pt x="66" y="336"/>
                  <a:pt x="71" y="334"/>
                </a:cubicBezTo>
                <a:cubicBezTo>
                  <a:pt x="74" y="333"/>
                  <a:pt x="76" y="332"/>
                  <a:pt x="78" y="332"/>
                </a:cubicBezTo>
                <a:cubicBezTo>
                  <a:pt x="78" y="0"/>
                  <a:pt x="78" y="0"/>
                  <a:pt x="78" y="0"/>
                </a:cubicBezTo>
                <a:cubicBezTo>
                  <a:pt x="70" y="8"/>
                  <a:pt x="63" y="16"/>
                  <a:pt x="58" y="23"/>
                </a:cubicBezTo>
                <a:close/>
                <a:moveTo>
                  <a:pt x="37" y="62"/>
                </a:moveTo>
                <a:cubicBezTo>
                  <a:pt x="35" y="64"/>
                  <a:pt x="33" y="67"/>
                  <a:pt x="33" y="69"/>
                </a:cubicBezTo>
                <a:cubicBezTo>
                  <a:pt x="33" y="67"/>
                  <a:pt x="35" y="62"/>
                  <a:pt x="37" y="62"/>
                </a:cubicBez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a:p>
        </p:txBody>
      </p:sp>
      <p:sp>
        <p:nvSpPr>
          <p:cNvPr id="19" name="Title 1">
            <a:extLst>
              <a:ext uri="{FF2B5EF4-FFF2-40B4-BE49-F238E27FC236}">
                <a16:creationId xmlns:a16="http://schemas.microsoft.com/office/drawing/2014/main" id="{DB8A0B22-9365-4D7B-91E4-C0B6D5442C14}"/>
              </a:ext>
            </a:extLst>
          </p:cNvPr>
          <p:cNvSpPr txBox="1">
            <a:spLocks/>
          </p:cNvSpPr>
          <p:nvPr/>
        </p:nvSpPr>
        <p:spPr>
          <a:xfrm>
            <a:off x="1678811" y="6117118"/>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20" name="Title 1">
            <a:extLst>
              <a:ext uri="{FF2B5EF4-FFF2-40B4-BE49-F238E27FC236}">
                <a16:creationId xmlns:a16="http://schemas.microsoft.com/office/drawing/2014/main" id="{27612C89-9255-4FA7-B508-C7C077CE8C90}"/>
              </a:ext>
            </a:extLst>
          </p:cNvPr>
          <p:cNvSpPr txBox="1">
            <a:spLocks/>
          </p:cNvSpPr>
          <p:nvPr/>
        </p:nvSpPr>
        <p:spPr>
          <a:xfrm rot="5400000">
            <a:off x="6631279" y="11019678"/>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21" name="Title 1">
            <a:extLst>
              <a:ext uri="{FF2B5EF4-FFF2-40B4-BE49-F238E27FC236}">
                <a16:creationId xmlns:a16="http://schemas.microsoft.com/office/drawing/2014/main" id="{6ED76161-3613-477D-8C12-99815304808F}"/>
              </a:ext>
            </a:extLst>
          </p:cNvPr>
          <p:cNvSpPr txBox="1">
            <a:spLocks/>
          </p:cNvSpPr>
          <p:nvPr/>
        </p:nvSpPr>
        <p:spPr>
          <a:xfrm rot="16200000">
            <a:off x="-3412886" y="10853966"/>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25" name="Freeform 5">
            <a:extLst>
              <a:ext uri="{FF2B5EF4-FFF2-40B4-BE49-F238E27FC236}">
                <a16:creationId xmlns:a16="http://schemas.microsoft.com/office/drawing/2014/main" id="{24DB7D2C-7A6E-41CB-9B01-066C97329E26}"/>
              </a:ext>
            </a:extLst>
          </p:cNvPr>
          <p:cNvSpPr>
            <a:spLocks noEditPoints="1"/>
          </p:cNvSpPr>
          <p:nvPr/>
        </p:nvSpPr>
        <p:spPr bwMode="auto">
          <a:xfrm>
            <a:off x="14251691" y="0"/>
            <a:ext cx="4228302" cy="13744802"/>
          </a:xfrm>
          <a:custGeom>
            <a:avLst/>
            <a:gdLst>
              <a:gd name="T0" fmla="*/ 48 w 125"/>
              <a:gd name="T1" fmla="*/ 245 h 317"/>
              <a:gd name="T2" fmla="*/ 57 w 125"/>
              <a:gd name="T3" fmla="*/ 196 h 317"/>
              <a:gd name="T4" fmla="*/ 72 w 125"/>
              <a:gd name="T5" fmla="*/ 150 h 317"/>
              <a:gd name="T6" fmla="*/ 93 w 125"/>
              <a:gd name="T7" fmla="*/ 95 h 317"/>
              <a:gd name="T8" fmla="*/ 123 w 125"/>
              <a:gd name="T9" fmla="*/ 27 h 317"/>
              <a:gd name="T10" fmla="*/ 114 w 125"/>
              <a:gd name="T11" fmla="*/ 7 h 317"/>
              <a:gd name="T12" fmla="*/ 101 w 125"/>
              <a:gd name="T13" fmla="*/ 21 h 317"/>
              <a:gd name="T14" fmla="*/ 90 w 125"/>
              <a:gd name="T15" fmla="*/ 39 h 317"/>
              <a:gd name="T16" fmla="*/ 83 w 125"/>
              <a:gd name="T17" fmla="*/ 43 h 317"/>
              <a:gd name="T18" fmla="*/ 74 w 125"/>
              <a:gd name="T19" fmla="*/ 62 h 317"/>
              <a:gd name="T20" fmla="*/ 71 w 125"/>
              <a:gd name="T21" fmla="*/ 75 h 317"/>
              <a:gd name="T22" fmla="*/ 59 w 125"/>
              <a:gd name="T23" fmla="*/ 102 h 317"/>
              <a:gd name="T24" fmla="*/ 59 w 125"/>
              <a:gd name="T25" fmla="*/ 118 h 317"/>
              <a:gd name="T26" fmla="*/ 48 w 125"/>
              <a:gd name="T27" fmla="*/ 136 h 317"/>
              <a:gd name="T28" fmla="*/ 39 w 125"/>
              <a:gd name="T29" fmla="*/ 155 h 317"/>
              <a:gd name="T30" fmla="*/ 42 w 125"/>
              <a:gd name="T31" fmla="*/ 173 h 317"/>
              <a:gd name="T32" fmla="*/ 39 w 125"/>
              <a:gd name="T33" fmla="*/ 183 h 317"/>
              <a:gd name="T34" fmla="*/ 34 w 125"/>
              <a:gd name="T35" fmla="*/ 186 h 317"/>
              <a:gd name="T36" fmla="*/ 34 w 125"/>
              <a:gd name="T37" fmla="*/ 187 h 317"/>
              <a:gd name="T38" fmla="*/ 34 w 125"/>
              <a:gd name="T39" fmla="*/ 188 h 317"/>
              <a:gd name="T40" fmla="*/ 35 w 125"/>
              <a:gd name="T41" fmla="*/ 187 h 317"/>
              <a:gd name="T42" fmla="*/ 35 w 125"/>
              <a:gd name="T43" fmla="*/ 189 h 317"/>
              <a:gd name="T44" fmla="*/ 35 w 125"/>
              <a:gd name="T45" fmla="*/ 189 h 317"/>
              <a:gd name="T46" fmla="*/ 35 w 125"/>
              <a:gd name="T47" fmla="*/ 190 h 317"/>
              <a:gd name="T48" fmla="*/ 35 w 125"/>
              <a:gd name="T49" fmla="*/ 190 h 317"/>
              <a:gd name="T50" fmla="*/ 34 w 125"/>
              <a:gd name="T51" fmla="*/ 190 h 317"/>
              <a:gd name="T52" fmla="*/ 34 w 125"/>
              <a:gd name="T53" fmla="*/ 189 h 317"/>
              <a:gd name="T54" fmla="*/ 32 w 125"/>
              <a:gd name="T55" fmla="*/ 191 h 317"/>
              <a:gd name="T56" fmla="*/ 33 w 125"/>
              <a:gd name="T57" fmla="*/ 189 h 317"/>
              <a:gd name="T58" fmla="*/ 33 w 125"/>
              <a:gd name="T59" fmla="*/ 189 h 317"/>
              <a:gd name="T60" fmla="*/ 33 w 125"/>
              <a:gd name="T61" fmla="*/ 189 h 317"/>
              <a:gd name="T62" fmla="*/ 33 w 125"/>
              <a:gd name="T63" fmla="*/ 189 h 317"/>
              <a:gd name="T64" fmla="*/ 31 w 125"/>
              <a:gd name="T65" fmla="*/ 190 h 317"/>
              <a:gd name="T66" fmla="*/ 32 w 125"/>
              <a:gd name="T67" fmla="*/ 189 h 317"/>
              <a:gd name="T68" fmla="*/ 32 w 125"/>
              <a:gd name="T69" fmla="*/ 189 h 317"/>
              <a:gd name="T70" fmla="*/ 31 w 125"/>
              <a:gd name="T71" fmla="*/ 189 h 317"/>
              <a:gd name="T72" fmla="*/ 33 w 125"/>
              <a:gd name="T73" fmla="*/ 196 h 317"/>
              <a:gd name="T74" fmla="*/ 16 w 125"/>
              <a:gd name="T75" fmla="*/ 217 h 317"/>
              <a:gd name="T76" fmla="*/ 10 w 125"/>
              <a:gd name="T77" fmla="*/ 251 h 317"/>
              <a:gd name="T78" fmla="*/ 11 w 125"/>
              <a:gd name="T79" fmla="*/ 263 h 317"/>
              <a:gd name="T80" fmla="*/ 7 w 125"/>
              <a:gd name="T81" fmla="*/ 275 h 317"/>
              <a:gd name="T82" fmla="*/ 1 w 125"/>
              <a:gd name="T83" fmla="*/ 303 h 317"/>
              <a:gd name="T84" fmla="*/ 30 w 125"/>
              <a:gd name="T85" fmla="*/ 190 h 317"/>
              <a:gd name="T86" fmla="*/ 31 w 125"/>
              <a:gd name="T87" fmla="*/ 191 h 317"/>
              <a:gd name="T88" fmla="*/ 30 w 125"/>
              <a:gd name="T89" fmla="*/ 192 h 317"/>
              <a:gd name="T90" fmla="*/ 36 w 125"/>
              <a:gd name="T91" fmla="*/ 190 h 317"/>
              <a:gd name="T92" fmla="*/ 37 w 125"/>
              <a:gd name="T93" fmla="*/ 189 h 317"/>
              <a:gd name="T94" fmla="*/ 38 w 125"/>
              <a:gd name="T95" fmla="*/ 189 h 317"/>
              <a:gd name="T96" fmla="*/ 39 w 125"/>
              <a:gd name="T97" fmla="*/ 189 h 317"/>
              <a:gd name="T98" fmla="*/ 38 w 125"/>
              <a:gd name="T99" fmla="*/ 190 h 317"/>
              <a:gd name="T100" fmla="*/ 37 w 125"/>
              <a:gd name="T101" fmla="*/ 190 h 317"/>
              <a:gd name="T102" fmla="*/ 36 w 125"/>
              <a:gd name="T103" fmla="*/ 190 h 317"/>
              <a:gd name="T104" fmla="*/ 35 w 125"/>
              <a:gd name="T105" fmla="*/ 189 h 317"/>
              <a:gd name="T106" fmla="*/ 36 w 125"/>
              <a:gd name="T107" fmla="*/ 189 h 317"/>
              <a:gd name="T108" fmla="*/ 36 w 125"/>
              <a:gd name="T109" fmla="*/ 191 h 317"/>
              <a:gd name="T110" fmla="*/ 33 w 125"/>
              <a:gd name="T111" fmla="*/ 19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317">
                <a:moveTo>
                  <a:pt x="29" y="313"/>
                </a:moveTo>
                <a:cubicBezTo>
                  <a:pt x="30" y="314"/>
                  <a:pt x="32" y="313"/>
                  <a:pt x="33" y="314"/>
                </a:cubicBezTo>
                <a:cubicBezTo>
                  <a:pt x="36" y="306"/>
                  <a:pt x="37" y="297"/>
                  <a:pt x="37" y="287"/>
                </a:cubicBezTo>
                <a:cubicBezTo>
                  <a:pt x="38" y="277"/>
                  <a:pt x="38" y="266"/>
                  <a:pt x="42" y="257"/>
                </a:cubicBezTo>
                <a:cubicBezTo>
                  <a:pt x="43" y="251"/>
                  <a:pt x="36" y="257"/>
                  <a:pt x="38" y="250"/>
                </a:cubicBezTo>
                <a:cubicBezTo>
                  <a:pt x="41" y="249"/>
                  <a:pt x="43" y="255"/>
                  <a:pt x="45" y="251"/>
                </a:cubicBezTo>
                <a:cubicBezTo>
                  <a:pt x="42" y="247"/>
                  <a:pt x="43" y="246"/>
                  <a:pt x="44" y="241"/>
                </a:cubicBezTo>
                <a:cubicBezTo>
                  <a:pt x="46" y="242"/>
                  <a:pt x="47" y="242"/>
                  <a:pt x="48" y="245"/>
                </a:cubicBezTo>
                <a:cubicBezTo>
                  <a:pt x="50" y="243"/>
                  <a:pt x="46" y="234"/>
                  <a:pt x="51" y="230"/>
                </a:cubicBezTo>
                <a:cubicBezTo>
                  <a:pt x="50" y="229"/>
                  <a:pt x="49" y="228"/>
                  <a:pt x="48" y="227"/>
                </a:cubicBezTo>
                <a:cubicBezTo>
                  <a:pt x="46" y="219"/>
                  <a:pt x="57" y="211"/>
                  <a:pt x="55" y="210"/>
                </a:cubicBezTo>
                <a:cubicBezTo>
                  <a:pt x="55" y="210"/>
                  <a:pt x="55" y="207"/>
                  <a:pt x="54" y="209"/>
                </a:cubicBezTo>
                <a:cubicBezTo>
                  <a:pt x="54" y="207"/>
                  <a:pt x="56" y="203"/>
                  <a:pt x="59" y="204"/>
                </a:cubicBezTo>
                <a:cubicBezTo>
                  <a:pt x="58" y="202"/>
                  <a:pt x="56" y="201"/>
                  <a:pt x="56" y="198"/>
                </a:cubicBezTo>
                <a:cubicBezTo>
                  <a:pt x="59" y="200"/>
                  <a:pt x="59" y="200"/>
                  <a:pt x="59" y="200"/>
                </a:cubicBezTo>
                <a:cubicBezTo>
                  <a:pt x="58" y="199"/>
                  <a:pt x="57" y="197"/>
                  <a:pt x="57" y="196"/>
                </a:cubicBezTo>
                <a:cubicBezTo>
                  <a:pt x="55" y="197"/>
                  <a:pt x="55" y="197"/>
                  <a:pt x="55" y="197"/>
                </a:cubicBezTo>
                <a:cubicBezTo>
                  <a:pt x="58" y="195"/>
                  <a:pt x="54" y="187"/>
                  <a:pt x="59" y="189"/>
                </a:cubicBezTo>
                <a:cubicBezTo>
                  <a:pt x="59" y="190"/>
                  <a:pt x="59" y="190"/>
                  <a:pt x="59" y="190"/>
                </a:cubicBezTo>
                <a:cubicBezTo>
                  <a:pt x="63" y="185"/>
                  <a:pt x="63" y="185"/>
                  <a:pt x="63" y="185"/>
                </a:cubicBezTo>
                <a:cubicBezTo>
                  <a:pt x="62" y="182"/>
                  <a:pt x="60" y="179"/>
                  <a:pt x="62" y="175"/>
                </a:cubicBezTo>
                <a:cubicBezTo>
                  <a:pt x="68" y="176"/>
                  <a:pt x="66" y="166"/>
                  <a:pt x="68" y="161"/>
                </a:cubicBezTo>
                <a:cubicBezTo>
                  <a:pt x="70" y="162"/>
                  <a:pt x="70" y="162"/>
                  <a:pt x="70" y="162"/>
                </a:cubicBezTo>
                <a:cubicBezTo>
                  <a:pt x="69" y="157"/>
                  <a:pt x="73" y="148"/>
                  <a:pt x="72" y="150"/>
                </a:cubicBezTo>
                <a:cubicBezTo>
                  <a:pt x="73" y="146"/>
                  <a:pt x="76" y="141"/>
                  <a:pt x="77" y="144"/>
                </a:cubicBezTo>
                <a:cubicBezTo>
                  <a:pt x="77" y="140"/>
                  <a:pt x="79" y="134"/>
                  <a:pt x="77" y="131"/>
                </a:cubicBezTo>
                <a:cubicBezTo>
                  <a:pt x="83" y="127"/>
                  <a:pt x="83" y="127"/>
                  <a:pt x="83" y="127"/>
                </a:cubicBezTo>
                <a:cubicBezTo>
                  <a:pt x="81" y="124"/>
                  <a:pt x="82" y="121"/>
                  <a:pt x="84" y="119"/>
                </a:cubicBezTo>
                <a:cubicBezTo>
                  <a:pt x="85" y="117"/>
                  <a:pt x="87" y="115"/>
                  <a:pt x="83" y="113"/>
                </a:cubicBezTo>
                <a:cubicBezTo>
                  <a:pt x="86" y="110"/>
                  <a:pt x="87" y="112"/>
                  <a:pt x="89" y="110"/>
                </a:cubicBezTo>
                <a:cubicBezTo>
                  <a:pt x="87" y="104"/>
                  <a:pt x="90" y="99"/>
                  <a:pt x="92" y="95"/>
                </a:cubicBezTo>
                <a:cubicBezTo>
                  <a:pt x="93" y="95"/>
                  <a:pt x="93" y="95"/>
                  <a:pt x="93" y="95"/>
                </a:cubicBezTo>
                <a:cubicBezTo>
                  <a:pt x="96" y="90"/>
                  <a:pt x="94" y="83"/>
                  <a:pt x="97" y="77"/>
                </a:cubicBezTo>
                <a:cubicBezTo>
                  <a:pt x="103" y="78"/>
                  <a:pt x="103" y="78"/>
                  <a:pt x="103" y="78"/>
                </a:cubicBezTo>
                <a:cubicBezTo>
                  <a:pt x="104" y="74"/>
                  <a:pt x="100" y="71"/>
                  <a:pt x="102" y="68"/>
                </a:cubicBezTo>
                <a:cubicBezTo>
                  <a:pt x="104" y="68"/>
                  <a:pt x="103" y="69"/>
                  <a:pt x="103" y="70"/>
                </a:cubicBezTo>
                <a:cubicBezTo>
                  <a:pt x="104" y="66"/>
                  <a:pt x="107" y="62"/>
                  <a:pt x="110" y="61"/>
                </a:cubicBezTo>
                <a:cubicBezTo>
                  <a:pt x="108" y="54"/>
                  <a:pt x="111" y="51"/>
                  <a:pt x="109" y="44"/>
                </a:cubicBezTo>
                <a:cubicBezTo>
                  <a:pt x="116" y="43"/>
                  <a:pt x="108" y="51"/>
                  <a:pt x="114" y="50"/>
                </a:cubicBezTo>
                <a:cubicBezTo>
                  <a:pt x="120" y="44"/>
                  <a:pt x="121" y="36"/>
                  <a:pt x="123" y="27"/>
                </a:cubicBezTo>
                <a:cubicBezTo>
                  <a:pt x="124" y="27"/>
                  <a:pt x="124" y="28"/>
                  <a:pt x="125" y="29"/>
                </a:cubicBezTo>
                <a:cubicBezTo>
                  <a:pt x="125" y="29"/>
                  <a:pt x="124" y="25"/>
                  <a:pt x="123" y="21"/>
                </a:cubicBezTo>
                <a:cubicBezTo>
                  <a:pt x="123" y="20"/>
                  <a:pt x="122" y="19"/>
                  <a:pt x="122" y="18"/>
                </a:cubicBezTo>
                <a:cubicBezTo>
                  <a:pt x="122" y="18"/>
                  <a:pt x="122" y="18"/>
                  <a:pt x="122" y="18"/>
                </a:cubicBezTo>
                <a:cubicBezTo>
                  <a:pt x="121" y="15"/>
                  <a:pt x="119" y="12"/>
                  <a:pt x="118" y="10"/>
                </a:cubicBezTo>
                <a:cubicBezTo>
                  <a:pt x="118" y="10"/>
                  <a:pt x="118" y="10"/>
                  <a:pt x="118" y="10"/>
                </a:cubicBezTo>
                <a:cubicBezTo>
                  <a:pt x="116" y="8"/>
                  <a:pt x="115" y="7"/>
                  <a:pt x="114" y="7"/>
                </a:cubicBezTo>
                <a:cubicBezTo>
                  <a:pt x="114" y="7"/>
                  <a:pt x="114" y="7"/>
                  <a:pt x="114" y="7"/>
                </a:cubicBezTo>
                <a:cubicBezTo>
                  <a:pt x="111" y="3"/>
                  <a:pt x="110" y="0"/>
                  <a:pt x="104" y="5"/>
                </a:cubicBezTo>
                <a:cubicBezTo>
                  <a:pt x="105" y="9"/>
                  <a:pt x="104" y="16"/>
                  <a:pt x="100" y="15"/>
                </a:cubicBezTo>
                <a:cubicBezTo>
                  <a:pt x="103" y="18"/>
                  <a:pt x="103" y="18"/>
                  <a:pt x="103" y="18"/>
                </a:cubicBezTo>
                <a:cubicBezTo>
                  <a:pt x="103" y="18"/>
                  <a:pt x="103" y="19"/>
                  <a:pt x="103" y="19"/>
                </a:cubicBezTo>
                <a:cubicBezTo>
                  <a:pt x="103" y="19"/>
                  <a:pt x="103" y="20"/>
                  <a:pt x="102" y="20"/>
                </a:cubicBezTo>
                <a:cubicBezTo>
                  <a:pt x="102" y="20"/>
                  <a:pt x="102" y="20"/>
                  <a:pt x="102" y="20"/>
                </a:cubicBezTo>
                <a:cubicBezTo>
                  <a:pt x="102" y="21"/>
                  <a:pt x="102" y="21"/>
                  <a:pt x="101" y="21"/>
                </a:cubicBezTo>
                <a:cubicBezTo>
                  <a:pt x="101" y="21"/>
                  <a:pt x="101" y="21"/>
                  <a:pt x="101" y="21"/>
                </a:cubicBezTo>
                <a:cubicBezTo>
                  <a:pt x="98" y="22"/>
                  <a:pt x="94" y="17"/>
                  <a:pt x="90" y="25"/>
                </a:cubicBezTo>
                <a:cubicBezTo>
                  <a:pt x="92" y="24"/>
                  <a:pt x="92" y="24"/>
                  <a:pt x="92" y="24"/>
                </a:cubicBezTo>
                <a:cubicBezTo>
                  <a:pt x="92" y="26"/>
                  <a:pt x="93" y="29"/>
                  <a:pt x="91" y="30"/>
                </a:cubicBezTo>
                <a:cubicBezTo>
                  <a:pt x="89" y="30"/>
                  <a:pt x="90" y="29"/>
                  <a:pt x="89" y="27"/>
                </a:cubicBezTo>
                <a:cubicBezTo>
                  <a:pt x="90" y="32"/>
                  <a:pt x="90" y="32"/>
                  <a:pt x="90" y="32"/>
                </a:cubicBezTo>
                <a:cubicBezTo>
                  <a:pt x="90" y="33"/>
                  <a:pt x="90" y="33"/>
                  <a:pt x="90" y="33"/>
                </a:cubicBezTo>
                <a:cubicBezTo>
                  <a:pt x="90" y="35"/>
                  <a:pt x="90" y="35"/>
                  <a:pt x="90" y="35"/>
                </a:cubicBezTo>
                <a:cubicBezTo>
                  <a:pt x="90" y="39"/>
                  <a:pt x="90" y="39"/>
                  <a:pt x="90" y="39"/>
                </a:cubicBezTo>
                <a:cubicBezTo>
                  <a:pt x="89" y="39"/>
                  <a:pt x="88" y="38"/>
                  <a:pt x="87" y="38"/>
                </a:cubicBezTo>
                <a:cubicBezTo>
                  <a:pt x="87" y="37"/>
                  <a:pt x="86" y="36"/>
                  <a:pt x="86" y="35"/>
                </a:cubicBezTo>
                <a:cubicBezTo>
                  <a:pt x="84" y="38"/>
                  <a:pt x="85" y="39"/>
                  <a:pt x="86" y="39"/>
                </a:cubicBezTo>
                <a:cubicBezTo>
                  <a:pt x="88" y="40"/>
                  <a:pt x="91" y="40"/>
                  <a:pt x="87" y="46"/>
                </a:cubicBezTo>
                <a:cubicBezTo>
                  <a:pt x="87" y="46"/>
                  <a:pt x="87" y="46"/>
                  <a:pt x="87" y="46"/>
                </a:cubicBezTo>
                <a:cubicBezTo>
                  <a:pt x="86" y="46"/>
                  <a:pt x="86" y="46"/>
                  <a:pt x="86" y="46"/>
                </a:cubicBezTo>
                <a:cubicBezTo>
                  <a:pt x="85" y="45"/>
                  <a:pt x="85" y="43"/>
                  <a:pt x="85" y="42"/>
                </a:cubicBezTo>
                <a:cubicBezTo>
                  <a:pt x="84" y="42"/>
                  <a:pt x="84" y="43"/>
                  <a:pt x="83" y="43"/>
                </a:cubicBezTo>
                <a:cubicBezTo>
                  <a:pt x="82" y="44"/>
                  <a:pt x="82" y="45"/>
                  <a:pt x="81" y="46"/>
                </a:cubicBezTo>
                <a:cubicBezTo>
                  <a:pt x="81" y="46"/>
                  <a:pt x="81" y="47"/>
                  <a:pt x="81" y="47"/>
                </a:cubicBezTo>
                <a:cubicBezTo>
                  <a:pt x="80" y="49"/>
                  <a:pt x="81" y="52"/>
                  <a:pt x="80" y="56"/>
                </a:cubicBezTo>
                <a:cubicBezTo>
                  <a:pt x="78" y="55"/>
                  <a:pt x="78" y="53"/>
                  <a:pt x="77" y="53"/>
                </a:cubicBezTo>
                <a:cubicBezTo>
                  <a:pt x="77" y="53"/>
                  <a:pt x="76" y="53"/>
                  <a:pt x="75" y="54"/>
                </a:cubicBezTo>
                <a:cubicBezTo>
                  <a:pt x="75" y="54"/>
                  <a:pt x="76" y="54"/>
                  <a:pt x="76" y="54"/>
                </a:cubicBezTo>
                <a:cubicBezTo>
                  <a:pt x="78" y="55"/>
                  <a:pt x="80" y="56"/>
                  <a:pt x="79" y="58"/>
                </a:cubicBezTo>
                <a:cubicBezTo>
                  <a:pt x="76" y="55"/>
                  <a:pt x="76" y="60"/>
                  <a:pt x="74" y="62"/>
                </a:cubicBezTo>
                <a:cubicBezTo>
                  <a:pt x="75" y="62"/>
                  <a:pt x="76" y="63"/>
                  <a:pt x="77" y="63"/>
                </a:cubicBezTo>
                <a:cubicBezTo>
                  <a:pt x="77" y="64"/>
                  <a:pt x="77" y="64"/>
                  <a:pt x="77" y="65"/>
                </a:cubicBezTo>
                <a:cubicBezTo>
                  <a:pt x="77" y="66"/>
                  <a:pt x="75" y="67"/>
                  <a:pt x="75" y="69"/>
                </a:cubicBezTo>
                <a:cubicBezTo>
                  <a:pt x="79" y="67"/>
                  <a:pt x="79" y="67"/>
                  <a:pt x="79" y="67"/>
                </a:cubicBezTo>
                <a:cubicBezTo>
                  <a:pt x="80" y="67"/>
                  <a:pt x="80" y="67"/>
                  <a:pt x="80" y="67"/>
                </a:cubicBezTo>
                <a:cubicBezTo>
                  <a:pt x="81" y="74"/>
                  <a:pt x="74" y="74"/>
                  <a:pt x="71" y="78"/>
                </a:cubicBezTo>
                <a:cubicBezTo>
                  <a:pt x="71" y="78"/>
                  <a:pt x="71" y="78"/>
                  <a:pt x="71" y="78"/>
                </a:cubicBezTo>
                <a:cubicBezTo>
                  <a:pt x="71" y="77"/>
                  <a:pt x="70" y="76"/>
                  <a:pt x="71" y="75"/>
                </a:cubicBezTo>
                <a:cubicBezTo>
                  <a:pt x="67" y="79"/>
                  <a:pt x="63" y="82"/>
                  <a:pt x="64" y="89"/>
                </a:cubicBezTo>
                <a:cubicBezTo>
                  <a:pt x="63" y="88"/>
                  <a:pt x="63" y="88"/>
                  <a:pt x="63" y="88"/>
                </a:cubicBezTo>
                <a:cubicBezTo>
                  <a:pt x="63" y="93"/>
                  <a:pt x="64" y="94"/>
                  <a:pt x="66" y="94"/>
                </a:cubicBezTo>
                <a:cubicBezTo>
                  <a:pt x="67" y="94"/>
                  <a:pt x="69" y="93"/>
                  <a:pt x="69" y="98"/>
                </a:cubicBezTo>
                <a:cubicBezTo>
                  <a:pt x="69" y="99"/>
                  <a:pt x="69" y="100"/>
                  <a:pt x="69" y="100"/>
                </a:cubicBezTo>
                <a:cubicBezTo>
                  <a:pt x="69" y="101"/>
                  <a:pt x="69" y="101"/>
                  <a:pt x="68" y="101"/>
                </a:cubicBezTo>
                <a:cubicBezTo>
                  <a:pt x="67" y="102"/>
                  <a:pt x="65" y="100"/>
                  <a:pt x="63" y="100"/>
                </a:cubicBezTo>
                <a:cubicBezTo>
                  <a:pt x="61" y="99"/>
                  <a:pt x="59" y="100"/>
                  <a:pt x="59" y="102"/>
                </a:cubicBezTo>
                <a:cubicBezTo>
                  <a:pt x="59" y="103"/>
                  <a:pt x="59" y="104"/>
                  <a:pt x="59" y="105"/>
                </a:cubicBezTo>
                <a:cubicBezTo>
                  <a:pt x="59" y="104"/>
                  <a:pt x="59" y="104"/>
                  <a:pt x="60" y="104"/>
                </a:cubicBezTo>
                <a:cubicBezTo>
                  <a:pt x="62" y="103"/>
                  <a:pt x="63" y="107"/>
                  <a:pt x="64" y="112"/>
                </a:cubicBezTo>
                <a:cubicBezTo>
                  <a:pt x="64" y="114"/>
                  <a:pt x="64" y="117"/>
                  <a:pt x="63" y="119"/>
                </a:cubicBezTo>
                <a:cubicBezTo>
                  <a:pt x="62" y="116"/>
                  <a:pt x="62" y="116"/>
                  <a:pt x="62" y="116"/>
                </a:cubicBezTo>
                <a:cubicBezTo>
                  <a:pt x="59" y="111"/>
                  <a:pt x="59" y="111"/>
                  <a:pt x="59" y="111"/>
                </a:cubicBezTo>
                <a:cubicBezTo>
                  <a:pt x="58" y="113"/>
                  <a:pt x="58" y="117"/>
                  <a:pt x="57" y="118"/>
                </a:cubicBezTo>
                <a:cubicBezTo>
                  <a:pt x="59" y="118"/>
                  <a:pt x="59" y="118"/>
                  <a:pt x="59" y="118"/>
                </a:cubicBezTo>
                <a:cubicBezTo>
                  <a:pt x="59" y="119"/>
                  <a:pt x="60" y="119"/>
                  <a:pt x="60" y="119"/>
                </a:cubicBezTo>
                <a:cubicBezTo>
                  <a:pt x="64" y="121"/>
                  <a:pt x="56" y="125"/>
                  <a:pt x="58" y="130"/>
                </a:cubicBezTo>
                <a:cubicBezTo>
                  <a:pt x="57" y="129"/>
                  <a:pt x="57" y="128"/>
                  <a:pt x="56" y="128"/>
                </a:cubicBezTo>
                <a:cubicBezTo>
                  <a:pt x="54" y="126"/>
                  <a:pt x="53" y="124"/>
                  <a:pt x="52" y="123"/>
                </a:cubicBezTo>
                <a:cubicBezTo>
                  <a:pt x="51" y="122"/>
                  <a:pt x="50" y="121"/>
                  <a:pt x="46" y="119"/>
                </a:cubicBezTo>
                <a:cubicBezTo>
                  <a:pt x="48" y="123"/>
                  <a:pt x="50" y="128"/>
                  <a:pt x="49" y="133"/>
                </a:cubicBezTo>
                <a:cubicBezTo>
                  <a:pt x="49" y="134"/>
                  <a:pt x="49" y="135"/>
                  <a:pt x="48" y="136"/>
                </a:cubicBezTo>
                <a:cubicBezTo>
                  <a:pt x="48" y="136"/>
                  <a:pt x="48" y="136"/>
                  <a:pt x="48" y="136"/>
                </a:cubicBezTo>
                <a:cubicBezTo>
                  <a:pt x="44" y="128"/>
                  <a:pt x="44" y="128"/>
                  <a:pt x="44" y="128"/>
                </a:cubicBezTo>
                <a:cubicBezTo>
                  <a:pt x="40" y="135"/>
                  <a:pt x="43" y="145"/>
                  <a:pt x="46" y="153"/>
                </a:cubicBezTo>
                <a:cubicBezTo>
                  <a:pt x="46" y="155"/>
                  <a:pt x="47" y="157"/>
                  <a:pt x="47" y="158"/>
                </a:cubicBezTo>
                <a:cubicBezTo>
                  <a:pt x="48" y="159"/>
                  <a:pt x="48" y="159"/>
                  <a:pt x="48" y="159"/>
                </a:cubicBezTo>
                <a:cubicBezTo>
                  <a:pt x="48" y="159"/>
                  <a:pt x="47" y="159"/>
                  <a:pt x="47" y="159"/>
                </a:cubicBezTo>
                <a:cubicBezTo>
                  <a:pt x="46" y="158"/>
                  <a:pt x="45" y="158"/>
                  <a:pt x="45" y="158"/>
                </a:cubicBezTo>
                <a:cubicBezTo>
                  <a:pt x="43" y="157"/>
                  <a:pt x="42" y="157"/>
                  <a:pt x="40" y="156"/>
                </a:cubicBezTo>
                <a:cubicBezTo>
                  <a:pt x="40" y="156"/>
                  <a:pt x="40" y="156"/>
                  <a:pt x="39" y="155"/>
                </a:cubicBezTo>
                <a:cubicBezTo>
                  <a:pt x="39" y="155"/>
                  <a:pt x="39" y="155"/>
                  <a:pt x="39" y="154"/>
                </a:cubicBezTo>
                <a:cubicBezTo>
                  <a:pt x="39" y="154"/>
                  <a:pt x="38" y="154"/>
                  <a:pt x="38" y="154"/>
                </a:cubicBezTo>
                <a:cubicBezTo>
                  <a:pt x="37" y="163"/>
                  <a:pt x="37" y="163"/>
                  <a:pt x="37" y="163"/>
                </a:cubicBezTo>
                <a:cubicBezTo>
                  <a:pt x="32" y="159"/>
                  <a:pt x="32" y="159"/>
                  <a:pt x="32" y="159"/>
                </a:cubicBezTo>
                <a:cubicBezTo>
                  <a:pt x="35" y="163"/>
                  <a:pt x="33" y="165"/>
                  <a:pt x="35" y="167"/>
                </a:cubicBezTo>
                <a:cubicBezTo>
                  <a:pt x="36" y="168"/>
                  <a:pt x="37" y="168"/>
                  <a:pt x="39" y="168"/>
                </a:cubicBezTo>
                <a:cubicBezTo>
                  <a:pt x="38" y="167"/>
                  <a:pt x="37" y="167"/>
                  <a:pt x="38" y="165"/>
                </a:cubicBezTo>
                <a:cubicBezTo>
                  <a:pt x="40" y="166"/>
                  <a:pt x="43" y="169"/>
                  <a:pt x="42" y="173"/>
                </a:cubicBezTo>
                <a:cubicBezTo>
                  <a:pt x="39" y="176"/>
                  <a:pt x="40" y="171"/>
                  <a:pt x="38" y="171"/>
                </a:cubicBezTo>
                <a:cubicBezTo>
                  <a:pt x="40" y="175"/>
                  <a:pt x="35" y="174"/>
                  <a:pt x="36" y="177"/>
                </a:cubicBezTo>
                <a:cubicBezTo>
                  <a:pt x="40" y="175"/>
                  <a:pt x="40" y="175"/>
                  <a:pt x="40" y="175"/>
                </a:cubicBezTo>
                <a:cubicBezTo>
                  <a:pt x="41" y="176"/>
                  <a:pt x="41" y="177"/>
                  <a:pt x="41" y="178"/>
                </a:cubicBezTo>
                <a:cubicBezTo>
                  <a:pt x="41" y="179"/>
                  <a:pt x="41" y="179"/>
                  <a:pt x="40" y="180"/>
                </a:cubicBezTo>
                <a:cubicBezTo>
                  <a:pt x="40" y="181"/>
                  <a:pt x="40" y="182"/>
                  <a:pt x="40" y="183"/>
                </a:cubicBezTo>
                <a:cubicBezTo>
                  <a:pt x="40" y="183"/>
                  <a:pt x="40" y="183"/>
                  <a:pt x="40" y="184"/>
                </a:cubicBezTo>
                <a:cubicBezTo>
                  <a:pt x="40" y="183"/>
                  <a:pt x="40" y="183"/>
                  <a:pt x="39" y="183"/>
                </a:cubicBezTo>
                <a:cubicBezTo>
                  <a:pt x="39" y="180"/>
                  <a:pt x="36" y="180"/>
                  <a:pt x="34" y="181"/>
                </a:cubicBezTo>
                <a:cubicBezTo>
                  <a:pt x="34" y="181"/>
                  <a:pt x="34" y="181"/>
                  <a:pt x="34" y="181"/>
                </a:cubicBezTo>
                <a:cubicBezTo>
                  <a:pt x="34" y="182"/>
                  <a:pt x="34" y="183"/>
                  <a:pt x="35" y="184"/>
                </a:cubicBezTo>
                <a:cubicBezTo>
                  <a:pt x="35" y="184"/>
                  <a:pt x="35" y="184"/>
                  <a:pt x="35" y="184"/>
                </a:cubicBezTo>
                <a:cubicBezTo>
                  <a:pt x="35" y="185"/>
                  <a:pt x="35" y="186"/>
                  <a:pt x="34" y="186"/>
                </a:cubicBezTo>
                <a:cubicBezTo>
                  <a:pt x="34" y="186"/>
                  <a:pt x="35" y="186"/>
                  <a:pt x="35" y="186"/>
                </a:cubicBezTo>
                <a:cubicBezTo>
                  <a:pt x="35" y="186"/>
                  <a:pt x="34" y="186"/>
                  <a:pt x="34" y="186"/>
                </a:cubicBezTo>
                <a:cubicBezTo>
                  <a:pt x="34" y="186"/>
                  <a:pt x="34" y="186"/>
                  <a:pt x="34" y="186"/>
                </a:cubicBezTo>
                <a:cubicBezTo>
                  <a:pt x="35" y="186"/>
                  <a:pt x="35" y="186"/>
                  <a:pt x="35" y="186"/>
                </a:cubicBezTo>
                <a:cubicBezTo>
                  <a:pt x="35" y="186"/>
                  <a:pt x="35" y="186"/>
                  <a:pt x="34" y="187"/>
                </a:cubicBezTo>
                <a:cubicBezTo>
                  <a:pt x="35" y="186"/>
                  <a:pt x="35" y="186"/>
                  <a:pt x="35" y="186"/>
                </a:cubicBezTo>
                <a:cubicBezTo>
                  <a:pt x="35" y="186"/>
                  <a:pt x="34" y="187"/>
                  <a:pt x="34" y="187"/>
                </a:cubicBezTo>
                <a:cubicBezTo>
                  <a:pt x="34" y="187"/>
                  <a:pt x="34" y="187"/>
                  <a:pt x="34" y="187"/>
                </a:cubicBezTo>
                <a:cubicBezTo>
                  <a:pt x="34" y="187"/>
                  <a:pt x="34" y="187"/>
                  <a:pt x="34" y="187"/>
                </a:cubicBezTo>
                <a:cubicBezTo>
                  <a:pt x="34" y="187"/>
                  <a:pt x="34" y="187"/>
                  <a:pt x="34" y="187"/>
                </a:cubicBezTo>
                <a:cubicBezTo>
                  <a:pt x="34" y="187"/>
                  <a:pt x="34" y="187"/>
                  <a:pt x="34" y="187"/>
                </a:cubicBezTo>
                <a:cubicBezTo>
                  <a:pt x="34" y="187"/>
                  <a:pt x="33" y="188"/>
                  <a:pt x="33" y="188"/>
                </a:cubicBezTo>
                <a:cubicBezTo>
                  <a:pt x="34" y="188"/>
                  <a:pt x="33" y="188"/>
                  <a:pt x="34" y="188"/>
                </a:cubicBezTo>
                <a:cubicBezTo>
                  <a:pt x="34" y="188"/>
                  <a:pt x="33" y="188"/>
                  <a:pt x="33" y="188"/>
                </a:cubicBezTo>
                <a:cubicBezTo>
                  <a:pt x="34" y="188"/>
                  <a:pt x="34" y="188"/>
                  <a:pt x="34" y="187"/>
                </a:cubicBezTo>
                <a:cubicBezTo>
                  <a:pt x="34" y="187"/>
                  <a:pt x="34" y="188"/>
                  <a:pt x="34" y="188"/>
                </a:cubicBezTo>
                <a:cubicBezTo>
                  <a:pt x="34" y="188"/>
                  <a:pt x="34" y="188"/>
                  <a:pt x="34" y="187"/>
                </a:cubicBezTo>
                <a:cubicBezTo>
                  <a:pt x="34" y="188"/>
                  <a:pt x="34" y="188"/>
                  <a:pt x="34" y="188"/>
                </a:cubicBezTo>
                <a:cubicBezTo>
                  <a:pt x="34" y="188"/>
                  <a:pt x="34" y="188"/>
                  <a:pt x="34" y="188"/>
                </a:cubicBezTo>
                <a:cubicBezTo>
                  <a:pt x="34" y="188"/>
                  <a:pt x="34" y="188"/>
                  <a:pt x="34" y="188"/>
                </a:cubicBezTo>
                <a:cubicBezTo>
                  <a:pt x="34" y="188"/>
                  <a:pt x="34" y="188"/>
                  <a:pt x="34" y="187"/>
                </a:cubicBezTo>
                <a:cubicBezTo>
                  <a:pt x="34" y="188"/>
                  <a:pt x="34" y="188"/>
                  <a:pt x="34" y="188"/>
                </a:cubicBezTo>
                <a:cubicBezTo>
                  <a:pt x="35" y="187"/>
                  <a:pt x="34" y="188"/>
                  <a:pt x="35" y="187"/>
                </a:cubicBezTo>
                <a:cubicBezTo>
                  <a:pt x="34" y="188"/>
                  <a:pt x="34" y="188"/>
                  <a:pt x="34" y="188"/>
                </a:cubicBezTo>
                <a:cubicBezTo>
                  <a:pt x="34" y="188"/>
                  <a:pt x="34" y="189"/>
                  <a:pt x="34" y="188"/>
                </a:cubicBezTo>
                <a:cubicBezTo>
                  <a:pt x="34" y="188"/>
                  <a:pt x="35" y="187"/>
                  <a:pt x="34" y="188"/>
                </a:cubicBezTo>
                <a:cubicBezTo>
                  <a:pt x="35" y="187"/>
                  <a:pt x="35" y="188"/>
                  <a:pt x="35" y="187"/>
                </a:cubicBezTo>
                <a:cubicBezTo>
                  <a:pt x="34" y="188"/>
                  <a:pt x="35" y="187"/>
                  <a:pt x="35" y="188"/>
                </a:cubicBezTo>
                <a:cubicBezTo>
                  <a:pt x="35" y="188"/>
                  <a:pt x="35" y="188"/>
                  <a:pt x="35" y="188"/>
                </a:cubicBezTo>
                <a:cubicBezTo>
                  <a:pt x="35" y="188"/>
                  <a:pt x="35" y="188"/>
                  <a:pt x="35" y="188"/>
                </a:cubicBezTo>
                <a:cubicBezTo>
                  <a:pt x="35" y="188"/>
                  <a:pt x="35" y="189"/>
                  <a:pt x="35" y="189"/>
                </a:cubicBezTo>
                <a:cubicBezTo>
                  <a:pt x="35" y="189"/>
                  <a:pt x="35" y="188"/>
                  <a:pt x="35" y="188"/>
                </a:cubicBezTo>
                <a:cubicBezTo>
                  <a:pt x="35" y="188"/>
                  <a:pt x="35" y="188"/>
                  <a:pt x="35" y="188"/>
                </a:cubicBezTo>
                <a:cubicBezTo>
                  <a:pt x="35" y="187"/>
                  <a:pt x="35" y="188"/>
                  <a:pt x="35" y="188"/>
                </a:cubicBezTo>
                <a:cubicBezTo>
                  <a:pt x="35" y="188"/>
                  <a:pt x="35" y="189"/>
                  <a:pt x="35" y="189"/>
                </a:cubicBezTo>
                <a:cubicBezTo>
                  <a:pt x="35" y="189"/>
                  <a:pt x="35" y="189"/>
                  <a:pt x="35" y="189"/>
                </a:cubicBezTo>
                <a:cubicBezTo>
                  <a:pt x="35" y="189"/>
                  <a:pt x="35" y="189"/>
                  <a:pt x="35" y="189"/>
                </a:cubicBezTo>
                <a:cubicBezTo>
                  <a:pt x="35" y="189"/>
                  <a:pt x="35" y="189"/>
                  <a:pt x="35" y="189"/>
                </a:cubicBezTo>
                <a:cubicBezTo>
                  <a:pt x="35" y="189"/>
                  <a:pt x="35" y="189"/>
                  <a:pt x="35" y="189"/>
                </a:cubicBezTo>
                <a:cubicBezTo>
                  <a:pt x="35" y="189"/>
                  <a:pt x="35" y="189"/>
                  <a:pt x="35" y="189"/>
                </a:cubicBezTo>
                <a:cubicBezTo>
                  <a:pt x="35" y="188"/>
                  <a:pt x="35" y="188"/>
                  <a:pt x="35" y="188"/>
                </a:cubicBezTo>
                <a:cubicBezTo>
                  <a:pt x="35" y="189"/>
                  <a:pt x="35" y="189"/>
                  <a:pt x="35" y="189"/>
                </a:cubicBezTo>
                <a:cubicBezTo>
                  <a:pt x="35" y="189"/>
                  <a:pt x="35" y="189"/>
                  <a:pt x="35" y="189"/>
                </a:cubicBezTo>
                <a:cubicBezTo>
                  <a:pt x="35" y="188"/>
                  <a:pt x="35" y="189"/>
                  <a:pt x="35" y="189"/>
                </a:cubicBezTo>
                <a:cubicBezTo>
                  <a:pt x="35" y="188"/>
                  <a:pt x="35" y="188"/>
                  <a:pt x="35" y="188"/>
                </a:cubicBezTo>
                <a:cubicBezTo>
                  <a:pt x="35" y="188"/>
                  <a:pt x="35" y="188"/>
                  <a:pt x="35" y="189"/>
                </a:cubicBezTo>
                <a:cubicBezTo>
                  <a:pt x="35" y="189"/>
                  <a:pt x="36" y="189"/>
                  <a:pt x="36" y="190"/>
                </a:cubicBezTo>
                <a:cubicBezTo>
                  <a:pt x="35" y="189"/>
                  <a:pt x="36" y="191"/>
                  <a:pt x="35" y="190"/>
                </a:cubicBezTo>
                <a:cubicBezTo>
                  <a:pt x="35" y="190"/>
                  <a:pt x="35" y="190"/>
                  <a:pt x="35" y="190"/>
                </a:cubicBezTo>
                <a:cubicBezTo>
                  <a:pt x="35" y="189"/>
                  <a:pt x="35" y="189"/>
                  <a:pt x="35" y="189"/>
                </a:cubicBezTo>
                <a:cubicBezTo>
                  <a:pt x="35" y="190"/>
                  <a:pt x="35" y="190"/>
                  <a:pt x="35" y="190"/>
                </a:cubicBezTo>
                <a:cubicBezTo>
                  <a:pt x="35" y="189"/>
                  <a:pt x="35" y="191"/>
                  <a:pt x="35" y="190"/>
                </a:cubicBezTo>
                <a:cubicBezTo>
                  <a:pt x="35" y="189"/>
                  <a:pt x="35" y="189"/>
                  <a:pt x="35" y="189"/>
                </a:cubicBezTo>
                <a:cubicBezTo>
                  <a:pt x="35" y="189"/>
                  <a:pt x="35" y="190"/>
                  <a:pt x="35" y="190"/>
                </a:cubicBezTo>
                <a:cubicBezTo>
                  <a:pt x="35" y="190"/>
                  <a:pt x="35" y="189"/>
                  <a:pt x="35" y="189"/>
                </a:cubicBezTo>
                <a:cubicBezTo>
                  <a:pt x="35" y="190"/>
                  <a:pt x="35" y="190"/>
                  <a:pt x="35" y="190"/>
                </a:cubicBezTo>
                <a:cubicBezTo>
                  <a:pt x="35" y="190"/>
                  <a:pt x="35" y="190"/>
                  <a:pt x="35" y="189"/>
                </a:cubicBezTo>
                <a:cubicBezTo>
                  <a:pt x="35" y="189"/>
                  <a:pt x="35" y="189"/>
                  <a:pt x="35" y="190"/>
                </a:cubicBezTo>
                <a:cubicBezTo>
                  <a:pt x="35" y="190"/>
                  <a:pt x="35" y="190"/>
                  <a:pt x="35" y="190"/>
                </a:cubicBezTo>
                <a:cubicBezTo>
                  <a:pt x="34" y="190"/>
                  <a:pt x="35" y="190"/>
                  <a:pt x="34" y="191"/>
                </a:cubicBezTo>
                <a:cubicBezTo>
                  <a:pt x="34" y="190"/>
                  <a:pt x="34" y="190"/>
                  <a:pt x="35" y="189"/>
                </a:cubicBezTo>
                <a:cubicBezTo>
                  <a:pt x="35" y="189"/>
                  <a:pt x="35" y="189"/>
                  <a:pt x="35" y="189"/>
                </a:cubicBezTo>
                <a:cubicBezTo>
                  <a:pt x="35" y="189"/>
                  <a:pt x="35" y="189"/>
                  <a:pt x="35" y="188"/>
                </a:cubicBezTo>
                <a:cubicBezTo>
                  <a:pt x="35" y="189"/>
                  <a:pt x="34" y="190"/>
                  <a:pt x="34" y="190"/>
                </a:cubicBezTo>
                <a:cubicBezTo>
                  <a:pt x="34" y="190"/>
                  <a:pt x="34" y="189"/>
                  <a:pt x="34" y="189"/>
                </a:cubicBezTo>
                <a:cubicBezTo>
                  <a:pt x="34" y="190"/>
                  <a:pt x="34" y="190"/>
                  <a:pt x="34" y="190"/>
                </a:cubicBezTo>
                <a:cubicBezTo>
                  <a:pt x="34" y="190"/>
                  <a:pt x="34" y="190"/>
                  <a:pt x="34" y="190"/>
                </a:cubicBezTo>
                <a:cubicBezTo>
                  <a:pt x="34" y="190"/>
                  <a:pt x="34" y="190"/>
                  <a:pt x="34" y="190"/>
                </a:cubicBezTo>
                <a:cubicBezTo>
                  <a:pt x="34" y="190"/>
                  <a:pt x="34" y="189"/>
                  <a:pt x="34" y="189"/>
                </a:cubicBezTo>
                <a:cubicBezTo>
                  <a:pt x="34" y="189"/>
                  <a:pt x="34" y="190"/>
                  <a:pt x="34" y="189"/>
                </a:cubicBezTo>
                <a:cubicBezTo>
                  <a:pt x="34" y="189"/>
                  <a:pt x="34" y="189"/>
                  <a:pt x="34" y="189"/>
                </a:cubicBezTo>
                <a:cubicBezTo>
                  <a:pt x="34" y="190"/>
                  <a:pt x="34" y="188"/>
                  <a:pt x="34" y="190"/>
                </a:cubicBezTo>
                <a:cubicBezTo>
                  <a:pt x="34" y="189"/>
                  <a:pt x="34" y="189"/>
                  <a:pt x="34" y="189"/>
                </a:cubicBezTo>
                <a:cubicBezTo>
                  <a:pt x="34" y="190"/>
                  <a:pt x="33" y="191"/>
                  <a:pt x="33" y="191"/>
                </a:cubicBezTo>
                <a:cubicBezTo>
                  <a:pt x="33" y="190"/>
                  <a:pt x="34" y="189"/>
                  <a:pt x="34" y="189"/>
                </a:cubicBezTo>
                <a:cubicBezTo>
                  <a:pt x="34" y="189"/>
                  <a:pt x="34" y="188"/>
                  <a:pt x="34" y="188"/>
                </a:cubicBezTo>
                <a:cubicBezTo>
                  <a:pt x="34" y="188"/>
                  <a:pt x="34" y="189"/>
                  <a:pt x="34" y="189"/>
                </a:cubicBezTo>
                <a:cubicBezTo>
                  <a:pt x="33" y="190"/>
                  <a:pt x="33" y="190"/>
                  <a:pt x="33" y="190"/>
                </a:cubicBezTo>
                <a:cubicBezTo>
                  <a:pt x="34" y="189"/>
                  <a:pt x="33" y="190"/>
                  <a:pt x="33" y="189"/>
                </a:cubicBezTo>
                <a:cubicBezTo>
                  <a:pt x="33" y="189"/>
                  <a:pt x="33" y="190"/>
                  <a:pt x="33" y="190"/>
                </a:cubicBezTo>
                <a:cubicBezTo>
                  <a:pt x="33" y="190"/>
                  <a:pt x="33" y="190"/>
                  <a:pt x="33" y="190"/>
                </a:cubicBezTo>
                <a:cubicBezTo>
                  <a:pt x="33" y="190"/>
                  <a:pt x="32" y="191"/>
                  <a:pt x="33" y="190"/>
                </a:cubicBezTo>
                <a:cubicBezTo>
                  <a:pt x="32" y="190"/>
                  <a:pt x="32" y="191"/>
                  <a:pt x="32" y="191"/>
                </a:cubicBezTo>
                <a:cubicBezTo>
                  <a:pt x="32" y="191"/>
                  <a:pt x="32" y="191"/>
                  <a:pt x="32" y="191"/>
                </a:cubicBezTo>
                <a:cubicBezTo>
                  <a:pt x="32" y="191"/>
                  <a:pt x="32" y="191"/>
                  <a:pt x="32" y="191"/>
                </a:cubicBezTo>
                <a:cubicBezTo>
                  <a:pt x="32" y="191"/>
                  <a:pt x="32" y="191"/>
                  <a:pt x="32" y="191"/>
                </a:cubicBezTo>
                <a:cubicBezTo>
                  <a:pt x="32" y="191"/>
                  <a:pt x="33" y="190"/>
                  <a:pt x="33" y="190"/>
                </a:cubicBezTo>
                <a:cubicBezTo>
                  <a:pt x="33" y="190"/>
                  <a:pt x="33" y="190"/>
                  <a:pt x="33" y="190"/>
                </a:cubicBezTo>
                <a:cubicBezTo>
                  <a:pt x="33" y="190"/>
                  <a:pt x="33" y="189"/>
                  <a:pt x="33" y="189"/>
                </a:cubicBezTo>
                <a:cubicBezTo>
                  <a:pt x="33" y="189"/>
                  <a:pt x="33" y="189"/>
                  <a:pt x="33" y="189"/>
                </a:cubicBezTo>
                <a:cubicBezTo>
                  <a:pt x="33" y="189"/>
                  <a:pt x="33" y="189"/>
                  <a:pt x="33" y="189"/>
                </a:cubicBezTo>
                <a:cubicBezTo>
                  <a:pt x="33" y="189"/>
                  <a:pt x="33" y="189"/>
                  <a:pt x="33" y="189"/>
                </a:cubicBezTo>
                <a:cubicBezTo>
                  <a:pt x="33" y="190"/>
                  <a:pt x="33" y="190"/>
                  <a:pt x="33" y="190"/>
                </a:cubicBezTo>
                <a:cubicBezTo>
                  <a:pt x="33" y="190"/>
                  <a:pt x="33" y="190"/>
                  <a:pt x="33" y="189"/>
                </a:cubicBezTo>
                <a:cubicBezTo>
                  <a:pt x="33" y="189"/>
                  <a:pt x="33" y="189"/>
                  <a:pt x="33" y="189"/>
                </a:cubicBezTo>
                <a:cubicBezTo>
                  <a:pt x="33" y="189"/>
                  <a:pt x="33" y="189"/>
                  <a:pt x="33" y="189"/>
                </a:cubicBezTo>
                <a:cubicBezTo>
                  <a:pt x="33" y="188"/>
                  <a:pt x="33" y="189"/>
                  <a:pt x="33" y="189"/>
                </a:cubicBezTo>
                <a:cubicBezTo>
                  <a:pt x="33" y="189"/>
                  <a:pt x="33" y="189"/>
                  <a:pt x="33" y="189"/>
                </a:cubicBezTo>
                <a:cubicBezTo>
                  <a:pt x="33" y="189"/>
                  <a:pt x="33" y="189"/>
                  <a:pt x="33" y="189"/>
                </a:cubicBezTo>
                <a:cubicBezTo>
                  <a:pt x="33" y="189"/>
                  <a:pt x="33" y="189"/>
                  <a:pt x="33" y="189"/>
                </a:cubicBezTo>
                <a:cubicBezTo>
                  <a:pt x="33" y="189"/>
                  <a:pt x="33" y="189"/>
                  <a:pt x="32" y="190"/>
                </a:cubicBezTo>
                <a:cubicBezTo>
                  <a:pt x="32" y="190"/>
                  <a:pt x="32" y="190"/>
                  <a:pt x="32" y="190"/>
                </a:cubicBezTo>
                <a:cubicBezTo>
                  <a:pt x="32" y="190"/>
                  <a:pt x="32" y="190"/>
                  <a:pt x="32" y="191"/>
                </a:cubicBezTo>
                <a:cubicBezTo>
                  <a:pt x="32" y="190"/>
                  <a:pt x="32" y="190"/>
                  <a:pt x="32" y="190"/>
                </a:cubicBezTo>
                <a:cubicBezTo>
                  <a:pt x="32" y="190"/>
                  <a:pt x="31" y="191"/>
                  <a:pt x="32" y="190"/>
                </a:cubicBezTo>
                <a:cubicBezTo>
                  <a:pt x="32" y="190"/>
                  <a:pt x="32" y="190"/>
                  <a:pt x="32" y="190"/>
                </a:cubicBezTo>
                <a:cubicBezTo>
                  <a:pt x="32" y="190"/>
                  <a:pt x="33" y="189"/>
                  <a:pt x="33" y="189"/>
                </a:cubicBezTo>
                <a:cubicBezTo>
                  <a:pt x="33" y="189"/>
                  <a:pt x="32" y="190"/>
                  <a:pt x="32" y="189"/>
                </a:cubicBezTo>
                <a:cubicBezTo>
                  <a:pt x="32" y="189"/>
                  <a:pt x="33" y="189"/>
                  <a:pt x="33" y="188"/>
                </a:cubicBezTo>
                <a:cubicBezTo>
                  <a:pt x="33" y="188"/>
                  <a:pt x="33" y="189"/>
                  <a:pt x="33" y="188"/>
                </a:cubicBezTo>
                <a:cubicBezTo>
                  <a:pt x="33" y="188"/>
                  <a:pt x="33" y="188"/>
                  <a:pt x="32" y="189"/>
                </a:cubicBezTo>
                <a:cubicBezTo>
                  <a:pt x="33" y="188"/>
                  <a:pt x="32" y="189"/>
                  <a:pt x="32" y="189"/>
                </a:cubicBezTo>
                <a:cubicBezTo>
                  <a:pt x="32" y="189"/>
                  <a:pt x="32" y="189"/>
                  <a:pt x="32" y="189"/>
                </a:cubicBezTo>
                <a:cubicBezTo>
                  <a:pt x="33" y="189"/>
                  <a:pt x="32" y="189"/>
                  <a:pt x="32" y="189"/>
                </a:cubicBezTo>
                <a:cubicBezTo>
                  <a:pt x="32" y="189"/>
                  <a:pt x="33" y="189"/>
                  <a:pt x="33" y="189"/>
                </a:cubicBezTo>
                <a:cubicBezTo>
                  <a:pt x="33" y="189"/>
                  <a:pt x="32" y="189"/>
                  <a:pt x="32" y="189"/>
                </a:cubicBezTo>
                <a:cubicBezTo>
                  <a:pt x="32" y="189"/>
                  <a:pt x="32" y="189"/>
                  <a:pt x="32" y="189"/>
                </a:cubicBezTo>
                <a:cubicBezTo>
                  <a:pt x="32" y="190"/>
                  <a:pt x="33" y="189"/>
                  <a:pt x="32" y="190"/>
                </a:cubicBezTo>
                <a:cubicBezTo>
                  <a:pt x="32" y="190"/>
                  <a:pt x="32" y="189"/>
                  <a:pt x="32" y="189"/>
                </a:cubicBezTo>
                <a:cubicBezTo>
                  <a:pt x="32" y="190"/>
                  <a:pt x="32" y="190"/>
                  <a:pt x="32" y="190"/>
                </a:cubicBezTo>
                <a:cubicBezTo>
                  <a:pt x="32" y="190"/>
                  <a:pt x="32" y="190"/>
                  <a:pt x="32" y="190"/>
                </a:cubicBezTo>
                <a:cubicBezTo>
                  <a:pt x="31" y="191"/>
                  <a:pt x="31" y="190"/>
                  <a:pt x="31" y="190"/>
                </a:cubicBezTo>
                <a:cubicBezTo>
                  <a:pt x="31" y="191"/>
                  <a:pt x="31" y="190"/>
                  <a:pt x="31" y="190"/>
                </a:cubicBezTo>
                <a:cubicBezTo>
                  <a:pt x="31" y="190"/>
                  <a:pt x="31" y="190"/>
                  <a:pt x="31" y="190"/>
                </a:cubicBezTo>
                <a:cubicBezTo>
                  <a:pt x="31" y="190"/>
                  <a:pt x="31" y="190"/>
                  <a:pt x="31" y="190"/>
                </a:cubicBezTo>
                <a:cubicBezTo>
                  <a:pt x="31" y="190"/>
                  <a:pt x="31" y="190"/>
                  <a:pt x="31" y="191"/>
                </a:cubicBezTo>
                <a:cubicBezTo>
                  <a:pt x="31" y="190"/>
                  <a:pt x="31" y="190"/>
                  <a:pt x="31" y="190"/>
                </a:cubicBezTo>
                <a:cubicBezTo>
                  <a:pt x="31" y="190"/>
                  <a:pt x="31" y="190"/>
                  <a:pt x="31" y="190"/>
                </a:cubicBezTo>
                <a:cubicBezTo>
                  <a:pt x="31" y="190"/>
                  <a:pt x="31" y="190"/>
                  <a:pt x="31" y="190"/>
                </a:cubicBezTo>
                <a:cubicBezTo>
                  <a:pt x="32" y="189"/>
                  <a:pt x="32" y="189"/>
                  <a:pt x="32" y="189"/>
                </a:cubicBezTo>
                <a:cubicBezTo>
                  <a:pt x="32" y="189"/>
                  <a:pt x="32" y="189"/>
                  <a:pt x="32" y="189"/>
                </a:cubicBezTo>
                <a:cubicBezTo>
                  <a:pt x="32" y="189"/>
                  <a:pt x="33" y="188"/>
                  <a:pt x="32" y="189"/>
                </a:cubicBezTo>
                <a:cubicBezTo>
                  <a:pt x="32" y="189"/>
                  <a:pt x="32" y="189"/>
                  <a:pt x="32" y="188"/>
                </a:cubicBezTo>
                <a:cubicBezTo>
                  <a:pt x="32" y="188"/>
                  <a:pt x="32" y="188"/>
                  <a:pt x="32" y="188"/>
                </a:cubicBezTo>
                <a:cubicBezTo>
                  <a:pt x="33" y="188"/>
                  <a:pt x="32" y="188"/>
                  <a:pt x="33" y="188"/>
                </a:cubicBezTo>
                <a:cubicBezTo>
                  <a:pt x="33" y="188"/>
                  <a:pt x="33" y="188"/>
                  <a:pt x="33" y="188"/>
                </a:cubicBezTo>
                <a:cubicBezTo>
                  <a:pt x="33" y="188"/>
                  <a:pt x="33" y="188"/>
                  <a:pt x="33" y="188"/>
                </a:cubicBezTo>
                <a:cubicBezTo>
                  <a:pt x="33" y="188"/>
                  <a:pt x="33" y="188"/>
                  <a:pt x="33" y="188"/>
                </a:cubicBezTo>
                <a:cubicBezTo>
                  <a:pt x="33" y="188"/>
                  <a:pt x="32" y="188"/>
                  <a:pt x="32" y="189"/>
                </a:cubicBezTo>
                <a:cubicBezTo>
                  <a:pt x="32" y="189"/>
                  <a:pt x="32" y="189"/>
                  <a:pt x="32" y="189"/>
                </a:cubicBezTo>
                <a:cubicBezTo>
                  <a:pt x="32" y="188"/>
                  <a:pt x="31" y="189"/>
                  <a:pt x="31" y="189"/>
                </a:cubicBezTo>
                <a:cubicBezTo>
                  <a:pt x="32" y="188"/>
                  <a:pt x="32" y="188"/>
                  <a:pt x="33" y="188"/>
                </a:cubicBezTo>
                <a:cubicBezTo>
                  <a:pt x="32" y="188"/>
                  <a:pt x="32" y="188"/>
                  <a:pt x="31" y="189"/>
                </a:cubicBezTo>
                <a:cubicBezTo>
                  <a:pt x="31" y="189"/>
                  <a:pt x="31" y="189"/>
                  <a:pt x="31" y="189"/>
                </a:cubicBezTo>
                <a:cubicBezTo>
                  <a:pt x="31" y="189"/>
                  <a:pt x="31" y="189"/>
                  <a:pt x="31" y="189"/>
                </a:cubicBezTo>
                <a:cubicBezTo>
                  <a:pt x="31" y="189"/>
                  <a:pt x="31" y="189"/>
                  <a:pt x="31" y="189"/>
                </a:cubicBezTo>
                <a:cubicBezTo>
                  <a:pt x="31" y="189"/>
                  <a:pt x="31" y="189"/>
                  <a:pt x="31" y="189"/>
                </a:cubicBezTo>
                <a:cubicBezTo>
                  <a:pt x="30" y="189"/>
                  <a:pt x="31" y="189"/>
                  <a:pt x="31" y="189"/>
                </a:cubicBezTo>
                <a:cubicBezTo>
                  <a:pt x="31" y="189"/>
                  <a:pt x="31" y="189"/>
                  <a:pt x="31" y="189"/>
                </a:cubicBezTo>
                <a:cubicBezTo>
                  <a:pt x="31" y="189"/>
                  <a:pt x="31" y="189"/>
                  <a:pt x="31" y="189"/>
                </a:cubicBezTo>
                <a:cubicBezTo>
                  <a:pt x="31" y="189"/>
                  <a:pt x="31" y="189"/>
                  <a:pt x="31" y="189"/>
                </a:cubicBezTo>
                <a:cubicBezTo>
                  <a:pt x="31" y="189"/>
                  <a:pt x="31" y="189"/>
                  <a:pt x="31" y="189"/>
                </a:cubicBezTo>
                <a:cubicBezTo>
                  <a:pt x="30" y="190"/>
                  <a:pt x="28" y="190"/>
                  <a:pt x="28" y="188"/>
                </a:cubicBezTo>
                <a:cubicBezTo>
                  <a:pt x="25" y="192"/>
                  <a:pt x="27" y="193"/>
                  <a:pt x="29" y="194"/>
                </a:cubicBezTo>
                <a:cubicBezTo>
                  <a:pt x="31" y="194"/>
                  <a:pt x="32" y="195"/>
                  <a:pt x="33" y="196"/>
                </a:cubicBezTo>
                <a:cubicBezTo>
                  <a:pt x="33" y="197"/>
                  <a:pt x="33" y="198"/>
                  <a:pt x="33" y="199"/>
                </a:cubicBezTo>
                <a:cubicBezTo>
                  <a:pt x="32" y="200"/>
                  <a:pt x="32" y="201"/>
                  <a:pt x="31" y="202"/>
                </a:cubicBezTo>
                <a:cubicBezTo>
                  <a:pt x="29" y="201"/>
                  <a:pt x="28" y="200"/>
                  <a:pt x="30" y="196"/>
                </a:cubicBezTo>
                <a:cubicBezTo>
                  <a:pt x="30" y="196"/>
                  <a:pt x="29" y="196"/>
                  <a:pt x="29" y="196"/>
                </a:cubicBezTo>
                <a:cubicBezTo>
                  <a:pt x="26" y="195"/>
                  <a:pt x="25" y="196"/>
                  <a:pt x="23" y="199"/>
                </a:cubicBezTo>
                <a:cubicBezTo>
                  <a:pt x="23" y="199"/>
                  <a:pt x="22" y="199"/>
                  <a:pt x="22" y="199"/>
                </a:cubicBezTo>
                <a:cubicBezTo>
                  <a:pt x="20" y="205"/>
                  <a:pt x="18" y="214"/>
                  <a:pt x="20" y="220"/>
                </a:cubicBezTo>
                <a:cubicBezTo>
                  <a:pt x="19" y="221"/>
                  <a:pt x="17" y="219"/>
                  <a:pt x="16" y="217"/>
                </a:cubicBezTo>
                <a:cubicBezTo>
                  <a:pt x="13" y="224"/>
                  <a:pt x="17" y="228"/>
                  <a:pt x="12" y="235"/>
                </a:cubicBezTo>
                <a:cubicBezTo>
                  <a:pt x="15" y="232"/>
                  <a:pt x="15" y="232"/>
                  <a:pt x="15" y="232"/>
                </a:cubicBezTo>
                <a:cubicBezTo>
                  <a:pt x="15" y="233"/>
                  <a:pt x="15" y="234"/>
                  <a:pt x="15" y="235"/>
                </a:cubicBezTo>
                <a:cubicBezTo>
                  <a:pt x="16" y="238"/>
                  <a:pt x="16" y="242"/>
                  <a:pt x="14" y="245"/>
                </a:cubicBezTo>
                <a:cubicBezTo>
                  <a:pt x="14" y="245"/>
                  <a:pt x="14" y="245"/>
                  <a:pt x="14" y="246"/>
                </a:cubicBezTo>
                <a:cubicBezTo>
                  <a:pt x="13" y="248"/>
                  <a:pt x="12" y="250"/>
                  <a:pt x="10" y="251"/>
                </a:cubicBezTo>
                <a:cubicBezTo>
                  <a:pt x="10" y="251"/>
                  <a:pt x="10" y="251"/>
                  <a:pt x="10" y="251"/>
                </a:cubicBezTo>
                <a:cubicBezTo>
                  <a:pt x="10" y="251"/>
                  <a:pt x="10" y="251"/>
                  <a:pt x="10" y="251"/>
                </a:cubicBezTo>
                <a:cubicBezTo>
                  <a:pt x="9" y="249"/>
                  <a:pt x="9" y="249"/>
                  <a:pt x="9" y="249"/>
                </a:cubicBezTo>
                <a:cubicBezTo>
                  <a:pt x="10" y="250"/>
                  <a:pt x="10" y="250"/>
                  <a:pt x="10" y="251"/>
                </a:cubicBezTo>
                <a:cubicBezTo>
                  <a:pt x="10" y="252"/>
                  <a:pt x="10" y="252"/>
                  <a:pt x="10" y="253"/>
                </a:cubicBezTo>
                <a:cubicBezTo>
                  <a:pt x="9" y="257"/>
                  <a:pt x="5" y="262"/>
                  <a:pt x="6" y="264"/>
                </a:cubicBezTo>
                <a:cubicBezTo>
                  <a:pt x="6" y="264"/>
                  <a:pt x="6" y="264"/>
                  <a:pt x="7" y="264"/>
                </a:cubicBezTo>
                <a:cubicBezTo>
                  <a:pt x="7" y="264"/>
                  <a:pt x="7" y="264"/>
                  <a:pt x="8" y="264"/>
                </a:cubicBezTo>
                <a:cubicBezTo>
                  <a:pt x="8" y="263"/>
                  <a:pt x="9" y="263"/>
                  <a:pt x="9" y="263"/>
                </a:cubicBezTo>
                <a:cubicBezTo>
                  <a:pt x="10" y="263"/>
                  <a:pt x="10" y="263"/>
                  <a:pt x="11" y="263"/>
                </a:cubicBezTo>
                <a:cubicBezTo>
                  <a:pt x="11" y="262"/>
                  <a:pt x="11" y="262"/>
                  <a:pt x="12" y="262"/>
                </a:cubicBezTo>
                <a:cubicBezTo>
                  <a:pt x="12" y="264"/>
                  <a:pt x="12" y="264"/>
                  <a:pt x="12" y="264"/>
                </a:cubicBezTo>
                <a:cubicBezTo>
                  <a:pt x="12" y="264"/>
                  <a:pt x="12" y="264"/>
                  <a:pt x="12" y="264"/>
                </a:cubicBezTo>
                <a:cubicBezTo>
                  <a:pt x="12" y="271"/>
                  <a:pt x="12" y="271"/>
                  <a:pt x="12" y="271"/>
                </a:cubicBezTo>
                <a:cubicBezTo>
                  <a:pt x="12" y="271"/>
                  <a:pt x="12" y="271"/>
                  <a:pt x="12" y="271"/>
                </a:cubicBezTo>
                <a:cubicBezTo>
                  <a:pt x="13" y="275"/>
                  <a:pt x="13" y="275"/>
                  <a:pt x="13" y="275"/>
                </a:cubicBezTo>
                <a:cubicBezTo>
                  <a:pt x="8" y="275"/>
                  <a:pt x="8" y="275"/>
                  <a:pt x="8" y="275"/>
                </a:cubicBezTo>
                <a:cubicBezTo>
                  <a:pt x="7" y="275"/>
                  <a:pt x="7" y="275"/>
                  <a:pt x="7" y="275"/>
                </a:cubicBezTo>
                <a:cubicBezTo>
                  <a:pt x="7" y="275"/>
                  <a:pt x="7" y="277"/>
                  <a:pt x="7" y="278"/>
                </a:cubicBezTo>
                <a:cubicBezTo>
                  <a:pt x="7" y="278"/>
                  <a:pt x="7" y="278"/>
                  <a:pt x="7" y="278"/>
                </a:cubicBezTo>
                <a:cubicBezTo>
                  <a:pt x="8" y="280"/>
                  <a:pt x="8" y="282"/>
                  <a:pt x="8" y="282"/>
                </a:cubicBezTo>
                <a:cubicBezTo>
                  <a:pt x="10" y="281"/>
                  <a:pt x="5" y="290"/>
                  <a:pt x="10" y="291"/>
                </a:cubicBezTo>
                <a:cubicBezTo>
                  <a:pt x="7" y="295"/>
                  <a:pt x="6" y="289"/>
                  <a:pt x="4" y="287"/>
                </a:cubicBezTo>
                <a:cubicBezTo>
                  <a:pt x="5" y="291"/>
                  <a:pt x="2" y="291"/>
                  <a:pt x="5" y="295"/>
                </a:cubicBezTo>
                <a:cubicBezTo>
                  <a:pt x="0" y="298"/>
                  <a:pt x="0" y="298"/>
                  <a:pt x="0" y="298"/>
                </a:cubicBezTo>
                <a:cubicBezTo>
                  <a:pt x="0" y="298"/>
                  <a:pt x="0" y="301"/>
                  <a:pt x="1" y="303"/>
                </a:cubicBezTo>
                <a:cubicBezTo>
                  <a:pt x="1" y="306"/>
                  <a:pt x="2" y="309"/>
                  <a:pt x="2" y="309"/>
                </a:cubicBezTo>
                <a:cubicBezTo>
                  <a:pt x="1" y="308"/>
                  <a:pt x="1" y="309"/>
                  <a:pt x="1" y="308"/>
                </a:cubicBezTo>
                <a:cubicBezTo>
                  <a:pt x="3" y="311"/>
                  <a:pt x="1" y="314"/>
                  <a:pt x="1" y="317"/>
                </a:cubicBezTo>
                <a:cubicBezTo>
                  <a:pt x="29" y="317"/>
                  <a:pt x="29" y="317"/>
                  <a:pt x="29" y="317"/>
                </a:cubicBezTo>
                <a:cubicBezTo>
                  <a:pt x="29" y="316"/>
                  <a:pt x="28" y="315"/>
                  <a:pt x="29" y="313"/>
                </a:cubicBezTo>
                <a:close/>
                <a:moveTo>
                  <a:pt x="30" y="190"/>
                </a:moveTo>
                <a:cubicBezTo>
                  <a:pt x="30" y="190"/>
                  <a:pt x="30" y="190"/>
                  <a:pt x="30" y="190"/>
                </a:cubicBezTo>
                <a:cubicBezTo>
                  <a:pt x="30" y="190"/>
                  <a:pt x="30" y="190"/>
                  <a:pt x="30" y="190"/>
                </a:cubicBezTo>
                <a:cubicBezTo>
                  <a:pt x="29" y="190"/>
                  <a:pt x="31" y="190"/>
                  <a:pt x="31" y="190"/>
                </a:cubicBezTo>
                <a:lnTo>
                  <a:pt x="30" y="190"/>
                </a:lnTo>
                <a:close/>
                <a:moveTo>
                  <a:pt x="30" y="191"/>
                </a:moveTo>
                <a:cubicBezTo>
                  <a:pt x="31" y="191"/>
                  <a:pt x="31" y="191"/>
                  <a:pt x="31" y="191"/>
                </a:cubicBezTo>
                <a:cubicBezTo>
                  <a:pt x="30" y="192"/>
                  <a:pt x="31" y="191"/>
                  <a:pt x="30" y="192"/>
                </a:cubicBezTo>
                <a:lnTo>
                  <a:pt x="30" y="191"/>
                </a:lnTo>
                <a:close/>
                <a:moveTo>
                  <a:pt x="30" y="192"/>
                </a:moveTo>
                <a:cubicBezTo>
                  <a:pt x="31" y="191"/>
                  <a:pt x="31" y="191"/>
                  <a:pt x="31" y="191"/>
                </a:cubicBezTo>
                <a:cubicBezTo>
                  <a:pt x="31" y="191"/>
                  <a:pt x="31" y="191"/>
                  <a:pt x="31" y="191"/>
                </a:cubicBezTo>
                <a:cubicBezTo>
                  <a:pt x="32" y="191"/>
                  <a:pt x="32" y="191"/>
                  <a:pt x="31" y="191"/>
                </a:cubicBezTo>
                <a:cubicBezTo>
                  <a:pt x="32" y="191"/>
                  <a:pt x="32" y="191"/>
                  <a:pt x="32" y="191"/>
                </a:cubicBezTo>
                <a:cubicBezTo>
                  <a:pt x="31" y="191"/>
                  <a:pt x="31" y="191"/>
                  <a:pt x="31" y="191"/>
                </a:cubicBezTo>
                <a:cubicBezTo>
                  <a:pt x="31" y="191"/>
                  <a:pt x="31" y="191"/>
                  <a:pt x="31" y="191"/>
                </a:cubicBezTo>
                <a:cubicBezTo>
                  <a:pt x="31" y="191"/>
                  <a:pt x="31" y="191"/>
                  <a:pt x="31" y="192"/>
                </a:cubicBezTo>
                <a:cubicBezTo>
                  <a:pt x="31" y="192"/>
                  <a:pt x="31" y="192"/>
                  <a:pt x="31" y="192"/>
                </a:cubicBezTo>
                <a:lnTo>
                  <a:pt x="30" y="192"/>
                </a:lnTo>
                <a:close/>
                <a:moveTo>
                  <a:pt x="31" y="192"/>
                </a:moveTo>
                <a:cubicBezTo>
                  <a:pt x="31" y="192"/>
                  <a:pt x="31" y="192"/>
                  <a:pt x="31" y="192"/>
                </a:cubicBezTo>
                <a:cubicBezTo>
                  <a:pt x="31" y="192"/>
                  <a:pt x="32" y="191"/>
                  <a:pt x="32" y="191"/>
                </a:cubicBezTo>
                <a:lnTo>
                  <a:pt x="31" y="192"/>
                </a:lnTo>
                <a:close/>
                <a:moveTo>
                  <a:pt x="36" y="190"/>
                </a:moveTo>
                <a:cubicBezTo>
                  <a:pt x="36" y="191"/>
                  <a:pt x="36" y="191"/>
                  <a:pt x="36" y="191"/>
                </a:cubicBezTo>
                <a:cubicBezTo>
                  <a:pt x="36" y="191"/>
                  <a:pt x="36" y="191"/>
                  <a:pt x="36" y="191"/>
                </a:cubicBezTo>
                <a:lnTo>
                  <a:pt x="36" y="190"/>
                </a:lnTo>
                <a:close/>
                <a:moveTo>
                  <a:pt x="37" y="189"/>
                </a:moveTo>
                <a:cubicBezTo>
                  <a:pt x="37" y="189"/>
                  <a:pt x="38" y="189"/>
                  <a:pt x="38" y="189"/>
                </a:cubicBezTo>
                <a:cubicBezTo>
                  <a:pt x="38" y="189"/>
                  <a:pt x="38" y="189"/>
                  <a:pt x="38" y="189"/>
                </a:cubicBezTo>
                <a:cubicBezTo>
                  <a:pt x="38" y="189"/>
                  <a:pt x="38" y="189"/>
                  <a:pt x="38" y="189"/>
                </a:cubicBezTo>
                <a:cubicBezTo>
                  <a:pt x="38" y="189"/>
                  <a:pt x="38" y="189"/>
                  <a:pt x="37" y="189"/>
                </a:cubicBezTo>
                <a:cubicBezTo>
                  <a:pt x="37" y="189"/>
                  <a:pt x="38" y="189"/>
                  <a:pt x="38" y="189"/>
                </a:cubicBezTo>
                <a:cubicBezTo>
                  <a:pt x="37" y="189"/>
                  <a:pt x="37" y="189"/>
                  <a:pt x="37" y="189"/>
                </a:cubicBezTo>
                <a:cubicBezTo>
                  <a:pt x="37" y="189"/>
                  <a:pt x="37" y="189"/>
                  <a:pt x="37" y="189"/>
                </a:cubicBezTo>
                <a:close/>
                <a:moveTo>
                  <a:pt x="37" y="190"/>
                </a:moveTo>
                <a:cubicBezTo>
                  <a:pt x="36" y="189"/>
                  <a:pt x="37" y="190"/>
                  <a:pt x="37" y="190"/>
                </a:cubicBezTo>
                <a:cubicBezTo>
                  <a:pt x="37" y="190"/>
                  <a:pt x="37" y="190"/>
                  <a:pt x="37" y="190"/>
                </a:cubicBezTo>
                <a:close/>
                <a:moveTo>
                  <a:pt x="37" y="190"/>
                </a:moveTo>
                <a:cubicBezTo>
                  <a:pt x="37" y="190"/>
                  <a:pt x="37" y="190"/>
                  <a:pt x="37" y="190"/>
                </a:cubicBezTo>
                <a:cubicBezTo>
                  <a:pt x="37" y="190"/>
                  <a:pt x="37" y="190"/>
                  <a:pt x="37" y="190"/>
                </a:cubicBezTo>
                <a:close/>
                <a:moveTo>
                  <a:pt x="38" y="189"/>
                </a:moveTo>
                <a:cubicBezTo>
                  <a:pt x="38" y="189"/>
                  <a:pt x="38" y="189"/>
                  <a:pt x="38" y="189"/>
                </a:cubicBezTo>
                <a:cubicBezTo>
                  <a:pt x="38" y="189"/>
                  <a:pt x="39" y="189"/>
                  <a:pt x="39" y="189"/>
                </a:cubicBezTo>
                <a:lnTo>
                  <a:pt x="38" y="189"/>
                </a:lnTo>
                <a:close/>
                <a:moveTo>
                  <a:pt x="39" y="189"/>
                </a:moveTo>
                <a:cubicBezTo>
                  <a:pt x="39" y="189"/>
                  <a:pt x="39" y="189"/>
                  <a:pt x="39" y="189"/>
                </a:cubicBezTo>
                <a:cubicBezTo>
                  <a:pt x="39" y="189"/>
                  <a:pt x="39" y="189"/>
                  <a:pt x="39" y="189"/>
                </a:cubicBezTo>
                <a:close/>
                <a:moveTo>
                  <a:pt x="38" y="189"/>
                </a:moveTo>
                <a:cubicBezTo>
                  <a:pt x="38" y="189"/>
                  <a:pt x="38" y="189"/>
                  <a:pt x="38" y="189"/>
                </a:cubicBezTo>
                <a:cubicBezTo>
                  <a:pt x="39" y="189"/>
                  <a:pt x="39" y="189"/>
                  <a:pt x="39" y="189"/>
                </a:cubicBezTo>
                <a:cubicBezTo>
                  <a:pt x="38" y="189"/>
                  <a:pt x="38" y="189"/>
                  <a:pt x="38" y="189"/>
                </a:cubicBezTo>
                <a:cubicBezTo>
                  <a:pt x="38" y="189"/>
                  <a:pt x="38" y="189"/>
                  <a:pt x="38" y="189"/>
                </a:cubicBezTo>
                <a:cubicBezTo>
                  <a:pt x="38" y="189"/>
                  <a:pt x="38" y="189"/>
                  <a:pt x="38" y="189"/>
                </a:cubicBezTo>
                <a:cubicBezTo>
                  <a:pt x="38" y="189"/>
                  <a:pt x="38" y="189"/>
                  <a:pt x="38" y="189"/>
                </a:cubicBezTo>
                <a:cubicBezTo>
                  <a:pt x="38" y="189"/>
                  <a:pt x="38" y="189"/>
                  <a:pt x="38" y="189"/>
                </a:cubicBezTo>
                <a:cubicBezTo>
                  <a:pt x="38" y="189"/>
                  <a:pt x="38" y="189"/>
                  <a:pt x="38" y="189"/>
                </a:cubicBezTo>
                <a:close/>
                <a:moveTo>
                  <a:pt x="38" y="190"/>
                </a:moveTo>
                <a:cubicBezTo>
                  <a:pt x="38" y="190"/>
                  <a:pt x="38" y="190"/>
                  <a:pt x="38" y="190"/>
                </a:cubicBezTo>
                <a:cubicBezTo>
                  <a:pt x="38" y="190"/>
                  <a:pt x="38" y="190"/>
                  <a:pt x="38" y="190"/>
                </a:cubicBezTo>
                <a:cubicBezTo>
                  <a:pt x="37" y="190"/>
                  <a:pt x="37" y="190"/>
                  <a:pt x="37" y="190"/>
                </a:cubicBezTo>
                <a:cubicBezTo>
                  <a:pt x="38" y="190"/>
                  <a:pt x="38" y="190"/>
                  <a:pt x="38" y="190"/>
                </a:cubicBezTo>
                <a:cubicBezTo>
                  <a:pt x="37" y="190"/>
                  <a:pt x="37" y="190"/>
                  <a:pt x="36" y="189"/>
                </a:cubicBezTo>
                <a:cubicBezTo>
                  <a:pt x="37" y="189"/>
                  <a:pt x="37" y="189"/>
                  <a:pt x="37" y="189"/>
                </a:cubicBezTo>
                <a:cubicBezTo>
                  <a:pt x="37" y="189"/>
                  <a:pt x="37" y="189"/>
                  <a:pt x="37" y="189"/>
                </a:cubicBezTo>
                <a:cubicBezTo>
                  <a:pt x="37" y="189"/>
                  <a:pt x="37" y="189"/>
                  <a:pt x="38" y="190"/>
                </a:cubicBezTo>
                <a:close/>
                <a:moveTo>
                  <a:pt x="37" y="190"/>
                </a:moveTo>
                <a:cubicBezTo>
                  <a:pt x="37" y="189"/>
                  <a:pt x="37" y="189"/>
                  <a:pt x="37" y="189"/>
                </a:cubicBezTo>
                <a:cubicBezTo>
                  <a:pt x="36" y="189"/>
                  <a:pt x="36" y="189"/>
                  <a:pt x="36" y="189"/>
                </a:cubicBezTo>
                <a:cubicBezTo>
                  <a:pt x="37" y="189"/>
                  <a:pt x="37" y="190"/>
                  <a:pt x="37" y="190"/>
                </a:cubicBezTo>
                <a:close/>
                <a:moveTo>
                  <a:pt x="36" y="189"/>
                </a:moveTo>
                <a:cubicBezTo>
                  <a:pt x="36" y="190"/>
                  <a:pt x="37" y="190"/>
                  <a:pt x="37" y="190"/>
                </a:cubicBezTo>
                <a:cubicBezTo>
                  <a:pt x="37" y="190"/>
                  <a:pt x="37" y="191"/>
                  <a:pt x="37" y="191"/>
                </a:cubicBezTo>
                <a:cubicBezTo>
                  <a:pt x="37" y="190"/>
                  <a:pt x="37" y="191"/>
                  <a:pt x="37" y="190"/>
                </a:cubicBezTo>
                <a:cubicBezTo>
                  <a:pt x="36" y="190"/>
                  <a:pt x="36" y="190"/>
                  <a:pt x="36" y="190"/>
                </a:cubicBezTo>
                <a:cubicBezTo>
                  <a:pt x="35" y="188"/>
                  <a:pt x="37" y="190"/>
                  <a:pt x="36" y="189"/>
                </a:cubicBezTo>
                <a:close/>
                <a:moveTo>
                  <a:pt x="37" y="191"/>
                </a:moveTo>
                <a:cubicBezTo>
                  <a:pt x="37" y="191"/>
                  <a:pt x="37" y="191"/>
                  <a:pt x="37" y="191"/>
                </a:cubicBezTo>
                <a:cubicBezTo>
                  <a:pt x="37" y="191"/>
                  <a:pt x="37" y="191"/>
                  <a:pt x="37" y="191"/>
                </a:cubicBezTo>
                <a:close/>
                <a:moveTo>
                  <a:pt x="36" y="192"/>
                </a:moveTo>
                <a:cubicBezTo>
                  <a:pt x="36" y="191"/>
                  <a:pt x="36" y="191"/>
                  <a:pt x="36" y="191"/>
                </a:cubicBezTo>
                <a:cubicBezTo>
                  <a:pt x="36" y="191"/>
                  <a:pt x="36" y="192"/>
                  <a:pt x="36" y="192"/>
                </a:cubicBezTo>
                <a:close/>
                <a:moveTo>
                  <a:pt x="35" y="189"/>
                </a:moveTo>
                <a:cubicBezTo>
                  <a:pt x="35" y="189"/>
                  <a:pt x="35" y="189"/>
                  <a:pt x="35" y="189"/>
                </a:cubicBezTo>
                <a:cubicBezTo>
                  <a:pt x="35" y="189"/>
                  <a:pt x="35" y="189"/>
                  <a:pt x="35" y="189"/>
                </a:cubicBezTo>
                <a:cubicBezTo>
                  <a:pt x="35" y="189"/>
                  <a:pt x="36" y="189"/>
                  <a:pt x="36" y="189"/>
                </a:cubicBezTo>
                <a:cubicBezTo>
                  <a:pt x="36" y="189"/>
                  <a:pt x="35" y="188"/>
                  <a:pt x="36" y="189"/>
                </a:cubicBezTo>
                <a:cubicBezTo>
                  <a:pt x="36" y="189"/>
                  <a:pt x="36" y="189"/>
                  <a:pt x="36" y="189"/>
                </a:cubicBezTo>
                <a:cubicBezTo>
                  <a:pt x="36" y="189"/>
                  <a:pt x="36" y="189"/>
                  <a:pt x="36" y="189"/>
                </a:cubicBezTo>
                <a:cubicBezTo>
                  <a:pt x="36" y="190"/>
                  <a:pt x="36" y="190"/>
                  <a:pt x="36" y="190"/>
                </a:cubicBezTo>
                <a:cubicBezTo>
                  <a:pt x="36" y="189"/>
                  <a:pt x="36" y="189"/>
                  <a:pt x="36" y="189"/>
                </a:cubicBezTo>
                <a:cubicBezTo>
                  <a:pt x="36" y="189"/>
                  <a:pt x="36" y="190"/>
                  <a:pt x="36" y="190"/>
                </a:cubicBezTo>
                <a:cubicBezTo>
                  <a:pt x="36" y="190"/>
                  <a:pt x="36" y="190"/>
                  <a:pt x="36" y="189"/>
                </a:cubicBezTo>
                <a:cubicBezTo>
                  <a:pt x="36" y="190"/>
                  <a:pt x="36" y="189"/>
                  <a:pt x="36" y="190"/>
                </a:cubicBezTo>
                <a:cubicBezTo>
                  <a:pt x="36" y="190"/>
                  <a:pt x="36" y="190"/>
                  <a:pt x="36" y="189"/>
                </a:cubicBezTo>
                <a:cubicBezTo>
                  <a:pt x="36" y="189"/>
                  <a:pt x="36" y="190"/>
                  <a:pt x="36" y="190"/>
                </a:cubicBezTo>
                <a:cubicBezTo>
                  <a:pt x="36" y="190"/>
                  <a:pt x="36" y="190"/>
                  <a:pt x="36" y="190"/>
                </a:cubicBezTo>
                <a:cubicBezTo>
                  <a:pt x="36" y="190"/>
                  <a:pt x="36" y="191"/>
                  <a:pt x="36" y="191"/>
                </a:cubicBezTo>
                <a:cubicBezTo>
                  <a:pt x="36" y="191"/>
                  <a:pt x="36" y="191"/>
                  <a:pt x="36" y="191"/>
                </a:cubicBezTo>
                <a:cubicBezTo>
                  <a:pt x="36" y="191"/>
                  <a:pt x="36" y="191"/>
                  <a:pt x="36" y="191"/>
                </a:cubicBezTo>
                <a:cubicBezTo>
                  <a:pt x="36" y="191"/>
                  <a:pt x="36" y="190"/>
                  <a:pt x="36" y="190"/>
                </a:cubicBezTo>
                <a:cubicBezTo>
                  <a:pt x="36" y="189"/>
                  <a:pt x="36" y="191"/>
                  <a:pt x="36" y="190"/>
                </a:cubicBezTo>
                <a:cubicBezTo>
                  <a:pt x="36" y="190"/>
                  <a:pt x="36" y="189"/>
                  <a:pt x="35" y="189"/>
                </a:cubicBezTo>
                <a:close/>
                <a:moveTo>
                  <a:pt x="34" y="190"/>
                </a:moveTo>
                <a:cubicBezTo>
                  <a:pt x="34" y="190"/>
                  <a:pt x="34" y="191"/>
                  <a:pt x="34" y="190"/>
                </a:cubicBezTo>
                <a:cubicBezTo>
                  <a:pt x="34" y="190"/>
                  <a:pt x="34" y="189"/>
                  <a:pt x="34" y="190"/>
                </a:cubicBezTo>
                <a:close/>
                <a:moveTo>
                  <a:pt x="33" y="191"/>
                </a:moveTo>
                <a:cubicBezTo>
                  <a:pt x="33" y="190"/>
                  <a:pt x="33" y="190"/>
                  <a:pt x="33" y="191"/>
                </a:cubicBezTo>
                <a:cubicBezTo>
                  <a:pt x="33" y="191"/>
                  <a:pt x="33" y="191"/>
                  <a:pt x="33" y="191"/>
                </a:cubicBezTo>
                <a:close/>
              </a:path>
            </a:pathLst>
          </a:custGeom>
          <a:gradFill flip="none" rotWithShape="1">
            <a:gsLst>
              <a:gs pos="0">
                <a:srgbClr val="FD4CC1">
                  <a:alpha val="92000"/>
                </a:srgbClr>
              </a:gs>
              <a:gs pos="67000">
                <a:srgbClr val="FD4CC1">
                  <a:alpha val="92000"/>
                </a:srgbClr>
              </a:gs>
              <a:gs pos="35000">
                <a:srgbClr val="FA3518">
                  <a:alpha val="92000"/>
                </a:srgbClr>
              </a:gs>
              <a:gs pos="100000">
                <a:srgbClr val="0A37F4">
                  <a:alpha val="92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ID"/>
          </a:p>
        </p:txBody>
      </p:sp>
      <p:sp>
        <p:nvSpPr>
          <p:cNvPr id="22" name="Title 1">
            <a:extLst>
              <a:ext uri="{FF2B5EF4-FFF2-40B4-BE49-F238E27FC236}">
                <a16:creationId xmlns:a16="http://schemas.microsoft.com/office/drawing/2014/main" id="{37C1155B-3B17-4AEE-B304-26B1ABDFD1B9}"/>
              </a:ext>
            </a:extLst>
          </p:cNvPr>
          <p:cNvSpPr txBox="1">
            <a:spLocks/>
          </p:cNvSpPr>
          <p:nvPr/>
        </p:nvSpPr>
        <p:spPr>
          <a:xfrm>
            <a:off x="1715084" y="13174538"/>
            <a:ext cx="9726183" cy="1366316"/>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600" dirty="0">
                <a:solidFill>
                  <a:schemeClr val="bg1"/>
                </a:solidFill>
                <a:latin typeface="Oswald" panose="02000503000000000000" pitchFamily="2" charset="0"/>
                <a:cs typeface="Rajdhani SemiBold" panose="02000000000000000000" pitchFamily="2" charset="0"/>
              </a:rPr>
              <a:t>URBANYXURBANYX</a:t>
            </a:r>
          </a:p>
          <a:p>
            <a:endParaRPr lang="en-US" sz="9600" dirty="0">
              <a:solidFill>
                <a:schemeClr val="bg1"/>
              </a:solidFill>
              <a:latin typeface="Oswald" panose="02000503000000000000" pitchFamily="2" charset="0"/>
              <a:cs typeface="Rajdhani SemiBold" panose="02000000000000000000" pitchFamily="2" charset="0"/>
            </a:endParaRPr>
          </a:p>
        </p:txBody>
      </p:sp>
      <p:sp>
        <p:nvSpPr>
          <p:cNvPr id="23" name="Subtitle 2">
            <a:extLst>
              <a:ext uri="{FF2B5EF4-FFF2-40B4-BE49-F238E27FC236}">
                <a16:creationId xmlns:a16="http://schemas.microsoft.com/office/drawing/2014/main" id="{ADC97E7C-993F-41F4-BD82-162A9DCA7A79}"/>
              </a:ext>
            </a:extLst>
          </p:cNvPr>
          <p:cNvSpPr txBox="1">
            <a:spLocks/>
          </p:cNvSpPr>
          <p:nvPr/>
        </p:nvSpPr>
        <p:spPr>
          <a:xfrm>
            <a:off x="16286290" y="8549407"/>
            <a:ext cx="6852044" cy="287229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solidFill>
                  <a:schemeClr val="bg1"/>
                </a:solidFill>
                <a:latin typeface="Roboto" pitchFamily="2" charset="0"/>
                <a:ea typeface="Roboto" pitchFamily="2" charset="0"/>
              </a:rPr>
              <a:t>Design has the power to pull people closer, guiding them visually so they can easily engage with your brand. It replaces confusion with clarity and brings understanding to those who encounter your work.</a:t>
            </a:r>
            <a:endParaRPr lang="en-US" sz="700" dirty="0">
              <a:solidFill>
                <a:schemeClr val="bg1"/>
              </a:solidFill>
              <a:latin typeface="Roboto" pitchFamily="2" charset="0"/>
              <a:ea typeface="Roboto" pitchFamily="2" charset="0"/>
              <a:cs typeface="Lato Light" panose="020F0502020204030203" pitchFamily="34" charset="0"/>
            </a:endParaRPr>
          </a:p>
        </p:txBody>
      </p:sp>
      <p:sp>
        <p:nvSpPr>
          <p:cNvPr id="24" name="Title 1">
            <a:extLst>
              <a:ext uri="{FF2B5EF4-FFF2-40B4-BE49-F238E27FC236}">
                <a16:creationId xmlns:a16="http://schemas.microsoft.com/office/drawing/2014/main" id="{42A076C8-8133-4C49-BCD9-1476C9217179}"/>
              </a:ext>
            </a:extLst>
          </p:cNvPr>
          <p:cNvSpPr txBox="1">
            <a:spLocks/>
          </p:cNvSpPr>
          <p:nvPr/>
        </p:nvSpPr>
        <p:spPr>
          <a:xfrm>
            <a:off x="16369668" y="6522452"/>
            <a:ext cx="6086258" cy="195687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7200" dirty="0">
                <a:solidFill>
                  <a:schemeClr val="bg1"/>
                </a:solidFill>
                <a:latin typeface="Oswald" panose="02000503000000000000" pitchFamily="2" charset="0"/>
                <a:ea typeface="EB Garamond 12" panose="02020502060206020403" pitchFamily="18" charset="0"/>
                <a:cs typeface="Rajdhani SemiBold" panose="02000000000000000000" pitchFamily="2" charset="0"/>
              </a:rPr>
              <a:t>Design is the solution.</a:t>
            </a:r>
          </a:p>
        </p:txBody>
      </p:sp>
      <p:sp>
        <p:nvSpPr>
          <p:cNvPr id="3" name="Title 1">
            <a:extLst>
              <a:ext uri="{FF2B5EF4-FFF2-40B4-BE49-F238E27FC236}">
                <a16:creationId xmlns:a16="http://schemas.microsoft.com/office/drawing/2014/main" id="{438E65C6-EB6D-4589-B50A-69699BB13D1A}"/>
              </a:ext>
            </a:extLst>
          </p:cNvPr>
          <p:cNvSpPr txBox="1">
            <a:spLocks/>
          </p:cNvSpPr>
          <p:nvPr/>
        </p:nvSpPr>
        <p:spPr>
          <a:xfrm>
            <a:off x="4100157" y="274725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C3ED12"/>
                </a:solidFill>
                <a:latin typeface="Hanson" pitchFamily="2" charset="0"/>
              </a:rPr>
              <a:t>URBANYX</a:t>
            </a:r>
          </a:p>
        </p:txBody>
      </p:sp>
      <p:sp>
        <p:nvSpPr>
          <p:cNvPr id="5" name="Title 1">
            <a:extLst>
              <a:ext uri="{FF2B5EF4-FFF2-40B4-BE49-F238E27FC236}">
                <a16:creationId xmlns:a16="http://schemas.microsoft.com/office/drawing/2014/main" id="{253EB5F0-49C2-4359-A3D4-1939B6664552}"/>
              </a:ext>
            </a:extLst>
          </p:cNvPr>
          <p:cNvSpPr txBox="1">
            <a:spLocks/>
          </p:cNvSpPr>
          <p:nvPr/>
        </p:nvSpPr>
        <p:spPr>
          <a:xfrm>
            <a:off x="4197085" y="346248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6" name="Title 1">
            <a:extLst>
              <a:ext uri="{FF2B5EF4-FFF2-40B4-BE49-F238E27FC236}">
                <a16:creationId xmlns:a16="http://schemas.microsoft.com/office/drawing/2014/main" id="{463E84EC-AB96-415F-A5EA-FC8B5D876461}"/>
              </a:ext>
            </a:extLst>
          </p:cNvPr>
          <p:cNvSpPr txBox="1">
            <a:spLocks/>
          </p:cNvSpPr>
          <p:nvPr/>
        </p:nvSpPr>
        <p:spPr>
          <a:xfrm>
            <a:off x="4003229" y="2245223"/>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rgbClr val="C3ED12"/>
                  </a:solidFill>
                </a:ln>
                <a:noFill/>
                <a:latin typeface="Hanson" pitchFamily="2" charset="0"/>
              </a:rPr>
              <a:t>URBANYX</a:t>
            </a:r>
          </a:p>
        </p:txBody>
      </p:sp>
      <p:sp>
        <p:nvSpPr>
          <p:cNvPr id="4" name="Title 1">
            <a:extLst>
              <a:ext uri="{FF2B5EF4-FFF2-40B4-BE49-F238E27FC236}">
                <a16:creationId xmlns:a16="http://schemas.microsoft.com/office/drawing/2014/main" id="{DB071B7A-31C4-4760-B28B-CEFD9E27C389}"/>
              </a:ext>
            </a:extLst>
          </p:cNvPr>
          <p:cNvSpPr txBox="1">
            <a:spLocks/>
          </p:cNvSpPr>
          <p:nvPr/>
        </p:nvSpPr>
        <p:spPr>
          <a:xfrm>
            <a:off x="7872585" y="3206431"/>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278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Tree>
    <p:extLst>
      <p:ext uri="{BB962C8B-B14F-4D97-AF65-F5344CB8AC3E}">
        <p14:creationId xmlns:p14="http://schemas.microsoft.com/office/powerpoint/2010/main" val="8168738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F353D751-78CD-4B98-A91A-D3F8D0E611C4}"/>
              </a:ext>
            </a:extLst>
          </p:cNvPr>
          <p:cNvPicPr>
            <a:picLocks noGrp="1" noChangeAspect="1"/>
          </p:cNvPicPr>
          <p:nvPr>
            <p:ph type="pic" sz="quarter" idx="11"/>
          </p:nvPr>
        </p:nvPicPr>
        <p:blipFill>
          <a:blip r:embed="rId2">
            <a:extLst>
              <a:ext uri="{28A0092B-C50C-407E-A947-70E740481C1C}">
                <a14:useLocalDpi xmlns:a14="http://schemas.microsoft.com/office/drawing/2010/main"/>
              </a:ext>
            </a:extLst>
          </a:blip>
          <a:srcRect t="31356" b="31356"/>
          <a:stretch>
            <a:fillRect/>
          </a:stretch>
        </p:blipFill>
        <p:spPr>
          <a:xfrm>
            <a:off x="0" y="0"/>
            <a:ext cx="24479250" cy="13679488"/>
          </a:xfrm>
        </p:spPr>
      </p:pic>
      <p:sp>
        <p:nvSpPr>
          <p:cNvPr id="32" name="Rectangle 31">
            <a:extLst>
              <a:ext uri="{FF2B5EF4-FFF2-40B4-BE49-F238E27FC236}">
                <a16:creationId xmlns:a16="http://schemas.microsoft.com/office/drawing/2014/main" id="{895879FB-B2EE-40B2-941B-A59FC4C0C388}"/>
              </a:ext>
            </a:extLst>
          </p:cNvPr>
          <p:cNvSpPr/>
          <p:nvPr/>
        </p:nvSpPr>
        <p:spPr>
          <a:xfrm>
            <a:off x="-11133" y="0"/>
            <a:ext cx="5937540" cy="13679488"/>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 name="Title 1">
            <a:extLst>
              <a:ext uri="{FF2B5EF4-FFF2-40B4-BE49-F238E27FC236}">
                <a16:creationId xmlns:a16="http://schemas.microsoft.com/office/drawing/2014/main" id="{F3634235-3DB7-446C-BD5C-F9E4C7357091}"/>
              </a:ext>
            </a:extLst>
          </p:cNvPr>
          <p:cNvSpPr txBox="1">
            <a:spLocks/>
          </p:cNvSpPr>
          <p:nvPr/>
        </p:nvSpPr>
        <p:spPr>
          <a:xfrm>
            <a:off x="-1339600" y="8354692"/>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5" name="Title 1">
            <a:extLst>
              <a:ext uri="{FF2B5EF4-FFF2-40B4-BE49-F238E27FC236}">
                <a16:creationId xmlns:a16="http://schemas.microsoft.com/office/drawing/2014/main" id="{45B0008F-8478-4540-87F2-D162F7BBB7EA}"/>
              </a:ext>
            </a:extLst>
          </p:cNvPr>
          <p:cNvSpPr txBox="1">
            <a:spLocks/>
          </p:cNvSpPr>
          <p:nvPr/>
        </p:nvSpPr>
        <p:spPr>
          <a:xfrm>
            <a:off x="-1533456" y="8511419"/>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000000"/>
                </a:solidFill>
                <a:latin typeface="Hanson" pitchFamily="2" charset="0"/>
              </a:rPr>
              <a:t>URBANYX</a:t>
            </a:r>
          </a:p>
        </p:txBody>
      </p:sp>
      <p:sp>
        <p:nvSpPr>
          <p:cNvPr id="26" name="Title 1">
            <a:extLst>
              <a:ext uri="{FF2B5EF4-FFF2-40B4-BE49-F238E27FC236}">
                <a16:creationId xmlns:a16="http://schemas.microsoft.com/office/drawing/2014/main" id="{78254948-289B-4962-961F-E1E73188781A}"/>
              </a:ext>
            </a:extLst>
          </p:cNvPr>
          <p:cNvSpPr txBox="1">
            <a:spLocks/>
          </p:cNvSpPr>
          <p:nvPr/>
        </p:nvSpPr>
        <p:spPr>
          <a:xfrm>
            <a:off x="-1727312" y="8730922"/>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7" name="Title 1">
            <a:extLst>
              <a:ext uri="{FF2B5EF4-FFF2-40B4-BE49-F238E27FC236}">
                <a16:creationId xmlns:a16="http://schemas.microsoft.com/office/drawing/2014/main" id="{18E575D1-15BC-4CB5-9E04-99FC3941ED0A}"/>
              </a:ext>
            </a:extLst>
          </p:cNvPr>
          <p:cNvSpPr txBox="1">
            <a:spLocks/>
          </p:cNvSpPr>
          <p:nvPr/>
        </p:nvSpPr>
        <p:spPr>
          <a:xfrm>
            <a:off x="2562761" y="6501366"/>
            <a:ext cx="10701388" cy="83958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100" dirty="0" err="1">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48100" dirty="0">
              <a:solidFill>
                <a:srgbClr val="C3ED12"/>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8" name="Subtitle 2">
            <a:extLst>
              <a:ext uri="{FF2B5EF4-FFF2-40B4-BE49-F238E27FC236}">
                <a16:creationId xmlns:a16="http://schemas.microsoft.com/office/drawing/2014/main" id="{C1BD46AE-FF36-4D14-BFFD-D0247B7E5EC2}"/>
              </a:ext>
            </a:extLst>
          </p:cNvPr>
          <p:cNvSpPr txBox="1">
            <a:spLocks/>
          </p:cNvSpPr>
          <p:nvPr/>
        </p:nvSpPr>
        <p:spPr>
          <a:xfrm>
            <a:off x="1162421" y="3996809"/>
            <a:ext cx="5494008" cy="261443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2500" dirty="0">
                <a:solidFill>
                  <a:schemeClr val="bg1"/>
                </a:solidFill>
                <a:latin typeface="Roboto" pitchFamily="2" charset="0"/>
                <a:ea typeface="Roboto" pitchFamily="2" charset="0"/>
              </a:rPr>
              <a:t>volunteer scholarships, equipment, or professional talent needed to meet the urgent physical and emotional needs of the community it serves.</a:t>
            </a:r>
            <a:endParaRPr lang="en-US" sz="2500" dirty="0">
              <a:solidFill>
                <a:schemeClr val="bg1"/>
              </a:solidFill>
              <a:latin typeface="Roboto" pitchFamily="2" charset="0"/>
              <a:ea typeface="Roboto" pitchFamily="2" charset="0"/>
              <a:cs typeface="Lato Light" panose="020F0502020204030203" pitchFamily="34" charset="0"/>
            </a:endParaRPr>
          </a:p>
        </p:txBody>
      </p:sp>
      <p:sp>
        <p:nvSpPr>
          <p:cNvPr id="29" name="Title 1">
            <a:extLst>
              <a:ext uri="{FF2B5EF4-FFF2-40B4-BE49-F238E27FC236}">
                <a16:creationId xmlns:a16="http://schemas.microsoft.com/office/drawing/2014/main" id="{F9540844-88EC-47A5-8BEC-CA4A6DB44206}"/>
              </a:ext>
            </a:extLst>
          </p:cNvPr>
          <p:cNvSpPr txBox="1">
            <a:spLocks/>
          </p:cNvSpPr>
          <p:nvPr/>
        </p:nvSpPr>
        <p:spPr>
          <a:xfrm>
            <a:off x="7642586" y="1391941"/>
            <a:ext cx="5937540" cy="214745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POWER</a:t>
            </a:r>
            <a:endParaRPr lang="en-ID" sz="14000" dirty="0">
              <a:solidFill>
                <a:schemeClr val="bg1"/>
              </a:solidFill>
              <a:latin typeface="Oswald" panose="02000503000000000000" pitchFamily="2" charset="0"/>
              <a:ea typeface="EB Garamond 12" panose="02020502060206020403" pitchFamily="18" charset="0"/>
            </a:endParaRPr>
          </a:p>
        </p:txBody>
      </p:sp>
      <p:sp>
        <p:nvSpPr>
          <p:cNvPr id="30" name="Title 1">
            <a:extLst>
              <a:ext uri="{FF2B5EF4-FFF2-40B4-BE49-F238E27FC236}">
                <a16:creationId xmlns:a16="http://schemas.microsoft.com/office/drawing/2014/main" id="{80777FAA-09AB-4AC4-A6CF-7769AFF9F116}"/>
              </a:ext>
            </a:extLst>
          </p:cNvPr>
          <p:cNvSpPr txBox="1">
            <a:spLocks/>
          </p:cNvSpPr>
          <p:nvPr/>
        </p:nvSpPr>
        <p:spPr>
          <a:xfrm>
            <a:off x="9614901" y="3190723"/>
            <a:ext cx="1475798" cy="1239514"/>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9800" dirty="0">
                <a:solidFill>
                  <a:schemeClr val="bg1"/>
                </a:solidFill>
                <a:latin typeface="Oswald" panose="02000503000000000000" pitchFamily="2" charset="0"/>
                <a:ea typeface="EB Garamond 12" panose="02020502060206020403" pitchFamily="18" charset="0"/>
              </a:rPr>
              <a:t>&amp;</a:t>
            </a:r>
            <a:endParaRPr lang="en-ID" sz="9800" dirty="0">
              <a:solidFill>
                <a:schemeClr val="bg1"/>
              </a:solidFill>
              <a:latin typeface="Oswald" panose="02000503000000000000" pitchFamily="2" charset="0"/>
              <a:ea typeface="EB Garamond 12" panose="02020502060206020403" pitchFamily="18" charset="0"/>
            </a:endParaRPr>
          </a:p>
        </p:txBody>
      </p:sp>
      <p:sp>
        <p:nvSpPr>
          <p:cNvPr id="31" name="Title 1">
            <a:extLst>
              <a:ext uri="{FF2B5EF4-FFF2-40B4-BE49-F238E27FC236}">
                <a16:creationId xmlns:a16="http://schemas.microsoft.com/office/drawing/2014/main" id="{9F04C5DB-15F6-4A37-9502-BCE3B99365CA}"/>
              </a:ext>
            </a:extLst>
          </p:cNvPr>
          <p:cNvSpPr txBox="1">
            <a:spLocks/>
          </p:cNvSpPr>
          <p:nvPr/>
        </p:nvSpPr>
        <p:spPr>
          <a:xfrm>
            <a:off x="10629792" y="3329935"/>
            <a:ext cx="2814742" cy="1843664"/>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0" dirty="0">
                <a:solidFill>
                  <a:schemeClr val="bg1"/>
                </a:solidFill>
                <a:latin typeface="Oswald" panose="02000503000000000000" pitchFamily="2" charset="0"/>
                <a:ea typeface="EB Garamond 12" panose="02020502060206020403" pitchFamily="18" charset="0"/>
              </a:rPr>
              <a:t>US</a:t>
            </a:r>
            <a:endParaRPr lang="en-ID" sz="14000" dirty="0">
              <a:solidFill>
                <a:schemeClr val="bg1"/>
              </a:solidFill>
              <a:latin typeface="Oswald" panose="02000503000000000000" pitchFamily="2" charset="0"/>
              <a:ea typeface="EB Garamond 12" panose="02020502060206020403" pitchFamily="18" charset="0"/>
            </a:endParaRPr>
          </a:p>
        </p:txBody>
      </p:sp>
      <p:sp>
        <p:nvSpPr>
          <p:cNvPr id="33" name="Title 1">
            <a:extLst>
              <a:ext uri="{FF2B5EF4-FFF2-40B4-BE49-F238E27FC236}">
                <a16:creationId xmlns:a16="http://schemas.microsoft.com/office/drawing/2014/main" id="{058D5B71-B827-4E81-B987-36A53A29B1E3}"/>
              </a:ext>
            </a:extLst>
          </p:cNvPr>
          <p:cNvSpPr txBox="1">
            <a:spLocks/>
          </p:cNvSpPr>
          <p:nvPr/>
        </p:nvSpPr>
        <p:spPr>
          <a:xfrm>
            <a:off x="7642586" y="4807592"/>
            <a:ext cx="5012354" cy="242312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200000"/>
              </a:lnSpc>
            </a:pPr>
            <a:r>
              <a:rPr lang="en-US" sz="1800" dirty="0">
                <a:solidFill>
                  <a:schemeClr val="bg1"/>
                </a:solidFill>
                <a:latin typeface="Roboto" pitchFamily="2" charset="0"/>
                <a:ea typeface="Roboto" pitchFamily="2" charset="0"/>
              </a:rPr>
              <a:t>Most of projects I do every day can’t be showcased here due to </a:t>
            </a:r>
            <a:r>
              <a:rPr lang="en-US" sz="1800" dirty="0" err="1">
                <a:solidFill>
                  <a:schemeClr val="bg1"/>
                </a:solidFill>
                <a:latin typeface="Roboto" pitchFamily="2" charset="0"/>
                <a:ea typeface="Roboto" pitchFamily="2" charset="0"/>
              </a:rPr>
              <a:t>confidentaility</a:t>
            </a:r>
            <a:r>
              <a:rPr lang="en-US" sz="1800" dirty="0">
                <a:solidFill>
                  <a:schemeClr val="bg1"/>
                </a:solidFill>
                <a:latin typeface="Roboto" pitchFamily="2" charset="0"/>
                <a:ea typeface="Roboto" pitchFamily="2" charset="0"/>
              </a:rPr>
              <a:t>. Contact me to get a full picture of my skills and capabilities.</a:t>
            </a:r>
          </a:p>
        </p:txBody>
      </p:sp>
      <p:sp>
        <p:nvSpPr>
          <p:cNvPr id="34" name="Rectangle 33">
            <a:extLst>
              <a:ext uri="{FF2B5EF4-FFF2-40B4-BE49-F238E27FC236}">
                <a16:creationId xmlns:a16="http://schemas.microsoft.com/office/drawing/2014/main" id="{477D4293-C99C-4992-91A9-81E9B6850E69}"/>
              </a:ext>
            </a:extLst>
          </p:cNvPr>
          <p:cNvSpPr/>
          <p:nvPr/>
        </p:nvSpPr>
        <p:spPr>
          <a:xfrm>
            <a:off x="1295502" y="6869085"/>
            <a:ext cx="1061357" cy="88165"/>
          </a:xfrm>
          <a:prstGeom prst="rect">
            <a:avLst/>
          </a:prstGeom>
          <a:solidFill>
            <a:srgbClr val="C3ED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Title 1">
            <a:extLst>
              <a:ext uri="{FF2B5EF4-FFF2-40B4-BE49-F238E27FC236}">
                <a16:creationId xmlns:a16="http://schemas.microsoft.com/office/drawing/2014/main" id="{E0F5A55D-AADE-45BD-AC11-C3FC8961915D}"/>
              </a:ext>
            </a:extLst>
          </p:cNvPr>
          <p:cNvSpPr txBox="1">
            <a:spLocks/>
          </p:cNvSpPr>
          <p:nvPr/>
        </p:nvSpPr>
        <p:spPr>
          <a:xfrm>
            <a:off x="1162421" y="3043826"/>
            <a:ext cx="3550192" cy="8746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5400" dirty="0">
                <a:solidFill>
                  <a:schemeClr val="bg1"/>
                </a:solidFill>
                <a:latin typeface="Oswald" panose="02000503000000000000" pitchFamily="2" charset="0"/>
              </a:rPr>
              <a:t>integration</a:t>
            </a:r>
          </a:p>
        </p:txBody>
      </p:sp>
      <p:pic>
        <p:nvPicPr>
          <p:cNvPr id="3" name="图片占位符 2">
            <a:extLst>
              <a:ext uri="{FF2B5EF4-FFF2-40B4-BE49-F238E27FC236}">
                <a16:creationId xmlns:a16="http://schemas.microsoft.com/office/drawing/2014/main" id="{4EB06171-A5C7-4274-B1E9-C78B5F3AE5D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3082" b="13082"/>
          <a:stretch>
            <a:fillRect/>
          </a:stretch>
        </p:blipFill>
        <p:spPr/>
      </p:pic>
    </p:spTree>
    <p:extLst>
      <p:ext uri="{BB962C8B-B14F-4D97-AF65-F5344CB8AC3E}">
        <p14:creationId xmlns:p14="http://schemas.microsoft.com/office/powerpoint/2010/main" val="1484919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2638223-6480-4607-95D0-679585F03FD2}"/>
              </a:ext>
            </a:extLst>
          </p:cNvPr>
          <p:cNvSpPr/>
          <p:nvPr/>
        </p:nvSpPr>
        <p:spPr>
          <a:xfrm>
            <a:off x="0" y="0"/>
            <a:ext cx="24479250" cy="13679488"/>
          </a:xfrm>
          <a:prstGeom prst="rect">
            <a:avLst/>
          </a:prstGeom>
          <a:solidFill>
            <a:srgbClr val="FA3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9FC45306-DBF2-43DE-8C4C-BAFA89896D8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1417" r="11417"/>
          <a:stretch>
            <a:fillRect/>
          </a:stretch>
        </p:blipFill>
        <p:spPr/>
      </p:pic>
      <p:pic>
        <p:nvPicPr>
          <p:cNvPr id="4" name="图片占位符 3">
            <a:extLst>
              <a:ext uri="{FF2B5EF4-FFF2-40B4-BE49-F238E27FC236}">
                <a16:creationId xmlns:a16="http://schemas.microsoft.com/office/drawing/2014/main" id="{AD93F262-8228-4B9B-B57A-6D25EDE8DB8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6639" b="16639"/>
          <a:stretch>
            <a:fillRect/>
          </a:stretch>
        </p:blipFill>
        <p:spPr/>
      </p:pic>
      <p:sp>
        <p:nvSpPr>
          <p:cNvPr id="21" name="Freeform 9">
            <a:extLst>
              <a:ext uri="{FF2B5EF4-FFF2-40B4-BE49-F238E27FC236}">
                <a16:creationId xmlns:a16="http://schemas.microsoft.com/office/drawing/2014/main" id="{C22B6451-54F0-424B-A250-FBA4FDBC9800}"/>
              </a:ext>
            </a:extLst>
          </p:cNvPr>
          <p:cNvSpPr>
            <a:spLocks noEditPoints="1"/>
          </p:cNvSpPr>
          <p:nvPr/>
        </p:nvSpPr>
        <p:spPr bwMode="auto">
          <a:xfrm rot="20361555">
            <a:off x="17973213" y="157990"/>
            <a:ext cx="6641234" cy="8903991"/>
          </a:xfrm>
          <a:custGeom>
            <a:avLst/>
            <a:gdLst>
              <a:gd name="T0" fmla="*/ 307 w 340"/>
              <a:gd name="T1" fmla="*/ 115 h 379"/>
              <a:gd name="T2" fmla="*/ 321 w 340"/>
              <a:gd name="T3" fmla="*/ 81 h 379"/>
              <a:gd name="T4" fmla="*/ 290 w 340"/>
              <a:gd name="T5" fmla="*/ 130 h 379"/>
              <a:gd name="T6" fmla="*/ 276 w 340"/>
              <a:gd name="T7" fmla="*/ 153 h 379"/>
              <a:gd name="T8" fmla="*/ 242 w 340"/>
              <a:gd name="T9" fmla="*/ 207 h 379"/>
              <a:gd name="T10" fmla="*/ 227 w 340"/>
              <a:gd name="T11" fmla="*/ 224 h 379"/>
              <a:gd name="T12" fmla="*/ 217 w 340"/>
              <a:gd name="T13" fmla="*/ 228 h 379"/>
              <a:gd name="T14" fmla="*/ 201 w 340"/>
              <a:gd name="T15" fmla="*/ 251 h 379"/>
              <a:gd name="T16" fmla="*/ 199 w 340"/>
              <a:gd name="T17" fmla="*/ 250 h 379"/>
              <a:gd name="T18" fmla="*/ 196 w 340"/>
              <a:gd name="T19" fmla="*/ 247 h 379"/>
              <a:gd name="T20" fmla="*/ 191 w 340"/>
              <a:gd name="T21" fmla="*/ 226 h 379"/>
              <a:gd name="T22" fmla="*/ 195 w 340"/>
              <a:gd name="T23" fmla="*/ 197 h 379"/>
              <a:gd name="T24" fmla="*/ 205 w 340"/>
              <a:gd name="T25" fmla="*/ 171 h 379"/>
              <a:gd name="T26" fmla="*/ 229 w 340"/>
              <a:gd name="T27" fmla="*/ 109 h 379"/>
              <a:gd name="T28" fmla="*/ 243 w 340"/>
              <a:gd name="T29" fmla="*/ 64 h 379"/>
              <a:gd name="T30" fmla="*/ 248 w 340"/>
              <a:gd name="T31" fmla="*/ 45 h 379"/>
              <a:gd name="T32" fmla="*/ 257 w 340"/>
              <a:gd name="T33" fmla="*/ 14 h 379"/>
              <a:gd name="T34" fmla="*/ 233 w 340"/>
              <a:gd name="T35" fmla="*/ 0 h 379"/>
              <a:gd name="T36" fmla="*/ 225 w 340"/>
              <a:gd name="T37" fmla="*/ 16 h 379"/>
              <a:gd name="T38" fmla="*/ 215 w 340"/>
              <a:gd name="T39" fmla="*/ 27 h 379"/>
              <a:gd name="T40" fmla="*/ 208 w 340"/>
              <a:gd name="T41" fmla="*/ 54 h 379"/>
              <a:gd name="T42" fmla="*/ 190 w 340"/>
              <a:gd name="T43" fmla="*/ 82 h 379"/>
              <a:gd name="T44" fmla="*/ 155 w 340"/>
              <a:gd name="T45" fmla="*/ 194 h 379"/>
              <a:gd name="T46" fmla="*/ 144 w 340"/>
              <a:gd name="T47" fmla="*/ 197 h 379"/>
              <a:gd name="T48" fmla="*/ 156 w 340"/>
              <a:gd name="T49" fmla="*/ 162 h 379"/>
              <a:gd name="T50" fmla="*/ 175 w 340"/>
              <a:gd name="T51" fmla="*/ 82 h 379"/>
              <a:gd name="T52" fmla="*/ 187 w 340"/>
              <a:gd name="T53" fmla="*/ 55 h 379"/>
              <a:gd name="T54" fmla="*/ 119 w 340"/>
              <a:gd name="T55" fmla="*/ 95 h 379"/>
              <a:gd name="T56" fmla="*/ 88 w 340"/>
              <a:gd name="T57" fmla="*/ 175 h 379"/>
              <a:gd name="T58" fmla="*/ 69 w 340"/>
              <a:gd name="T59" fmla="*/ 210 h 379"/>
              <a:gd name="T60" fmla="*/ 49 w 340"/>
              <a:gd name="T61" fmla="*/ 271 h 379"/>
              <a:gd name="T62" fmla="*/ 47 w 340"/>
              <a:gd name="T63" fmla="*/ 264 h 379"/>
              <a:gd name="T64" fmla="*/ 39 w 340"/>
              <a:gd name="T65" fmla="*/ 288 h 379"/>
              <a:gd name="T66" fmla="*/ 42 w 340"/>
              <a:gd name="T67" fmla="*/ 333 h 379"/>
              <a:gd name="T68" fmla="*/ 38 w 340"/>
              <a:gd name="T69" fmla="*/ 327 h 379"/>
              <a:gd name="T70" fmla="*/ 18 w 340"/>
              <a:gd name="T71" fmla="*/ 324 h 379"/>
              <a:gd name="T72" fmla="*/ 24 w 340"/>
              <a:gd name="T73" fmla="*/ 249 h 379"/>
              <a:gd name="T74" fmla="*/ 2 w 340"/>
              <a:gd name="T75" fmla="*/ 317 h 379"/>
              <a:gd name="T76" fmla="*/ 7 w 340"/>
              <a:gd name="T77" fmla="*/ 346 h 379"/>
              <a:gd name="T78" fmla="*/ 7 w 340"/>
              <a:gd name="T79" fmla="*/ 359 h 379"/>
              <a:gd name="T80" fmla="*/ 29 w 340"/>
              <a:gd name="T81" fmla="*/ 372 h 379"/>
              <a:gd name="T82" fmla="*/ 71 w 340"/>
              <a:gd name="T83" fmla="*/ 353 h 379"/>
              <a:gd name="T84" fmla="*/ 120 w 340"/>
              <a:gd name="T85" fmla="*/ 314 h 379"/>
              <a:gd name="T86" fmla="*/ 142 w 340"/>
              <a:gd name="T87" fmla="*/ 274 h 379"/>
              <a:gd name="T88" fmla="*/ 160 w 340"/>
              <a:gd name="T89" fmla="*/ 257 h 379"/>
              <a:gd name="T90" fmla="*/ 166 w 340"/>
              <a:gd name="T91" fmla="*/ 251 h 379"/>
              <a:gd name="T92" fmla="*/ 175 w 340"/>
              <a:gd name="T93" fmla="*/ 225 h 379"/>
              <a:gd name="T94" fmla="*/ 174 w 340"/>
              <a:gd name="T95" fmla="*/ 249 h 379"/>
              <a:gd name="T96" fmla="*/ 175 w 340"/>
              <a:gd name="T97" fmla="*/ 271 h 379"/>
              <a:gd name="T98" fmla="*/ 180 w 340"/>
              <a:gd name="T99" fmla="*/ 289 h 379"/>
              <a:gd name="T100" fmla="*/ 196 w 340"/>
              <a:gd name="T101" fmla="*/ 300 h 379"/>
              <a:gd name="T102" fmla="*/ 206 w 340"/>
              <a:gd name="T103" fmla="*/ 283 h 379"/>
              <a:gd name="T104" fmla="*/ 221 w 340"/>
              <a:gd name="T105" fmla="*/ 261 h 379"/>
              <a:gd name="T106" fmla="*/ 260 w 340"/>
              <a:gd name="T107" fmla="*/ 220 h 379"/>
              <a:gd name="T108" fmla="*/ 288 w 340"/>
              <a:gd name="T109" fmla="*/ 168 h 379"/>
              <a:gd name="T110" fmla="*/ 314 w 340"/>
              <a:gd name="T111" fmla="*/ 134 h 379"/>
              <a:gd name="T112" fmla="*/ 301 w 340"/>
              <a:gd name="T113" fmla="*/ 143 h 379"/>
              <a:gd name="T114" fmla="*/ 291 w 340"/>
              <a:gd name="T115" fmla="*/ 136 h 379"/>
              <a:gd name="T116" fmla="*/ 338 w 340"/>
              <a:gd name="T117" fmla="*/ 85 h 379"/>
              <a:gd name="T118" fmla="*/ 127 w 340"/>
              <a:gd name="T119" fmla="*/ 240 h 379"/>
              <a:gd name="T120" fmla="*/ 79 w 340"/>
              <a:gd name="T121" fmla="*/ 278 h 379"/>
              <a:gd name="T122" fmla="*/ 43 w 340"/>
              <a:gd name="T123" fmla="*/ 341 h 379"/>
              <a:gd name="T124" fmla="*/ 165 w 340"/>
              <a:gd name="T125" fmla="*/ 24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79">
                <a:moveTo>
                  <a:pt x="340" y="77"/>
                </a:moveTo>
                <a:cubicBezTo>
                  <a:pt x="338" y="83"/>
                  <a:pt x="335" y="82"/>
                  <a:pt x="333" y="89"/>
                </a:cubicBezTo>
                <a:cubicBezTo>
                  <a:pt x="332" y="88"/>
                  <a:pt x="332" y="86"/>
                  <a:pt x="334" y="83"/>
                </a:cubicBezTo>
                <a:cubicBezTo>
                  <a:pt x="330" y="87"/>
                  <a:pt x="327" y="92"/>
                  <a:pt x="324" y="93"/>
                </a:cubicBezTo>
                <a:cubicBezTo>
                  <a:pt x="328" y="90"/>
                  <a:pt x="328" y="87"/>
                  <a:pt x="328" y="86"/>
                </a:cubicBezTo>
                <a:cubicBezTo>
                  <a:pt x="325" y="89"/>
                  <a:pt x="321" y="96"/>
                  <a:pt x="320" y="99"/>
                </a:cubicBezTo>
                <a:cubicBezTo>
                  <a:pt x="317" y="98"/>
                  <a:pt x="312" y="111"/>
                  <a:pt x="312" y="107"/>
                </a:cubicBezTo>
                <a:cubicBezTo>
                  <a:pt x="311" y="109"/>
                  <a:pt x="309" y="113"/>
                  <a:pt x="307" y="115"/>
                </a:cubicBezTo>
                <a:cubicBezTo>
                  <a:pt x="306" y="115"/>
                  <a:pt x="310" y="107"/>
                  <a:pt x="310" y="104"/>
                </a:cubicBezTo>
                <a:cubicBezTo>
                  <a:pt x="318" y="89"/>
                  <a:pt x="312" y="105"/>
                  <a:pt x="315" y="102"/>
                </a:cubicBezTo>
                <a:cubicBezTo>
                  <a:pt x="322" y="92"/>
                  <a:pt x="322" y="92"/>
                  <a:pt x="322" y="92"/>
                </a:cubicBezTo>
                <a:cubicBezTo>
                  <a:pt x="321" y="93"/>
                  <a:pt x="323" y="87"/>
                  <a:pt x="318" y="94"/>
                </a:cubicBezTo>
                <a:cubicBezTo>
                  <a:pt x="319" y="89"/>
                  <a:pt x="322" y="82"/>
                  <a:pt x="327" y="78"/>
                </a:cubicBezTo>
                <a:cubicBezTo>
                  <a:pt x="327" y="76"/>
                  <a:pt x="324" y="80"/>
                  <a:pt x="323" y="81"/>
                </a:cubicBezTo>
                <a:cubicBezTo>
                  <a:pt x="323" y="80"/>
                  <a:pt x="325" y="71"/>
                  <a:pt x="319" y="80"/>
                </a:cubicBezTo>
                <a:cubicBezTo>
                  <a:pt x="321" y="77"/>
                  <a:pt x="318" y="85"/>
                  <a:pt x="321" y="81"/>
                </a:cubicBezTo>
                <a:cubicBezTo>
                  <a:pt x="319" y="84"/>
                  <a:pt x="312" y="93"/>
                  <a:pt x="313" y="89"/>
                </a:cubicBezTo>
                <a:cubicBezTo>
                  <a:pt x="311" y="93"/>
                  <a:pt x="307" y="101"/>
                  <a:pt x="305" y="105"/>
                </a:cubicBezTo>
                <a:cubicBezTo>
                  <a:pt x="303" y="105"/>
                  <a:pt x="306" y="102"/>
                  <a:pt x="307" y="100"/>
                </a:cubicBezTo>
                <a:cubicBezTo>
                  <a:pt x="300" y="112"/>
                  <a:pt x="300" y="112"/>
                  <a:pt x="300" y="112"/>
                </a:cubicBezTo>
                <a:cubicBezTo>
                  <a:pt x="303" y="109"/>
                  <a:pt x="303" y="109"/>
                  <a:pt x="303" y="109"/>
                </a:cubicBezTo>
                <a:cubicBezTo>
                  <a:pt x="296" y="117"/>
                  <a:pt x="296" y="125"/>
                  <a:pt x="292" y="132"/>
                </a:cubicBezTo>
                <a:cubicBezTo>
                  <a:pt x="290" y="130"/>
                  <a:pt x="294" y="124"/>
                  <a:pt x="296" y="119"/>
                </a:cubicBezTo>
                <a:cubicBezTo>
                  <a:pt x="291" y="122"/>
                  <a:pt x="296" y="123"/>
                  <a:pt x="290" y="130"/>
                </a:cubicBezTo>
                <a:cubicBezTo>
                  <a:pt x="289" y="130"/>
                  <a:pt x="289" y="130"/>
                  <a:pt x="288" y="130"/>
                </a:cubicBezTo>
                <a:cubicBezTo>
                  <a:pt x="286" y="136"/>
                  <a:pt x="286" y="136"/>
                  <a:pt x="286" y="136"/>
                </a:cubicBezTo>
                <a:cubicBezTo>
                  <a:pt x="285" y="138"/>
                  <a:pt x="285" y="137"/>
                  <a:pt x="285" y="136"/>
                </a:cubicBezTo>
                <a:cubicBezTo>
                  <a:pt x="281" y="147"/>
                  <a:pt x="288" y="137"/>
                  <a:pt x="280" y="151"/>
                </a:cubicBezTo>
                <a:cubicBezTo>
                  <a:pt x="287" y="144"/>
                  <a:pt x="283" y="143"/>
                  <a:pt x="288" y="137"/>
                </a:cubicBezTo>
                <a:cubicBezTo>
                  <a:pt x="292" y="134"/>
                  <a:pt x="286" y="146"/>
                  <a:pt x="285" y="148"/>
                </a:cubicBezTo>
                <a:cubicBezTo>
                  <a:pt x="280" y="155"/>
                  <a:pt x="277" y="154"/>
                  <a:pt x="273" y="163"/>
                </a:cubicBezTo>
                <a:cubicBezTo>
                  <a:pt x="276" y="156"/>
                  <a:pt x="271" y="161"/>
                  <a:pt x="276" y="153"/>
                </a:cubicBezTo>
                <a:cubicBezTo>
                  <a:pt x="279" y="148"/>
                  <a:pt x="274" y="155"/>
                  <a:pt x="272" y="155"/>
                </a:cubicBezTo>
                <a:cubicBezTo>
                  <a:pt x="271" y="158"/>
                  <a:pt x="275" y="155"/>
                  <a:pt x="271" y="161"/>
                </a:cubicBezTo>
                <a:cubicBezTo>
                  <a:pt x="271" y="161"/>
                  <a:pt x="271" y="161"/>
                  <a:pt x="271" y="161"/>
                </a:cubicBezTo>
                <a:cubicBezTo>
                  <a:pt x="266" y="172"/>
                  <a:pt x="266" y="172"/>
                  <a:pt x="266" y="172"/>
                </a:cubicBezTo>
                <a:cubicBezTo>
                  <a:pt x="258" y="180"/>
                  <a:pt x="254" y="194"/>
                  <a:pt x="247" y="198"/>
                </a:cubicBezTo>
                <a:cubicBezTo>
                  <a:pt x="250" y="198"/>
                  <a:pt x="250" y="198"/>
                  <a:pt x="250" y="198"/>
                </a:cubicBezTo>
                <a:cubicBezTo>
                  <a:pt x="246" y="204"/>
                  <a:pt x="240" y="212"/>
                  <a:pt x="238" y="217"/>
                </a:cubicBezTo>
                <a:cubicBezTo>
                  <a:pt x="237" y="215"/>
                  <a:pt x="240" y="211"/>
                  <a:pt x="242" y="207"/>
                </a:cubicBezTo>
                <a:cubicBezTo>
                  <a:pt x="235" y="217"/>
                  <a:pt x="229" y="226"/>
                  <a:pt x="226" y="234"/>
                </a:cubicBezTo>
                <a:cubicBezTo>
                  <a:pt x="231" y="230"/>
                  <a:pt x="231" y="229"/>
                  <a:pt x="236" y="225"/>
                </a:cubicBezTo>
                <a:cubicBezTo>
                  <a:pt x="234" y="234"/>
                  <a:pt x="228" y="232"/>
                  <a:pt x="223" y="241"/>
                </a:cubicBezTo>
                <a:cubicBezTo>
                  <a:pt x="221" y="240"/>
                  <a:pt x="224" y="238"/>
                  <a:pt x="220" y="239"/>
                </a:cubicBezTo>
                <a:cubicBezTo>
                  <a:pt x="219" y="243"/>
                  <a:pt x="214" y="249"/>
                  <a:pt x="212" y="254"/>
                </a:cubicBezTo>
                <a:cubicBezTo>
                  <a:pt x="209" y="254"/>
                  <a:pt x="210" y="250"/>
                  <a:pt x="216" y="241"/>
                </a:cubicBezTo>
                <a:cubicBezTo>
                  <a:pt x="223" y="235"/>
                  <a:pt x="225" y="226"/>
                  <a:pt x="231" y="222"/>
                </a:cubicBezTo>
                <a:cubicBezTo>
                  <a:pt x="227" y="224"/>
                  <a:pt x="227" y="224"/>
                  <a:pt x="227" y="224"/>
                </a:cubicBezTo>
                <a:cubicBezTo>
                  <a:pt x="232" y="217"/>
                  <a:pt x="235" y="213"/>
                  <a:pt x="238" y="207"/>
                </a:cubicBezTo>
                <a:cubicBezTo>
                  <a:pt x="238" y="208"/>
                  <a:pt x="238" y="208"/>
                  <a:pt x="238" y="208"/>
                </a:cubicBezTo>
                <a:cubicBezTo>
                  <a:pt x="238" y="204"/>
                  <a:pt x="238" y="204"/>
                  <a:pt x="238" y="204"/>
                </a:cubicBezTo>
                <a:cubicBezTo>
                  <a:pt x="236" y="207"/>
                  <a:pt x="236" y="207"/>
                  <a:pt x="236" y="207"/>
                </a:cubicBezTo>
                <a:cubicBezTo>
                  <a:pt x="236" y="204"/>
                  <a:pt x="239" y="196"/>
                  <a:pt x="241" y="194"/>
                </a:cubicBezTo>
                <a:cubicBezTo>
                  <a:pt x="234" y="204"/>
                  <a:pt x="237" y="207"/>
                  <a:pt x="235" y="212"/>
                </a:cubicBezTo>
                <a:cubicBezTo>
                  <a:pt x="229" y="221"/>
                  <a:pt x="223" y="222"/>
                  <a:pt x="220" y="229"/>
                </a:cubicBezTo>
                <a:cubicBezTo>
                  <a:pt x="219" y="229"/>
                  <a:pt x="215" y="233"/>
                  <a:pt x="217" y="228"/>
                </a:cubicBezTo>
                <a:cubicBezTo>
                  <a:pt x="219" y="223"/>
                  <a:pt x="223" y="221"/>
                  <a:pt x="222" y="219"/>
                </a:cubicBezTo>
                <a:cubicBezTo>
                  <a:pt x="219" y="224"/>
                  <a:pt x="219" y="222"/>
                  <a:pt x="214" y="230"/>
                </a:cubicBezTo>
                <a:cubicBezTo>
                  <a:pt x="215" y="232"/>
                  <a:pt x="212" y="239"/>
                  <a:pt x="209" y="245"/>
                </a:cubicBezTo>
                <a:cubicBezTo>
                  <a:pt x="209" y="247"/>
                  <a:pt x="208" y="248"/>
                  <a:pt x="207" y="250"/>
                </a:cubicBezTo>
                <a:cubicBezTo>
                  <a:pt x="206" y="251"/>
                  <a:pt x="205" y="252"/>
                  <a:pt x="204" y="254"/>
                </a:cubicBezTo>
                <a:cubicBezTo>
                  <a:pt x="203" y="255"/>
                  <a:pt x="202" y="256"/>
                  <a:pt x="201" y="257"/>
                </a:cubicBezTo>
                <a:cubicBezTo>
                  <a:pt x="202" y="256"/>
                  <a:pt x="203" y="254"/>
                  <a:pt x="203" y="253"/>
                </a:cubicBezTo>
                <a:cubicBezTo>
                  <a:pt x="203" y="252"/>
                  <a:pt x="202" y="251"/>
                  <a:pt x="201" y="251"/>
                </a:cubicBezTo>
                <a:cubicBezTo>
                  <a:pt x="202" y="252"/>
                  <a:pt x="201" y="252"/>
                  <a:pt x="200" y="253"/>
                </a:cubicBezTo>
                <a:cubicBezTo>
                  <a:pt x="199" y="253"/>
                  <a:pt x="199" y="253"/>
                  <a:pt x="200" y="254"/>
                </a:cubicBezTo>
                <a:cubicBezTo>
                  <a:pt x="199" y="256"/>
                  <a:pt x="197" y="258"/>
                  <a:pt x="196" y="258"/>
                </a:cubicBezTo>
                <a:cubicBezTo>
                  <a:pt x="196" y="258"/>
                  <a:pt x="196" y="257"/>
                  <a:pt x="196" y="256"/>
                </a:cubicBezTo>
                <a:cubicBezTo>
                  <a:pt x="196" y="255"/>
                  <a:pt x="196" y="255"/>
                  <a:pt x="196" y="254"/>
                </a:cubicBezTo>
                <a:cubicBezTo>
                  <a:pt x="197" y="253"/>
                  <a:pt x="198" y="254"/>
                  <a:pt x="198" y="252"/>
                </a:cubicBezTo>
                <a:cubicBezTo>
                  <a:pt x="198" y="252"/>
                  <a:pt x="198" y="252"/>
                  <a:pt x="197" y="251"/>
                </a:cubicBezTo>
                <a:cubicBezTo>
                  <a:pt x="199" y="250"/>
                  <a:pt x="199" y="250"/>
                  <a:pt x="199" y="250"/>
                </a:cubicBezTo>
                <a:cubicBezTo>
                  <a:pt x="197" y="250"/>
                  <a:pt x="197" y="249"/>
                  <a:pt x="197" y="250"/>
                </a:cubicBezTo>
                <a:cubicBezTo>
                  <a:pt x="197" y="250"/>
                  <a:pt x="197" y="251"/>
                  <a:pt x="197" y="251"/>
                </a:cubicBezTo>
                <a:cubicBezTo>
                  <a:pt x="197" y="251"/>
                  <a:pt x="196" y="251"/>
                  <a:pt x="196" y="252"/>
                </a:cubicBezTo>
                <a:cubicBezTo>
                  <a:pt x="196" y="248"/>
                  <a:pt x="196" y="248"/>
                  <a:pt x="196" y="248"/>
                </a:cubicBezTo>
                <a:cubicBezTo>
                  <a:pt x="196" y="248"/>
                  <a:pt x="196" y="248"/>
                  <a:pt x="196" y="248"/>
                </a:cubicBezTo>
                <a:cubicBezTo>
                  <a:pt x="196" y="249"/>
                  <a:pt x="196" y="248"/>
                  <a:pt x="196" y="248"/>
                </a:cubicBezTo>
                <a:cubicBezTo>
                  <a:pt x="196" y="247"/>
                  <a:pt x="196" y="247"/>
                  <a:pt x="195" y="248"/>
                </a:cubicBezTo>
                <a:cubicBezTo>
                  <a:pt x="196" y="247"/>
                  <a:pt x="196" y="247"/>
                  <a:pt x="196" y="247"/>
                </a:cubicBezTo>
                <a:cubicBezTo>
                  <a:pt x="196" y="247"/>
                  <a:pt x="195" y="248"/>
                  <a:pt x="194" y="249"/>
                </a:cubicBezTo>
                <a:cubicBezTo>
                  <a:pt x="193" y="249"/>
                  <a:pt x="191" y="249"/>
                  <a:pt x="191" y="248"/>
                </a:cubicBezTo>
                <a:cubicBezTo>
                  <a:pt x="192" y="249"/>
                  <a:pt x="193" y="248"/>
                  <a:pt x="194" y="248"/>
                </a:cubicBezTo>
                <a:cubicBezTo>
                  <a:pt x="194" y="248"/>
                  <a:pt x="194" y="247"/>
                  <a:pt x="194" y="247"/>
                </a:cubicBezTo>
                <a:cubicBezTo>
                  <a:pt x="195" y="245"/>
                  <a:pt x="195" y="244"/>
                  <a:pt x="196" y="241"/>
                </a:cubicBezTo>
                <a:cubicBezTo>
                  <a:pt x="194" y="247"/>
                  <a:pt x="193" y="238"/>
                  <a:pt x="192" y="242"/>
                </a:cubicBezTo>
                <a:cubicBezTo>
                  <a:pt x="191" y="242"/>
                  <a:pt x="191" y="239"/>
                  <a:pt x="190" y="236"/>
                </a:cubicBezTo>
                <a:cubicBezTo>
                  <a:pt x="190" y="233"/>
                  <a:pt x="191" y="229"/>
                  <a:pt x="191" y="226"/>
                </a:cubicBezTo>
                <a:cubicBezTo>
                  <a:pt x="193" y="225"/>
                  <a:pt x="193" y="229"/>
                  <a:pt x="193" y="233"/>
                </a:cubicBezTo>
                <a:cubicBezTo>
                  <a:pt x="193" y="236"/>
                  <a:pt x="194" y="239"/>
                  <a:pt x="195" y="235"/>
                </a:cubicBezTo>
                <a:cubicBezTo>
                  <a:pt x="196" y="230"/>
                  <a:pt x="194" y="228"/>
                  <a:pt x="194" y="232"/>
                </a:cubicBezTo>
                <a:cubicBezTo>
                  <a:pt x="194" y="229"/>
                  <a:pt x="195" y="224"/>
                  <a:pt x="195" y="220"/>
                </a:cubicBezTo>
                <a:cubicBezTo>
                  <a:pt x="196" y="216"/>
                  <a:pt x="197" y="212"/>
                  <a:pt x="198" y="210"/>
                </a:cubicBezTo>
                <a:cubicBezTo>
                  <a:pt x="197" y="202"/>
                  <a:pt x="199" y="199"/>
                  <a:pt x="197" y="193"/>
                </a:cubicBezTo>
                <a:cubicBezTo>
                  <a:pt x="196" y="197"/>
                  <a:pt x="198" y="198"/>
                  <a:pt x="196" y="203"/>
                </a:cubicBezTo>
                <a:cubicBezTo>
                  <a:pt x="195" y="197"/>
                  <a:pt x="195" y="197"/>
                  <a:pt x="195" y="197"/>
                </a:cubicBezTo>
                <a:cubicBezTo>
                  <a:pt x="196" y="189"/>
                  <a:pt x="199" y="183"/>
                  <a:pt x="200" y="178"/>
                </a:cubicBezTo>
                <a:cubicBezTo>
                  <a:pt x="200" y="183"/>
                  <a:pt x="200" y="183"/>
                  <a:pt x="200" y="183"/>
                </a:cubicBezTo>
                <a:cubicBezTo>
                  <a:pt x="200" y="183"/>
                  <a:pt x="200" y="183"/>
                  <a:pt x="200" y="183"/>
                </a:cubicBezTo>
                <a:cubicBezTo>
                  <a:pt x="201" y="185"/>
                  <a:pt x="199" y="193"/>
                  <a:pt x="201" y="192"/>
                </a:cubicBezTo>
                <a:cubicBezTo>
                  <a:pt x="199" y="187"/>
                  <a:pt x="202" y="183"/>
                  <a:pt x="202" y="176"/>
                </a:cubicBezTo>
                <a:cubicBezTo>
                  <a:pt x="202" y="176"/>
                  <a:pt x="202" y="176"/>
                  <a:pt x="202" y="176"/>
                </a:cubicBezTo>
                <a:cubicBezTo>
                  <a:pt x="202" y="174"/>
                  <a:pt x="203" y="172"/>
                  <a:pt x="203" y="170"/>
                </a:cubicBezTo>
                <a:cubicBezTo>
                  <a:pt x="204" y="171"/>
                  <a:pt x="204" y="172"/>
                  <a:pt x="205" y="171"/>
                </a:cubicBezTo>
                <a:cubicBezTo>
                  <a:pt x="205" y="171"/>
                  <a:pt x="208" y="165"/>
                  <a:pt x="209" y="164"/>
                </a:cubicBezTo>
                <a:cubicBezTo>
                  <a:pt x="208" y="165"/>
                  <a:pt x="208" y="161"/>
                  <a:pt x="206" y="167"/>
                </a:cubicBezTo>
                <a:cubicBezTo>
                  <a:pt x="205" y="165"/>
                  <a:pt x="212" y="154"/>
                  <a:pt x="210" y="154"/>
                </a:cubicBezTo>
                <a:cubicBezTo>
                  <a:pt x="212" y="154"/>
                  <a:pt x="215" y="142"/>
                  <a:pt x="219" y="137"/>
                </a:cubicBezTo>
                <a:cubicBezTo>
                  <a:pt x="214" y="136"/>
                  <a:pt x="216" y="148"/>
                  <a:pt x="211" y="149"/>
                </a:cubicBezTo>
                <a:cubicBezTo>
                  <a:pt x="212" y="145"/>
                  <a:pt x="215" y="138"/>
                  <a:pt x="218" y="131"/>
                </a:cubicBezTo>
                <a:cubicBezTo>
                  <a:pt x="220" y="124"/>
                  <a:pt x="223" y="117"/>
                  <a:pt x="224" y="110"/>
                </a:cubicBezTo>
                <a:cubicBezTo>
                  <a:pt x="229" y="100"/>
                  <a:pt x="226" y="111"/>
                  <a:pt x="229" y="109"/>
                </a:cubicBezTo>
                <a:cubicBezTo>
                  <a:pt x="226" y="119"/>
                  <a:pt x="223" y="121"/>
                  <a:pt x="221" y="130"/>
                </a:cubicBezTo>
                <a:cubicBezTo>
                  <a:pt x="223" y="126"/>
                  <a:pt x="226" y="119"/>
                  <a:pt x="228" y="113"/>
                </a:cubicBezTo>
                <a:cubicBezTo>
                  <a:pt x="229" y="108"/>
                  <a:pt x="231" y="102"/>
                  <a:pt x="231" y="98"/>
                </a:cubicBezTo>
                <a:cubicBezTo>
                  <a:pt x="235" y="88"/>
                  <a:pt x="240" y="88"/>
                  <a:pt x="243" y="75"/>
                </a:cubicBezTo>
                <a:cubicBezTo>
                  <a:pt x="241" y="76"/>
                  <a:pt x="241" y="76"/>
                  <a:pt x="239" y="80"/>
                </a:cubicBezTo>
                <a:cubicBezTo>
                  <a:pt x="239" y="76"/>
                  <a:pt x="241" y="73"/>
                  <a:pt x="242" y="69"/>
                </a:cubicBezTo>
                <a:cubicBezTo>
                  <a:pt x="242" y="66"/>
                  <a:pt x="239" y="74"/>
                  <a:pt x="240" y="69"/>
                </a:cubicBezTo>
                <a:cubicBezTo>
                  <a:pt x="241" y="67"/>
                  <a:pt x="242" y="63"/>
                  <a:pt x="243" y="64"/>
                </a:cubicBezTo>
                <a:cubicBezTo>
                  <a:pt x="243" y="65"/>
                  <a:pt x="243" y="65"/>
                  <a:pt x="243" y="65"/>
                </a:cubicBezTo>
                <a:cubicBezTo>
                  <a:pt x="245" y="53"/>
                  <a:pt x="249" y="57"/>
                  <a:pt x="249" y="46"/>
                </a:cubicBezTo>
                <a:cubicBezTo>
                  <a:pt x="248" y="47"/>
                  <a:pt x="248" y="49"/>
                  <a:pt x="247" y="52"/>
                </a:cubicBezTo>
                <a:cubicBezTo>
                  <a:pt x="246" y="53"/>
                  <a:pt x="246" y="46"/>
                  <a:pt x="246" y="42"/>
                </a:cubicBezTo>
                <a:cubicBezTo>
                  <a:pt x="246" y="42"/>
                  <a:pt x="246" y="42"/>
                  <a:pt x="246" y="42"/>
                </a:cubicBezTo>
                <a:cubicBezTo>
                  <a:pt x="247" y="42"/>
                  <a:pt x="247" y="40"/>
                  <a:pt x="248" y="38"/>
                </a:cubicBezTo>
                <a:cubicBezTo>
                  <a:pt x="248" y="37"/>
                  <a:pt x="249" y="36"/>
                  <a:pt x="250" y="34"/>
                </a:cubicBezTo>
                <a:cubicBezTo>
                  <a:pt x="250" y="36"/>
                  <a:pt x="247" y="43"/>
                  <a:pt x="248" y="45"/>
                </a:cubicBezTo>
                <a:cubicBezTo>
                  <a:pt x="251" y="35"/>
                  <a:pt x="251" y="35"/>
                  <a:pt x="251" y="35"/>
                </a:cubicBezTo>
                <a:cubicBezTo>
                  <a:pt x="250" y="37"/>
                  <a:pt x="250" y="37"/>
                  <a:pt x="250" y="37"/>
                </a:cubicBezTo>
                <a:cubicBezTo>
                  <a:pt x="250" y="37"/>
                  <a:pt x="250" y="35"/>
                  <a:pt x="250" y="33"/>
                </a:cubicBezTo>
                <a:cubicBezTo>
                  <a:pt x="251" y="31"/>
                  <a:pt x="252" y="29"/>
                  <a:pt x="253" y="27"/>
                </a:cubicBezTo>
                <a:cubicBezTo>
                  <a:pt x="255" y="27"/>
                  <a:pt x="255" y="27"/>
                  <a:pt x="255" y="27"/>
                </a:cubicBezTo>
                <a:cubicBezTo>
                  <a:pt x="258" y="17"/>
                  <a:pt x="258" y="17"/>
                  <a:pt x="258" y="17"/>
                </a:cubicBezTo>
                <a:cubicBezTo>
                  <a:pt x="257" y="19"/>
                  <a:pt x="257" y="17"/>
                  <a:pt x="256" y="16"/>
                </a:cubicBezTo>
                <a:cubicBezTo>
                  <a:pt x="257" y="14"/>
                  <a:pt x="257" y="14"/>
                  <a:pt x="257" y="14"/>
                </a:cubicBezTo>
                <a:cubicBezTo>
                  <a:pt x="253" y="18"/>
                  <a:pt x="251" y="23"/>
                  <a:pt x="248" y="29"/>
                </a:cubicBezTo>
                <a:cubicBezTo>
                  <a:pt x="248" y="28"/>
                  <a:pt x="248" y="27"/>
                  <a:pt x="248" y="26"/>
                </a:cubicBezTo>
                <a:cubicBezTo>
                  <a:pt x="249" y="25"/>
                  <a:pt x="249" y="23"/>
                  <a:pt x="250" y="21"/>
                </a:cubicBezTo>
                <a:cubicBezTo>
                  <a:pt x="251" y="22"/>
                  <a:pt x="251" y="22"/>
                  <a:pt x="251" y="22"/>
                </a:cubicBezTo>
                <a:cubicBezTo>
                  <a:pt x="253" y="16"/>
                  <a:pt x="253" y="15"/>
                  <a:pt x="252" y="16"/>
                </a:cubicBezTo>
                <a:cubicBezTo>
                  <a:pt x="253" y="14"/>
                  <a:pt x="253" y="13"/>
                  <a:pt x="254" y="14"/>
                </a:cubicBezTo>
                <a:cubicBezTo>
                  <a:pt x="253" y="13"/>
                  <a:pt x="253" y="10"/>
                  <a:pt x="254" y="7"/>
                </a:cubicBezTo>
                <a:cubicBezTo>
                  <a:pt x="233" y="0"/>
                  <a:pt x="233" y="0"/>
                  <a:pt x="233" y="0"/>
                </a:cubicBezTo>
                <a:cubicBezTo>
                  <a:pt x="231" y="3"/>
                  <a:pt x="230" y="7"/>
                  <a:pt x="228" y="9"/>
                </a:cubicBezTo>
                <a:cubicBezTo>
                  <a:pt x="232" y="5"/>
                  <a:pt x="231" y="7"/>
                  <a:pt x="230" y="9"/>
                </a:cubicBezTo>
                <a:cubicBezTo>
                  <a:pt x="231" y="7"/>
                  <a:pt x="231" y="7"/>
                  <a:pt x="231" y="7"/>
                </a:cubicBezTo>
                <a:cubicBezTo>
                  <a:pt x="230" y="9"/>
                  <a:pt x="229" y="11"/>
                  <a:pt x="229" y="12"/>
                </a:cubicBezTo>
                <a:cubicBezTo>
                  <a:pt x="229" y="13"/>
                  <a:pt x="228" y="14"/>
                  <a:pt x="226" y="16"/>
                </a:cubicBezTo>
                <a:cubicBezTo>
                  <a:pt x="226" y="16"/>
                  <a:pt x="226" y="16"/>
                  <a:pt x="226" y="16"/>
                </a:cubicBezTo>
                <a:cubicBezTo>
                  <a:pt x="226" y="14"/>
                  <a:pt x="226" y="13"/>
                  <a:pt x="227" y="11"/>
                </a:cubicBezTo>
                <a:cubicBezTo>
                  <a:pt x="226" y="14"/>
                  <a:pt x="225" y="15"/>
                  <a:pt x="225" y="16"/>
                </a:cubicBezTo>
                <a:cubicBezTo>
                  <a:pt x="225" y="16"/>
                  <a:pt x="224" y="16"/>
                  <a:pt x="224" y="16"/>
                </a:cubicBezTo>
                <a:cubicBezTo>
                  <a:pt x="223" y="16"/>
                  <a:pt x="223" y="14"/>
                  <a:pt x="223" y="12"/>
                </a:cubicBezTo>
                <a:cubicBezTo>
                  <a:pt x="224" y="9"/>
                  <a:pt x="226" y="7"/>
                  <a:pt x="227" y="4"/>
                </a:cubicBezTo>
                <a:cubicBezTo>
                  <a:pt x="225" y="6"/>
                  <a:pt x="224" y="8"/>
                  <a:pt x="223" y="10"/>
                </a:cubicBezTo>
                <a:cubicBezTo>
                  <a:pt x="222" y="7"/>
                  <a:pt x="222" y="4"/>
                  <a:pt x="222" y="2"/>
                </a:cubicBezTo>
                <a:cubicBezTo>
                  <a:pt x="221" y="9"/>
                  <a:pt x="220" y="14"/>
                  <a:pt x="218" y="17"/>
                </a:cubicBezTo>
                <a:cubicBezTo>
                  <a:pt x="218" y="20"/>
                  <a:pt x="217" y="22"/>
                  <a:pt x="217" y="25"/>
                </a:cubicBezTo>
                <a:cubicBezTo>
                  <a:pt x="216" y="26"/>
                  <a:pt x="216" y="27"/>
                  <a:pt x="215" y="27"/>
                </a:cubicBezTo>
                <a:cubicBezTo>
                  <a:pt x="214" y="27"/>
                  <a:pt x="214" y="26"/>
                  <a:pt x="216" y="22"/>
                </a:cubicBezTo>
                <a:cubicBezTo>
                  <a:pt x="215" y="23"/>
                  <a:pt x="214" y="31"/>
                  <a:pt x="210" y="37"/>
                </a:cubicBezTo>
                <a:cubicBezTo>
                  <a:pt x="211" y="35"/>
                  <a:pt x="214" y="33"/>
                  <a:pt x="212" y="39"/>
                </a:cubicBezTo>
                <a:cubicBezTo>
                  <a:pt x="212" y="39"/>
                  <a:pt x="211" y="41"/>
                  <a:pt x="209" y="42"/>
                </a:cubicBezTo>
                <a:cubicBezTo>
                  <a:pt x="208" y="44"/>
                  <a:pt x="206" y="46"/>
                  <a:pt x="206" y="46"/>
                </a:cubicBezTo>
                <a:cubicBezTo>
                  <a:pt x="202" y="55"/>
                  <a:pt x="207" y="50"/>
                  <a:pt x="205" y="58"/>
                </a:cubicBezTo>
                <a:cubicBezTo>
                  <a:pt x="205" y="58"/>
                  <a:pt x="206" y="57"/>
                  <a:pt x="206" y="56"/>
                </a:cubicBezTo>
                <a:cubicBezTo>
                  <a:pt x="207" y="55"/>
                  <a:pt x="208" y="54"/>
                  <a:pt x="208" y="54"/>
                </a:cubicBezTo>
                <a:cubicBezTo>
                  <a:pt x="208" y="54"/>
                  <a:pt x="209" y="54"/>
                  <a:pt x="208" y="55"/>
                </a:cubicBezTo>
                <a:cubicBezTo>
                  <a:pt x="208" y="55"/>
                  <a:pt x="208" y="56"/>
                  <a:pt x="208" y="57"/>
                </a:cubicBezTo>
                <a:cubicBezTo>
                  <a:pt x="207" y="60"/>
                  <a:pt x="204" y="65"/>
                  <a:pt x="206" y="65"/>
                </a:cubicBezTo>
                <a:cubicBezTo>
                  <a:pt x="206" y="65"/>
                  <a:pt x="206" y="64"/>
                  <a:pt x="206" y="64"/>
                </a:cubicBezTo>
                <a:cubicBezTo>
                  <a:pt x="206" y="65"/>
                  <a:pt x="206" y="66"/>
                  <a:pt x="206" y="68"/>
                </a:cubicBezTo>
                <a:cubicBezTo>
                  <a:pt x="203" y="72"/>
                  <a:pt x="203" y="72"/>
                  <a:pt x="199" y="78"/>
                </a:cubicBezTo>
                <a:cubicBezTo>
                  <a:pt x="196" y="77"/>
                  <a:pt x="200" y="63"/>
                  <a:pt x="196" y="64"/>
                </a:cubicBezTo>
                <a:cubicBezTo>
                  <a:pt x="194" y="69"/>
                  <a:pt x="192" y="76"/>
                  <a:pt x="190" y="82"/>
                </a:cubicBezTo>
                <a:cubicBezTo>
                  <a:pt x="188" y="88"/>
                  <a:pt x="186" y="93"/>
                  <a:pt x="184" y="96"/>
                </a:cubicBezTo>
                <a:cubicBezTo>
                  <a:pt x="182" y="106"/>
                  <a:pt x="184" y="106"/>
                  <a:pt x="187" y="105"/>
                </a:cubicBezTo>
                <a:cubicBezTo>
                  <a:pt x="186" y="109"/>
                  <a:pt x="185" y="111"/>
                  <a:pt x="184" y="113"/>
                </a:cubicBezTo>
                <a:cubicBezTo>
                  <a:pt x="184" y="109"/>
                  <a:pt x="184" y="109"/>
                  <a:pt x="184" y="109"/>
                </a:cubicBezTo>
                <a:cubicBezTo>
                  <a:pt x="181" y="121"/>
                  <a:pt x="181" y="128"/>
                  <a:pt x="177" y="140"/>
                </a:cubicBezTo>
                <a:cubicBezTo>
                  <a:pt x="177" y="143"/>
                  <a:pt x="177" y="144"/>
                  <a:pt x="177" y="144"/>
                </a:cubicBezTo>
                <a:cubicBezTo>
                  <a:pt x="171" y="150"/>
                  <a:pt x="170" y="167"/>
                  <a:pt x="162" y="173"/>
                </a:cubicBezTo>
                <a:cubicBezTo>
                  <a:pt x="157" y="183"/>
                  <a:pt x="159" y="185"/>
                  <a:pt x="155" y="194"/>
                </a:cubicBezTo>
                <a:cubicBezTo>
                  <a:pt x="155" y="193"/>
                  <a:pt x="154" y="190"/>
                  <a:pt x="152" y="194"/>
                </a:cubicBezTo>
                <a:cubicBezTo>
                  <a:pt x="145" y="208"/>
                  <a:pt x="138" y="221"/>
                  <a:pt x="130" y="234"/>
                </a:cubicBezTo>
                <a:cubicBezTo>
                  <a:pt x="129" y="236"/>
                  <a:pt x="129" y="234"/>
                  <a:pt x="129" y="231"/>
                </a:cubicBezTo>
                <a:cubicBezTo>
                  <a:pt x="132" y="228"/>
                  <a:pt x="135" y="216"/>
                  <a:pt x="138" y="215"/>
                </a:cubicBezTo>
                <a:cubicBezTo>
                  <a:pt x="139" y="209"/>
                  <a:pt x="137" y="211"/>
                  <a:pt x="136" y="209"/>
                </a:cubicBezTo>
                <a:cubicBezTo>
                  <a:pt x="139" y="205"/>
                  <a:pt x="143" y="193"/>
                  <a:pt x="145" y="196"/>
                </a:cubicBezTo>
                <a:cubicBezTo>
                  <a:pt x="143" y="199"/>
                  <a:pt x="140" y="206"/>
                  <a:pt x="142" y="206"/>
                </a:cubicBezTo>
                <a:cubicBezTo>
                  <a:pt x="146" y="200"/>
                  <a:pt x="143" y="203"/>
                  <a:pt x="144" y="197"/>
                </a:cubicBezTo>
                <a:cubicBezTo>
                  <a:pt x="145" y="198"/>
                  <a:pt x="147" y="194"/>
                  <a:pt x="148" y="195"/>
                </a:cubicBezTo>
                <a:cubicBezTo>
                  <a:pt x="148" y="192"/>
                  <a:pt x="150" y="188"/>
                  <a:pt x="152" y="184"/>
                </a:cubicBezTo>
                <a:cubicBezTo>
                  <a:pt x="148" y="190"/>
                  <a:pt x="152" y="179"/>
                  <a:pt x="149" y="183"/>
                </a:cubicBezTo>
                <a:cubicBezTo>
                  <a:pt x="149" y="190"/>
                  <a:pt x="149" y="190"/>
                  <a:pt x="149" y="190"/>
                </a:cubicBezTo>
                <a:cubicBezTo>
                  <a:pt x="146" y="198"/>
                  <a:pt x="147" y="191"/>
                  <a:pt x="145" y="194"/>
                </a:cubicBezTo>
                <a:cubicBezTo>
                  <a:pt x="149" y="180"/>
                  <a:pt x="146" y="182"/>
                  <a:pt x="149" y="168"/>
                </a:cubicBezTo>
                <a:cubicBezTo>
                  <a:pt x="150" y="166"/>
                  <a:pt x="152" y="161"/>
                  <a:pt x="153" y="160"/>
                </a:cubicBezTo>
                <a:cubicBezTo>
                  <a:pt x="152" y="164"/>
                  <a:pt x="154" y="164"/>
                  <a:pt x="156" y="162"/>
                </a:cubicBezTo>
                <a:cubicBezTo>
                  <a:pt x="156" y="154"/>
                  <a:pt x="161" y="149"/>
                  <a:pt x="164" y="143"/>
                </a:cubicBezTo>
                <a:cubicBezTo>
                  <a:pt x="161" y="148"/>
                  <a:pt x="161" y="145"/>
                  <a:pt x="161" y="143"/>
                </a:cubicBezTo>
                <a:cubicBezTo>
                  <a:pt x="163" y="129"/>
                  <a:pt x="163" y="138"/>
                  <a:pt x="166" y="133"/>
                </a:cubicBezTo>
                <a:cubicBezTo>
                  <a:pt x="171" y="113"/>
                  <a:pt x="178" y="100"/>
                  <a:pt x="180" y="84"/>
                </a:cubicBezTo>
                <a:cubicBezTo>
                  <a:pt x="176" y="91"/>
                  <a:pt x="176" y="91"/>
                  <a:pt x="176" y="91"/>
                </a:cubicBezTo>
                <a:cubicBezTo>
                  <a:pt x="177" y="94"/>
                  <a:pt x="177" y="94"/>
                  <a:pt x="177" y="94"/>
                </a:cubicBezTo>
                <a:cubicBezTo>
                  <a:pt x="174" y="100"/>
                  <a:pt x="173" y="92"/>
                  <a:pt x="172" y="88"/>
                </a:cubicBezTo>
                <a:cubicBezTo>
                  <a:pt x="173" y="88"/>
                  <a:pt x="175" y="78"/>
                  <a:pt x="175" y="82"/>
                </a:cubicBezTo>
                <a:cubicBezTo>
                  <a:pt x="176" y="72"/>
                  <a:pt x="176" y="72"/>
                  <a:pt x="176" y="72"/>
                </a:cubicBezTo>
                <a:cubicBezTo>
                  <a:pt x="175" y="73"/>
                  <a:pt x="174" y="80"/>
                  <a:pt x="174" y="75"/>
                </a:cubicBezTo>
                <a:cubicBezTo>
                  <a:pt x="175" y="72"/>
                  <a:pt x="178" y="62"/>
                  <a:pt x="178" y="68"/>
                </a:cubicBezTo>
                <a:cubicBezTo>
                  <a:pt x="179" y="63"/>
                  <a:pt x="180" y="57"/>
                  <a:pt x="178" y="58"/>
                </a:cubicBezTo>
                <a:cubicBezTo>
                  <a:pt x="180" y="49"/>
                  <a:pt x="181" y="59"/>
                  <a:pt x="181" y="63"/>
                </a:cubicBezTo>
                <a:cubicBezTo>
                  <a:pt x="183" y="56"/>
                  <a:pt x="184" y="57"/>
                  <a:pt x="185" y="59"/>
                </a:cubicBezTo>
                <a:cubicBezTo>
                  <a:pt x="186" y="50"/>
                  <a:pt x="186" y="50"/>
                  <a:pt x="186" y="50"/>
                </a:cubicBezTo>
                <a:cubicBezTo>
                  <a:pt x="186" y="52"/>
                  <a:pt x="187" y="53"/>
                  <a:pt x="187" y="55"/>
                </a:cubicBezTo>
                <a:cubicBezTo>
                  <a:pt x="189" y="50"/>
                  <a:pt x="188" y="45"/>
                  <a:pt x="190" y="41"/>
                </a:cubicBezTo>
                <a:cubicBezTo>
                  <a:pt x="146" y="30"/>
                  <a:pt x="146" y="30"/>
                  <a:pt x="146" y="30"/>
                </a:cubicBezTo>
                <a:cubicBezTo>
                  <a:pt x="145" y="30"/>
                  <a:pt x="145" y="31"/>
                  <a:pt x="144" y="32"/>
                </a:cubicBezTo>
                <a:cubicBezTo>
                  <a:pt x="145" y="34"/>
                  <a:pt x="145" y="34"/>
                  <a:pt x="145" y="34"/>
                </a:cubicBezTo>
                <a:cubicBezTo>
                  <a:pt x="137" y="49"/>
                  <a:pt x="137" y="47"/>
                  <a:pt x="130" y="62"/>
                </a:cubicBezTo>
                <a:cubicBezTo>
                  <a:pt x="133" y="60"/>
                  <a:pt x="133" y="60"/>
                  <a:pt x="133" y="60"/>
                </a:cubicBezTo>
                <a:cubicBezTo>
                  <a:pt x="130" y="71"/>
                  <a:pt x="127" y="67"/>
                  <a:pt x="122" y="82"/>
                </a:cubicBezTo>
                <a:cubicBezTo>
                  <a:pt x="119" y="90"/>
                  <a:pt x="117" y="96"/>
                  <a:pt x="119" y="95"/>
                </a:cubicBezTo>
                <a:cubicBezTo>
                  <a:pt x="118" y="101"/>
                  <a:pt x="116" y="101"/>
                  <a:pt x="115" y="103"/>
                </a:cubicBezTo>
                <a:cubicBezTo>
                  <a:pt x="114" y="107"/>
                  <a:pt x="113" y="116"/>
                  <a:pt x="109" y="121"/>
                </a:cubicBezTo>
                <a:cubicBezTo>
                  <a:pt x="110" y="117"/>
                  <a:pt x="111" y="114"/>
                  <a:pt x="112" y="110"/>
                </a:cubicBezTo>
                <a:cubicBezTo>
                  <a:pt x="110" y="110"/>
                  <a:pt x="106" y="122"/>
                  <a:pt x="102" y="128"/>
                </a:cubicBezTo>
                <a:cubicBezTo>
                  <a:pt x="101" y="133"/>
                  <a:pt x="98" y="147"/>
                  <a:pt x="96" y="156"/>
                </a:cubicBezTo>
                <a:cubicBezTo>
                  <a:pt x="100" y="153"/>
                  <a:pt x="102" y="155"/>
                  <a:pt x="100" y="163"/>
                </a:cubicBezTo>
                <a:cubicBezTo>
                  <a:pt x="99" y="161"/>
                  <a:pt x="95" y="172"/>
                  <a:pt x="92" y="176"/>
                </a:cubicBezTo>
                <a:cubicBezTo>
                  <a:pt x="92" y="173"/>
                  <a:pt x="84" y="186"/>
                  <a:pt x="88" y="175"/>
                </a:cubicBezTo>
                <a:cubicBezTo>
                  <a:pt x="90" y="173"/>
                  <a:pt x="92" y="172"/>
                  <a:pt x="93" y="168"/>
                </a:cubicBezTo>
                <a:cubicBezTo>
                  <a:pt x="91" y="170"/>
                  <a:pt x="87" y="175"/>
                  <a:pt x="83" y="182"/>
                </a:cubicBezTo>
                <a:cubicBezTo>
                  <a:pt x="82" y="181"/>
                  <a:pt x="83" y="177"/>
                  <a:pt x="84" y="174"/>
                </a:cubicBezTo>
                <a:cubicBezTo>
                  <a:pt x="84" y="176"/>
                  <a:pt x="85" y="175"/>
                  <a:pt x="86" y="175"/>
                </a:cubicBezTo>
                <a:cubicBezTo>
                  <a:pt x="89" y="162"/>
                  <a:pt x="82" y="176"/>
                  <a:pt x="81" y="174"/>
                </a:cubicBezTo>
                <a:cubicBezTo>
                  <a:pt x="80" y="177"/>
                  <a:pt x="76" y="184"/>
                  <a:pt x="79" y="181"/>
                </a:cubicBezTo>
                <a:cubicBezTo>
                  <a:pt x="73" y="187"/>
                  <a:pt x="73" y="202"/>
                  <a:pt x="67" y="208"/>
                </a:cubicBezTo>
                <a:cubicBezTo>
                  <a:pt x="67" y="208"/>
                  <a:pt x="70" y="204"/>
                  <a:pt x="69" y="210"/>
                </a:cubicBezTo>
                <a:cubicBezTo>
                  <a:pt x="66" y="217"/>
                  <a:pt x="65" y="216"/>
                  <a:pt x="63" y="219"/>
                </a:cubicBezTo>
                <a:cubicBezTo>
                  <a:pt x="63" y="221"/>
                  <a:pt x="59" y="232"/>
                  <a:pt x="59" y="231"/>
                </a:cubicBezTo>
                <a:cubicBezTo>
                  <a:pt x="58" y="236"/>
                  <a:pt x="65" y="227"/>
                  <a:pt x="63" y="234"/>
                </a:cubicBezTo>
                <a:cubicBezTo>
                  <a:pt x="64" y="240"/>
                  <a:pt x="59" y="245"/>
                  <a:pt x="58" y="251"/>
                </a:cubicBezTo>
                <a:cubicBezTo>
                  <a:pt x="54" y="257"/>
                  <a:pt x="59" y="244"/>
                  <a:pt x="60" y="241"/>
                </a:cubicBezTo>
                <a:cubicBezTo>
                  <a:pt x="53" y="260"/>
                  <a:pt x="53" y="260"/>
                  <a:pt x="53" y="260"/>
                </a:cubicBezTo>
                <a:cubicBezTo>
                  <a:pt x="50" y="265"/>
                  <a:pt x="52" y="257"/>
                  <a:pt x="55" y="251"/>
                </a:cubicBezTo>
                <a:cubicBezTo>
                  <a:pt x="50" y="258"/>
                  <a:pt x="48" y="268"/>
                  <a:pt x="49" y="271"/>
                </a:cubicBezTo>
                <a:cubicBezTo>
                  <a:pt x="48" y="274"/>
                  <a:pt x="47" y="276"/>
                  <a:pt x="47" y="277"/>
                </a:cubicBezTo>
                <a:cubicBezTo>
                  <a:pt x="46" y="278"/>
                  <a:pt x="46" y="279"/>
                  <a:pt x="46" y="280"/>
                </a:cubicBezTo>
                <a:cubicBezTo>
                  <a:pt x="45" y="281"/>
                  <a:pt x="45" y="283"/>
                  <a:pt x="44" y="284"/>
                </a:cubicBezTo>
                <a:cubicBezTo>
                  <a:pt x="45" y="282"/>
                  <a:pt x="44" y="281"/>
                  <a:pt x="44" y="280"/>
                </a:cubicBezTo>
                <a:cubicBezTo>
                  <a:pt x="44" y="280"/>
                  <a:pt x="44" y="279"/>
                  <a:pt x="43" y="278"/>
                </a:cubicBezTo>
                <a:cubicBezTo>
                  <a:pt x="43" y="276"/>
                  <a:pt x="42" y="274"/>
                  <a:pt x="43" y="270"/>
                </a:cubicBezTo>
                <a:cubicBezTo>
                  <a:pt x="48" y="259"/>
                  <a:pt x="44" y="275"/>
                  <a:pt x="48" y="265"/>
                </a:cubicBezTo>
                <a:cubicBezTo>
                  <a:pt x="47" y="264"/>
                  <a:pt x="47" y="264"/>
                  <a:pt x="47" y="264"/>
                </a:cubicBezTo>
                <a:cubicBezTo>
                  <a:pt x="49" y="260"/>
                  <a:pt x="49" y="256"/>
                  <a:pt x="51" y="252"/>
                </a:cubicBezTo>
                <a:cubicBezTo>
                  <a:pt x="52" y="250"/>
                  <a:pt x="51" y="253"/>
                  <a:pt x="51" y="254"/>
                </a:cubicBezTo>
                <a:cubicBezTo>
                  <a:pt x="54" y="246"/>
                  <a:pt x="57" y="240"/>
                  <a:pt x="57" y="234"/>
                </a:cubicBezTo>
                <a:cubicBezTo>
                  <a:pt x="54" y="239"/>
                  <a:pt x="52" y="246"/>
                  <a:pt x="50" y="251"/>
                </a:cubicBezTo>
                <a:cubicBezTo>
                  <a:pt x="48" y="257"/>
                  <a:pt x="46" y="263"/>
                  <a:pt x="44" y="265"/>
                </a:cubicBezTo>
                <a:cubicBezTo>
                  <a:pt x="44" y="265"/>
                  <a:pt x="42" y="271"/>
                  <a:pt x="41" y="277"/>
                </a:cubicBezTo>
                <a:cubicBezTo>
                  <a:pt x="41" y="278"/>
                  <a:pt x="41" y="280"/>
                  <a:pt x="40" y="281"/>
                </a:cubicBezTo>
                <a:cubicBezTo>
                  <a:pt x="40" y="284"/>
                  <a:pt x="39" y="286"/>
                  <a:pt x="39" y="288"/>
                </a:cubicBezTo>
                <a:cubicBezTo>
                  <a:pt x="39" y="292"/>
                  <a:pt x="38" y="294"/>
                  <a:pt x="38" y="294"/>
                </a:cubicBezTo>
                <a:cubicBezTo>
                  <a:pt x="39" y="294"/>
                  <a:pt x="40" y="291"/>
                  <a:pt x="41" y="289"/>
                </a:cubicBezTo>
                <a:cubicBezTo>
                  <a:pt x="42" y="287"/>
                  <a:pt x="43" y="287"/>
                  <a:pt x="43" y="292"/>
                </a:cubicBezTo>
                <a:cubicBezTo>
                  <a:pt x="41" y="294"/>
                  <a:pt x="39" y="298"/>
                  <a:pt x="38" y="303"/>
                </a:cubicBezTo>
                <a:cubicBezTo>
                  <a:pt x="37" y="306"/>
                  <a:pt x="37" y="309"/>
                  <a:pt x="37" y="312"/>
                </a:cubicBezTo>
                <a:cubicBezTo>
                  <a:pt x="37" y="315"/>
                  <a:pt x="36" y="319"/>
                  <a:pt x="37" y="322"/>
                </a:cubicBezTo>
                <a:cubicBezTo>
                  <a:pt x="38" y="319"/>
                  <a:pt x="39" y="324"/>
                  <a:pt x="40" y="328"/>
                </a:cubicBezTo>
                <a:cubicBezTo>
                  <a:pt x="40" y="330"/>
                  <a:pt x="41" y="332"/>
                  <a:pt x="42" y="333"/>
                </a:cubicBezTo>
                <a:cubicBezTo>
                  <a:pt x="42" y="334"/>
                  <a:pt x="43" y="334"/>
                  <a:pt x="43" y="333"/>
                </a:cubicBezTo>
                <a:cubicBezTo>
                  <a:pt x="40" y="328"/>
                  <a:pt x="42" y="324"/>
                  <a:pt x="42" y="323"/>
                </a:cubicBezTo>
                <a:cubicBezTo>
                  <a:pt x="43" y="329"/>
                  <a:pt x="44" y="328"/>
                  <a:pt x="44" y="328"/>
                </a:cubicBezTo>
                <a:cubicBezTo>
                  <a:pt x="45" y="327"/>
                  <a:pt x="45" y="326"/>
                  <a:pt x="46" y="329"/>
                </a:cubicBezTo>
                <a:cubicBezTo>
                  <a:pt x="47" y="334"/>
                  <a:pt x="47" y="336"/>
                  <a:pt x="47" y="337"/>
                </a:cubicBezTo>
                <a:cubicBezTo>
                  <a:pt x="46" y="339"/>
                  <a:pt x="45" y="340"/>
                  <a:pt x="43" y="341"/>
                </a:cubicBezTo>
                <a:cubicBezTo>
                  <a:pt x="42" y="339"/>
                  <a:pt x="41" y="337"/>
                  <a:pt x="40" y="335"/>
                </a:cubicBezTo>
                <a:cubicBezTo>
                  <a:pt x="39" y="333"/>
                  <a:pt x="38" y="330"/>
                  <a:pt x="38" y="327"/>
                </a:cubicBezTo>
                <a:cubicBezTo>
                  <a:pt x="37" y="328"/>
                  <a:pt x="38" y="331"/>
                  <a:pt x="39" y="334"/>
                </a:cubicBezTo>
                <a:cubicBezTo>
                  <a:pt x="39" y="338"/>
                  <a:pt x="40" y="341"/>
                  <a:pt x="41" y="344"/>
                </a:cubicBezTo>
                <a:cubicBezTo>
                  <a:pt x="35" y="348"/>
                  <a:pt x="30" y="351"/>
                  <a:pt x="24" y="352"/>
                </a:cubicBezTo>
                <a:cubicBezTo>
                  <a:pt x="21" y="346"/>
                  <a:pt x="19" y="339"/>
                  <a:pt x="18" y="333"/>
                </a:cubicBezTo>
                <a:cubicBezTo>
                  <a:pt x="18" y="333"/>
                  <a:pt x="21" y="338"/>
                  <a:pt x="21" y="338"/>
                </a:cubicBezTo>
                <a:cubicBezTo>
                  <a:pt x="20" y="336"/>
                  <a:pt x="19" y="333"/>
                  <a:pt x="18" y="330"/>
                </a:cubicBezTo>
                <a:cubicBezTo>
                  <a:pt x="18" y="328"/>
                  <a:pt x="18" y="325"/>
                  <a:pt x="17" y="323"/>
                </a:cubicBezTo>
                <a:cubicBezTo>
                  <a:pt x="18" y="324"/>
                  <a:pt x="18" y="324"/>
                  <a:pt x="18" y="324"/>
                </a:cubicBezTo>
                <a:cubicBezTo>
                  <a:pt x="18" y="319"/>
                  <a:pt x="17" y="316"/>
                  <a:pt x="16" y="313"/>
                </a:cubicBezTo>
                <a:cubicBezTo>
                  <a:pt x="15" y="310"/>
                  <a:pt x="14" y="308"/>
                  <a:pt x="16" y="304"/>
                </a:cubicBezTo>
                <a:cubicBezTo>
                  <a:pt x="16" y="305"/>
                  <a:pt x="16" y="305"/>
                  <a:pt x="16" y="305"/>
                </a:cubicBezTo>
                <a:cubicBezTo>
                  <a:pt x="15" y="292"/>
                  <a:pt x="19" y="285"/>
                  <a:pt x="19" y="273"/>
                </a:cubicBezTo>
                <a:cubicBezTo>
                  <a:pt x="21" y="263"/>
                  <a:pt x="23" y="264"/>
                  <a:pt x="25" y="258"/>
                </a:cubicBezTo>
                <a:cubicBezTo>
                  <a:pt x="27" y="253"/>
                  <a:pt x="26" y="250"/>
                  <a:pt x="26" y="249"/>
                </a:cubicBezTo>
                <a:cubicBezTo>
                  <a:pt x="25" y="252"/>
                  <a:pt x="25" y="252"/>
                  <a:pt x="25" y="252"/>
                </a:cubicBezTo>
                <a:cubicBezTo>
                  <a:pt x="24" y="253"/>
                  <a:pt x="24" y="252"/>
                  <a:pt x="24" y="249"/>
                </a:cubicBezTo>
                <a:cubicBezTo>
                  <a:pt x="25" y="247"/>
                  <a:pt x="26" y="244"/>
                  <a:pt x="26" y="242"/>
                </a:cubicBezTo>
                <a:cubicBezTo>
                  <a:pt x="24" y="243"/>
                  <a:pt x="23" y="243"/>
                  <a:pt x="21" y="244"/>
                </a:cubicBezTo>
                <a:cubicBezTo>
                  <a:pt x="19" y="244"/>
                  <a:pt x="16" y="246"/>
                  <a:pt x="13" y="252"/>
                </a:cubicBezTo>
                <a:cubicBezTo>
                  <a:pt x="12" y="261"/>
                  <a:pt x="7" y="260"/>
                  <a:pt x="6" y="270"/>
                </a:cubicBezTo>
                <a:cubicBezTo>
                  <a:pt x="8" y="276"/>
                  <a:pt x="1" y="284"/>
                  <a:pt x="4" y="294"/>
                </a:cubicBezTo>
                <a:cubicBezTo>
                  <a:pt x="2" y="289"/>
                  <a:pt x="3" y="305"/>
                  <a:pt x="0" y="297"/>
                </a:cubicBezTo>
                <a:cubicBezTo>
                  <a:pt x="0" y="299"/>
                  <a:pt x="0" y="304"/>
                  <a:pt x="1" y="309"/>
                </a:cubicBezTo>
                <a:cubicBezTo>
                  <a:pt x="2" y="312"/>
                  <a:pt x="2" y="315"/>
                  <a:pt x="2" y="317"/>
                </a:cubicBezTo>
                <a:cubicBezTo>
                  <a:pt x="3" y="320"/>
                  <a:pt x="3" y="322"/>
                  <a:pt x="3" y="324"/>
                </a:cubicBezTo>
                <a:cubicBezTo>
                  <a:pt x="2" y="323"/>
                  <a:pt x="1" y="323"/>
                  <a:pt x="1" y="322"/>
                </a:cubicBezTo>
                <a:cubicBezTo>
                  <a:pt x="2" y="324"/>
                  <a:pt x="2" y="326"/>
                  <a:pt x="2" y="327"/>
                </a:cubicBezTo>
                <a:cubicBezTo>
                  <a:pt x="2" y="328"/>
                  <a:pt x="2" y="328"/>
                  <a:pt x="2" y="329"/>
                </a:cubicBezTo>
                <a:cubicBezTo>
                  <a:pt x="2" y="330"/>
                  <a:pt x="2" y="330"/>
                  <a:pt x="2" y="331"/>
                </a:cubicBezTo>
                <a:cubicBezTo>
                  <a:pt x="2" y="333"/>
                  <a:pt x="2" y="334"/>
                  <a:pt x="3" y="340"/>
                </a:cubicBezTo>
                <a:cubicBezTo>
                  <a:pt x="5" y="338"/>
                  <a:pt x="5" y="338"/>
                  <a:pt x="5" y="338"/>
                </a:cubicBezTo>
                <a:cubicBezTo>
                  <a:pt x="7" y="341"/>
                  <a:pt x="6" y="343"/>
                  <a:pt x="7" y="346"/>
                </a:cubicBezTo>
                <a:cubicBezTo>
                  <a:pt x="6" y="344"/>
                  <a:pt x="6" y="338"/>
                  <a:pt x="8" y="340"/>
                </a:cubicBezTo>
                <a:cubicBezTo>
                  <a:pt x="9" y="344"/>
                  <a:pt x="11" y="346"/>
                  <a:pt x="12" y="351"/>
                </a:cubicBezTo>
                <a:cubicBezTo>
                  <a:pt x="12" y="351"/>
                  <a:pt x="10" y="349"/>
                  <a:pt x="9" y="347"/>
                </a:cubicBezTo>
                <a:cubicBezTo>
                  <a:pt x="9" y="347"/>
                  <a:pt x="10" y="349"/>
                  <a:pt x="11" y="352"/>
                </a:cubicBezTo>
                <a:cubicBezTo>
                  <a:pt x="11" y="355"/>
                  <a:pt x="12" y="357"/>
                  <a:pt x="12" y="358"/>
                </a:cubicBezTo>
                <a:cubicBezTo>
                  <a:pt x="10" y="356"/>
                  <a:pt x="9" y="351"/>
                  <a:pt x="6" y="349"/>
                </a:cubicBezTo>
                <a:cubicBezTo>
                  <a:pt x="8" y="356"/>
                  <a:pt x="8" y="357"/>
                  <a:pt x="8" y="356"/>
                </a:cubicBezTo>
                <a:cubicBezTo>
                  <a:pt x="8" y="356"/>
                  <a:pt x="7" y="355"/>
                  <a:pt x="7" y="359"/>
                </a:cubicBezTo>
                <a:cubicBezTo>
                  <a:pt x="8" y="355"/>
                  <a:pt x="12" y="368"/>
                  <a:pt x="15" y="375"/>
                </a:cubicBezTo>
                <a:cubicBezTo>
                  <a:pt x="16" y="375"/>
                  <a:pt x="16" y="375"/>
                  <a:pt x="17" y="375"/>
                </a:cubicBezTo>
                <a:cubicBezTo>
                  <a:pt x="17" y="376"/>
                  <a:pt x="16" y="376"/>
                  <a:pt x="15" y="376"/>
                </a:cubicBezTo>
                <a:cubicBezTo>
                  <a:pt x="14" y="374"/>
                  <a:pt x="13" y="372"/>
                  <a:pt x="13" y="371"/>
                </a:cubicBezTo>
                <a:cubicBezTo>
                  <a:pt x="13" y="374"/>
                  <a:pt x="14" y="376"/>
                  <a:pt x="14" y="379"/>
                </a:cubicBezTo>
                <a:cubicBezTo>
                  <a:pt x="15" y="379"/>
                  <a:pt x="16" y="379"/>
                  <a:pt x="17" y="378"/>
                </a:cubicBezTo>
                <a:cubicBezTo>
                  <a:pt x="19" y="378"/>
                  <a:pt x="20" y="377"/>
                  <a:pt x="22" y="376"/>
                </a:cubicBezTo>
                <a:cubicBezTo>
                  <a:pt x="24" y="375"/>
                  <a:pt x="27" y="373"/>
                  <a:pt x="29" y="372"/>
                </a:cubicBezTo>
                <a:cubicBezTo>
                  <a:pt x="35" y="368"/>
                  <a:pt x="40" y="365"/>
                  <a:pt x="47" y="359"/>
                </a:cubicBezTo>
                <a:cubicBezTo>
                  <a:pt x="47" y="360"/>
                  <a:pt x="45" y="362"/>
                  <a:pt x="44" y="363"/>
                </a:cubicBezTo>
                <a:cubicBezTo>
                  <a:pt x="46" y="361"/>
                  <a:pt x="48" y="360"/>
                  <a:pt x="50" y="358"/>
                </a:cubicBezTo>
                <a:cubicBezTo>
                  <a:pt x="51" y="357"/>
                  <a:pt x="53" y="356"/>
                  <a:pt x="55" y="355"/>
                </a:cubicBezTo>
                <a:cubicBezTo>
                  <a:pt x="56" y="354"/>
                  <a:pt x="56" y="353"/>
                  <a:pt x="57" y="352"/>
                </a:cubicBezTo>
                <a:cubicBezTo>
                  <a:pt x="61" y="352"/>
                  <a:pt x="64" y="352"/>
                  <a:pt x="67" y="352"/>
                </a:cubicBezTo>
                <a:cubicBezTo>
                  <a:pt x="74" y="350"/>
                  <a:pt x="80" y="347"/>
                  <a:pt x="87" y="343"/>
                </a:cubicBezTo>
                <a:cubicBezTo>
                  <a:pt x="85" y="346"/>
                  <a:pt x="78" y="351"/>
                  <a:pt x="71" y="353"/>
                </a:cubicBezTo>
                <a:cubicBezTo>
                  <a:pt x="65" y="355"/>
                  <a:pt x="58" y="355"/>
                  <a:pt x="60" y="357"/>
                </a:cubicBezTo>
                <a:cubicBezTo>
                  <a:pt x="65" y="357"/>
                  <a:pt x="68" y="356"/>
                  <a:pt x="70" y="356"/>
                </a:cubicBezTo>
                <a:cubicBezTo>
                  <a:pt x="72" y="355"/>
                  <a:pt x="74" y="354"/>
                  <a:pt x="78" y="353"/>
                </a:cubicBezTo>
                <a:cubicBezTo>
                  <a:pt x="81" y="353"/>
                  <a:pt x="86" y="351"/>
                  <a:pt x="92" y="347"/>
                </a:cubicBezTo>
                <a:cubicBezTo>
                  <a:pt x="95" y="345"/>
                  <a:pt x="98" y="342"/>
                  <a:pt x="102" y="339"/>
                </a:cubicBezTo>
                <a:cubicBezTo>
                  <a:pt x="104" y="335"/>
                  <a:pt x="107" y="332"/>
                  <a:pt x="109" y="329"/>
                </a:cubicBezTo>
                <a:cubicBezTo>
                  <a:pt x="104" y="333"/>
                  <a:pt x="104" y="333"/>
                  <a:pt x="104" y="333"/>
                </a:cubicBezTo>
                <a:cubicBezTo>
                  <a:pt x="108" y="327"/>
                  <a:pt x="115" y="320"/>
                  <a:pt x="120" y="314"/>
                </a:cubicBezTo>
                <a:cubicBezTo>
                  <a:pt x="119" y="316"/>
                  <a:pt x="119" y="316"/>
                  <a:pt x="119" y="316"/>
                </a:cubicBezTo>
                <a:cubicBezTo>
                  <a:pt x="123" y="310"/>
                  <a:pt x="123" y="310"/>
                  <a:pt x="123" y="310"/>
                </a:cubicBezTo>
                <a:cubicBezTo>
                  <a:pt x="124" y="309"/>
                  <a:pt x="124" y="310"/>
                  <a:pt x="124" y="310"/>
                </a:cubicBezTo>
                <a:cubicBezTo>
                  <a:pt x="126" y="305"/>
                  <a:pt x="134" y="296"/>
                  <a:pt x="139" y="287"/>
                </a:cubicBezTo>
                <a:cubicBezTo>
                  <a:pt x="137" y="287"/>
                  <a:pt x="133" y="295"/>
                  <a:pt x="131" y="299"/>
                </a:cubicBezTo>
                <a:cubicBezTo>
                  <a:pt x="130" y="299"/>
                  <a:pt x="124" y="306"/>
                  <a:pt x="125" y="302"/>
                </a:cubicBezTo>
                <a:cubicBezTo>
                  <a:pt x="129" y="297"/>
                  <a:pt x="131" y="293"/>
                  <a:pt x="134" y="289"/>
                </a:cubicBezTo>
                <a:cubicBezTo>
                  <a:pt x="136" y="284"/>
                  <a:pt x="139" y="279"/>
                  <a:pt x="142" y="274"/>
                </a:cubicBezTo>
                <a:cubicBezTo>
                  <a:pt x="139" y="277"/>
                  <a:pt x="139" y="277"/>
                  <a:pt x="139" y="277"/>
                </a:cubicBezTo>
                <a:cubicBezTo>
                  <a:pt x="141" y="273"/>
                  <a:pt x="144" y="269"/>
                  <a:pt x="148" y="263"/>
                </a:cubicBezTo>
                <a:cubicBezTo>
                  <a:pt x="155" y="255"/>
                  <a:pt x="145" y="272"/>
                  <a:pt x="150" y="266"/>
                </a:cubicBezTo>
                <a:cubicBezTo>
                  <a:pt x="149" y="271"/>
                  <a:pt x="143" y="276"/>
                  <a:pt x="144" y="279"/>
                </a:cubicBezTo>
                <a:cubicBezTo>
                  <a:pt x="151" y="274"/>
                  <a:pt x="151" y="274"/>
                  <a:pt x="151" y="274"/>
                </a:cubicBezTo>
                <a:cubicBezTo>
                  <a:pt x="153" y="268"/>
                  <a:pt x="158" y="264"/>
                  <a:pt x="160" y="260"/>
                </a:cubicBezTo>
                <a:cubicBezTo>
                  <a:pt x="157" y="263"/>
                  <a:pt x="157" y="263"/>
                  <a:pt x="157" y="263"/>
                </a:cubicBezTo>
                <a:cubicBezTo>
                  <a:pt x="155" y="262"/>
                  <a:pt x="159" y="259"/>
                  <a:pt x="160" y="257"/>
                </a:cubicBezTo>
                <a:cubicBezTo>
                  <a:pt x="156" y="258"/>
                  <a:pt x="156" y="258"/>
                  <a:pt x="156" y="258"/>
                </a:cubicBezTo>
                <a:cubicBezTo>
                  <a:pt x="152" y="264"/>
                  <a:pt x="152" y="268"/>
                  <a:pt x="148" y="272"/>
                </a:cubicBezTo>
                <a:cubicBezTo>
                  <a:pt x="154" y="262"/>
                  <a:pt x="150" y="263"/>
                  <a:pt x="158" y="251"/>
                </a:cubicBezTo>
                <a:cubicBezTo>
                  <a:pt x="159" y="251"/>
                  <a:pt x="156" y="253"/>
                  <a:pt x="156" y="255"/>
                </a:cubicBezTo>
                <a:cubicBezTo>
                  <a:pt x="159" y="252"/>
                  <a:pt x="160" y="249"/>
                  <a:pt x="162" y="245"/>
                </a:cubicBezTo>
                <a:cubicBezTo>
                  <a:pt x="162" y="246"/>
                  <a:pt x="162" y="247"/>
                  <a:pt x="162" y="248"/>
                </a:cubicBezTo>
                <a:cubicBezTo>
                  <a:pt x="164" y="247"/>
                  <a:pt x="163" y="258"/>
                  <a:pt x="166" y="256"/>
                </a:cubicBezTo>
                <a:cubicBezTo>
                  <a:pt x="166" y="254"/>
                  <a:pt x="166" y="252"/>
                  <a:pt x="166" y="251"/>
                </a:cubicBezTo>
                <a:cubicBezTo>
                  <a:pt x="166" y="250"/>
                  <a:pt x="166" y="249"/>
                  <a:pt x="166" y="248"/>
                </a:cubicBezTo>
                <a:cubicBezTo>
                  <a:pt x="165" y="246"/>
                  <a:pt x="165" y="246"/>
                  <a:pt x="165" y="246"/>
                </a:cubicBezTo>
                <a:cubicBezTo>
                  <a:pt x="165" y="245"/>
                  <a:pt x="165" y="244"/>
                  <a:pt x="165" y="242"/>
                </a:cubicBezTo>
                <a:cubicBezTo>
                  <a:pt x="165" y="242"/>
                  <a:pt x="165" y="242"/>
                  <a:pt x="165" y="242"/>
                </a:cubicBezTo>
                <a:cubicBezTo>
                  <a:pt x="167" y="239"/>
                  <a:pt x="167" y="241"/>
                  <a:pt x="168" y="239"/>
                </a:cubicBezTo>
                <a:cubicBezTo>
                  <a:pt x="171" y="235"/>
                  <a:pt x="165" y="239"/>
                  <a:pt x="170" y="233"/>
                </a:cubicBezTo>
                <a:cubicBezTo>
                  <a:pt x="171" y="232"/>
                  <a:pt x="173" y="230"/>
                  <a:pt x="173" y="231"/>
                </a:cubicBezTo>
                <a:cubicBezTo>
                  <a:pt x="175" y="227"/>
                  <a:pt x="175" y="226"/>
                  <a:pt x="175" y="225"/>
                </a:cubicBezTo>
                <a:cubicBezTo>
                  <a:pt x="176" y="234"/>
                  <a:pt x="176" y="234"/>
                  <a:pt x="176" y="234"/>
                </a:cubicBezTo>
                <a:cubicBezTo>
                  <a:pt x="175" y="238"/>
                  <a:pt x="174" y="239"/>
                  <a:pt x="173" y="236"/>
                </a:cubicBezTo>
                <a:cubicBezTo>
                  <a:pt x="172" y="240"/>
                  <a:pt x="173" y="246"/>
                  <a:pt x="173" y="250"/>
                </a:cubicBezTo>
                <a:cubicBezTo>
                  <a:pt x="173" y="254"/>
                  <a:pt x="174" y="257"/>
                  <a:pt x="172" y="257"/>
                </a:cubicBezTo>
                <a:cubicBezTo>
                  <a:pt x="173" y="262"/>
                  <a:pt x="174" y="261"/>
                  <a:pt x="174" y="259"/>
                </a:cubicBezTo>
                <a:cubicBezTo>
                  <a:pt x="174" y="256"/>
                  <a:pt x="174" y="253"/>
                  <a:pt x="174" y="253"/>
                </a:cubicBezTo>
                <a:cubicBezTo>
                  <a:pt x="175" y="253"/>
                  <a:pt x="175" y="253"/>
                  <a:pt x="175" y="253"/>
                </a:cubicBezTo>
                <a:cubicBezTo>
                  <a:pt x="175" y="253"/>
                  <a:pt x="174" y="251"/>
                  <a:pt x="174" y="249"/>
                </a:cubicBezTo>
                <a:cubicBezTo>
                  <a:pt x="174" y="247"/>
                  <a:pt x="174" y="246"/>
                  <a:pt x="174" y="245"/>
                </a:cubicBezTo>
                <a:cubicBezTo>
                  <a:pt x="174" y="244"/>
                  <a:pt x="174" y="244"/>
                  <a:pt x="174" y="244"/>
                </a:cubicBezTo>
                <a:cubicBezTo>
                  <a:pt x="175" y="243"/>
                  <a:pt x="175" y="246"/>
                  <a:pt x="175" y="249"/>
                </a:cubicBezTo>
                <a:cubicBezTo>
                  <a:pt x="175" y="252"/>
                  <a:pt x="175" y="255"/>
                  <a:pt x="177" y="255"/>
                </a:cubicBezTo>
                <a:cubicBezTo>
                  <a:pt x="180" y="255"/>
                  <a:pt x="180" y="257"/>
                  <a:pt x="180" y="261"/>
                </a:cubicBezTo>
                <a:cubicBezTo>
                  <a:pt x="179" y="265"/>
                  <a:pt x="180" y="271"/>
                  <a:pt x="182" y="273"/>
                </a:cubicBezTo>
                <a:cubicBezTo>
                  <a:pt x="182" y="273"/>
                  <a:pt x="180" y="273"/>
                  <a:pt x="179" y="273"/>
                </a:cubicBezTo>
                <a:cubicBezTo>
                  <a:pt x="177" y="272"/>
                  <a:pt x="175" y="271"/>
                  <a:pt x="175" y="271"/>
                </a:cubicBezTo>
                <a:cubicBezTo>
                  <a:pt x="175" y="271"/>
                  <a:pt x="176" y="271"/>
                  <a:pt x="176" y="272"/>
                </a:cubicBezTo>
                <a:cubicBezTo>
                  <a:pt x="176" y="272"/>
                  <a:pt x="177" y="273"/>
                  <a:pt x="177" y="274"/>
                </a:cubicBezTo>
                <a:cubicBezTo>
                  <a:pt x="178" y="275"/>
                  <a:pt x="178" y="275"/>
                  <a:pt x="179" y="276"/>
                </a:cubicBezTo>
                <a:cubicBezTo>
                  <a:pt x="179" y="276"/>
                  <a:pt x="179" y="277"/>
                  <a:pt x="179" y="277"/>
                </a:cubicBezTo>
                <a:cubicBezTo>
                  <a:pt x="178" y="276"/>
                  <a:pt x="178" y="276"/>
                  <a:pt x="177" y="276"/>
                </a:cubicBezTo>
                <a:cubicBezTo>
                  <a:pt x="176" y="276"/>
                  <a:pt x="176" y="276"/>
                  <a:pt x="175" y="275"/>
                </a:cubicBezTo>
                <a:cubicBezTo>
                  <a:pt x="174" y="275"/>
                  <a:pt x="172" y="274"/>
                  <a:pt x="170" y="271"/>
                </a:cubicBezTo>
                <a:cubicBezTo>
                  <a:pt x="172" y="277"/>
                  <a:pt x="176" y="284"/>
                  <a:pt x="180" y="289"/>
                </a:cubicBezTo>
                <a:cubicBezTo>
                  <a:pt x="182" y="290"/>
                  <a:pt x="183" y="291"/>
                  <a:pt x="184" y="292"/>
                </a:cubicBezTo>
                <a:cubicBezTo>
                  <a:pt x="185" y="293"/>
                  <a:pt x="187" y="294"/>
                  <a:pt x="188" y="295"/>
                </a:cubicBezTo>
                <a:cubicBezTo>
                  <a:pt x="189" y="296"/>
                  <a:pt x="190" y="296"/>
                  <a:pt x="191" y="297"/>
                </a:cubicBezTo>
                <a:cubicBezTo>
                  <a:pt x="192" y="297"/>
                  <a:pt x="192" y="297"/>
                  <a:pt x="192" y="297"/>
                </a:cubicBezTo>
                <a:cubicBezTo>
                  <a:pt x="192" y="297"/>
                  <a:pt x="192" y="297"/>
                  <a:pt x="192" y="297"/>
                </a:cubicBezTo>
                <a:cubicBezTo>
                  <a:pt x="193" y="297"/>
                  <a:pt x="193" y="297"/>
                  <a:pt x="193" y="297"/>
                </a:cubicBezTo>
                <a:cubicBezTo>
                  <a:pt x="193" y="296"/>
                  <a:pt x="193" y="296"/>
                  <a:pt x="194" y="296"/>
                </a:cubicBezTo>
                <a:cubicBezTo>
                  <a:pt x="195" y="296"/>
                  <a:pt x="196" y="298"/>
                  <a:pt x="196" y="300"/>
                </a:cubicBezTo>
                <a:cubicBezTo>
                  <a:pt x="196" y="300"/>
                  <a:pt x="197" y="300"/>
                  <a:pt x="198" y="299"/>
                </a:cubicBezTo>
                <a:cubicBezTo>
                  <a:pt x="201" y="293"/>
                  <a:pt x="204" y="290"/>
                  <a:pt x="208" y="287"/>
                </a:cubicBezTo>
                <a:cubicBezTo>
                  <a:pt x="211" y="283"/>
                  <a:pt x="215" y="280"/>
                  <a:pt x="218" y="275"/>
                </a:cubicBezTo>
                <a:cubicBezTo>
                  <a:pt x="222" y="269"/>
                  <a:pt x="220" y="271"/>
                  <a:pt x="217" y="274"/>
                </a:cubicBezTo>
                <a:cubicBezTo>
                  <a:pt x="214" y="277"/>
                  <a:pt x="211" y="279"/>
                  <a:pt x="214" y="275"/>
                </a:cubicBezTo>
                <a:cubicBezTo>
                  <a:pt x="217" y="273"/>
                  <a:pt x="220" y="266"/>
                  <a:pt x="222" y="263"/>
                </a:cubicBezTo>
                <a:cubicBezTo>
                  <a:pt x="221" y="265"/>
                  <a:pt x="219" y="268"/>
                  <a:pt x="215" y="272"/>
                </a:cubicBezTo>
                <a:cubicBezTo>
                  <a:pt x="212" y="276"/>
                  <a:pt x="209" y="280"/>
                  <a:pt x="206" y="283"/>
                </a:cubicBezTo>
                <a:cubicBezTo>
                  <a:pt x="210" y="278"/>
                  <a:pt x="208" y="276"/>
                  <a:pt x="209" y="274"/>
                </a:cubicBezTo>
                <a:cubicBezTo>
                  <a:pt x="203" y="281"/>
                  <a:pt x="203" y="281"/>
                  <a:pt x="203" y="281"/>
                </a:cubicBezTo>
                <a:cubicBezTo>
                  <a:pt x="203" y="279"/>
                  <a:pt x="204" y="277"/>
                  <a:pt x="206" y="275"/>
                </a:cubicBezTo>
                <a:cubicBezTo>
                  <a:pt x="209" y="272"/>
                  <a:pt x="211" y="269"/>
                  <a:pt x="212" y="267"/>
                </a:cubicBezTo>
                <a:cubicBezTo>
                  <a:pt x="212" y="271"/>
                  <a:pt x="213" y="270"/>
                  <a:pt x="212" y="274"/>
                </a:cubicBezTo>
                <a:cubicBezTo>
                  <a:pt x="213" y="272"/>
                  <a:pt x="215" y="270"/>
                  <a:pt x="216" y="268"/>
                </a:cubicBezTo>
                <a:cubicBezTo>
                  <a:pt x="217" y="266"/>
                  <a:pt x="218" y="265"/>
                  <a:pt x="219" y="264"/>
                </a:cubicBezTo>
                <a:cubicBezTo>
                  <a:pt x="221" y="261"/>
                  <a:pt x="221" y="261"/>
                  <a:pt x="221" y="261"/>
                </a:cubicBezTo>
                <a:cubicBezTo>
                  <a:pt x="224" y="257"/>
                  <a:pt x="227" y="254"/>
                  <a:pt x="230" y="252"/>
                </a:cubicBezTo>
                <a:cubicBezTo>
                  <a:pt x="233" y="249"/>
                  <a:pt x="229" y="255"/>
                  <a:pt x="228" y="257"/>
                </a:cubicBezTo>
                <a:cubicBezTo>
                  <a:pt x="230" y="256"/>
                  <a:pt x="232" y="250"/>
                  <a:pt x="234" y="250"/>
                </a:cubicBezTo>
                <a:cubicBezTo>
                  <a:pt x="235" y="252"/>
                  <a:pt x="231" y="254"/>
                  <a:pt x="230" y="256"/>
                </a:cubicBezTo>
                <a:cubicBezTo>
                  <a:pt x="244" y="238"/>
                  <a:pt x="244" y="238"/>
                  <a:pt x="244" y="238"/>
                </a:cubicBezTo>
                <a:cubicBezTo>
                  <a:pt x="245" y="239"/>
                  <a:pt x="242" y="244"/>
                  <a:pt x="239" y="246"/>
                </a:cubicBezTo>
                <a:cubicBezTo>
                  <a:pt x="244" y="241"/>
                  <a:pt x="247" y="237"/>
                  <a:pt x="249" y="229"/>
                </a:cubicBezTo>
                <a:cubicBezTo>
                  <a:pt x="254" y="223"/>
                  <a:pt x="261" y="217"/>
                  <a:pt x="260" y="220"/>
                </a:cubicBezTo>
                <a:cubicBezTo>
                  <a:pt x="262" y="216"/>
                  <a:pt x="260" y="218"/>
                  <a:pt x="259" y="217"/>
                </a:cubicBezTo>
                <a:cubicBezTo>
                  <a:pt x="265" y="209"/>
                  <a:pt x="263" y="207"/>
                  <a:pt x="267" y="202"/>
                </a:cubicBezTo>
                <a:cubicBezTo>
                  <a:pt x="263" y="205"/>
                  <a:pt x="263" y="205"/>
                  <a:pt x="263" y="205"/>
                </a:cubicBezTo>
                <a:cubicBezTo>
                  <a:pt x="270" y="197"/>
                  <a:pt x="262" y="201"/>
                  <a:pt x="268" y="195"/>
                </a:cubicBezTo>
                <a:cubicBezTo>
                  <a:pt x="269" y="197"/>
                  <a:pt x="271" y="197"/>
                  <a:pt x="273" y="197"/>
                </a:cubicBezTo>
                <a:cubicBezTo>
                  <a:pt x="273" y="195"/>
                  <a:pt x="277" y="191"/>
                  <a:pt x="279" y="188"/>
                </a:cubicBezTo>
                <a:cubicBezTo>
                  <a:pt x="276" y="189"/>
                  <a:pt x="283" y="181"/>
                  <a:pt x="278" y="185"/>
                </a:cubicBezTo>
                <a:cubicBezTo>
                  <a:pt x="282" y="177"/>
                  <a:pt x="286" y="175"/>
                  <a:pt x="288" y="168"/>
                </a:cubicBezTo>
                <a:cubicBezTo>
                  <a:pt x="285" y="171"/>
                  <a:pt x="291" y="161"/>
                  <a:pt x="287" y="163"/>
                </a:cubicBezTo>
                <a:cubicBezTo>
                  <a:pt x="292" y="156"/>
                  <a:pt x="297" y="153"/>
                  <a:pt x="298" y="155"/>
                </a:cubicBezTo>
                <a:cubicBezTo>
                  <a:pt x="296" y="158"/>
                  <a:pt x="292" y="161"/>
                  <a:pt x="294" y="162"/>
                </a:cubicBezTo>
                <a:cubicBezTo>
                  <a:pt x="302" y="149"/>
                  <a:pt x="302" y="149"/>
                  <a:pt x="302" y="149"/>
                </a:cubicBezTo>
                <a:cubicBezTo>
                  <a:pt x="305" y="146"/>
                  <a:pt x="309" y="142"/>
                  <a:pt x="311" y="143"/>
                </a:cubicBezTo>
                <a:cubicBezTo>
                  <a:pt x="311" y="137"/>
                  <a:pt x="320" y="131"/>
                  <a:pt x="320" y="127"/>
                </a:cubicBezTo>
                <a:cubicBezTo>
                  <a:pt x="319" y="132"/>
                  <a:pt x="314" y="134"/>
                  <a:pt x="313" y="136"/>
                </a:cubicBezTo>
                <a:cubicBezTo>
                  <a:pt x="314" y="134"/>
                  <a:pt x="314" y="134"/>
                  <a:pt x="314" y="134"/>
                </a:cubicBezTo>
                <a:cubicBezTo>
                  <a:pt x="314" y="134"/>
                  <a:pt x="313" y="134"/>
                  <a:pt x="313" y="135"/>
                </a:cubicBezTo>
                <a:cubicBezTo>
                  <a:pt x="314" y="127"/>
                  <a:pt x="314" y="127"/>
                  <a:pt x="314" y="127"/>
                </a:cubicBezTo>
                <a:cubicBezTo>
                  <a:pt x="309" y="132"/>
                  <a:pt x="315" y="129"/>
                  <a:pt x="310" y="137"/>
                </a:cubicBezTo>
                <a:cubicBezTo>
                  <a:pt x="303" y="142"/>
                  <a:pt x="316" y="120"/>
                  <a:pt x="309" y="126"/>
                </a:cubicBezTo>
                <a:cubicBezTo>
                  <a:pt x="305" y="131"/>
                  <a:pt x="308" y="131"/>
                  <a:pt x="306" y="136"/>
                </a:cubicBezTo>
                <a:cubicBezTo>
                  <a:pt x="307" y="135"/>
                  <a:pt x="307" y="135"/>
                  <a:pt x="307" y="135"/>
                </a:cubicBezTo>
                <a:cubicBezTo>
                  <a:pt x="301" y="146"/>
                  <a:pt x="301" y="146"/>
                  <a:pt x="301" y="146"/>
                </a:cubicBezTo>
                <a:cubicBezTo>
                  <a:pt x="300" y="146"/>
                  <a:pt x="301" y="143"/>
                  <a:pt x="301" y="143"/>
                </a:cubicBezTo>
                <a:cubicBezTo>
                  <a:pt x="292" y="155"/>
                  <a:pt x="290" y="156"/>
                  <a:pt x="280" y="170"/>
                </a:cubicBezTo>
                <a:cubicBezTo>
                  <a:pt x="281" y="169"/>
                  <a:pt x="286" y="168"/>
                  <a:pt x="282" y="174"/>
                </a:cubicBezTo>
                <a:cubicBezTo>
                  <a:pt x="280" y="179"/>
                  <a:pt x="278" y="178"/>
                  <a:pt x="275" y="182"/>
                </a:cubicBezTo>
                <a:cubicBezTo>
                  <a:pt x="276" y="180"/>
                  <a:pt x="276" y="177"/>
                  <a:pt x="279" y="174"/>
                </a:cubicBezTo>
                <a:cubicBezTo>
                  <a:pt x="277" y="173"/>
                  <a:pt x="277" y="173"/>
                  <a:pt x="277" y="173"/>
                </a:cubicBezTo>
                <a:cubicBezTo>
                  <a:pt x="281" y="162"/>
                  <a:pt x="276" y="166"/>
                  <a:pt x="284" y="152"/>
                </a:cubicBezTo>
                <a:cubicBezTo>
                  <a:pt x="283" y="151"/>
                  <a:pt x="289" y="140"/>
                  <a:pt x="295" y="133"/>
                </a:cubicBezTo>
                <a:cubicBezTo>
                  <a:pt x="291" y="136"/>
                  <a:pt x="291" y="136"/>
                  <a:pt x="291" y="136"/>
                </a:cubicBezTo>
                <a:cubicBezTo>
                  <a:pt x="294" y="127"/>
                  <a:pt x="294" y="135"/>
                  <a:pt x="299" y="124"/>
                </a:cubicBezTo>
                <a:cubicBezTo>
                  <a:pt x="304" y="122"/>
                  <a:pt x="313" y="116"/>
                  <a:pt x="311" y="123"/>
                </a:cubicBezTo>
                <a:cubicBezTo>
                  <a:pt x="316" y="116"/>
                  <a:pt x="317" y="113"/>
                  <a:pt x="321" y="106"/>
                </a:cubicBezTo>
                <a:cubicBezTo>
                  <a:pt x="326" y="104"/>
                  <a:pt x="322" y="110"/>
                  <a:pt x="325" y="110"/>
                </a:cubicBezTo>
                <a:cubicBezTo>
                  <a:pt x="328" y="105"/>
                  <a:pt x="330" y="99"/>
                  <a:pt x="327" y="102"/>
                </a:cubicBezTo>
                <a:cubicBezTo>
                  <a:pt x="334" y="93"/>
                  <a:pt x="334" y="93"/>
                  <a:pt x="334" y="93"/>
                </a:cubicBezTo>
                <a:cubicBezTo>
                  <a:pt x="334" y="94"/>
                  <a:pt x="332" y="97"/>
                  <a:pt x="331" y="98"/>
                </a:cubicBezTo>
                <a:cubicBezTo>
                  <a:pt x="334" y="95"/>
                  <a:pt x="337" y="88"/>
                  <a:pt x="338" y="85"/>
                </a:cubicBezTo>
                <a:cubicBezTo>
                  <a:pt x="337" y="86"/>
                  <a:pt x="336" y="88"/>
                  <a:pt x="335" y="89"/>
                </a:cubicBezTo>
                <a:cubicBezTo>
                  <a:pt x="337" y="85"/>
                  <a:pt x="340" y="78"/>
                  <a:pt x="340" y="77"/>
                </a:cubicBezTo>
                <a:close/>
                <a:moveTo>
                  <a:pt x="81" y="274"/>
                </a:moveTo>
                <a:cubicBezTo>
                  <a:pt x="81" y="274"/>
                  <a:pt x="81" y="274"/>
                  <a:pt x="82" y="274"/>
                </a:cubicBezTo>
                <a:cubicBezTo>
                  <a:pt x="82" y="274"/>
                  <a:pt x="82" y="274"/>
                  <a:pt x="81" y="276"/>
                </a:cubicBezTo>
                <a:cubicBezTo>
                  <a:pt x="81" y="276"/>
                  <a:pt x="81" y="275"/>
                  <a:pt x="81" y="274"/>
                </a:cubicBezTo>
                <a:close/>
                <a:moveTo>
                  <a:pt x="127" y="240"/>
                </a:moveTo>
                <a:cubicBezTo>
                  <a:pt x="127" y="240"/>
                  <a:pt x="127" y="240"/>
                  <a:pt x="127" y="240"/>
                </a:cubicBezTo>
                <a:cubicBezTo>
                  <a:pt x="127" y="240"/>
                  <a:pt x="127" y="240"/>
                  <a:pt x="127" y="240"/>
                </a:cubicBezTo>
                <a:cubicBezTo>
                  <a:pt x="127" y="240"/>
                  <a:pt x="127" y="240"/>
                  <a:pt x="127" y="240"/>
                </a:cubicBezTo>
                <a:close/>
                <a:moveTo>
                  <a:pt x="98" y="234"/>
                </a:moveTo>
                <a:cubicBezTo>
                  <a:pt x="98" y="235"/>
                  <a:pt x="98" y="236"/>
                  <a:pt x="98" y="237"/>
                </a:cubicBezTo>
                <a:cubicBezTo>
                  <a:pt x="97" y="239"/>
                  <a:pt x="96" y="240"/>
                  <a:pt x="96" y="239"/>
                </a:cubicBezTo>
                <a:cubicBezTo>
                  <a:pt x="96" y="238"/>
                  <a:pt x="97" y="236"/>
                  <a:pt x="98" y="234"/>
                </a:cubicBezTo>
                <a:cubicBezTo>
                  <a:pt x="98" y="234"/>
                  <a:pt x="98" y="234"/>
                  <a:pt x="98" y="234"/>
                </a:cubicBezTo>
                <a:close/>
                <a:moveTo>
                  <a:pt x="79" y="278"/>
                </a:moveTo>
                <a:cubicBezTo>
                  <a:pt x="81" y="278"/>
                  <a:pt x="81" y="278"/>
                  <a:pt x="81" y="278"/>
                </a:cubicBezTo>
                <a:cubicBezTo>
                  <a:pt x="80" y="279"/>
                  <a:pt x="79" y="280"/>
                  <a:pt x="79" y="281"/>
                </a:cubicBezTo>
                <a:cubicBezTo>
                  <a:pt x="79" y="281"/>
                  <a:pt x="79" y="281"/>
                  <a:pt x="79" y="280"/>
                </a:cubicBezTo>
                <a:cubicBezTo>
                  <a:pt x="79" y="281"/>
                  <a:pt x="79" y="281"/>
                  <a:pt x="78" y="282"/>
                </a:cubicBezTo>
                <a:cubicBezTo>
                  <a:pt x="78" y="280"/>
                  <a:pt x="79" y="279"/>
                  <a:pt x="79" y="278"/>
                </a:cubicBezTo>
                <a:close/>
                <a:moveTo>
                  <a:pt x="43" y="341"/>
                </a:moveTo>
                <a:cubicBezTo>
                  <a:pt x="43" y="341"/>
                  <a:pt x="43" y="341"/>
                  <a:pt x="43" y="341"/>
                </a:cubicBezTo>
                <a:cubicBezTo>
                  <a:pt x="43" y="341"/>
                  <a:pt x="43" y="341"/>
                  <a:pt x="43" y="341"/>
                </a:cubicBezTo>
                <a:cubicBezTo>
                  <a:pt x="43" y="341"/>
                  <a:pt x="43" y="341"/>
                  <a:pt x="43" y="341"/>
                </a:cubicBezTo>
                <a:close/>
                <a:moveTo>
                  <a:pt x="41" y="343"/>
                </a:moveTo>
                <a:cubicBezTo>
                  <a:pt x="40" y="340"/>
                  <a:pt x="41" y="341"/>
                  <a:pt x="42" y="342"/>
                </a:cubicBezTo>
                <a:cubicBezTo>
                  <a:pt x="42" y="343"/>
                  <a:pt x="41" y="343"/>
                  <a:pt x="41" y="343"/>
                </a:cubicBezTo>
                <a:close/>
                <a:moveTo>
                  <a:pt x="165" y="240"/>
                </a:moveTo>
                <a:cubicBezTo>
                  <a:pt x="165" y="240"/>
                  <a:pt x="165" y="240"/>
                  <a:pt x="165" y="240"/>
                </a:cubicBezTo>
                <a:cubicBezTo>
                  <a:pt x="165" y="240"/>
                  <a:pt x="165" y="240"/>
                  <a:pt x="165" y="240"/>
                </a:cubicBezTo>
                <a:cubicBezTo>
                  <a:pt x="165" y="240"/>
                  <a:pt x="165" y="240"/>
                  <a:pt x="165" y="240"/>
                </a:cubicBezTo>
                <a:close/>
                <a:moveTo>
                  <a:pt x="174" y="217"/>
                </a:moveTo>
                <a:cubicBezTo>
                  <a:pt x="175" y="216"/>
                  <a:pt x="175" y="215"/>
                  <a:pt x="176" y="214"/>
                </a:cubicBezTo>
                <a:cubicBezTo>
                  <a:pt x="176" y="216"/>
                  <a:pt x="176" y="218"/>
                  <a:pt x="177" y="220"/>
                </a:cubicBezTo>
                <a:cubicBezTo>
                  <a:pt x="176" y="218"/>
                  <a:pt x="175" y="221"/>
                  <a:pt x="175" y="220"/>
                </a:cubicBezTo>
                <a:cubicBezTo>
                  <a:pt x="175" y="222"/>
                  <a:pt x="175" y="222"/>
                  <a:pt x="175" y="222"/>
                </a:cubicBezTo>
                <a:cubicBezTo>
                  <a:pt x="173" y="225"/>
                  <a:pt x="171" y="223"/>
                  <a:pt x="174" y="217"/>
                </a:cubicBezTo>
                <a:close/>
              </a:path>
            </a:pathLst>
          </a:custGeom>
          <a:solidFill>
            <a:srgbClr val="FA3518"/>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11" name="Freeform 5">
            <a:extLst>
              <a:ext uri="{FF2B5EF4-FFF2-40B4-BE49-F238E27FC236}">
                <a16:creationId xmlns:a16="http://schemas.microsoft.com/office/drawing/2014/main" id="{ACD450BC-C05E-40ED-9E51-5844C921E965}"/>
              </a:ext>
            </a:extLst>
          </p:cNvPr>
          <p:cNvSpPr>
            <a:spLocks noEditPoints="1"/>
          </p:cNvSpPr>
          <p:nvPr/>
        </p:nvSpPr>
        <p:spPr bwMode="auto">
          <a:xfrm>
            <a:off x="6422444" y="3239342"/>
            <a:ext cx="7298149" cy="10440146"/>
          </a:xfrm>
          <a:custGeom>
            <a:avLst/>
            <a:gdLst>
              <a:gd name="T0" fmla="*/ 48 w 213"/>
              <a:gd name="T1" fmla="*/ 264 h 306"/>
              <a:gd name="T2" fmla="*/ 55 w 213"/>
              <a:gd name="T3" fmla="*/ 177 h 306"/>
              <a:gd name="T4" fmla="*/ 58 w 213"/>
              <a:gd name="T5" fmla="*/ 114 h 306"/>
              <a:gd name="T6" fmla="*/ 87 w 213"/>
              <a:gd name="T7" fmla="*/ 34 h 306"/>
              <a:gd name="T8" fmla="*/ 64 w 213"/>
              <a:gd name="T9" fmla="*/ 248 h 306"/>
              <a:gd name="T10" fmla="*/ 99 w 213"/>
              <a:gd name="T11" fmla="*/ 178 h 306"/>
              <a:gd name="T12" fmla="*/ 119 w 213"/>
              <a:gd name="T13" fmla="*/ 114 h 306"/>
              <a:gd name="T14" fmla="*/ 109 w 213"/>
              <a:gd name="T15" fmla="*/ 225 h 306"/>
              <a:gd name="T16" fmla="*/ 105 w 213"/>
              <a:gd name="T17" fmla="*/ 266 h 306"/>
              <a:gd name="T18" fmla="*/ 124 w 213"/>
              <a:gd name="T19" fmla="*/ 233 h 306"/>
              <a:gd name="T20" fmla="*/ 149 w 213"/>
              <a:gd name="T21" fmla="*/ 197 h 306"/>
              <a:gd name="T22" fmla="*/ 140 w 213"/>
              <a:gd name="T23" fmla="*/ 250 h 306"/>
              <a:gd name="T24" fmla="*/ 168 w 213"/>
              <a:gd name="T25" fmla="*/ 214 h 306"/>
              <a:gd name="T26" fmla="*/ 194 w 213"/>
              <a:gd name="T27" fmla="*/ 203 h 306"/>
              <a:gd name="T28" fmla="*/ 211 w 213"/>
              <a:gd name="T29" fmla="*/ 183 h 306"/>
              <a:gd name="T30" fmla="*/ 190 w 213"/>
              <a:gd name="T31" fmla="*/ 202 h 306"/>
              <a:gd name="T32" fmla="*/ 179 w 213"/>
              <a:gd name="T33" fmla="*/ 189 h 306"/>
              <a:gd name="T34" fmla="*/ 177 w 213"/>
              <a:gd name="T35" fmla="*/ 182 h 306"/>
              <a:gd name="T36" fmla="*/ 161 w 213"/>
              <a:gd name="T37" fmla="*/ 166 h 306"/>
              <a:gd name="T38" fmla="*/ 159 w 213"/>
              <a:gd name="T39" fmla="*/ 156 h 306"/>
              <a:gd name="T40" fmla="*/ 133 w 213"/>
              <a:gd name="T41" fmla="*/ 224 h 306"/>
              <a:gd name="T42" fmla="*/ 129 w 213"/>
              <a:gd name="T43" fmla="*/ 227 h 306"/>
              <a:gd name="T44" fmla="*/ 140 w 213"/>
              <a:gd name="T45" fmla="*/ 186 h 306"/>
              <a:gd name="T46" fmla="*/ 142 w 213"/>
              <a:gd name="T47" fmla="*/ 124 h 306"/>
              <a:gd name="T48" fmla="*/ 135 w 213"/>
              <a:gd name="T49" fmla="*/ 161 h 306"/>
              <a:gd name="T50" fmla="*/ 126 w 213"/>
              <a:gd name="T51" fmla="*/ 180 h 306"/>
              <a:gd name="T52" fmla="*/ 120 w 213"/>
              <a:gd name="T53" fmla="*/ 197 h 306"/>
              <a:gd name="T54" fmla="*/ 117 w 213"/>
              <a:gd name="T55" fmla="*/ 205 h 306"/>
              <a:gd name="T56" fmla="*/ 120 w 213"/>
              <a:gd name="T57" fmla="*/ 188 h 306"/>
              <a:gd name="T58" fmla="*/ 127 w 213"/>
              <a:gd name="T59" fmla="*/ 137 h 306"/>
              <a:gd name="T60" fmla="*/ 132 w 213"/>
              <a:gd name="T61" fmla="*/ 89 h 306"/>
              <a:gd name="T62" fmla="*/ 128 w 213"/>
              <a:gd name="T63" fmla="*/ 61 h 306"/>
              <a:gd name="T64" fmla="*/ 112 w 213"/>
              <a:gd name="T65" fmla="*/ 107 h 306"/>
              <a:gd name="T66" fmla="*/ 75 w 213"/>
              <a:gd name="T67" fmla="*/ 230 h 306"/>
              <a:gd name="T68" fmla="*/ 73 w 213"/>
              <a:gd name="T69" fmla="*/ 214 h 306"/>
              <a:gd name="T70" fmla="*/ 88 w 213"/>
              <a:gd name="T71" fmla="*/ 91 h 306"/>
              <a:gd name="T72" fmla="*/ 87 w 213"/>
              <a:gd name="T73" fmla="*/ 0 h 306"/>
              <a:gd name="T74" fmla="*/ 53 w 213"/>
              <a:gd name="T75" fmla="*/ 7 h 306"/>
              <a:gd name="T76" fmla="*/ 32 w 213"/>
              <a:gd name="T77" fmla="*/ 61 h 306"/>
              <a:gd name="T78" fmla="*/ 21 w 213"/>
              <a:gd name="T79" fmla="*/ 78 h 306"/>
              <a:gd name="T80" fmla="*/ 9 w 213"/>
              <a:gd name="T81" fmla="*/ 271 h 306"/>
              <a:gd name="T82" fmla="*/ 19 w 213"/>
              <a:gd name="T83" fmla="*/ 248 h 306"/>
              <a:gd name="T84" fmla="*/ 30 w 213"/>
              <a:gd name="T85" fmla="*/ 270 h 306"/>
              <a:gd name="T86" fmla="*/ 36 w 213"/>
              <a:gd name="T87" fmla="*/ 306 h 306"/>
              <a:gd name="T88" fmla="*/ 207 w 213"/>
              <a:gd name="T89" fmla="*/ 185 h 306"/>
              <a:gd name="T90" fmla="*/ 181 w 213"/>
              <a:gd name="T91" fmla="*/ 185 h 306"/>
              <a:gd name="T92" fmla="*/ 142 w 213"/>
              <a:gd name="T93" fmla="*/ 149 h 306"/>
              <a:gd name="T94" fmla="*/ 137 w 213"/>
              <a:gd name="T95" fmla="*/ 164 h 306"/>
              <a:gd name="T96" fmla="*/ 136 w 213"/>
              <a:gd name="T97" fmla="*/ 173 h 306"/>
              <a:gd name="T98" fmla="*/ 134 w 213"/>
              <a:gd name="T99" fmla="*/ 178 h 306"/>
              <a:gd name="T100" fmla="*/ 39 w 213"/>
              <a:gd name="T101" fmla="*/ 256 h 306"/>
              <a:gd name="T102" fmla="*/ 45 w 213"/>
              <a:gd name="T103" fmla="*/ 186 h 306"/>
              <a:gd name="T104" fmla="*/ 49 w 213"/>
              <a:gd name="T105" fmla="*/ 115 h 306"/>
              <a:gd name="T106" fmla="*/ 49 w 213"/>
              <a:gd name="T107" fmla="*/ 88 h 306"/>
              <a:gd name="T108" fmla="*/ 58 w 213"/>
              <a:gd name="T109" fmla="*/ 68 h 306"/>
              <a:gd name="T110" fmla="*/ 38 w 213"/>
              <a:gd name="T111" fmla="*/ 83 h 306"/>
              <a:gd name="T112" fmla="*/ 32 w 213"/>
              <a:gd name="T113" fmla="*/ 77 h 306"/>
              <a:gd name="T114" fmla="*/ 31 w 213"/>
              <a:gd name="T115" fmla="*/ 83 h 306"/>
              <a:gd name="T116" fmla="*/ 24 w 213"/>
              <a:gd name="T117" fmla="*/ 142 h 306"/>
              <a:gd name="T118" fmla="*/ 27 w 213"/>
              <a:gd name="T119" fmla="*/ 26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306">
                <a:moveTo>
                  <a:pt x="46" y="289"/>
                </a:moveTo>
                <a:cubicBezTo>
                  <a:pt x="46" y="288"/>
                  <a:pt x="46" y="286"/>
                  <a:pt x="46" y="285"/>
                </a:cubicBezTo>
                <a:cubicBezTo>
                  <a:pt x="46" y="285"/>
                  <a:pt x="46" y="286"/>
                  <a:pt x="46" y="286"/>
                </a:cubicBezTo>
                <a:cubicBezTo>
                  <a:pt x="46" y="285"/>
                  <a:pt x="46" y="282"/>
                  <a:pt x="46" y="280"/>
                </a:cubicBezTo>
                <a:cubicBezTo>
                  <a:pt x="46" y="277"/>
                  <a:pt x="45" y="273"/>
                  <a:pt x="45" y="269"/>
                </a:cubicBezTo>
                <a:cubicBezTo>
                  <a:pt x="45" y="266"/>
                  <a:pt x="46" y="261"/>
                  <a:pt x="46" y="258"/>
                </a:cubicBezTo>
                <a:cubicBezTo>
                  <a:pt x="46" y="255"/>
                  <a:pt x="46" y="253"/>
                  <a:pt x="46" y="256"/>
                </a:cubicBezTo>
                <a:cubicBezTo>
                  <a:pt x="46" y="259"/>
                  <a:pt x="46" y="263"/>
                  <a:pt x="46" y="267"/>
                </a:cubicBezTo>
                <a:cubicBezTo>
                  <a:pt x="46" y="257"/>
                  <a:pt x="46" y="257"/>
                  <a:pt x="46" y="257"/>
                </a:cubicBezTo>
                <a:cubicBezTo>
                  <a:pt x="48" y="261"/>
                  <a:pt x="46" y="268"/>
                  <a:pt x="46" y="277"/>
                </a:cubicBezTo>
                <a:cubicBezTo>
                  <a:pt x="46" y="278"/>
                  <a:pt x="46" y="279"/>
                  <a:pt x="47" y="280"/>
                </a:cubicBezTo>
                <a:cubicBezTo>
                  <a:pt x="47" y="278"/>
                  <a:pt x="47" y="277"/>
                  <a:pt x="47" y="275"/>
                </a:cubicBezTo>
                <a:cubicBezTo>
                  <a:pt x="47" y="267"/>
                  <a:pt x="47" y="258"/>
                  <a:pt x="48" y="249"/>
                </a:cubicBezTo>
                <a:cubicBezTo>
                  <a:pt x="48" y="240"/>
                  <a:pt x="48" y="233"/>
                  <a:pt x="49" y="228"/>
                </a:cubicBezTo>
                <a:cubicBezTo>
                  <a:pt x="50" y="232"/>
                  <a:pt x="47" y="258"/>
                  <a:pt x="49" y="249"/>
                </a:cubicBezTo>
                <a:cubicBezTo>
                  <a:pt x="48" y="264"/>
                  <a:pt x="48" y="264"/>
                  <a:pt x="48" y="264"/>
                </a:cubicBezTo>
                <a:cubicBezTo>
                  <a:pt x="48" y="264"/>
                  <a:pt x="48" y="265"/>
                  <a:pt x="48" y="265"/>
                </a:cubicBezTo>
                <a:cubicBezTo>
                  <a:pt x="48" y="265"/>
                  <a:pt x="48" y="266"/>
                  <a:pt x="48" y="266"/>
                </a:cubicBezTo>
                <a:cubicBezTo>
                  <a:pt x="48" y="267"/>
                  <a:pt x="48" y="269"/>
                  <a:pt x="48" y="270"/>
                </a:cubicBezTo>
                <a:cubicBezTo>
                  <a:pt x="48" y="272"/>
                  <a:pt x="48" y="274"/>
                  <a:pt x="48" y="275"/>
                </a:cubicBezTo>
                <a:cubicBezTo>
                  <a:pt x="48" y="276"/>
                  <a:pt x="48" y="278"/>
                  <a:pt x="49" y="278"/>
                </a:cubicBezTo>
                <a:cubicBezTo>
                  <a:pt x="50" y="265"/>
                  <a:pt x="51" y="255"/>
                  <a:pt x="51" y="246"/>
                </a:cubicBezTo>
                <a:cubicBezTo>
                  <a:pt x="51" y="245"/>
                  <a:pt x="51" y="244"/>
                  <a:pt x="51" y="243"/>
                </a:cubicBezTo>
                <a:cubicBezTo>
                  <a:pt x="52" y="235"/>
                  <a:pt x="52" y="227"/>
                  <a:pt x="53" y="215"/>
                </a:cubicBezTo>
                <a:cubicBezTo>
                  <a:pt x="53" y="210"/>
                  <a:pt x="52" y="211"/>
                  <a:pt x="52" y="210"/>
                </a:cubicBezTo>
                <a:cubicBezTo>
                  <a:pt x="52" y="210"/>
                  <a:pt x="52" y="210"/>
                  <a:pt x="51" y="207"/>
                </a:cubicBezTo>
                <a:cubicBezTo>
                  <a:pt x="51" y="202"/>
                  <a:pt x="52" y="198"/>
                  <a:pt x="52" y="195"/>
                </a:cubicBezTo>
                <a:cubicBezTo>
                  <a:pt x="52" y="193"/>
                  <a:pt x="52" y="192"/>
                  <a:pt x="52" y="191"/>
                </a:cubicBezTo>
                <a:cubicBezTo>
                  <a:pt x="52" y="190"/>
                  <a:pt x="52" y="189"/>
                  <a:pt x="52" y="189"/>
                </a:cubicBezTo>
                <a:cubicBezTo>
                  <a:pt x="52" y="188"/>
                  <a:pt x="52" y="188"/>
                  <a:pt x="52" y="187"/>
                </a:cubicBezTo>
                <a:cubicBezTo>
                  <a:pt x="53" y="184"/>
                  <a:pt x="53" y="182"/>
                  <a:pt x="54" y="180"/>
                </a:cubicBezTo>
                <a:cubicBezTo>
                  <a:pt x="54" y="179"/>
                  <a:pt x="55" y="178"/>
                  <a:pt x="55" y="177"/>
                </a:cubicBezTo>
                <a:cubicBezTo>
                  <a:pt x="56" y="175"/>
                  <a:pt x="56" y="171"/>
                  <a:pt x="56" y="165"/>
                </a:cubicBezTo>
                <a:cubicBezTo>
                  <a:pt x="56" y="164"/>
                  <a:pt x="56" y="164"/>
                  <a:pt x="56" y="164"/>
                </a:cubicBezTo>
                <a:cubicBezTo>
                  <a:pt x="55" y="162"/>
                  <a:pt x="54" y="160"/>
                  <a:pt x="54" y="156"/>
                </a:cubicBezTo>
                <a:cubicBezTo>
                  <a:pt x="54" y="153"/>
                  <a:pt x="54" y="150"/>
                  <a:pt x="55" y="146"/>
                </a:cubicBezTo>
                <a:cubicBezTo>
                  <a:pt x="56" y="149"/>
                  <a:pt x="56" y="149"/>
                  <a:pt x="56" y="149"/>
                </a:cubicBezTo>
                <a:cubicBezTo>
                  <a:pt x="56" y="150"/>
                  <a:pt x="56" y="150"/>
                  <a:pt x="56" y="150"/>
                </a:cubicBezTo>
                <a:cubicBezTo>
                  <a:pt x="57" y="146"/>
                  <a:pt x="57" y="143"/>
                  <a:pt x="56" y="141"/>
                </a:cubicBezTo>
                <a:cubicBezTo>
                  <a:pt x="56" y="136"/>
                  <a:pt x="55" y="136"/>
                  <a:pt x="56" y="124"/>
                </a:cubicBezTo>
                <a:cubicBezTo>
                  <a:pt x="57" y="127"/>
                  <a:pt x="56" y="137"/>
                  <a:pt x="57" y="135"/>
                </a:cubicBezTo>
                <a:cubicBezTo>
                  <a:pt x="57" y="134"/>
                  <a:pt x="57" y="134"/>
                  <a:pt x="57" y="134"/>
                </a:cubicBezTo>
                <a:cubicBezTo>
                  <a:pt x="58" y="129"/>
                  <a:pt x="57" y="127"/>
                  <a:pt x="57" y="126"/>
                </a:cubicBezTo>
                <a:cubicBezTo>
                  <a:pt x="57" y="124"/>
                  <a:pt x="56" y="123"/>
                  <a:pt x="56" y="120"/>
                </a:cubicBezTo>
                <a:cubicBezTo>
                  <a:pt x="57" y="119"/>
                  <a:pt x="57" y="119"/>
                  <a:pt x="57" y="118"/>
                </a:cubicBezTo>
                <a:cubicBezTo>
                  <a:pt x="57" y="118"/>
                  <a:pt x="57" y="118"/>
                  <a:pt x="57" y="118"/>
                </a:cubicBezTo>
                <a:cubicBezTo>
                  <a:pt x="58" y="117"/>
                  <a:pt x="58" y="117"/>
                  <a:pt x="58" y="117"/>
                </a:cubicBezTo>
                <a:cubicBezTo>
                  <a:pt x="58" y="116"/>
                  <a:pt x="58" y="115"/>
                  <a:pt x="58" y="114"/>
                </a:cubicBezTo>
                <a:cubicBezTo>
                  <a:pt x="59" y="112"/>
                  <a:pt x="59" y="111"/>
                  <a:pt x="59" y="109"/>
                </a:cubicBezTo>
                <a:cubicBezTo>
                  <a:pt x="61" y="106"/>
                  <a:pt x="63" y="102"/>
                  <a:pt x="65" y="97"/>
                </a:cubicBezTo>
                <a:cubicBezTo>
                  <a:pt x="71" y="80"/>
                  <a:pt x="77" y="54"/>
                  <a:pt x="83" y="40"/>
                </a:cubicBezTo>
                <a:cubicBezTo>
                  <a:pt x="82" y="41"/>
                  <a:pt x="82" y="41"/>
                  <a:pt x="82" y="41"/>
                </a:cubicBezTo>
                <a:cubicBezTo>
                  <a:pt x="82" y="38"/>
                  <a:pt x="83" y="37"/>
                  <a:pt x="83" y="35"/>
                </a:cubicBezTo>
                <a:cubicBezTo>
                  <a:pt x="84" y="35"/>
                  <a:pt x="84" y="34"/>
                  <a:pt x="84" y="34"/>
                </a:cubicBezTo>
                <a:cubicBezTo>
                  <a:pt x="85" y="33"/>
                  <a:pt x="85" y="33"/>
                  <a:pt x="85" y="33"/>
                </a:cubicBezTo>
                <a:cubicBezTo>
                  <a:pt x="84" y="33"/>
                  <a:pt x="84" y="33"/>
                  <a:pt x="84" y="34"/>
                </a:cubicBezTo>
                <a:cubicBezTo>
                  <a:pt x="84" y="34"/>
                  <a:pt x="83" y="35"/>
                  <a:pt x="84" y="33"/>
                </a:cubicBezTo>
                <a:cubicBezTo>
                  <a:pt x="84" y="32"/>
                  <a:pt x="84" y="30"/>
                  <a:pt x="85" y="29"/>
                </a:cubicBezTo>
                <a:cubicBezTo>
                  <a:pt x="86" y="26"/>
                  <a:pt x="86" y="26"/>
                  <a:pt x="86" y="26"/>
                </a:cubicBezTo>
                <a:cubicBezTo>
                  <a:pt x="86" y="25"/>
                  <a:pt x="86" y="25"/>
                  <a:pt x="86" y="25"/>
                </a:cubicBezTo>
                <a:cubicBezTo>
                  <a:pt x="86" y="25"/>
                  <a:pt x="87" y="25"/>
                  <a:pt x="87" y="25"/>
                </a:cubicBezTo>
                <a:cubicBezTo>
                  <a:pt x="88" y="26"/>
                  <a:pt x="88" y="29"/>
                  <a:pt x="88" y="30"/>
                </a:cubicBezTo>
                <a:cubicBezTo>
                  <a:pt x="87" y="33"/>
                  <a:pt x="87" y="33"/>
                  <a:pt x="87" y="33"/>
                </a:cubicBezTo>
                <a:cubicBezTo>
                  <a:pt x="87" y="34"/>
                  <a:pt x="87" y="34"/>
                  <a:pt x="87" y="34"/>
                </a:cubicBezTo>
                <a:cubicBezTo>
                  <a:pt x="87" y="34"/>
                  <a:pt x="87" y="34"/>
                  <a:pt x="87" y="34"/>
                </a:cubicBezTo>
                <a:cubicBezTo>
                  <a:pt x="87" y="36"/>
                  <a:pt x="87" y="36"/>
                  <a:pt x="87" y="36"/>
                </a:cubicBezTo>
                <a:cubicBezTo>
                  <a:pt x="87" y="37"/>
                  <a:pt x="86" y="38"/>
                  <a:pt x="86" y="39"/>
                </a:cubicBezTo>
                <a:cubicBezTo>
                  <a:pt x="85" y="44"/>
                  <a:pt x="85" y="49"/>
                  <a:pt x="84" y="53"/>
                </a:cubicBezTo>
                <a:cubicBezTo>
                  <a:pt x="81" y="70"/>
                  <a:pt x="79" y="87"/>
                  <a:pt x="76" y="104"/>
                </a:cubicBezTo>
                <a:cubicBezTo>
                  <a:pt x="75" y="111"/>
                  <a:pt x="75" y="114"/>
                  <a:pt x="76" y="116"/>
                </a:cubicBezTo>
                <a:cubicBezTo>
                  <a:pt x="76" y="120"/>
                  <a:pt x="77" y="122"/>
                  <a:pt x="74" y="135"/>
                </a:cubicBezTo>
                <a:cubicBezTo>
                  <a:pt x="74" y="132"/>
                  <a:pt x="74" y="132"/>
                  <a:pt x="74" y="132"/>
                </a:cubicBezTo>
                <a:cubicBezTo>
                  <a:pt x="74" y="129"/>
                  <a:pt x="74" y="129"/>
                  <a:pt x="74" y="129"/>
                </a:cubicBezTo>
                <a:cubicBezTo>
                  <a:pt x="72" y="145"/>
                  <a:pt x="70" y="162"/>
                  <a:pt x="68" y="179"/>
                </a:cubicBezTo>
                <a:cubicBezTo>
                  <a:pt x="67" y="188"/>
                  <a:pt x="66" y="196"/>
                  <a:pt x="64" y="204"/>
                </a:cubicBezTo>
                <a:cubicBezTo>
                  <a:pt x="64" y="212"/>
                  <a:pt x="63" y="219"/>
                  <a:pt x="62" y="226"/>
                </a:cubicBezTo>
                <a:cubicBezTo>
                  <a:pt x="61" y="234"/>
                  <a:pt x="62" y="237"/>
                  <a:pt x="62" y="240"/>
                </a:cubicBezTo>
                <a:cubicBezTo>
                  <a:pt x="62" y="240"/>
                  <a:pt x="62" y="240"/>
                  <a:pt x="62" y="239"/>
                </a:cubicBezTo>
                <a:cubicBezTo>
                  <a:pt x="61" y="239"/>
                  <a:pt x="61" y="239"/>
                  <a:pt x="61" y="237"/>
                </a:cubicBezTo>
                <a:cubicBezTo>
                  <a:pt x="61" y="242"/>
                  <a:pt x="62" y="245"/>
                  <a:pt x="64" y="248"/>
                </a:cubicBezTo>
                <a:cubicBezTo>
                  <a:pt x="65" y="250"/>
                  <a:pt x="66" y="251"/>
                  <a:pt x="68" y="251"/>
                </a:cubicBezTo>
                <a:cubicBezTo>
                  <a:pt x="70" y="253"/>
                  <a:pt x="72" y="253"/>
                  <a:pt x="72" y="252"/>
                </a:cubicBezTo>
                <a:cubicBezTo>
                  <a:pt x="74" y="249"/>
                  <a:pt x="72" y="252"/>
                  <a:pt x="73" y="252"/>
                </a:cubicBezTo>
                <a:cubicBezTo>
                  <a:pt x="74" y="251"/>
                  <a:pt x="75" y="250"/>
                  <a:pt x="76" y="249"/>
                </a:cubicBezTo>
                <a:cubicBezTo>
                  <a:pt x="76" y="248"/>
                  <a:pt x="77" y="247"/>
                  <a:pt x="78" y="246"/>
                </a:cubicBezTo>
                <a:cubicBezTo>
                  <a:pt x="78" y="246"/>
                  <a:pt x="78" y="245"/>
                  <a:pt x="79" y="245"/>
                </a:cubicBezTo>
                <a:cubicBezTo>
                  <a:pt x="79" y="243"/>
                  <a:pt x="79" y="242"/>
                  <a:pt x="80" y="240"/>
                </a:cubicBezTo>
                <a:cubicBezTo>
                  <a:pt x="81" y="237"/>
                  <a:pt x="81" y="235"/>
                  <a:pt x="82" y="234"/>
                </a:cubicBezTo>
                <a:cubicBezTo>
                  <a:pt x="82" y="234"/>
                  <a:pt x="82" y="236"/>
                  <a:pt x="81" y="238"/>
                </a:cubicBezTo>
                <a:cubicBezTo>
                  <a:pt x="84" y="227"/>
                  <a:pt x="92" y="204"/>
                  <a:pt x="89" y="211"/>
                </a:cubicBezTo>
                <a:cubicBezTo>
                  <a:pt x="89" y="209"/>
                  <a:pt x="90" y="207"/>
                  <a:pt x="90" y="206"/>
                </a:cubicBezTo>
                <a:cubicBezTo>
                  <a:pt x="91" y="204"/>
                  <a:pt x="91" y="203"/>
                  <a:pt x="92" y="202"/>
                </a:cubicBezTo>
                <a:cubicBezTo>
                  <a:pt x="92" y="199"/>
                  <a:pt x="93" y="196"/>
                  <a:pt x="94" y="193"/>
                </a:cubicBezTo>
                <a:cubicBezTo>
                  <a:pt x="95" y="190"/>
                  <a:pt x="96" y="186"/>
                  <a:pt x="97" y="183"/>
                </a:cubicBezTo>
                <a:cubicBezTo>
                  <a:pt x="98" y="182"/>
                  <a:pt x="98" y="181"/>
                  <a:pt x="98" y="180"/>
                </a:cubicBezTo>
                <a:cubicBezTo>
                  <a:pt x="98" y="179"/>
                  <a:pt x="99" y="179"/>
                  <a:pt x="99" y="178"/>
                </a:cubicBezTo>
                <a:cubicBezTo>
                  <a:pt x="99" y="178"/>
                  <a:pt x="99" y="177"/>
                  <a:pt x="99" y="177"/>
                </a:cubicBezTo>
                <a:cubicBezTo>
                  <a:pt x="100" y="170"/>
                  <a:pt x="106" y="158"/>
                  <a:pt x="104" y="156"/>
                </a:cubicBezTo>
                <a:cubicBezTo>
                  <a:pt x="105" y="157"/>
                  <a:pt x="107" y="152"/>
                  <a:pt x="109" y="145"/>
                </a:cubicBezTo>
                <a:cubicBezTo>
                  <a:pt x="110" y="142"/>
                  <a:pt x="111" y="139"/>
                  <a:pt x="112" y="136"/>
                </a:cubicBezTo>
                <a:cubicBezTo>
                  <a:pt x="112" y="135"/>
                  <a:pt x="112" y="134"/>
                  <a:pt x="113" y="134"/>
                </a:cubicBezTo>
                <a:cubicBezTo>
                  <a:pt x="113" y="133"/>
                  <a:pt x="113" y="133"/>
                  <a:pt x="113" y="133"/>
                </a:cubicBezTo>
                <a:cubicBezTo>
                  <a:pt x="113" y="133"/>
                  <a:pt x="113" y="133"/>
                  <a:pt x="113" y="133"/>
                </a:cubicBezTo>
                <a:cubicBezTo>
                  <a:pt x="113" y="132"/>
                  <a:pt x="113" y="132"/>
                  <a:pt x="113" y="131"/>
                </a:cubicBezTo>
                <a:cubicBezTo>
                  <a:pt x="113" y="132"/>
                  <a:pt x="113" y="132"/>
                  <a:pt x="113" y="132"/>
                </a:cubicBezTo>
                <a:cubicBezTo>
                  <a:pt x="114" y="131"/>
                  <a:pt x="114" y="132"/>
                  <a:pt x="114" y="132"/>
                </a:cubicBezTo>
                <a:cubicBezTo>
                  <a:pt x="114" y="132"/>
                  <a:pt x="114" y="131"/>
                  <a:pt x="114" y="130"/>
                </a:cubicBezTo>
                <a:cubicBezTo>
                  <a:pt x="114" y="129"/>
                  <a:pt x="115" y="127"/>
                  <a:pt x="115" y="125"/>
                </a:cubicBezTo>
                <a:cubicBezTo>
                  <a:pt x="115" y="127"/>
                  <a:pt x="115" y="127"/>
                  <a:pt x="116" y="124"/>
                </a:cubicBezTo>
                <a:cubicBezTo>
                  <a:pt x="116" y="122"/>
                  <a:pt x="117" y="118"/>
                  <a:pt x="118" y="116"/>
                </a:cubicBezTo>
                <a:cubicBezTo>
                  <a:pt x="118" y="114"/>
                  <a:pt x="118" y="114"/>
                  <a:pt x="117" y="123"/>
                </a:cubicBezTo>
                <a:cubicBezTo>
                  <a:pt x="117" y="120"/>
                  <a:pt x="118" y="116"/>
                  <a:pt x="119" y="114"/>
                </a:cubicBezTo>
                <a:cubicBezTo>
                  <a:pt x="120" y="111"/>
                  <a:pt x="120" y="113"/>
                  <a:pt x="120" y="117"/>
                </a:cubicBezTo>
                <a:cubicBezTo>
                  <a:pt x="120" y="119"/>
                  <a:pt x="119" y="121"/>
                  <a:pt x="119" y="124"/>
                </a:cubicBezTo>
                <a:cubicBezTo>
                  <a:pt x="118" y="127"/>
                  <a:pt x="118" y="123"/>
                  <a:pt x="118" y="121"/>
                </a:cubicBezTo>
                <a:cubicBezTo>
                  <a:pt x="118" y="120"/>
                  <a:pt x="118" y="121"/>
                  <a:pt x="117" y="126"/>
                </a:cubicBezTo>
                <a:cubicBezTo>
                  <a:pt x="117" y="126"/>
                  <a:pt x="117" y="126"/>
                  <a:pt x="117" y="126"/>
                </a:cubicBezTo>
                <a:cubicBezTo>
                  <a:pt x="118" y="125"/>
                  <a:pt x="118" y="126"/>
                  <a:pt x="118" y="128"/>
                </a:cubicBezTo>
                <a:cubicBezTo>
                  <a:pt x="118" y="129"/>
                  <a:pt x="118" y="131"/>
                  <a:pt x="118" y="133"/>
                </a:cubicBezTo>
                <a:cubicBezTo>
                  <a:pt x="118" y="133"/>
                  <a:pt x="118" y="134"/>
                  <a:pt x="118" y="134"/>
                </a:cubicBezTo>
                <a:cubicBezTo>
                  <a:pt x="118" y="135"/>
                  <a:pt x="118" y="136"/>
                  <a:pt x="117" y="137"/>
                </a:cubicBezTo>
                <a:cubicBezTo>
                  <a:pt x="117" y="140"/>
                  <a:pt x="117" y="142"/>
                  <a:pt x="116" y="144"/>
                </a:cubicBezTo>
                <a:cubicBezTo>
                  <a:pt x="115" y="150"/>
                  <a:pt x="116" y="141"/>
                  <a:pt x="116" y="139"/>
                </a:cubicBezTo>
                <a:cubicBezTo>
                  <a:pt x="115" y="150"/>
                  <a:pt x="113" y="161"/>
                  <a:pt x="112" y="172"/>
                </a:cubicBezTo>
                <a:cubicBezTo>
                  <a:pt x="111" y="179"/>
                  <a:pt x="110" y="186"/>
                  <a:pt x="109" y="194"/>
                </a:cubicBezTo>
                <a:cubicBezTo>
                  <a:pt x="108" y="202"/>
                  <a:pt x="108" y="210"/>
                  <a:pt x="107" y="217"/>
                </a:cubicBezTo>
                <a:cubicBezTo>
                  <a:pt x="108" y="212"/>
                  <a:pt x="108" y="216"/>
                  <a:pt x="108" y="219"/>
                </a:cubicBezTo>
                <a:cubicBezTo>
                  <a:pt x="109" y="223"/>
                  <a:pt x="109" y="227"/>
                  <a:pt x="109" y="225"/>
                </a:cubicBezTo>
                <a:cubicBezTo>
                  <a:pt x="109" y="226"/>
                  <a:pt x="108" y="228"/>
                  <a:pt x="108" y="229"/>
                </a:cubicBezTo>
                <a:cubicBezTo>
                  <a:pt x="108" y="230"/>
                  <a:pt x="108" y="230"/>
                  <a:pt x="107" y="230"/>
                </a:cubicBezTo>
                <a:cubicBezTo>
                  <a:pt x="107" y="231"/>
                  <a:pt x="107" y="233"/>
                  <a:pt x="107" y="234"/>
                </a:cubicBezTo>
                <a:cubicBezTo>
                  <a:pt x="107" y="234"/>
                  <a:pt x="107" y="234"/>
                  <a:pt x="107" y="235"/>
                </a:cubicBezTo>
                <a:cubicBezTo>
                  <a:pt x="107" y="235"/>
                  <a:pt x="106" y="236"/>
                  <a:pt x="106" y="236"/>
                </a:cubicBezTo>
                <a:cubicBezTo>
                  <a:pt x="106" y="238"/>
                  <a:pt x="106" y="239"/>
                  <a:pt x="106" y="240"/>
                </a:cubicBezTo>
                <a:cubicBezTo>
                  <a:pt x="106" y="242"/>
                  <a:pt x="106" y="243"/>
                  <a:pt x="105" y="244"/>
                </a:cubicBezTo>
                <a:cubicBezTo>
                  <a:pt x="105" y="244"/>
                  <a:pt x="105" y="244"/>
                  <a:pt x="105" y="245"/>
                </a:cubicBezTo>
                <a:cubicBezTo>
                  <a:pt x="105" y="246"/>
                  <a:pt x="105" y="247"/>
                  <a:pt x="105" y="248"/>
                </a:cubicBezTo>
                <a:cubicBezTo>
                  <a:pt x="104" y="249"/>
                  <a:pt x="104" y="251"/>
                  <a:pt x="102" y="254"/>
                </a:cubicBezTo>
                <a:cubicBezTo>
                  <a:pt x="103" y="253"/>
                  <a:pt x="104" y="253"/>
                  <a:pt x="104" y="250"/>
                </a:cubicBezTo>
                <a:cubicBezTo>
                  <a:pt x="104" y="253"/>
                  <a:pt x="104" y="254"/>
                  <a:pt x="103" y="256"/>
                </a:cubicBezTo>
                <a:cubicBezTo>
                  <a:pt x="104" y="257"/>
                  <a:pt x="104" y="257"/>
                  <a:pt x="104" y="257"/>
                </a:cubicBezTo>
                <a:cubicBezTo>
                  <a:pt x="105" y="257"/>
                  <a:pt x="105" y="258"/>
                  <a:pt x="105" y="261"/>
                </a:cubicBezTo>
                <a:cubicBezTo>
                  <a:pt x="105" y="262"/>
                  <a:pt x="105" y="261"/>
                  <a:pt x="104" y="261"/>
                </a:cubicBezTo>
                <a:cubicBezTo>
                  <a:pt x="105" y="262"/>
                  <a:pt x="105" y="263"/>
                  <a:pt x="105" y="266"/>
                </a:cubicBezTo>
                <a:cubicBezTo>
                  <a:pt x="106" y="264"/>
                  <a:pt x="107" y="262"/>
                  <a:pt x="108" y="260"/>
                </a:cubicBezTo>
                <a:cubicBezTo>
                  <a:pt x="107" y="261"/>
                  <a:pt x="108" y="261"/>
                  <a:pt x="107" y="262"/>
                </a:cubicBezTo>
                <a:cubicBezTo>
                  <a:pt x="108" y="260"/>
                  <a:pt x="109" y="258"/>
                  <a:pt x="110" y="255"/>
                </a:cubicBezTo>
                <a:cubicBezTo>
                  <a:pt x="110" y="254"/>
                  <a:pt x="111" y="253"/>
                  <a:pt x="111" y="252"/>
                </a:cubicBezTo>
                <a:cubicBezTo>
                  <a:pt x="113" y="248"/>
                  <a:pt x="114" y="243"/>
                  <a:pt x="116" y="238"/>
                </a:cubicBezTo>
                <a:cubicBezTo>
                  <a:pt x="118" y="230"/>
                  <a:pt x="120" y="224"/>
                  <a:pt x="122" y="217"/>
                </a:cubicBezTo>
                <a:cubicBezTo>
                  <a:pt x="120" y="229"/>
                  <a:pt x="122" y="220"/>
                  <a:pt x="124" y="215"/>
                </a:cubicBezTo>
                <a:cubicBezTo>
                  <a:pt x="125" y="214"/>
                  <a:pt x="125" y="213"/>
                  <a:pt x="125" y="214"/>
                </a:cubicBezTo>
                <a:cubicBezTo>
                  <a:pt x="125" y="213"/>
                  <a:pt x="125" y="213"/>
                  <a:pt x="125" y="213"/>
                </a:cubicBezTo>
                <a:cubicBezTo>
                  <a:pt x="126" y="210"/>
                  <a:pt x="126" y="210"/>
                  <a:pt x="126" y="210"/>
                </a:cubicBezTo>
                <a:cubicBezTo>
                  <a:pt x="126" y="210"/>
                  <a:pt x="126" y="210"/>
                  <a:pt x="126" y="210"/>
                </a:cubicBezTo>
                <a:cubicBezTo>
                  <a:pt x="129" y="199"/>
                  <a:pt x="129" y="199"/>
                  <a:pt x="129" y="199"/>
                </a:cubicBezTo>
                <a:cubicBezTo>
                  <a:pt x="129" y="202"/>
                  <a:pt x="128" y="206"/>
                  <a:pt x="127" y="210"/>
                </a:cubicBezTo>
                <a:cubicBezTo>
                  <a:pt x="127" y="211"/>
                  <a:pt x="127" y="212"/>
                  <a:pt x="127" y="213"/>
                </a:cubicBezTo>
                <a:cubicBezTo>
                  <a:pt x="127" y="214"/>
                  <a:pt x="127" y="215"/>
                  <a:pt x="126" y="216"/>
                </a:cubicBezTo>
                <a:cubicBezTo>
                  <a:pt x="125" y="222"/>
                  <a:pt x="125" y="227"/>
                  <a:pt x="124" y="233"/>
                </a:cubicBezTo>
                <a:cubicBezTo>
                  <a:pt x="124" y="237"/>
                  <a:pt x="123" y="244"/>
                  <a:pt x="122" y="250"/>
                </a:cubicBezTo>
                <a:cubicBezTo>
                  <a:pt x="123" y="247"/>
                  <a:pt x="123" y="247"/>
                  <a:pt x="123" y="247"/>
                </a:cubicBezTo>
                <a:cubicBezTo>
                  <a:pt x="124" y="246"/>
                  <a:pt x="122" y="252"/>
                  <a:pt x="122" y="256"/>
                </a:cubicBezTo>
                <a:cubicBezTo>
                  <a:pt x="123" y="253"/>
                  <a:pt x="124" y="252"/>
                  <a:pt x="126" y="248"/>
                </a:cubicBezTo>
                <a:cubicBezTo>
                  <a:pt x="125" y="250"/>
                  <a:pt x="124" y="252"/>
                  <a:pt x="125" y="251"/>
                </a:cubicBezTo>
                <a:cubicBezTo>
                  <a:pt x="127" y="248"/>
                  <a:pt x="129" y="245"/>
                  <a:pt x="132" y="239"/>
                </a:cubicBezTo>
                <a:cubicBezTo>
                  <a:pt x="132" y="238"/>
                  <a:pt x="132" y="238"/>
                  <a:pt x="133" y="237"/>
                </a:cubicBezTo>
                <a:cubicBezTo>
                  <a:pt x="133" y="237"/>
                  <a:pt x="133" y="237"/>
                  <a:pt x="133" y="237"/>
                </a:cubicBezTo>
                <a:cubicBezTo>
                  <a:pt x="133" y="235"/>
                  <a:pt x="134" y="234"/>
                  <a:pt x="134" y="233"/>
                </a:cubicBezTo>
                <a:cubicBezTo>
                  <a:pt x="134" y="233"/>
                  <a:pt x="134" y="233"/>
                  <a:pt x="134" y="233"/>
                </a:cubicBezTo>
                <a:cubicBezTo>
                  <a:pt x="134" y="233"/>
                  <a:pt x="135" y="232"/>
                  <a:pt x="135" y="232"/>
                </a:cubicBezTo>
                <a:cubicBezTo>
                  <a:pt x="135" y="232"/>
                  <a:pt x="135" y="231"/>
                  <a:pt x="135" y="231"/>
                </a:cubicBezTo>
                <a:cubicBezTo>
                  <a:pt x="137" y="225"/>
                  <a:pt x="140" y="218"/>
                  <a:pt x="143" y="211"/>
                </a:cubicBezTo>
                <a:cubicBezTo>
                  <a:pt x="144" y="208"/>
                  <a:pt x="144" y="206"/>
                  <a:pt x="145" y="204"/>
                </a:cubicBezTo>
                <a:cubicBezTo>
                  <a:pt x="144" y="209"/>
                  <a:pt x="144" y="209"/>
                  <a:pt x="144" y="209"/>
                </a:cubicBezTo>
                <a:cubicBezTo>
                  <a:pt x="145" y="206"/>
                  <a:pt x="147" y="202"/>
                  <a:pt x="149" y="197"/>
                </a:cubicBezTo>
                <a:cubicBezTo>
                  <a:pt x="149" y="199"/>
                  <a:pt x="148" y="201"/>
                  <a:pt x="148" y="203"/>
                </a:cubicBezTo>
                <a:cubicBezTo>
                  <a:pt x="147" y="206"/>
                  <a:pt x="146" y="209"/>
                  <a:pt x="146" y="211"/>
                </a:cubicBezTo>
                <a:cubicBezTo>
                  <a:pt x="146" y="212"/>
                  <a:pt x="146" y="213"/>
                  <a:pt x="146" y="213"/>
                </a:cubicBezTo>
                <a:cubicBezTo>
                  <a:pt x="146" y="212"/>
                  <a:pt x="146" y="212"/>
                  <a:pt x="147" y="211"/>
                </a:cubicBezTo>
                <a:cubicBezTo>
                  <a:pt x="147" y="210"/>
                  <a:pt x="148" y="209"/>
                  <a:pt x="149" y="206"/>
                </a:cubicBezTo>
                <a:cubicBezTo>
                  <a:pt x="149" y="207"/>
                  <a:pt x="148" y="209"/>
                  <a:pt x="148" y="211"/>
                </a:cubicBezTo>
                <a:cubicBezTo>
                  <a:pt x="148" y="214"/>
                  <a:pt x="147" y="217"/>
                  <a:pt x="147" y="220"/>
                </a:cubicBezTo>
                <a:cubicBezTo>
                  <a:pt x="148" y="211"/>
                  <a:pt x="145" y="219"/>
                  <a:pt x="143" y="223"/>
                </a:cubicBezTo>
                <a:cubicBezTo>
                  <a:pt x="144" y="223"/>
                  <a:pt x="144" y="224"/>
                  <a:pt x="144" y="224"/>
                </a:cubicBezTo>
                <a:cubicBezTo>
                  <a:pt x="140" y="234"/>
                  <a:pt x="146" y="226"/>
                  <a:pt x="142" y="240"/>
                </a:cubicBezTo>
                <a:cubicBezTo>
                  <a:pt x="141" y="239"/>
                  <a:pt x="141" y="239"/>
                  <a:pt x="141" y="239"/>
                </a:cubicBezTo>
                <a:cubicBezTo>
                  <a:pt x="141" y="240"/>
                  <a:pt x="141" y="241"/>
                  <a:pt x="141" y="241"/>
                </a:cubicBezTo>
                <a:cubicBezTo>
                  <a:pt x="140" y="243"/>
                  <a:pt x="140" y="244"/>
                  <a:pt x="139" y="245"/>
                </a:cubicBezTo>
                <a:cubicBezTo>
                  <a:pt x="141" y="245"/>
                  <a:pt x="141" y="245"/>
                  <a:pt x="141" y="245"/>
                </a:cubicBezTo>
                <a:cubicBezTo>
                  <a:pt x="141" y="245"/>
                  <a:pt x="141" y="246"/>
                  <a:pt x="141" y="246"/>
                </a:cubicBezTo>
                <a:cubicBezTo>
                  <a:pt x="140" y="250"/>
                  <a:pt x="140" y="250"/>
                  <a:pt x="140" y="250"/>
                </a:cubicBezTo>
                <a:cubicBezTo>
                  <a:pt x="142" y="246"/>
                  <a:pt x="142" y="246"/>
                  <a:pt x="142" y="246"/>
                </a:cubicBezTo>
                <a:cubicBezTo>
                  <a:pt x="142" y="246"/>
                  <a:pt x="142" y="246"/>
                  <a:pt x="142" y="246"/>
                </a:cubicBezTo>
                <a:cubicBezTo>
                  <a:pt x="144" y="246"/>
                  <a:pt x="144" y="246"/>
                  <a:pt x="144" y="246"/>
                </a:cubicBezTo>
                <a:cubicBezTo>
                  <a:pt x="144" y="244"/>
                  <a:pt x="145" y="242"/>
                  <a:pt x="145" y="240"/>
                </a:cubicBezTo>
                <a:cubicBezTo>
                  <a:pt x="146" y="239"/>
                  <a:pt x="146" y="238"/>
                  <a:pt x="147" y="237"/>
                </a:cubicBezTo>
                <a:cubicBezTo>
                  <a:pt x="149" y="236"/>
                  <a:pt x="144" y="243"/>
                  <a:pt x="145" y="243"/>
                </a:cubicBezTo>
                <a:cubicBezTo>
                  <a:pt x="149" y="236"/>
                  <a:pt x="151" y="228"/>
                  <a:pt x="156" y="222"/>
                </a:cubicBezTo>
                <a:cubicBezTo>
                  <a:pt x="155" y="225"/>
                  <a:pt x="152" y="230"/>
                  <a:pt x="151" y="233"/>
                </a:cubicBezTo>
                <a:cubicBezTo>
                  <a:pt x="156" y="227"/>
                  <a:pt x="156" y="226"/>
                  <a:pt x="160" y="220"/>
                </a:cubicBezTo>
                <a:cubicBezTo>
                  <a:pt x="159" y="221"/>
                  <a:pt x="159" y="221"/>
                  <a:pt x="159" y="221"/>
                </a:cubicBezTo>
                <a:cubicBezTo>
                  <a:pt x="164" y="213"/>
                  <a:pt x="164" y="213"/>
                  <a:pt x="164" y="213"/>
                </a:cubicBezTo>
                <a:cubicBezTo>
                  <a:pt x="167" y="209"/>
                  <a:pt x="167" y="209"/>
                  <a:pt x="167" y="209"/>
                </a:cubicBezTo>
                <a:cubicBezTo>
                  <a:pt x="165" y="212"/>
                  <a:pt x="165" y="212"/>
                  <a:pt x="165" y="212"/>
                </a:cubicBezTo>
                <a:cubicBezTo>
                  <a:pt x="166" y="207"/>
                  <a:pt x="169" y="202"/>
                  <a:pt x="172" y="197"/>
                </a:cubicBezTo>
                <a:cubicBezTo>
                  <a:pt x="170" y="203"/>
                  <a:pt x="173" y="195"/>
                  <a:pt x="174" y="195"/>
                </a:cubicBezTo>
                <a:cubicBezTo>
                  <a:pt x="173" y="201"/>
                  <a:pt x="170" y="207"/>
                  <a:pt x="168" y="214"/>
                </a:cubicBezTo>
                <a:cubicBezTo>
                  <a:pt x="165" y="220"/>
                  <a:pt x="162" y="227"/>
                  <a:pt x="160" y="235"/>
                </a:cubicBezTo>
                <a:cubicBezTo>
                  <a:pt x="156" y="249"/>
                  <a:pt x="156" y="249"/>
                  <a:pt x="156" y="249"/>
                </a:cubicBezTo>
                <a:cubicBezTo>
                  <a:pt x="166" y="238"/>
                  <a:pt x="166" y="238"/>
                  <a:pt x="166" y="238"/>
                </a:cubicBezTo>
                <a:cubicBezTo>
                  <a:pt x="168" y="236"/>
                  <a:pt x="170" y="234"/>
                  <a:pt x="172" y="231"/>
                </a:cubicBezTo>
                <a:cubicBezTo>
                  <a:pt x="176" y="226"/>
                  <a:pt x="179" y="222"/>
                  <a:pt x="182" y="218"/>
                </a:cubicBezTo>
                <a:cubicBezTo>
                  <a:pt x="185" y="214"/>
                  <a:pt x="187" y="209"/>
                  <a:pt x="192" y="202"/>
                </a:cubicBezTo>
                <a:cubicBezTo>
                  <a:pt x="192" y="202"/>
                  <a:pt x="192" y="202"/>
                  <a:pt x="192" y="202"/>
                </a:cubicBezTo>
                <a:cubicBezTo>
                  <a:pt x="193" y="201"/>
                  <a:pt x="193" y="201"/>
                  <a:pt x="193" y="201"/>
                </a:cubicBezTo>
                <a:cubicBezTo>
                  <a:pt x="193" y="202"/>
                  <a:pt x="193" y="202"/>
                  <a:pt x="193" y="202"/>
                </a:cubicBezTo>
                <a:cubicBezTo>
                  <a:pt x="195" y="200"/>
                  <a:pt x="192" y="204"/>
                  <a:pt x="191" y="206"/>
                </a:cubicBezTo>
                <a:cubicBezTo>
                  <a:pt x="191" y="206"/>
                  <a:pt x="191" y="206"/>
                  <a:pt x="191" y="206"/>
                </a:cubicBezTo>
                <a:cubicBezTo>
                  <a:pt x="192" y="205"/>
                  <a:pt x="193" y="205"/>
                  <a:pt x="193" y="204"/>
                </a:cubicBezTo>
                <a:cubicBezTo>
                  <a:pt x="193" y="206"/>
                  <a:pt x="193" y="207"/>
                  <a:pt x="192" y="208"/>
                </a:cubicBezTo>
                <a:cubicBezTo>
                  <a:pt x="193" y="208"/>
                  <a:pt x="193" y="208"/>
                  <a:pt x="193" y="208"/>
                </a:cubicBezTo>
                <a:cubicBezTo>
                  <a:pt x="194" y="205"/>
                  <a:pt x="194" y="205"/>
                  <a:pt x="194" y="205"/>
                </a:cubicBezTo>
                <a:cubicBezTo>
                  <a:pt x="194" y="206"/>
                  <a:pt x="194" y="205"/>
                  <a:pt x="194" y="203"/>
                </a:cubicBezTo>
                <a:cubicBezTo>
                  <a:pt x="194" y="203"/>
                  <a:pt x="195" y="202"/>
                  <a:pt x="195" y="202"/>
                </a:cubicBezTo>
                <a:cubicBezTo>
                  <a:pt x="198" y="198"/>
                  <a:pt x="200" y="195"/>
                  <a:pt x="203" y="191"/>
                </a:cubicBezTo>
                <a:cubicBezTo>
                  <a:pt x="203" y="191"/>
                  <a:pt x="203" y="191"/>
                  <a:pt x="203" y="191"/>
                </a:cubicBezTo>
                <a:cubicBezTo>
                  <a:pt x="204" y="190"/>
                  <a:pt x="204" y="189"/>
                  <a:pt x="204" y="189"/>
                </a:cubicBezTo>
                <a:cubicBezTo>
                  <a:pt x="204" y="190"/>
                  <a:pt x="205" y="189"/>
                  <a:pt x="207" y="187"/>
                </a:cubicBezTo>
                <a:cubicBezTo>
                  <a:pt x="207" y="187"/>
                  <a:pt x="207" y="187"/>
                  <a:pt x="207" y="187"/>
                </a:cubicBezTo>
                <a:cubicBezTo>
                  <a:pt x="209" y="183"/>
                  <a:pt x="209" y="183"/>
                  <a:pt x="211" y="180"/>
                </a:cubicBezTo>
                <a:cubicBezTo>
                  <a:pt x="211" y="179"/>
                  <a:pt x="211" y="179"/>
                  <a:pt x="211" y="179"/>
                </a:cubicBezTo>
                <a:cubicBezTo>
                  <a:pt x="211" y="179"/>
                  <a:pt x="211" y="178"/>
                  <a:pt x="212" y="178"/>
                </a:cubicBezTo>
                <a:cubicBezTo>
                  <a:pt x="210" y="176"/>
                  <a:pt x="210" y="176"/>
                  <a:pt x="210" y="176"/>
                </a:cubicBezTo>
                <a:cubicBezTo>
                  <a:pt x="209" y="176"/>
                  <a:pt x="209" y="176"/>
                  <a:pt x="209" y="176"/>
                </a:cubicBezTo>
                <a:cubicBezTo>
                  <a:pt x="209" y="177"/>
                  <a:pt x="208" y="177"/>
                  <a:pt x="208" y="178"/>
                </a:cubicBezTo>
                <a:cubicBezTo>
                  <a:pt x="208" y="177"/>
                  <a:pt x="208" y="177"/>
                  <a:pt x="209" y="176"/>
                </a:cubicBezTo>
                <a:cubicBezTo>
                  <a:pt x="210" y="176"/>
                  <a:pt x="210" y="176"/>
                  <a:pt x="210" y="176"/>
                </a:cubicBezTo>
                <a:cubicBezTo>
                  <a:pt x="212" y="178"/>
                  <a:pt x="212" y="178"/>
                  <a:pt x="212" y="178"/>
                </a:cubicBezTo>
                <a:cubicBezTo>
                  <a:pt x="212" y="179"/>
                  <a:pt x="212" y="181"/>
                  <a:pt x="211" y="183"/>
                </a:cubicBezTo>
                <a:cubicBezTo>
                  <a:pt x="213" y="179"/>
                  <a:pt x="213" y="179"/>
                  <a:pt x="213" y="179"/>
                </a:cubicBezTo>
                <a:cubicBezTo>
                  <a:pt x="210" y="176"/>
                  <a:pt x="210" y="176"/>
                  <a:pt x="210" y="176"/>
                </a:cubicBezTo>
                <a:cubicBezTo>
                  <a:pt x="208" y="175"/>
                  <a:pt x="208" y="175"/>
                  <a:pt x="208" y="175"/>
                </a:cubicBezTo>
                <a:cubicBezTo>
                  <a:pt x="205" y="180"/>
                  <a:pt x="203" y="185"/>
                  <a:pt x="200" y="190"/>
                </a:cubicBezTo>
                <a:cubicBezTo>
                  <a:pt x="200" y="191"/>
                  <a:pt x="199" y="192"/>
                  <a:pt x="199" y="192"/>
                </a:cubicBezTo>
                <a:cubicBezTo>
                  <a:pt x="199" y="192"/>
                  <a:pt x="199" y="192"/>
                  <a:pt x="199" y="192"/>
                </a:cubicBezTo>
                <a:cubicBezTo>
                  <a:pt x="199" y="191"/>
                  <a:pt x="200" y="190"/>
                  <a:pt x="200" y="189"/>
                </a:cubicBezTo>
                <a:cubicBezTo>
                  <a:pt x="201" y="187"/>
                  <a:pt x="201" y="186"/>
                  <a:pt x="202" y="185"/>
                </a:cubicBezTo>
                <a:cubicBezTo>
                  <a:pt x="201" y="186"/>
                  <a:pt x="201" y="186"/>
                  <a:pt x="200" y="187"/>
                </a:cubicBezTo>
                <a:cubicBezTo>
                  <a:pt x="199" y="189"/>
                  <a:pt x="199" y="191"/>
                  <a:pt x="198" y="193"/>
                </a:cubicBezTo>
                <a:cubicBezTo>
                  <a:pt x="197" y="194"/>
                  <a:pt x="197" y="195"/>
                  <a:pt x="196" y="197"/>
                </a:cubicBezTo>
                <a:cubicBezTo>
                  <a:pt x="196" y="197"/>
                  <a:pt x="196" y="197"/>
                  <a:pt x="195" y="198"/>
                </a:cubicBezTo>
                <a:cubicBezTo>
                  <a:pt x="195" y="198"/>
                  <a:pt x="194" y="199"/>
                  <a:pt x="193" y="200"/>
                </a:cubicBezTo>
                <a:cubicBezTo>
                  <a:pt x="193" y="200"/>
                  <a:pt x="193" y="200"/>
                  <a:pt x="193" y="199"/>
                </a:cubicBezTo>
                <a:cubicBezTo>
                  <a:pt x="189" y="206"/>
                  <a:pt x="189" y="206"/>
                  <a:pt x="189" y="206"/>
                </a:cubicBezTo>
                <a:cubicBezTo>
                  <a:pt x="190" y="204"/>
                  <a:pt x="187" y="206"/>
                  <a:pt x="190" y="202"/>
                </a:cubicBezTo>
                <a:cubicBezTo>
                  <a:pt x="185" y="208"/>
                  <a:pt x="181" y="214"/>
                  <a:pt x="178" y="218"/>
                </a:cubicBezTo>
                <a:cubicBezTo>
                  <a:pt x="176" y="220"/>
                  <a:pt x="174" y="222"/>
                  <a:pt x="173" y="223"/>
                </a:cubicBezTo>
                <a:cubicBezTo>
                  <a:pt x="173" y="222"/>
                  <a:pt x="173" y="222"/>
                  <a:pt x="173" y="222"/>
                </a:cubicBezTo>
                <a:cubicBezTo>
                  <a:pt x="161" y="237"/>
                  <a:pt x="173" y="225"/>
                  <a:pt x="164" y="236"/>
                </a:cubicBezTo>
                <a:cubicBezTo>
                  <a:pt x="164" y="236"/>
                  <a:pt x="164" y="236"/>
                  <a:pt x="164" y="236"/>
                </a:cubicBezTo>
                <a:cubicBezTo>
                  <a:pt x="160" y="238"/>
                  <a:pt x="160" y="238"/>
                  <a:pt x="160" y="238"/>
                </a:cubicBezTo>
                <a:cubicBezTo>
                  <a:pt x="162" y="236"/>
                  <a:pt x="162" y="236"/>
                  <a:pt x="162" y="236"/>
                </a:cubicBezTo>
                <a:cubicBezTo>
                  <a:pt x="168" y="228"/>
                  <a:pt x="168" y="228"/>
                  <a:pt x="168" y="228"/>
                </a:cubicBezTo>
                <a:cubicBezTo>
                  <a:pt x="168" y="225"/>
                  <a:pt x="168" y="225"/>
                  <a:pt x="168" y="225"/>
                </a:cubicBezTo>
                <a:cubicBezTo>
                  <a:pt x="169" y="223"/>
                  <a:pt x="170" y="220"/>
                  <a:pt x="170" y="221"/>
                </a:cubicBezTo>
                <a:cubicBezTo>
                  <a:pt x="172" y="213"/>
                  <a:pt x="169" y="222"/>
                  <a:pt x="170" y="217"/>
                </a:cubicBezTo>
                <a:cubicBezTo>
                  <a:pt x="170" y="216"/>
                  <a:pt x="171" y="215"/>
                  <a:pt x="171" y="214"/>
                </a:cubicBezTo>
                <a:cubicBezTo>
                  <a:pt x="173" y="210"/>
                  <a:pt x="175" y="204"/>
                  <a:pt x="176" y="199"/>
                </a:cubicBezTo>
                <a:cubicBezTo>
                  <a:pt x="176" y="199"/>
                  <a:pt x="177" y="198"/>
                  <a:pt x="177" y="197"/>
                </a:cubicBezTo>
                <a:cubicBezTo>
                  <a:pt x="178" y="194"/>
                  <a:pt x="179" y="191"/>
                  <a:pt x="180" y="191"/>
                </a:cubicBezTo>
                <a:cubicBezTo>
                  <a:pt x="181" y="187"/>
                  <a:pt x="177" y="199"/>
                  <a:pt x="179" y="189"/>
                </a:cubicBezTo>
                <a:cubicBezTo>
                  <a:pt x="181" y="188"/>
                  <a:pt x="182" y="186"/>
                  <a:pt x="182" y="183"/>
                </a:cubicBezTo>
                <a:cubicBezTo>
                  <a:pt x="184" y="180"/>
                  <a:pt x="187" y="177"/>
                  <a:pt x="186" y="178"/>
                </a:cubicBezTo>
                <a:cubicBezTo>
                  <a:pt x="187" y="178"/>
                  <a:pt x="187" y="177"/>
                  <a:pt x="187" y="177"/>
                </a:cubicBezTo>
                <a:cubicBezTo>
                  <a:pt x="184" y="175"/>
                  <a:pt x="184" y="175"/>
                  <a:pt x="184" y="175"/>
                </a:cubicBezTo>
                <a:cubicBezTo>
                  <a:pt x="185" y="175"/>
                  <a:pt x="185" y="175"/>
                  <a:pt x="185" y="175"/>
                </a:cubicBezTo>
                <a:cubicBezTo>
                  <a:pt x="186" y="170"/>
                  <a:pt x="186" y="170"/>
                  <a:pt x="186" y="170"/>
                </a:cubicBezTo>
                <a:cubicBezTo>
                  <a:pt x="186" y="170"/>
                  <a:pt x="186" y="170"/>
                  <a:pt x="186" y="170"/>
                </a:cubicBezTo>
                <a:cubicBezTo>
                  <a:pt x="183" y="174"/>
                  <a:pt x="183" y="174"/>
                  <a:pt x="183" y="174"/>
                </a:cubicBezTo>
                <a:cubicBezTo>
                  <a:pt x="183" y="174"/>
                  <a:pt x="183" y="175"/>
                  <a:pt x="183" y="175"/>
                </a:cubicBezTo>
                <a:cubicBezTo>
                  <a:pt x="182" y="174"/>
                  <a:pt x="182" y="174"/>
                  <a:pt x="182" y="174"/>
                </a:cubicBezTo>
                <a:cubicBezTo>
                  <a:pt x="182" y="174"/>
                  <a:pt x="182" y="174"/>
                  <a:pt x="182" y="174"/>
                </a:cubicBezTo>
                <a:cubicBezTo>
                  <a:pt x="183" y="173"/>
                  <a:pt x="183" y="173"/>
                  <a:pt x="183" y="173"/>
                </a:cubicBezTo>
                <a:cubicBezTo>
                  <a:pt x="182" y="174"/>
                  <a:pt x="182" y="174"/>
                  <a:pt x="182" y="174"/>
                </a:cubicBezTo>
                <a:cubicBezTo>
                  <a:pt x="182" y="174"/>
                  <a:pt x="182" y="174"/>
                  <a:pt x="182" y="174"/>
                </a:cubicBezTo>
                <a:cubicBezTo>
                  <a:pt x="180" y="173"/>
                  <a:pt x="180" y="173"/>
                  <a:pt x="180" y="173"/>
                </a:cubicBezTo>
                <a:cubicBezTo>
                  <a:pt x="180" y="177"/>
                  <a:pt x="178" y="179"/>
                  <a:pt x="177" y="182"/>
                </a:cubicBezTo>
                <a:cubicBezTo>
                  <a:pt x="174" y="187"/>
                  <a:pt x="170" y="193"/>
                  <a:pt x="167" y="197"/>
                </a:cubicBezTo>
                <a:cubicBezTo>
                  <a:pt x="168" y="198"/>
                  <a:pt x="164" y="205"/>
                  <a:pt x="159" y="212"/>
                </a:cubicBezTo>
                <a:cubicBezTo>
                  <a:pt x="158" y="216"/>
                  <a:pt x="156" y="219"/>
                  <a:pt x="154" y="222"/>
                </a:cubicBezTo>
                <a:cubicBezTo>
                  <a:pt x="154" y="222"/>
                  <a:pt x="150" y="227"/>
                  <a:pt x="146" y="234"/>
                </a:cubicBezTo>
                <a:cubicBezTo>
                  <a:pt x="146" y="229"/>
                  <a:pt x="148" y="222"/>
                  <a:pt x="149" y="216"/>
                </a:cubicBezTo>
                <a:cubicBezTo>
                  <a:pt x="150" y="217"/>
                  <a:pt x="150" y="218"/>
                  <a:pt x="149" y="223"/>
                </a:cubicBezTo>
                <a:cubicBezTo>
                  <a:pt x="151" y="215"/>
                  <a:pt x="151" y="215"/>
                  <a:pt x="151" y="215"/>
                </a:cubicBezTo>
                <a:cubicBezTo>
                  <a:pt x="151" y="214"/>
                  <a:pt x="151" y="213"/>
                  <a:pt x="151" y="211"/>
                </a:cubicBezTo>
                <a:cubicBezTo>
                  <a:pt x="152" y="210"/>
                  <a:pt x="152" y="208"/>
                  <a:pt x="153" y="205"/>
                </a:cubicBezTo>
                <a:cubicBezTo>
                  <a:pt x="153" y="208"/>
                  <a:pt x="153" y="208"/>
                  <a:pt x="153" y="208"/>
                </a:cubicBezTo>
                <a:cubicBezTo>
                  <a:pt x="156" y="197"/>
                  <a:pt x="157" y="186"/>
                  <a:pt x="162" y="173"/>
                </a:cubicBezTo>
                <a:cubicBezTo>
                  <a:pt x="161" y="172"/>
                  <a:pt x="159" y="176"/>
                  <a:pt x="158" y="176"/>
                </a:cubicBezTo>
                <a:cubicBezTo>
                  <a:pt x="159" y="173"/>
                  <a:pt x="161" y="168"/>
                  <a:pt x="159" y="171"/>
                </a:cubicBezTo>
                <a:cubicBezTo>
                  <a:pt x="159" y="170"/>
                  <a:pt x="160" y="169"/>
                  <a:pt x="160" y="168"/>
                </a:cubicBezTo>
                <a:cubicBezTo>
                  <a:pt x="160" y="168"/>
                  <a:pt x="161" y="169"/>
                  <a:pt x="160" y="171"/>
                </a:cubicBezTo>
                <a:cubicBezTo>
                  <a:pt x="160" y="170"/>
                  <a:pt x="161" y="168"/>
                  <a:pt x="161" y="166"/>
                </a:cubicBezTo>
                <a:cubicBezTo>
                  <a:pt x="162" y="165"/>
                  <a:pt x="162" y="165"/>
                  <a:pt x="162" y="165"/>
                </a:cubicBezTo>
                <a:cubicBezTo>
                  <a:pt x="161" y="170"/>
                  <a:pt x="161" y="170"/>
                  <a:pt x="161" y="170"/>
                </a:cubicBezTo>
                <a:cubicBezTo>
                  <a:pt x="163" y="165"/>
                  <a:pt x="162" y="166"/>
                  <a:pt x="162" y="164"/>
                </a:cubicBezTo>
                <a:cubicBezTo>
                  <a:pt x="163" y="163"/>
                  <a:pt x="163" y="163"/>
                  <a:pt x="163" y="162"/>
                </a:cubicBezTo>
                <a:cubicBezTo>
                  <a:pt x="164" y="161"/>
                  <a:pt x="165" y="159"/>
                  <a:pt x="165" y="160"/>
                </a:cubicBezTo>
                <a:cubicBezTo>
                  <a:pt x="165" y="161"/>
                  <a:pt x="163" y="164"/>
                  <a:pt x="163" y="166"/>
                </a:cubicBezTo>
                <a:cubicBezTo>
                  <a:pt x="165" y="160"/>
                  <a:pt x="167" y="154"/>
                  <a:pt x="169" y="152"/>
                </a:cubicBezTo>
                <a:cubicBezTo>
                  <a:pt x="168" y="152"/>
                  <a:pt x="168" y="152"/>
                  <a:pt x="168" y="151"/>
                </a:cubicBezTo>
                <a:cubicBezTo>
                  <a:pt x="168" y="150"/>
                  <a:pt x="169" y="149"/>
                  <a:pt x="169" y="149"/>
                </a:cubicBezTo>
                <a:cubicBezTo>
                  <a:pt x="168" y="148"/>
                  <a:pt x="168" y="148"/>
                  <a:pt x="168" y="148"/>
                </a:cubicBezTo>
                <a:cubicBezTo>
                  <a:pt x="168" y="148"/>
                  <a:pt x="168" y="148"/>
                  <a:pt x="168" y="148"/>
                </a:cubicBezTo>
                <a:cubicBezTo>
                  <a:pt x="164" y="147"/>
                  <a:pt x="164" y="147"/>
                  <a:pt x="164" y="147"/>
                </a:cubicBezTo>
                <a:cubicBezTo>
                  <a:pt x="164" y="147"/>
                  <a:pt x="164" y="147"/>
                  <a:pt x="164" y="147"/>
                </a:cubicBezTo>
                <a:cubicBezTo>
                  <a:pt x="164" y="147"/>
                  <a:pt x="164" y="147"/>
                  <a:pt x="164" y="147"/>
                </a:cubicBezTo>
                <a:cubicBezTo>
                  <a:pt x="163" y="148"/>
                  <a:pt x="163" y="150"/>
                  <a:pt x="162" y="152"/>
                </a:cubicBezTo>
                <a:cubicBezTo>
                  <a:pt x="160" y="155"/>
                  <a:pt x="161" y="152"/>
                  <a:pt x="159" y="156"/>
                </a:cubicBezTo>
                <a:cubicBezTo>
                  <a:pt x="158" y="159"/>
                  <a:pt x="155" y="165"/>
                  <a:pt x="156" y="166"/>
                </a:cubicBezTo>
                <a:cubicBezTo>
                  <a:pt x="155" y="169"/>
                  <a:pt x="154" y="169"/>
                  <a:pt x="153" y="170"/>
                </a:cubicBezTo>
                <a:cubicBezTo>
                  <a:pt x="153" y="173"/>
                  <a:pt x="150" y="179"/>
                  <a:pt x="148" y="183"/>
                </a:cubicBezTo>
                <a:cubicBezTo>
                  <a:pt x="147" y="186"/>
                  <a:pt x="147" y="188"/>
                  <a:pt x="147" y="188"/>
                </a:cubicBezTo>
                <a:cubicBezTo>
                  <a:pt x="147" y="189"/>
                  <a:pt x="147" y="190"/>
                  <a:pt x="147" y="189"/>
                </a:cubicBezTo>
                <a:cubicBezTo>
                  <a:pt x="148" y="188"/>
                  <a:pt x="148" y="188"/>
                  <a:pt x="148" y="188"/>
                </a:cubicBezTo>
                <a:cubicBezTo>
                  <a:pt x="148" y="188"/>
                  <a:pt x="148" y="188"/>
                  <a:pt x="148" y="188"/>
                </a:cubicBezTo>
                <a:cubicBezTo>
                  <a:pt x="146" y="193"/>
                  <a:pt x="144" y="198"/>
                  <a:pt x="143" y="202"/>
                </a:cubicBezTo>
                <a:cubicBezTo>
                  <a:pt x="141" y="205"/>
                  <a:pt x="140" y="208"/>
                  <a:pt x="139" y="210"/>
                </a:cubicBezTo>
                <a:cubicBezTo>
                  <a:pt x="138" y="211"/>
                  <a:pt x="138" y="212"/>
                  <a:pt x="137" y="213"/>
                </a:cubicBezTo>
                <a:cubicBezTo>
                  <a:pt x="137" y="214"/>
                  <a:pt x="137" y="214"/>
                  <a:pt x="137" y="214"/>
                </a:cubicBezTo>
                <a:cubicBezTo>
                  <a:pt x="137" y="215"/>
                  <a:pt x="137" y="215"/>
                  <a:pt x="137" y="215"/>
                </a:cubicBezTo>
                <a:cubicBezTo>
                  <a:pt x="136" y="215"/>
                  <a:pt x="136" y="216"/>
                  <a:pt x="136" y="217"/>
                </a:cubicBezTo>
                <a:cubicBezTo>
                  <a:pt x="136" y="217"/>
                  <a:pt x="135" y="218"/>
                  <a:pt x="135" y="219"/>
                </a:cubicBezTo>
                <a:cubicBezTo>
                  <a:pt x="135" y="220"/>
                  <a:pt x="134" y="221"/>
                  <a:pt x="133" y="222"/>
                </a:cubicBezTo>
                <a:cubicBezTo>
                  <a:pt x="133" y="223"/>
                  <a:pt x="133" y="223"/>
                  <a:pt x="133" y="224"/>
                </a:cubicBezTo>
                <a:cubicBezTo>
                  <a:pt x="133" y="224"/>
                  <a:pt x="133" y="224"/>
                  <a:pt x="133" y="225"/>
                </a:cubicBezTo>
                <a:cubicBezTo>
                  <a:pt x="132" y="225"/>
                  <a:pt x="132" y="226"/>
                  <a:pt x="132" y="226"/>
                </a:cubicBezTo>
                <a:cubicBezTo>
                  <a:pt x="132" y="226"/>
                  <a:pt x="132" y="227"/>
                  <a:pt x="132" y="227"/>
                </a:cubicBezTo>
                <a:cubicBezTo>
                  <a:pt x="132" y="226"/>
                  <a:pt x="132" y="226"/>
                  <a:pt x="132" y="226"/>
                </a:cubicBezTo>
                <a:cubicBezTo>
                  <a:pt x="132" y="225"/>
                  <a:pt x="132" y="225"/>
                  <a:pt x="132" y="225"/>
                </a:cubicBezTo>
                <a:cubicBezTo>
                  <a:pt x="133" y="224"/>
                  <a:pt x="133" y="224"/>
                  <a:pt x="133" y="224"/>
                </a:cubicBezTo>
                <a:cubicBezTo>
                  <a:pt x="133" y="223"/>
                  <a:pt x="133" y="223"/>
                  <a:pt x="133" y="223"/>
                </a:cubicBezTo>
                <a:cubicBezTo>
                  <a:pt x="133" y="224"/>
                  <a:pt x="133" y="224"/>
                  <a:pt x="133" y="224"/>
                </a:cubicBezTo>
                <a:cubicBezTo>
                  <a:pt x="132" y="224"/>
                  <a:pt x="132" y="224"/>
                  <a:pt x="132" y="225"/>
                </a:cubicBezTo>
                <a:cubicBezTo>
                  <a:pt x="132" y="225"/>
                  <a:pt x="132" y="226"/>
                  <a:pt x="132" y="226"/>
                </a:cubicBezTo>
                <a:cubicBezTo>
                  <a:pt x="132" y="226"/>
                  <a:pt x="131" y="227"/>
                  <a:pt x="131" y="227"/>
                </a:cubicBezTo>
                <a:cubicBezTo>
                  <a:pt x="131" y="227"/>
                  <a:pt x="131" y="227"/>
                  <a:pt x="131" y="228"/>
                </a:cubicBezTo>
                <a:cubicBezTo>
                  <a:pt x="131" y="228"/>
                  <a:pt x="131" y="228"/>
                  <a:pt x="131" y="228"/>
                </a:cubicBezTo>
                <a:cubicBezTo>
                  <a:pt x="130" y="231"/>
                  <a:pt x="129" y="234"/>
                  <a:pt x="127" y="237"/>
                </a:cubicBezTo>
                <a:cubicBezTo>
                  <a:pt x="128" y="234"/>
                  <a:pt x="128" y="231"/>
                  <a:pt x="128" y="232"/>
                </a:cubicBezTo>
                <a:cubicBezTo>
                  <a:pt x="128" y="231"/>
                  <a:pt x="128" y="229"/>
                  <a:pt x="129" y="227"/>
                </a:cubicBezTo>
                <a:cubicBezTo>
                  <a:pt x="129" y="227"/>
                  <a:pt x="129" y="227"/>
                  <a:pt x="129" y="227"/>
                </a:cubicBezTo>
                <a:cubicBezTo>
                  <a:pt x="129" y="226"/>
                  <a:pt x="129" y="225"/>
                  <a:pt x="130" y="224"/>
                </a:cubicBezTo>
                <a:cubicBezTo>
                  <a:pt x="130" y="222"/>
                  <a:pt x="131" y="219"/>
                  <a:pt x="132" y="218"/>
                </a:cubicBezTo>
                <a:cubicBezTo>
                  <a:pt x="132" y="215"/>
                  <a:pt x="132" y="215"/>
                  <a:pt x="133" y="211"/>
                </a:cubicBezTo>
                <a:cubicBezTo>
                  <a:pt x="133" y="210"/>
                  <a:pt x="133" y="209"/>
                  <a:pt x="133" y="208"/>
                </a:cubicBezTo>
                <a:cubicBezTo>
                  <a:pt x="134" y="207"/>
                  <a:pt x="134" y="205"/>
                  <a:pt x="134" y="204"/>
                </a:cubicBezTo>
                <a:cubicBezTo>
                  <a:pt x="135" y="206"/>
                  <a:pt x="136" y="200"/>
                  <a:pt x="134" y="206"/>
                </a:cubicBezTo>
                <a:cubicBezTo>
                  <a:pt x="134" y="206"/>
                  <a:pt x="134" y="207"/>
                  <a:pt x="134" y="207"/>
                </a:cubicBezTo>
                <a:cubicBezTo>
                  <a:pt x="134" y="207"/>
                  <a:pt x="134" y="206"/>
                  <a:pt x="135" y="206"/>
                </a:cubicBezTo>
                <a:cubicBezTo>
                  <a:pt x="135" y="203"/>
                  <a:pt x="136" y="200"/>
                  <a:pt x="137" y="198"/>
                </a:cubicBezTo>
                <a:cubicBezTo>
                  <a:pt x="137" y="197"/>
                  <a:pt x="137" y="196"/>
                  <a:pt x="137" y="195"/>
                </a:cubicBezTo>
                <a:cubicBezTo>
                  <a:pt x="137" y="194"/>
                  <a:pt x="137" y="193"/>
                  <a:pt x="137" y="192"/>
                </a:cubicBezTo>
                <a:cubicBezTo>
                  <a:pt x="137" y="193"/>
                  <a:pt x="138" y="191"/>
                  <a:pt x="139" y="190"/>
                </a:cubicBezTo>
                <a:cubicBezTo>
                  <a:pt x="139" y="190"/>
                  <a:pt x="139" y="190"/>
                  <a:pt x="139" y="189"/>
                </a:cubicBezTo>
                <a:cubicBezTo>
                  <a:pt x="139" y="189"/>
                  <a:pt x="139" y="188"/>
                  <a:pt x="139" y="187"/>
                </a:cubicBezTo>
                <a:cubicBezTo>
                  <a:pt x="139" y="186"/>
                  <a:pt x="140" y="186"/>
                  <a:pt x="140" y="186"/>
                </a:cubicBezTo>
                <a:cubicBezTo>
                  <a:pt x="140" y="185"/>
                  <a:pt x="140" y="185"/>
                  <a:pt x="140" y="184"/>
                </a:cubicBezTo>
                <a:cubicBezTo>
                  <a:pt x="140" y="184"/>
                  <a:pt x="140" y="185"/>
                  <a:pt x="139" y="185"/>
                </a:cubicBezTo>
                <a:cubicBezTo>
                  <a:pt x="139" y="186"/>
                  <a:pt x="139" y="186"/>
                  <a:pt x="139" y="187"/>
                </a:cubicBezTo>
                <a:cubicBezTo>
                  <a:pt x="138" y="188"/>
                  <a:pt x="138" y="189"/>
                  <a:pt x="138" y="189"/>
                </a:cubicBezTo>
                <a:cubicBezTo>
                  <a:pt x="138" y="188"/>
                  <a:pt x="138" y="187"/>
                  <a:pt x="138" y="186"/>
                </a:cubicBezTo>
                <a:cubicBezTo>
                  <a:pt x="139" y="185"/>
                  <a:pt x="139" y="184"/>
                  <a:pt x="139" y="183"/>
                </a:cubicBezTo>
                <a:cubicBezTo>
                  <a:pt x="139" y="182"/>
                  <a:pt x="140" y="180"/>
                  <a:pt x="140" y="178"/>
                </a:cubicBezTo>
                <a:cubicBezTo>
                  <a:pt x="140" y="177"/>
                  <a:pt x="140" y="177"/>
                  <a:pt x="141" y="176"/>
                </a:cubicBezTo>
                <a:cubicBezTo>
                  <a:pt x="141" y="178"/>
                  <a:pt x="141" y="178"/>
                  <a:pt x="141" y="178"/>
                </a:cubicBezTo>
                <a:cubicBezTo>
                  <a:pt x="142" y="179"/>
                  <a:pt x="142" y="179"/>
                  <a:pt x="142" y="179"/>
                </a:cubicBezTo>
                <a:cubicBezTo>
                  <a:pt x="148" y="157"/>
                  <a:pt x="146" y="139"/>
                  <a:pt x="152" y="123"/>
                </a:cubicBezTo>
                <a:cubicBezTo>
                  <a:pt x="153" y="117"/>
                  <a:pt x="149" y="135"/>
                  <a:pt x="149" y="129"/>
                </a:cubicBezTo>
                <a:cubicBezTo>
                  <a:pt x="150" y="125"/>
                  <a:pt x="152" y="120"/>
                  <a:pt x="153" y="116"/>
                </a:cubicBezTo>
                <a:cubicBezTo>
                  <a:pt x="146" y="115"/>
                  <a:pt x="146" y="115"/>
                  <a:pt x="146" y="115"/>
                </a:cubicBezTo>
                <a:cubicBezTo>
                  <a:pt x="145" y="117"/>
                  <a:pt x="144" y="118"/>
                  <a:pt x="144" y="120"/>
                </a:cubicBezTo>
                <a:cubicBezTo>
                  <a:pt x="143" y="121"/>
                  <a:pt x="142" y="123"/>
                  <a:pt x="142" y="124"/>
                </a:cubicBezTo>
                <a:cubicBezTo>
                  <a:pt x="142" y="124"/>
                  <a:pt x="142" y="124"/>
                  <a:pt x="142" y="125"/>
                </a:cubicBezTo>
                <a:cubicBezTo>
                  <a:pt x="139" y="133"/>
                  <a:pt x="139" y="136"/>
                  <a:pt x="138" y="140"/>
                </a:cubicBezTo>
                <a:cubicBezTo>
                  <a:pt x="138" y="140"/>
                  <a:pt x="138" y="140"/>
                  <a:pt x="138" y="140"/>
                </a:cubicBezTo>
                <a:cubicBezTo>
                  <a:pt x="138" y="141"/>
                  <a:pt x="138" y="143"/>
                  <a:pt x="137" y="144"/>
                </a:cubicBezTo>
                <a:cubicBezTo>
                  <a:pt x="137" y="145"/>
                  <a:pt x="137" y="145"/>
                  <a:pt x="137" y="146"/>
                </a:cubicBezTo>
                <a:cubicBezTo>
                  <a:pt x="137" y="146"/>
                  <a:pt x="137" y="146"/>
                  <a:pt x="137" y="146"/>
                </a:cubicBezTo>
                <a:cubicBezTo>
                  <a:pt x="137" y="148"/>
                  <a:pt x="136" y="150"/>
                  <a:pt x="135" y="152"/>
                </a:cubicBezTo>
                <a:cubicBezTo>
                  <a:pt x="136" y="151"/>
                  <a:pt x="136" y="151"/>
                  <a:pt x="137" y="151"/>
                </a:cubicBezTo>
                <a:cubicBezTo>
                  <a:pt x="137" y="151"/>
                  <a:pt x="137" y="152"/>
                  <a:pt x="136" y="156"/>
                </a:cubicBezTo>
                <a:cubicBezTo>
                  <a:pt x="136" y="157"/>
                  <a:pt x="136" y="157"/>
                  <a:pt x="136" y="157"/>
                </a:cubicBezTo>
                <a:cubicBezTo>
                  <a:pt x="136" y="157"/>
                  <a:pt x="136" y="157"/>
                  <a:pt x="136" y="157"/>
                </a:cubicBezTo>
                <a:cubicBezTo>
                  <a:pt x="136" y="158"/>
                  <a:pt x="136" y="158"/>
                  <a:pt x="136" y="158"/>
                </a:cubicBezTo>
                <a:cubicBezTo>
                  <a:pt x="136" y="159"/>
                  <a:pt x="136" y="159"/>
                  <a:pt x="136" y="159"/>
                </a:cubicBezTo>
                <a:cubicBezTo>
                  <a:pt x="135" y="160"/>
                  <a:pt x="135" y="160"/>
                  <a:pt x="135" y="160"/>
                </a:cubicBezTo>
                <a:cubicBezTo>
                  <a:pt x="135" y="161"/>
                  <a:pt x="135" y="161"/>
                  <a:pt x="135" y="161"/>
                </a:cubicBezTo>
                <a:cubicBezTo>
                  <a:pt x="135" y="161"/>
                  <a:pt x="135" y="161"/>
                  <a:pt x="135" y="161"/>
                </a:cubicBezTo>
                <a:cubicBezTo>
                  <a:pt x="134" y="165"/>
                  <a:pt x="132" y="167"/>
                  <a:pt x="132" y="168"/>
                </a:cubicBezTo>
                <a:cubicBezTo>
                  <a:pt x="131" y="168"/>
                  <a:pt x="131" y="168"/>
                  <a:pt x="131" y="168"/>
                </a:cubicBezTo>
                <a:cubicBezTo>
                  <a:pt x="131" y="168"/>
                  <a:pt x="131" y="167"/>
                  <a:pt x="131" y="165"/>
                </a:cubicBezTo>
                <a:cubicBezTo>
                  <a:pt x="132" y="162"/>
                  <a:pt x="132" y="161"/>
                  <a:pt x="133" y="161"/>
                </a:cubicBezTo>
                <a:cubicBezTo>
                  <a:pt x="133" y="161"/>
                  <a:pt x="133" y="161"/>
                  <a:pt x="133" y="161"/>
                </a:cubicBezTo>
                <a:cubicBezTo>
                  <a:pt x="133" y="160"/>
                  <a:pt x="133" y="159"/>
                  <a:pt x="133" y="158"/>
                </a:cubicBezTo>
                <a:cubicBezTo>
                  <a:pt x="134" y="156"/>
                  <a:pt x="134" y="155"/>
                  <a:pt x="133" y="158"/>
                </a:cubicBezTo>
                <a:cubicBezTo>
                  <a:pt x="133" y="158"/>
                  <a:pt x="133" y="158"/>
                  <a:pt x="133" y="158"/>
                </a:cubicBezTo>
                <a:cubicBezTo>
                  <a:pt x="133" y="159"/>
                  <a:pt x="133" y="159"/>
                  <a:pt x="133" y="159"/>
                </a:cubicBezTo>
                <a:cubicBezTo>
                  <a:pt x="133" y="160"/>
                  <a:pt x="132" y="160"/>
                  <a:pt x="132" y="161"/>
                </a:cubicBezTo>
                <a:cubicBezTo>
                  <a:pt x="131" y="165"/>
                  <a:pt x="129" y="170"/>
                  <a:pt x="128" y="173"/>
                </a:cubicBezTo>
                <a:cubicBezTo>
                  <a:pt x="128" y="173"/>
                  <a:pt x="128" y="173"/>
                  <a:pt x="128" y="173"/>
                </a:cubicBezTo>
                <a:cubicBezTo>
                  <a:pt x="127" y="174"/>
                  <a:pt x="127" y="175"/>
                  <a:pt x="127" y="174"/>
                </a:cubicBezTo>
                <a:cubicBezTo>
                  <a:pt x="125" y="181"/>
                  <a:pt x="127" y="177"/>
                  <a:pt x="129" y="172"/>
                </a:cubicBezTo>
                <a:cubicBezTo>
                  <a:pt x="128" y="173"/>
                  <a:pt x="128" y="175"/>
                  <a:pt x="127" y="176"/>
                </a:cubicBezTo>
                <a:cubicBezTo>
                  <a:pt x="127" y="177"/>
                  <a:pt x="126" y="179"/>
                  <a:pt x="126" y="180"/>
                </a:cubicBezTo>
                <a:cubicBezTo>
                  <a:pt x="126" y="181"/>
                  <a:pt x="126" y="181"/>
                  <a:pt x="125" y="182"/>
                </a:cubicBezTo>
                <a:cubicBezTo>
                  <a:pt x="125" y="182"/>
                  <a:pt x="125" y="182"/>
                  <a:pt x="125" y="183"/>
                </a:cubicBezTo>
                <a:cubicBezTo>
                  <a:pt x="125" y="183"/>
                  <a:pt x="125" y="183"/>
                  <a:pt x="125" y="183"/>
                </a:cubicBezTo>
                <a:cubicBezTo>
                  <a:pt x="125" y="183"/>
                  <a:pt x="125" y="183"/>
                  <a:pt x="125" y="183"/>
                </a:cubicBezTo>
                <a:cubicBezTo>
                  <a:pt x="125" y="183"/>
                  <a:pt x="125" y="183"/>
                  <a:pt x="125" y="184"/>
                </a:cubicBezTo>
                <a:cubicBezTo>
                  <a:pt x="125" y="185"/>
                  <a:pt x="124" y="187"/>
                  <a:pt x="124" y="188"/>
                </a:cubicBezTo>
                <a:cubicBezTo>
                  <a:pt x="123" y="188"/>
                  <a:pt x="123" y="189"/>
                  <a:pt x="123" y="189"/>
                </a:cubicBezTo>
                <a:cubicBezTo>
                  <a:pt x="123" y="189"/>
                  <a:pt x="123" y="189"/>
                  <a:pt x="123" y="190"/>
                </a:cubicBezTo>
                <a:cubicBezTo>
                  <a:pt x="123" y="190"/>
                  <a:pt x="124" y="191"/>
                  <a:pt x="123" y="192"/>
                </a:cubicBezTo>
                <a:cubicBezTo>
                  <a:pt x="121" y="198"/>
                  <a:pt x="122" y="200"/>
                  <a:pt x="119" y="209"/>
                </a:cubicBezTo>
                <a:cubicBezTo>
                  <a:pt x="119" y="209"/>
                  <a:pt x="119" y="210"/>
                  <a:pt x="119" y="210"/>
                </a:cubicBezTo>
                <a:cubicBezTo>
                  <a:pt x="119" y="210"/>
                  <a:pt x="119" y="206"/>
                  <a:pt x="120" y="204"/>
                </a:cubicBezTo>
                <a:cubicBezTo>
                  <a:pt x="120" y="203"/>
                  <a:pt x="120" y="202"/>
                  <a:pt x="119" y="208"/>
                </a:cubicBezTo>
                <a:cubicBezTo>
                  <a:pt x="118" y="208"/>
                  <a:pt x="119" y="205"/>
                  <a:pt x="119" y="201"/>
                </a:cubicBezTo>
                <a:cubicBezTo>
                  <a:pt x="120" y="200"/>
                  <a:pt x="120" y="196"/>
                  <a:pt x="121" y="193"/>
                </a:cubicBezTo>
                <a:cubicBezTo>
                  <a:pt x="120" y="198"/>
                  <a:pt x="119" y="199"/>
                  <a:pt x="120" y="197"/>
                </a:cubicBezTo>
                <a:cubicBezTo>
                  <a:pt x="120" y="196"/>
                  <a:pt x="121" y="191"/>
                  <a:pt x="121" y="190"/>
                </a:cubicBezTo>
                <a:cubicBezTo>
                  <a:pt x="121" y="189"/>
                  <a:pt x="121" y="189"/>
                  <a:pt x="121" y="189"/>
                </a:cubicBezTo>
                <a:cubicBezTo>
                  <a:pt x="121" y="188"/>
                  <a:pt x="121" y="188"/>
                  <a:pt x="121" y="188"/>
                </a:cubicBezTo>
                <a:cubicBezTo>
                  <a:pt x="122" y="187"/>
                  <a:pt x="122" y="187"/>
                  <a:pt x="122" y="187"/>
                </a:cubicBezTo>
                <a:cubicBezTo>
                  <a:pt x="121" y="187"/>
                  <a:pt x="121" y="188"/>
                  <a:pt x="121" y="188"/>
                </a:cubicBezTo>
                <a:cubicBezTo>
                  <a:pt x="121" y="188"/>
                  <a:pt x="121" y="189"/>
                  <a:pt x="121" y="189"/>
                </a:cubicBezTo>
                <a:cubicBezTo>
                  <a:pt x="121" y="189"/>
                  <a:pt x="121" y="189"/>
                  <a:pt x="121" y="189"/>
                </a:cubicBezTo>
                <a:cubicBezTo>
                  <a:pt x="121" y="189"/>
                  <a:pt x="121" y="189"/>
                  <a:pt x="121" y="189"/>
                </a:cubicBezTo>
                <a:cubicBezTo>
                  <a:pt x="121" y="191"/>
                  <a:pt x="121" y="191"/>
                  <a:pt x="121" y="191"/>
                </a:cubicBezTo>
                <a:cubicBezTo>
                  <a:pt x="119" y="201"/>
                  <a:pt x="119" y="201"/>
                  <a:pt x="119" y="201"/>
                </a:cubicBezTo>
                <a:cubicBezTo>
                  <a:pt x="119" y="200"/>
                  <a:pt x="119" y="200"/>
                  <a:pt x="119" y="200"/>
                </a:cubicBezTo>
                <a:cubicBezTo>
                  <a:pt x="119" y="198"/>
                  <a:pt x="119" y="197"/>
                  <a:pt x="120" y="193"/>
                </a:cubicBezTo>
                <a:cubicBezTo>
                  <a:pt x="118" y="206"/>
                  <a:pt x="118" y="204"/>
                  <a:pt x="117" y="207"/>
                </a:cubicBezTo>
                <a:cubicBezTo>
                  <a:pt x="116" y="213"/>
                  <a:pt x="115" y="219"/>
                  <a:pt x="114" y="222"/>
                </a:cubicBezTo>
                <a:cubicBezTo>
                  <a:pt x="115" y="217"/>
                  <a:pt x="115" y="217"/>
                  <a:pt x="115" y="216"/>
                </a:cubicBezTo>
                <a:cubicBezTo>
                  <a:pt x="115" y="214"/>
                  <a:pt x="115" y="212"/>
                  <a:pt x="117" y="205"/>
                </a:cubicBezTo>
                <a:cubicBezTo>
                  <a:pt x="116" y="211"/>
                  <a:pt x="117" y="207"/>
                  <a:pt x="118" y="203"/>
                </a:cubicBezTo>
                <a:cubicBezTo>
                  <a:pt x="118" y="199"/>
                  <a:pt x="119" y="195"/>
                  <a:pt x="120" y="194"/>
                </a:cubicBezTo>
                <a:cubicBezTo>
                  <a:pt x="120" y="194"/>
                  <a:pt x="120" y="193"/>
                  <a:pt x="120" y="192"/>
                </a:cubicBezTo>
                <a:cubicBezTo>
                  <a:pt x="120" y="191"/>
                  <a:pt x="121" y="190"/>
                  <a:pt x="121" y="189"/>
                </a:cubicBezTo>
                <a:cubicBezTo>
                  <a:pt x="121" y="189"/>
                  <a:pt x="121" y="189"/>
                  <a:pt x="121" y="189"/>
                </a:cubicBezTo>
                <a:cubicBezTo>
                  <a:pt x="121" y="188"/>
                  <a:pt x="121" y="188"/>
                  <a:pt x="121" y="188"/>
                </a:cubicBezTo>
                <a:cubicBezTo>
                  <a:pt x="122" y="183"/>
                  <a:pt x="122" y="185"/>
                  <a:pt x="121" y="188"/>
                </a:cubicBezTo>
                <a:cubicBezTo>
                  <a:pt x="121" y="188"/>
                  <a:pt x="121" y="188"/>
                  <a:pt x="121" y="189"/>
                </a:cubicBezTo>
                <a:cubicBezTo>
                  <a:pt x="120" y="192"/>
                  <a:pt x="118" y="197"/>
                  <a:pt x="119" y="195"/>
                </a:cubicBezTo>
                <a:cubicBezTo>
                  <a:pt x="119" y="194"/>
                  <a:pt x="119" y="194"/>
                  <a:pt x="119" y="194"/>
                </a:cubicBezTo>
                <a:cubicBezTo>
                  <a:pt x="119" y="192"/>
                  <a:pt x="120" y="190"/>
                  <a:pt x="120" y="188"/>
                </a:cubicBezTo>
                <a:cubicBezTo>
                  <a:pt x="120" y="188"/>
                  <a:pt x="120" y="188"/>
                  <a:pt x="120" y="188"/>
                </a:cubicBezTo>
                <a:cubicBezTo>
                  <a:pt x="120" y="188"/>
                  <a:pt x="120" y="188"/>
                  <a:pt x="120" y="188"/>
                </a:cubicBezTo>
                <a:cubicBezTo>
                  <a:pt x="121" y="186"/>
                  <a:pt x="121" y="185"/>
                  <a:pt x="121" y="185"/>
                </a:cubicBezTo>
                <a:cubicBezTo>
                  <a:pt x="121" y="186"/>
                  <a:pt x="121" y="187"/>
                  <a:pt x="120" y="188"/>
                </a:cubicBezTo>
                <a:cubicBezTo>
                  <a:pt x="120" y="188"/>
                  <a:pt x="120" y="188"/>
                  <a:pt x="120" y="188"/>
                </a:cubicBezTo>
                <a:cubicBezTo>
                  <a:pt x="120" y="191"/>
                  <a:pt x="118" y="194"/>
                  <a:pt x="118" y="194"/>
                </a:cubicBezTo>
                <a:cubicBezTo>
                  <a:pt x="119" y="190"/>
                  <a:pt x="119" y="190"/>
                  <a:pt x="119" y="189"/>
                </a:cubicBezTo>
                <a:cubicBezTo>
                  <a:pt x="119" y="189"/>
                  <a:pt x="118" y="189"/>
                  <a:pt x="119" y="187"/>
                </a:cubicBezTo>
                <a:cubicBezTo>
                  <a:pt x="118" y="191"/>
                  <a:pt x="118" y="191"/>
                  <a:pt x="118" y="191"/>
                </a:cubicBezTo>
                <a:cubicBezTo>
                  <a:pt x="117" y="193"/>
                  <a:pt x="117" y="189"/>
                  <a:pt x="118" y="185"/>
                </a:cubicBezTo>
                <a:cubicBezTo>
                  <a:pt x="118" y="184"/>
                  <a:pt x="118" y="188"/>
                  <a:pt x="118" y="186"/>
                </a:cubicBezTo>
                <a:cubicBezTo>
                  <a:pt x="118" y="185"/>
                  <a:pt x="118" y="181"/>
                  <a:pt x="119" y="179"/>
                </a:cubicBezTo>
                <a:cubicBezTo>
                  <a:pt x="119" y="178"/>
                  <a:pt x="119" y="178"/>
                  <a:pt x="119" y="178"/>
                </a:cubicBezTo>
                <a:cubicBezTo>
                  <a:pt x="119" y="178"/>
                  <a:pt x="119" y="178"/>
                  <a:pt x="119" y="178"/>
                </a:cubicBezTo>
                <a:cubicBezTo>
                  <a:pt x="120" y="175"/>
                  <a:pt x="120" y="173"/>
                  <a:pt x="121" y="171"/>
                </a:cubicBezTo>
                <a:cubicBezTo>
                  <a:pt x="121" y="170"/>
                  <a:pt x="121" y="170"/>
                  <a:pt x="121" y="170"/>
                </a:cubicBezTo>
                <a:cubicBezTo>
                  <a:pt x="121" y="168"/>
                  <a:pt x="121" y="166"/>
                  <a:pt x="122" y="163"/>
                </a:cubicBezTo>
                <a:cubicBezTo>
                  <a:pt x="123" y="158"/>
                  <a:pt x="123" y="163"/>
                  <a:pt x="124" y="159"/>
                </a:cubicBezTo>
                <a:cubicBezTo>
                  <a:pt x="124" y="153"/>
                  <a:pt x="125" y="149"/>
                  <a:pt x="126" y="146"/>
                </a:cubicBezTo>
                <a:cubicBezTo>
                  <a:pt x="126" y="144"/>
                  <a:pt x="126" y="143"/>
                  <a:pt x="127" y="141"/>
                </a:cubicBezTo>
                <a:cubicBezTo>
                  <a:pt x="127" y="140"/>
                  <a:pt x="127" y="138"/>
                  <a:pt x="127" y="137"/>
                </a:cubicBezTo>
                <a:cubicBezTo>
                  <a:pt x="127" y="135"/>
                  <a:pt x="128" y="133"/>
                  <a:pt x="128" y="131"/>
                </a:cubicBezTo>
                <a:cubicBezTo>
                  <a:pt x="126" y="138"/>
                  <a:pt x="126" y="137"/>
                  <a:pt x="127" y="124"/>
                </a:cubicBezTo>
                <a:cubicBezTo>
                  <a:pt x="127" y="124"/>
                  <a:pt x="126" y="131"/>
                  <a:pt x="125" y="138"/>
                </a:cubicBezTo>
                <a:cubicBezTo>
                  <a:pt x="125" y="144"/>
                  <a:pt x="124" y="149"/>
                  <a:pt x="124" y="149"/>
                </a:cubicBezTo>
                <a:cubicBezTo>
                  <a:pt x="125" y="135"/>
                  <a:pt x="125" y="135"/>
                  <a:pt x="125" y="135"/>
                </a:cubicBezTo>
                <a:cubicBezTo>
                  <a:pt x="124" y="142"/>
                  <a:pt x="123" y="149"/>
                  <a:pt x="123" y="153"/>
                </a:cubicBezTo>
                <a:cubicBezTo>
                  <a:pt x="123" y="146"/>
                  <a:pt x="123" y="147"/>
                  <a:pt x="122" y="150"/>
                </a:cubicBezTo>
                <a:cubicBezTo>
                  <a:pt x="123" y="145"/>
                  <a:pt x="123" y="141"/>
                  <a:pt x="124" y="137"/>
                </a:cubicBezTo>
                <a:cubicBezTo>
                  <a:pt x="124" y="135"/>
                  <a:pt x="124" y="134"/>
                  <a:pt x="124" y="133"/>
                </a:cubicBezTo>
                <a:cubicBezTo>
                  <a:pt x="124" y="131"/>
                  <a:pt x="124" y="130"/>
                  <a:pt x="124" y="128"/>
                </a:cubicBezTo>
                <a:cubicBezTo>
                  <a:pt x="125" y="125"/>
                  <a:pt x="125" y="122"/>
                  <a:pt x="126" y="119"/>
                </a:cubicBezTo>
                <a:cubicBezTo>
                  <a:pt x="129" y="115"/>
                  <a:pt x="129" y="115"/>
                  <a:pt x="129" y="115"/>
                </a:cubicBezTo>
                <a:cubicBezTo>
                  <a:pt x="129" y="112"/>
                  <a:pt x="130" y="109"/>
                  <a:pt x="130" y="106"/>
                </a:cubicBezTo>
                <a:cubicBezTo>
                  <a:pt x="130" y="106"/>
                  <a:pt x="130" y="105"/>
                  <a:pt x="130" y="105"/>
                </a:cubicBezTo>
                <a:cubicBezTo>
                  <a:pt x="131" y="100"/>
                  <a:pt x="132" y="95"/>
                  <a:pt x="132" y="91"/>
                </a:cubicBezTo>
                <a:cubicBezTo>
                  <a:pt x="132" y="90"/>
                  <a:pt x="132" y="89"/>
                  <a:pt x="132" y="89"/>
                </a:cubicBezTo>
                <a:cubicBezTo>
                  <a:pt x="133" y="86"/>
                  <a:pt x="133" y="83"/>
                  <a:pt x="133" y="79"/>
                </a:cubicBezTo>
                <a:cubicBezTo>
                  <a:pt x="133" y="77"/>
                  <a:pt x="134" y="74"/>
                  <a:pt x="134" y="71"/>
                </a:cubicBezTo>
                <a:cubicBezTo>
                  <a:pt x="134" y="71"/>
                  <a:pt x="134" y="71"/>
                  <a:pt x="134" y="71"/>
                </a:cubicBezTo>
                <a:cubicBezTo>
                  <a:pt x="134" y="70"/>
                  <a:pt x="134" y="70"/>
                  <a:pt x="134" y="70"/>
                </a:cubicBezTo>
                <a:cubicBezTo>
                  <a:pt x="133" y="69"/>
                  <a:pt x="133" y="67"/>
                  <a:pt x="133" y="65"/>
                </a:cubicBezTo>
                <a:cubicBezTo>
                  <a:pt x="133" y="65"/>
                  <a:pt x="133" y="64"/>
                  <a:pt x="133" y="63"/>
                </a:cubicBezTo>
                <a:cubicBezTo>
                  <a:pt x="133" y="63"/>
                  <a:pt x="133" y="64"/>
                  <a:pt x="133" y="65"/>
                </a:cubicBezTo>
                <a:cubicBezTo>
                  <a:pt x="133" y="66"/>
                  <a:pt x="133" y="68"/>
                  <a:pt x="133" y="68"/>
                </a:cubicBezTo>
                <a:cubicBezTo>
                  <a:pt x="132" y="69"/>
                  <a:pt x="132" y="68"/>
                  <a:pt x="132" y="65"/>
                </a:cubicBezTo>
                <a:cubicBezTo>
                  <a:pt x="132" y="65"/>
                  <a:pt x="132" y="64"/>
                  <a:pt x="132" y="64"/>
                </a:cubicBezTo>
                <a:cubicBezTo>
                  <a:pt x="132" y="63"/>
                  <a:pt x="132" y="62"/>
                  <a:pt x="132" y="61"/>
                </a:cubicBezTo>
                <a:cubicBezTo>
                  <a:pt x="132" y="60"/>
                  <a:pt x="132" y="60"/>
                  <a:pt x="132" y="59"/>
                </a:cubicBezTo>
                <a:cubicBezTo>
                  <a:pt x="132" y="58"/>
                  <a:pt x="132" y="56"/>
                  <a:pt x="132" y="55"/>
                </a:cubicBezTo>
                <a:cubicBezTo>
                  <a:pt x="132" y="55"/>
                  <a:pt x="132" y="54"/>
                  <a:pt x="132" y="53"/>
                </a:cubicBezTo>
                <a:cubicBezTo>
                  <a:pt x="131" y="55"/>
                  <a:pt x="129" y="57"/>
                  <a:pt x="129" y="60"/>
                </a:cubicBezTo>
                <a:cubicBezTo>
                  <a:pt x="129" y="60"/>
                  <a:pt x="128" y="60"/>
                  <a:pt x="128" y="61"/>
                </a:cubicBezTo>
                <a:cubicBezTo>
                  <a:pt x="128" y="61"/>
                  <a:pt x="127" y="61"/>
                  <a:pt x="127" y="61"/>
                </a:cubicBezTo>
                <a:cubicBezTo>
                  <a:pt x="126" y="62"/>
                  <a:pt x="125" y="64"/>
                  <a:pt x="125" y="67"/>
                </a:cubicBezTo>
                <a:cubicBezTo>
                  <a:pt x="124" y="69"/>
                  <a:pt x="123" y="73"/>
                  <a:pt x="122" y="77"/>
                </a:cubicBezTo>
                <a:cubicBezTo>
                  <a:pt x="122" y="77"/>
                  <a:pt x="121" y="78"/>
                  <a:pt x="121" y="79"/>
                </a:cubicBezTo>
                <a:cubicBezTo>
                  <a:pt x="121" y="80"/>
                  <a:pt x="121" y="80"/>
                  <a:pt x="121" y="81"/>
                </a:cubicBezTo>
                <a:cubicBezTo>
                  <a:pt x="119" y="87"/>
                  <a:pt x="118" y="92"/>
                  <a:pt x="116" y="98"/>
                </a:cubicBezTo>
                <a:cubicBezTo>
                  <a:pt x="117" y="93"/>
                  <a:pt x="117" y="92"/>
                  <a:pt x="117" y="90"/>
                </a:cubicBezTo>
                <a:cubicBezTo>
                  <a:pt x="117" y="89"/>
                  <a:pt x="117" y="87"/>
                  <a:pt x="119" y="80"/>
                </a:cubicBezTo>
                <a:cubicBezTo>
                  <a:pt x="119" y="80"/>
                  <a:pt x="120" y="79"/>
                  <a:pt x="120" y="79"/>
                </a:cubicBezTo>
                <a:cubicBezTo>
                  <a:pt x="120" y="78"/>
                  <a:pt x="120" y="77"/>
                  <a:pt x="120" y="77"/>
                </a:cubicBezTo>
                <a:cubicBezTo>
                  <a:pt x="120" y="77"/>
                  <a:pt x="120" y="78"/>
                  <a:pt x="120" y="79"/>
                </a:cubicBezTo>
                <a:cubicBezTo>
                  <a:pt x="119" y="79"/>
                  <a:pt x="119" y="80"/>
                  <a:pt x="119" y="80"/>
                </a:cubicBezTo>
                <a:cubicBezTo>
                  <a:pt x="117" y="86"/>
                  <a:pt x="116" y="91"/>
                  <a:pt x="115" y="93"/>
                </a:cubicBezTo>
                <a:cubicBezTo>
                  <a:pt x="115" y="94"/>
                  <a:pt x="114" y="98"/>
                  <a:pt x="113" y="102"/>
                </a:cubicBezTo>
                <a:cubicBezTo>
                  <a:pt x="113" y="102"/>
                  <a:pt x="113" y="103"/>
                  <a:pt x="112" y="104"/>
                </a:cubicBezTo>
                <a:cubicBezTo>
                  <a:pt x="112" y="105"/>
                  <a:pt x="112" y="106"/>
                  <a:pt x="112" y="107"/>
                </a:cubicBezTo>
                <a:cubicBezTo>
                  <a:pt x="110" y="113"/>
                  <a:pt x="108" y="119"/>
                  <a:pt x="107" y="122"/>
                </a:cubicBezTo>
                <a:cubicBezTo>
                  <a:pt x="107" y="123"/>
                  <a:pt x="107" y="125"/>
                  <a:pt x="106" y="126"/>
                </a:cubicBezTo>
                <a:cubicBezTo>
                  <a:pt x="106" y="127"/>
                  <a:pt x="106" y="128"/>
                  <a:pt x="106" y="129"/>
                </a:cubicBezTo>
                <a:cubicBezTo>
                  <a:pt x="106" y="131"/>
                  <a:pt x="105" y="132"/>
                  <a:pt x="105" y="133"/>
                </a:cubicBezTo>
                <a:cubicBezTo>
                  <a:pt x="105" y="133"/>
                  <a:pt x="104" y="133"/>
                  <a:pt x="104" y="133"/>
                </a:cubicBezTo>
                <a:cubicBezTo>
                  <a:pt x="104" y="134"/>
                  <a:pt x="102" y="141"/>
                  <a:pt x="105" y="137"/>
                </a:cubicBezTo>
                <a:cubicBezTo>
                  <a:pt x="103" y="141"/>
                  <a:pt x="101" y="145"/>
                  <a:pt x="99" y="150"/>
                </a:cubicBezTo>
                <a:cubicBezTo>
                  <a:pt x="99" y="151"/>
                  <a:pt x="99" y="151"/>
                  <a:pt x="99" y="152"/>
                </a:cubicBezTo>
                <a:cubicBezTo>
                  <a:pt x="99" y="153"/>
                  <a:pt x="98" y="154"/>
                  <a:pt x="98" y="155"/>
                </a:cubicBezTo>
                <a:cubicBezTo>
                  <a:pt x="98" y="156"/>
                  <a:pt x="98" y="156"/>
                  <a:pt x="97" y="156"/>
                </a:cubicBezTo>
                <a:cubicBezTo>
                  <a:pt x="97" y="158"/>
                  <a:pt x="96" y="160"/>
                  <a:pt x="96" y="163"/>
                </a:cubicBezTo>
                <a:cubicBezTo>
                  <a:pt x="92" y="174"/>
                  <a:pt x="89" y="185"/>
                  <a:pt x="86" y="192"/>
                </a:cubicBezTo>
                <a:cubicBezTo>
                  <a:pt x="83" y="200"/>
                  <a:pt x="80" y="211"/>
                  <a:pt x="78" y="219"/>
                </a:cubicBezTo>
                <a:cubicBezTo>
                  <a:pt x="78" y="218"/>
                  <a:pt x="78" y="217"/>
                  <a:pt x="78" y="217"/>
                </a:cubicBezTo>
                <a:cubicBezTo>
                  <a:pt x="77" y="219"/>
                  <a:pt x="77" y="222"/>
                  <a:pt x="76" y="226"/>
                </a:cubicBezTo>
                <a:cubicBezTo>
                  <a:pt x="76" y="228"/>
                  <a:pt x="76" y="229"/>
                  <a:pt x="75" y="230"/>
                </a:cubicBezTo>
                <a:cubicBezTo>
                  <a:pt x="75" y="231"/>
                  <a:pt x="75" y="232"/>
                  <a:pt x="75" y="233"/>
                </a:cubicBezTo>
                <a:cubicBezTo>
                  <a:pt x="75" y="234"/>
                  <a:pt x="74" y="235"/>
                  <a:pt x="74" y="236"/>
                </a:cubicBezTo>
                <a:cubicBezTo>
                  <a:pt x="74" y="237"/>
                  <a:pt x="74" y="237"/>
                  <a:pt x="73" y="238"/>
                </a:cubicBezTo>
                <a:cubicBezTo>
                  <a:pt x="73" y="238"/>
                  <a:pt x="73" y="239"/>
                  <a:pt x="73" y="239"/>
                </a:cubicBezTo>
                <a:cubicBezTo>
                  <a:pt x="73" y="239"/>
                  <a:pt x="73" y="239"/>
                  <a:pt x="73" y="239"/>
                </a:cubicBezTo>
                <a:cubicBezTo>
                  <a:pt x="73" y="239"/>
                  <a:pt x="73" y="239"/>
                  <a:pt x="72" y="239"/>
                </a:cubicBezTo>
                <a:cubicBezTo>
                  <a:pt x="71" y="236"/>
                  <a:pt x="72" y="234"/>
                  <a:pt x="72" y="234"/>
                </a:cubicBezTo>
                <a:cubicBezTo>
                  <a:pt x="72" y="233"/>
                  <a:pt x="73" y="233"/>
                  <a:pt x="74" y="233"/>
                </a:cubicBezTo>
                <a:cubicBezTo>
                  <a:pt x="74" y="232"/>
                  <a:pt x="75" y="230"/>
                  <a:pt x="74" y="230"/>
                </a:cubicBezTo>
                <a:cubicBezTo>
                  <a:pt x="75" y="228"/>
                  <a:pt x="75" y="227"/>
                  <a:pt x="75" y="226"/>
                </a:cubicBezTo>
                <a:cubicBezTo>
                  <a:pt x="75" y="226"/>
                  <a:pt x="75" y="226"/>
                  <a:pt x="75" y="226"/>
                </a:cubicBezTo>
                <a:cubicBezTo>
                  <a:pt x="75" y="225"/>
                  <a:pt x="74" y="225"/>
                  <a:pt x="74" y="225"/>
                </a:cubicBezTo>
                <a:cubicBezTo>
                  <a:pt x="73" y="223"/>
                  <a:pt x="73" y="223"/>
                  <a:pt x="72" y="222"/>
                </a:cubicBezTo>
                <a:cubicBezTo>
                  <a:pt x="72" y="221"/>
                  <a:pt x="72" y="220"/>
                  <a:pt x="72" y="219"/>
                </a:cubicBezTo>
                <a:cubicBezTo>
                  <a:pt x="72" y="217"/>
                  <a:pt x="72" y="215"/>
                  <a:pt x="73" y="213"/>
                </a:cubicBezTo>
                <a:cubicBezTo>
                  <a:pt x="73" y="214"/>
                  <a:pt x="73" y="214"/>
                  <a:pt x="73" y="214"/>
                </a:cubicBezTo>
                <a:cubicBezTo>
                  <a:pt x="74" y="211"/>
                  <a:pt x="74" y="210"/>
                  <a:pt x="74" y="208"/>
                </a:cubicBezTo>
                <a:cubicBezTo>
                  <a:pt x="74" y="207"/>
                  <a:pt x="74" y="207"/>
                  <a:pt x="74" y="206"/>
                </a:cubicBezTo>
                <a:cubicBezTo>
                  <a:pt x="74" y="206"/>
                  <a:pt x="74" y="205"/>
                  <a:pt x="74" y="204"/>
                </a:cubicBezTo>
                <a:cubicBezTo>
                  <a:pt x="74" y="203"/>
                  <a:pt x="74" y="202"/>
                  <a:pt x="74" y="202"/>
                </a:cubicBezTo>
                <a:cubicBezTo>
                  <a:pt x="74" y="198"/>
                  <a:pt x="75" y="195"/>
                  <a:pt x="75" y="192"/>
                </a:cubicBezTo>
                <a:cubicBezTo>
                  <a:pt x="75" y="192"/>
                  <a:pt x="75" y="193"/>
                  <a:pt x="75" y="192"/>
                </a:cubicBezTo>
                <a:cubicBezTo>
                  <a:pt x="75" y="183"/>
                  <a:pt x="77" y="166"/>
                  <a:pt x="78" y="153"/>
                </a:cubicBezTo>
                <a:cubicBezTo>
                  <a:pt x="79" y="157"/>
                  <a:pt x="78" y="159"/>
                  <a:pt x="80" y="156"/>
                </a:cubicBezTo>
                <a:cubicBezTo>
                  <a:pt x="80" y="151"/>
                  <a:pt x="78" y="158"/>
                  <a:pt x="79" y="146"/>
                </a:cubicBezTo>
                <a:cubicBezTo>
                  <a:pt x="80" y="143"/>
                  <a:pt x="81" y="134"/>
                  <a:pt x="83" y="134"/>
                </a:cubicBezTo>
                <a:cubicBezTo>
                  <a:pt x="83" y="136"/>
                  <a:pt x="83" y="136"/>
                  <a:pt x="83" y="136"/>
                </a:cubicBezTo>
                <a:cubicBezTo>
                  <a:pt x="81" y="144"/>
                  <a:pt x="81" y="144"/>
                  <a:pt x="81" y="144"/>
                </a:cubicBezTo>
                <a:cubicBezTo>
                  <a:pt x="83" y="141"/>
                  <a:pt x="83" y="137"/>
                  <a:pt x="83" y="132"/>
                </a:cubicBezTo>
                <a:cubicBezTo>
                  <a:pt x="84" y="130"/>
                  <a:pt x="84" y="127"/>
                  <a:pt x="84" y="125"/>
                </a:cubicBezTo>
                <a:cubicBezTo>
                  <a:pt x="85" y="126"/>
                  <a:pt x="85" y="126"/>
                  <a:pt x="85" y="126"/>
                </a:cubicBezTo>
                <a:cubicBezTo>
                  <a:pt x="87" y="109"/>
                  <a:pt x="85" y="108"/>
                  <a:pt x="88" y="91"/>
                </a:cubicBezTo>
                <a:cubicBezTo>
                  <a:pt x="87" y="92"/>
                  <a:pt x="87" y="92"/>
                  <a:pt x="87" y="92"/>
                </a:cubicBezTo>
                <a:cubicBezTo>
                  <a:pt x="86" y="83"/>
                  <a:pt x="89" y="84"/>
                  <a:pt x="89" y="75"/>
                </a:cubicBezTo>
                <a:cubicBezTo>
                  <a:pt x="91" y="72"/>
                  <a:pt x="91" y="72"/>
                  <a:pt x="91" y="72"/>
                </a:cubicBezTo>
                <a:cubicBezTo>
                  <a:pt x="91" y="65"/>
                  <a:pt x="92" y="49"/>
                  <a:pt x="93" y="38"/>
                </a:cubicBezTo>
                <a:cubicBezTo>
                  <a:pt x="94" y="44"/>
                  <a:pt x="93" y="58"/>
                  <a:pt x="92" y="66"/>
                </a:cubicBezTo>
                <a:cubicBezTo>
                  <a:pt x="93" y="60"/>
                  <a:pt x="95" y="45"/>
                  <a:pt x="95" y="41"/>
                </a:cubicBezTo>
                <a:cubicBezTo>
                  <a:pt x="95" y="44"/>
                  <a:pt x="95" y="47"/>
                  <a:pt x="94" y="50"/>
                </a:cubicBezTo>
                <a:cubicBezTo>
                  <a:pt x="94" y="46"/>
                  <a:pt x="94" y="41"/>
                  <a:pt x="94" y="36"/>
                </a:cubicBezTo>
                <a:cubicBezTo>
                  <a:pt x="95" y="30"/>
                  <a:pt x="96" y="23"/>
                  <a:pt x="96" y="16"/>
                </a:cubicBezTo>
                <a:cubicBezTo>
                  <a:pt x="97" y="16"/>
                  <a:pt x="97" y="13"/>
                  <a:pt x="97" y="10"/>
                </a:cubicBezTo>
                <a:cubicBezTo>
                  <a:pt x="97" y="8"/>
                  <a:pt x="96" y="6"/>
                  <a:pt x="96" y="5"/>
                </a:cubicBezTo>
                <a:cubicBezTo>
                  <a:pt x="95" y="3"/>
                  <a:pt x="94" y="2"/>
                  <a:pt x="93" y="1"/>
                </a:cubicBezTo>
                <a:cubicBezTo>
                  <a:pt x="92" y="0"/>
                  <a:pt x="91" y="0"/>
                  <a:pt x="91" y="0"/>
                </a:cubicBezTo>
                <a:cubicBezTo>
                  <a:pt x="90" y="0"/>
                  <a:pt x="89" y="0"/>
                  <a:pt x="89" y="0"/>
                </a:cubicBezTo>
                <a:cubicBezTo>
                  <a:pt x="88" y="0"/>
                  <a:pt x="88" y="0"/>
                  <a:pt x="88" y="0"/>
                </a:cubicBezTo>
                <a:cubicBezTo>
                  <a:pt x="87" y="0"/>
                  <a:pt x="87" y="0"/>
                  <a:pt x="87" y="0"/>
                </a:cubicBezTo>
                <a:cubicBezTo>
                  <a:pt x="86" y="2"/>
                  <a:pt x="86" y="2"/>
                  <a:pt x="86" y="2"/>
                </a:cubicBezTo>
                <a:cubicBezTo>
                  <a:pt x="86" y="2"/>
                  <a:pt x="85" y="3"/>
                  <a:pt x="85" y="4"/>
                </a:cubicBezTo>
                <a:cubicBezTo>
                  <a:pt x="84" y="5"/>
                  <a:pt x="84" y="6"/>
                  <a:pt x="83" y="7"/>
                </a:cubicBezTo>
                <a:cubicBezTo>
                  <a:pt x="83" y="8"/>
                  <a:pt x="82" y="8"/>
                  <a:pt x="82" y="9"/>
                </a:cubicBezTo>
                <a:cubicBezTo>
                  <a:pt x="81" y="10"/>
                  <a:pt x="81" y="12"/>
                  <a:pt x="80" y="13"/>
                </a:cubicBezTo>
                <a:cubicBezTo>
                  <a:pt x="79" y="15"/>
                  <a:pt x="78" y="17"/>
                  <a:pt x="77" y="19"/>
                </a:cubicBezTo>
                <a:cubicBezTo>
                  <a:pt x="75" y="27"/>
                  <a:pt x="75" y="27"/>
                  <a:pt x="75" y="27"/>
                </a:cubicBezTo>
                <a:cubicBezTo>
                  <a:pt x="74" y="32"/>
                  <a:pt x="74" y="32"/>
                  <a:pt x="74" y="32"/>
                </a:cubicBezTo>
                <a:cubicBezTo>
                  <a:pt x="73" y="34"/>
                  <a:pt x="72" y="37"/>
                  <a:pt x="71" y="40"/>
                </a:cubicBezTo>
                <a:cubicBezTo>
                  <a:pt x="70" y="45"/>
                  <a:pt x="68" y="51"/>
                  <a:pt x="66" y="56"/>
                </a:cubicBezTo>
                <a:cubicBezTo>
                  <a:pt x="64" y="63"/>
                  <a:pt x="61" y="70"/>
                  <a:pt x="59" y="78"/>
                </a:cubicBezTo>
                <a:cubicBezTo>
                  <a:pt x="59" y="73"/>
                  <a:pt x="59" y="68"/>
                  <a:pt x="59" y="62"/>
                </a:cubicBezTo>
                <a:cubicBezTo>
                  <a:pt x="59" y="63"/>
                  <a:pt x="60" y="67"/>
                  <a:pt x="60" y="62"/>
                </a:cubicBezTo>
                <a:cubicBezTo>
                  <a:pt x="61" y="49"/>
                  <a:pt x="61" y="36"/>
                  <a:pt x="62" y="22"/>
                </a:cubicBezTo>
                <a:cubicBezTo>
                  <a:pt x="62" y="17"/>
                  <a:pt x="63" y="13"/>
                  <a:pt x="63" y="8"/>
                </a:cubicBezTo>
                <a:cubicBezTo>
                  <a:pt x="53" y="7"/>
                  <a:pt x="53" y="7"/>
                  <a:pt x="53" y="7"/>
                </a:cubicBezTo>
                <a:cubicBezTo>
                  <a:pt x="52" y="7"/>
                  <a:pt x="52" y="7"/>
                  <a:pt x="52" y="7"/>
                </a:cubicBezTo>
                <a:cubicBezTo>
                  <a:pt x="51" y="14"/>
                  <a:pt x="49" y="20"/>
                  <a:pt x="48" y="26"/>
                </a:cubicBezTo>
                <a:cubicBezTo>
                  <a:pt x="48" y="28"/>
                  <a:pt x="48" y="28"/>
                  <a:pt x="48" y="28"/>
                </a:cubicBezTo>
                <a:cubicBezTo>
                  <a:pt x="47" y="30"/>
                  <a:pt x="45" y="34"/>
                  <a:pt x="45" y="34"/>
                </a:cubicBezTo>
                <a:cubicBezTo>
                  <a:pt x="45" y="34"/>
                  <a:pt x="45" y="32"/>
                  <a:pt x="46" y="30"/>
                </a:cubicBezTo>
                <a:cubicBezTo>
                  <a:pt x="46" y="29"/>
                  <a:pt x="47" y="27"/>
                  <a:pt x="47" y="27"/>
                </a:cubicBezTo>
                <a:cubicBezTo>
                  <a:pt x="46" y="26"/>
                  <a:pt x="46" y="24"/>
                  <a:pt x="45" y="24"/>
                </a:cubicBezTo>
                <a:cubicBezTo>
                  <a:pt x="44" y="24"/>
                  <a:pt x="41" y="27"/>
                  <a:pt x="38" y="35"/>
                </a:cubicBezTo>
                <a:cubicBezTo>
                  <a:pt x="38" y="35"/>
                  <a:pt x="37" y="37"/>
                  <a:pt x="37" y="39"/>
                </a:cubicBezTo>
                <a:cubicBezTo>
                  <a:pt x="37" y="40"/>
                  <a:pt x="37" y="41"/>
                  <a:pt x="37" y="42"/>
                </a:cubicBezTo>
                <a:cubicBezTo>
                  <a:pt x="36" y="45"/>
                  <a:pt x="36" y="48"/>
                  <a:pt x="36" y="48"/>
                </a:cubicBezTo>
                <a:cubicBezTo>
                  <a:pt x="34" y="52"/>
                  <a:pt x="34" y="52"/>
                  <a:pt x="34" y="52"/>
                </a:cubicBezTo>
                <a:cubicBezTo>
                  <a:pt x="34" y="52"/>
                  <a:pt x="35" y="49"/>
                  <a:pt x="35" y="47"/>
                </a:cubicBezTo>
                <a:cubicBezTo>
                  <a:pt x="36" y="44"/>
                  <a:pt x="36" y="41"/>
                  <a:pt x="36" y="41"/>
                </a:cubicBezTo>
                <a:cubicBezTo>
                  <a:pt x="34" y="47"/>
                  <a:pt x="34" y="51"/>
                  <a:pt x="34" y="56"/>
                </a:cubicBezTo>
                <a:cubicBezTo>
                  <a:pt x="33" y="57"/>
                  <a:pt x="33" y="58"/>
                  <a:pt x="32" y="61"/>
                </a:cubicBezTo>
                <a:cubicBezTo>
                  <a:pt x="32" y="61"/>
                  <a:pt x="33" y="64"/>
                  <a:pt x="33" y="67"/>
                </a:cubicBezTo>
                <a:cubicBezTo>
                  <a:pt x="33" y="70"/>
                  <a:pt x="33" y="73"/>
                  <a:pt x="33" y="73"/>
                </a:cubicBezTo>
                <a:cubicBezTo>
                  <a:pt x="33" y="75"/>
                  <a:pt x="32" y="68"/>
                  <a:pt x="31" y="74"/>
                </a:cubicBezTo>
                <a:cubicBezTo>
                  <a:pt x="29" y="55"/>
                  <a:pt x="29" y="55"/>
                  <a:pt x="29" y="55"/>
                </a:cubicBezTo>
                <a:cubicBezTo>
                  <a:pt x="29" y="53"/>
                  <a:pt x="29" y="53"/>
                  <a:pt x="29" y="53"/>
                </a:cubicBezTo>
                <a:cubicBezTo>
                  <a:pt x="29" y="53"/>
                  <a:pt x="29" y="53"/>
                  <a:pt x="29" y="53"/>
                </a:cubicBezTo>
                <a:cubicBezTo>
                  <a:pt x="29" y="53"/>
                  <a:pt x="29" y="53"/>
                  <a:pt x="29" y="53"/>
                </a:cubicBezTo>
                <a:cubicBezTo>
                  <a:pt x="27" y="36"/>
                  <a:pt x="27" y="36"/>
                  <a:pt x="27" y="36"/>
                </a:cubicBezTo>
                <a:cubicBezTo>
                  <a:pt x="26" y="44"/>
                  <a:pt x="26" y="44"/>
                  <a:pt x="26" y="44"/>
                </a:cubicBezTo>
                <a:cubicBezTo>
                  <a:pt x="28" y="57"/>
                  <a:pt x="28" y="57"/>
                  <a:pt x="28" y="57"/>
                </a:cubicBezTo>
                <a:cubicBezTo>
                  <a:pt x="23" y="79"/>
                  <a:pt x="23" y="79"/>
                  <a:pt x="23" y="79"/>
                </a:cubicBezTo>
                <a:cubicBezTo>
                  <a:pt x="23" y="79"/>
                  <a:pt x="23" y="79"/>
                  <a:pt x="23" y="80"/>
                </a:cubicBezTo>
                <a:cubicBezTo>
                  <a:pt x="21" y="80"/>
                  <a:pt x="21" y="80"/>
                  <a:pt x="21" y="80"/>
                </a:cubicBezTo>
                <a:cubicBezTo>
                  <a:pt x="21" y="80"/>
                  <a:pt x="21" y="81"/>
                  <a:pt x="21" y="82"/>
                </a:cubicBezTo>
                <a:cubicBezTo>
                  <a:pt x="21" y="82"/>
                  <a:pt x="21" y="81"/>
                  <a:pt x="21" y="78"/>
                </a:cubicBezTo>
                <a:cubicBezTo>
                  <a:pt x="21" y="78"/>
                  <a:pt x="21" y="78"/>
                  <a:pt x="21" y="78"/>
                </a:cubicBezTo>
                <a:cubicBezTo>
                  <a:pt x="21" y="78"/>
                  <a:pt x="21" y="78"/>
                  <a:pt x="21" y="78"/>
                </a:cubicBezTo>
                <a:cubicBezTo>
                  <a:pt x="19" y="88"/>
                  <a:pt x="19" y="88"/>
                  <a:pt x="19" y="88"/>
                </a:cubicBezTo>
                <a:cubicBezTo>
                  <a:pt x="19" y="88"/>
                  <a:pt x="19" y="86"/>
                  <a:pt x="19" y="85"/>
                </a:cubicBezTo>
                <a:cubicBezTo>
                  <a:pt x="19" y="89"/>
                  <a:pt x="14" y="101"/>
                  <a:pt x="15" y="108"/>
                </a:cubicBezTo>
                <a:cubicBezTo>
                  <a:pt x="14" y="108"/>
                  <a:pt x="14" y="108"/>
                  <a:pt x="14" y="108"/>
                </a:cubicBezTo>
                <a:cubicBezTo>
                  <a:pt x="13" y="115"/>
                  <a:pt x="12" y="122"/>
                  <a:pt x="11" y="127"/>
                </a:cubicBezTo>
                <a:cubicBezTo>
                  <a:pt x="11" y="131"/>
                  <a:pt x="10" y="134"/>
                  <a:pt x="10" y="137"/>
                </a:cubicBezTo>
                <a:cubicBezTo>
                  <a:pt x="9" y="142"/>
                  <a:pt x="9" y="146"/>
                  <a:pt x="8" y="151"/>
                </a:cubicBezTo>
                <a:cubicBezTo>
                  <a:pt x="8" y="152"/>
                  <a:pt x="8" y="153"/>
                  <a:pt x="8" y="154"/>
                </a:cubicBezTo>
                <a:cubicBezTo>
                  <a:pt x="8" y="155"/>
                  <a:pt x="7" y="156"/>
                  <a:pt x="7" y="157"/>
                </a:cubicBezTo>
                <a:cubicBezTo>
                  <a:pt x="8" y="157"/>
                  <a:pt x="7" y="164"/>
                  <a:pt x="8" y="169"/>
                </a:cubicBezTo>
                <a:cubicBezTo>
                  <a:pt x="6" y="182"/>
                  <a:pt x="3" y="196"/>
                  <a:pt x="2" y="212"/>
                </a:cubicBezTo>
                <a:cubicBezTo>
                  <a:pt x="2" y="223"/>
                  <a:pt x="3" y="215"/>
                  <a:pt x="3" y="220"/>
                </a:cubicBezTo>
                <a:cubicBezTo>
                  <a:pt x="2" y="221"/>
                  <a:pt x="1" y="236"/>
                  <a:pt x="1" y="228"/>
                </a:cubicBezTo>
                <a:cubicBezTo>
                  <a:pt x="0" y="245"/>
                  <a:pt x="0" y="251"/>
                  <a:pt x="0" y="270"/>
                </a:cubicBezTo>
                <a:cubicBezTo>
                  <a:pt x="9" y="271"/>
                  <a:pt x="9" y="271"/>
                  <a:pt x="9" y="271"/>
                </a:cubicBezTo>
                <a:cubicBezTo>
                  <a:pt x="9" y="271"/>
                  <a:pt x="9" y="271"/>
                  <a:pt x="9" y="270"/>
                </a:cubicBezTo>
                <a:cubicBezTo>
                  <a:pt x="9" y="270"/>
                  <a:pt x="9" y="270"/>
                  <a:pt x="9" y="270"/>
                </a:cubicBezTo>
                <a:cubicBezTo>
                  <a:pt x="9" y="270"/>
                  <a:pt x="9" y="270"/>
                  <a:pt x="9" y="270"/>
                </a:cubicBezTo>
                <a:cubicBezTo>
                  <a:pt x="9" y="270"/>
                  <a:pt x="9" y="270"/>
                  <a:pt x="9" y="270"/>
                </a:cubicBezTo>
                <a:cubicBezTo>
                  <a:pt x="9" y="269"/>
                  <a:pt x="9" y="269"/>
                  <a:pt x="9" y="269"/>
                </a:cubicBezTo>
                <a:cubicBezTo>
                  <a:pt x="10" y="270"/>
                  <a:pt x="10" y="270"/>
                  <a:pt x="10" y="270"/>
                </a:cubicBezTo>
                <a:cubicBezTo>
                  <a:pt x="10" y="269"/>
                  <a:pt x="10" y="268"/>
                  <a:pt x="10" y="268"/>
                </a:cubicBezTo>
                <a:cubicBezTo>
                  <a:pt x="10" y="267"/>
                  <a:pt x="10" y="267"/>
                  <a:pt x="10" y="266"/>
                </a:cubicBezTo>
                <a:cubicBezTo>
                  <a:pt x="10" y="267"/>
                  <a:pt x="10" y="267"/>
                  <a:pt x="10" y="267"/>
                </a:cubicBezTo>
                <a:cubicBezTo>
                  <a:pt x="10" y="266"/>
                  <a:pt x="9" y="266"/>
                  <a:pt x="9" y="265"/>
                </a:cubicBezTo>
                <a:cubicBezTo>
                  <a:pt x="10" y="263"/>
                  <a:pt x="11" y="261"/>
                  <a:pt x="11" y="261"/>
                </a:cubicBezTo>
                <a:cubicBezTo>
                  <a:pt x="11" y="262"/>
                  <a:pt x="11" y="262"/>
                  <a:pt x="11" y="262"/>
                </a:cubicBezTo>
                <a:cubicBezTo>
                  <a:pt x="13" y="255"/>
                  <a:pt x="16" y="246"/>
                  <a:pt x="19" y="238"/>
                </a:cubicBezTo>
                <a:cubicBezTo>
                  <a:pt x="19" y="237"/>
                  <a:pt x="20" y="235"/>
                  <a:pt x="20" y="234"/>
                </a:cubicBezTo>
                <a:cubicBezTo>
                  <a:pt x="20" y="237"/>
                  <a:pt x="20" y="241"/>
                  <a:pt x="19" y="244"/>
                </a:cubicBezTo>
                <a:cubicBezTo>
                  <a:pt x="19" y="245"/>
                  <a:pt x="19" y="246"/>
                  <a:pt x="19" y="248"/>
                </a:cubicBezTo>
                <a:cubicBezTo>
                  <a:pt x="18" y="250"/>
                  <a:pt x="18" y="252"/>
                  <a:pt x="17" y="256"/>
                </a:cubicBezTo>
                <a:cubicBezTo>
                  <a:pt x="17" y="256"/>
                  <a:pt x="17" y="257"/>
                  <a:pt x="17" y="257"/>
                </a:cubicBezTo>
                <a:cubicBezTo>
                  <a:pt x="17" y="257"/>
                  <a:pt x="17" y="258"/>
                  <a:pt x="17" y="258"/>
                </a:cubicBezTo>
                <a:cubicBezTo>
                  <a:pt x="16" y="261"/>
                  <a:pt x="16" y="264"/>
                  <a:pt x="15" y="269"/>
                </a:cubicBezTo>
                <a:cubicBezTo>
                  <a:pt x="18" y="270"/>
                  <a:pt x="18" y="270"/>
                  <a:pt x="18" y="270"/>
                </a:cubicBezTo>
                <a:cubicBezTo>
                  <a:pt x="23" y="270"/>
                  <a:pt x="23" y="270"/>
                  <a:pt x="23" y="270"/>
                </a:cubicBezTo>
                <a:cubicBezTo>
                  <a:pt x="26" y="271"/>
                  <a:pt x="26" y="271"/>
                  <a:pt x="26" y="271"/>
                </a:cubicBezTo>
                <a:cubicBezTo>
                  <a:pt x="26" y="271"/>
                  <a:pt x="26" y="271"/>
                  <a:pt x="26" y="272"/>
                </a:cubicBezTo>
                <a:cubicBezTo>
                  <a:pt x="26" y="271"/>
                  <a:pt x="26" y="271"/>
                  <a:pt x="26" y="271"/>
                </a:cubicBezTo>
                <a:cubicBezTo>
                  <a:pt x="27" y="271"/>
                  <a:pt x="27" y="271"/>
                  <a:pt x="27" y="271"/>
                </a:cubicBezTo>
                <a:cubicBezTo>
                  <a:pt x="27" y="271"/>
                  <a:pt x="27" y="271"/>
                  <a:pt x="27" y="271"/>
                </a:cubicBezTo>
                <a:cubicBezTo>
                  <a:pt x="27" y="270"/>
                  <a:pt x="27" y="270"/>
                  <a:pt x="27" y="270"/>
                </a:cubicBezTo>
                <a:cubicBezTo>
                  <a:pt x="27" y="270"/>
                  <a:pt x="27" y="270"/>
                  <a:pt x="27" y="270"/>
                </a:cubicBezTo>
                <a:cubicBezTo>
                  <a:pt x="27" y="271"/>
                  <a:pt x="28" y="272"/>
                  <a:pt x="28" y="273"/>
                </a:cubicBezTo>
                <a:cubicBezTo>
                  <a:pt x="28" y="274"/>
                  <a:pt x="29" y="274"/>
                  <a:pt x="29" y="272"/>
                </a:cubicBezTo>
                <a:cubicBezTo>
                  <a:pt x="29" y="272"/>
                  <a:pt x="29" y="271"/>
                  <a:pt x="30" y="270"/>
                </a:cubicBezTo>
                <a:cubicBezTo>
                  <a:pt x="30" y="271"/>
                  <a:pt x="29" y="272"/>
                  <a:pt x="29" y="273"/>
                </a:cubicBezTo>
                <a:cubicBezTo>
                  <a:pt x="29" y="277"/>
                  <a:pt x="29" y="278"/>
                  <a:pt x="29" y="279"/>
                </a:cubicBezTo>
                <a:cubicBezTo>
                  <a:pt x="29" y="281"/>
                  <a:pt x="29" y="283"/>
                  <a:pt x="29" y="288"/>
                </a:cubicBezTo>
                <a:cubicBezTo>
                  <a:pt x="30" y="282"/>
                  <a:pt x="30" y="283"/>
                  <a:pt x="30" y="284"/>
                </a:cubicBezTo>
                <a:cubicBezTo>
                  <a:pt x="30" y="285"/>
                  <a:pt x="30" y="286"/>
                  <a:pt x="30" y="286"/>
                </a:cubicBezTo>
                <a:cubicBezTo>
                  <a:pt x="30" y="286"/>
                  <a:pt x="31" y="286"/>
                  <a:pt x="31" y="285"/>
                </a:cubicBezTo>
                <a:cubicBezTo>
                  <a:pt x="31" y="291"/>
                  <a:pt x="31" y="292"/>
                  <a:pt x="31" y="294"/>
                </a:cubicBezTo>
                <a:cubicBezTo>
                  <a:pt x="31" y="295"/>
                  <a:pt x="30" y="296"/>
                  <a:pt x="31" y="297"/>
                </a:cubicBezTo>
                <a:cubicBezTo>
                  <a:pt x="31" y="299"/>
                  <a:pt x="31" y="299"/>
                  <a:pt x="31" y="300"/>
                </a:cubicBezTo>
                <a:cubicBezTo>
                  <a:pt x="31" y="300"/>
                  <a:pt x="30" y="300"/>
                  <a:pt x="30" y="300"/>
                </a:cubicBezTo>
                <a:cubicBezTo>
                  <a:pt x="31" y="301"/>
                  <a:pt x="31" y="301"/>
                  <a:pt x="31" y="299"/>
                </a:cubicBezTo>
                <a:cubicBezTo>
                  <a:pt x="32" y="298"/>
                  <a:pt x="32" y="296"/>
                  <a:pt x="32" y="295"/>
                </a:cubicBezTo>
                <a:cubicBezTo>
                  <a:pt x="32" y="297"/>
                  <a:pt x="33" y="298"/>
                  <a:pt x="33" y="299"/>
                </a:cubicBezTo>
                <a:cubicBezTo>
                  <a:pt x="34" y="300"/>
                  <a:pt x="34" y="301"/>
                  <a:pt x="34" y="301"/>
                </a:cubicBezTo>
                <a:cubicBezTo>
                  <a:pt x="34" y="303"/>
                  <a:pt x="34" y="303"/>
                  <a:pt x="35" y="305"/>
                </a:cubicBezTo>
                <a:cubicBezTo>
                  <a:pt x="35" y="306"/>
                  <a:pt x="35" y="306"/>
                  <a:pt x="36" y="306"/>
                </a:cubicBezTo>
                <a:cubicBezTo>
                  <a:pt x="42" y="306"/>
                  <a:pt x="42" y="306"/>
                  <a:pt x="42" y="306"/>
                </a:cubicBezTo>
                <a:cubicBezTo>
                  <a:pt x="42" y="306"/>
                  <a:pt x="42" y="306"/>
                  <a:pt x="42" y="305"/>
                </a:cubicBezTo>
                <a:cubicBezTo>
                  <a:pt x="42" y="306"/>
                  <a:pt x="42" y="306"/>
                  <a:pt x="42" y="306"/>
                </a:cubicBezTo>
                <a:cubicBezTo>
                  <a:pt x="42" y="306"/>
                  <a:pt x="42" y="306"/>
                  <a:pt x="42" y="306"/>
                </a:cubicBezTo>
                <a:cubicBezTo>
                  <a:pt x="43" y="304"/>
                  <a:pt x="43" y="302"/>
                  <a:pt x="44" y="300"/>
                </a:cubicBezTo>
                <a:cubicBezTo>
                  <a:pt x="44" y="298"/>
                  <a:pt x="45" y="297"/>
                  <a:pt x="46" y="289"/>
                </a:cubicBezTo>
                <a:close/>
                <a:moveTo>
                  <a:pt x="208" y="178"/>
                </a:moveTo>
                <a:cubicBezTo>
                  <a:pt x="209" y="178"/>
                  <a:pt x="209" y="177"/>
                  <a:pt x="209" y="177"/>
                </a:cubicBezTo>
                <a:cubicBezTo>
                  <a:pt x="209" y="176"/>
                  <a:pt x="209" y="176"/>
                  <a:pt x="209" y="176"/>
                </a:cubicBezTo>
                <a:cubicBezTo>
                  <a:pt x="210" y="176"/>
                  <a:pt x="210" y="176"/>
                  <a:pt x="210" y="176"/>
                </a:cubicBezTo>
                <a:cubicBezTo>
                  <a:pt x="211" y="178"/>
                  <a:pt x="211" y="178"/>
                  <a:pt x="211" y="178"/>
                </a:cubicBezTo>
                <a:cubicBezTo>
                  <a:pt x="211" y="178"/>
                  <a:pt x="211" y="179"/>
                  <a:pt x="211" y="179"/>
                </a:cubicBezTo>
                <a:cubicBezTo>
                  <a:pt x="210" y="179"/>
                  <a:pt x="210" y="179"/>
                  <a:pt x="210" y="180"/>
                </a:cubicBezTo>
                <a:cubicBezTo>
                  <a:pt x="210" y="181"/>
                  <a:pt x="209" y="182"/>
                  <a:pt x="209" y="183"/>
                </a:cubicBezTo>
                <a:cubicBezTo>
                  <a:pt x="208" y="183"/>
                  <a:pt x="207" y="184"/>
                  <a:pt x="207" y="185"/>
                </a:cubicBezTo>
                <a:cubicBezTo>
                  <a:pt x="207" y="185"/>
                  <a:pt x="207" y="185"/>
                  <a:pt x="207" y="185"/>
                </a:cubicBezTo>
                <a:cubicBezTo>
                  <a:pt x="207" y="185"/>
                  <a:pt x="207" y="185"/>
                  <a:pt x="207" y="185"/>
                </a:cubicBezTo>
                <a:cubicBezTo>
                  <a:pt x="208" y="181"/>
                  <a:pt x="208" y="181"/>
                  <a:pt x="208" y="181"/>
                </a:cubicBezTo>
                <a:cubicBezTo>
                  <a:pt x="208" y="181"/>
                  <a:pt x="208" y="181"/>
                  <a:pt x="208" y="181"/>
                </a:cubicBezTo>
                <a:cubicBezTo>
                  <a:pt x="208" y="181"/>
                  <a:pt x="208" y="181"/>
                  <a:pt x="208" y="181"/>
                </a:cubicBezTo>
                <a:cubicBezTo>
                  <a:pt x="207" y="182"/>
                  <a:pt x="206" y="184"/>
                  <a:pt x="205" y="186"/>
                </a:cubicBezTo>
                <a:cubicBezTo>
                  <a:pt x="204" y="188"/>
                  <a:pt x="203" y="190"/>
                  <a:pt x="203" y="191"/>
                </a:cubicBezTo>
                <a:cubicBezTo>
                  <a:pt x="203" y="191"/>
                  <a:pt x="203" y="191"/>
                  <a:pt x="203" y="191"/>
                </a:cubicBezTo>
                <a:cubicBezTo>
                  <a:pt x="203" y="191"/>
                  <a:pt x="203" y="191"/>
                  <a:pt x="203" y="191"/>
                </a:cubicBezTo>
                <a:cubicBezTo>
                  <a:pt x="202" y="191"/>
                  <a:pt x="202" y="191"/>
                  <a:pt x="202" y="192"/>
                </a:cubicBezTo>
                <a:cubicBezTo>
                  <a:pt x="203" y="188"/>
                  <a:pt x="205" y="184"/>
                  <a:pt x="207" y="181"/>
                </a:cubicBezTo>
                <a:cubicBezTo>
                  <a:pt x="207" y="180"/>
                  <a:pt x="208" y="180"/>
                  <a:pt x="208" y="180"/>
                </a:cubicBezTo>
                <a:cubicBezTo>
                  <a:pt x="208" y="179"/>
                  <a:pt x="208" y="179"/>
                  <a:pt x="208" y="178"/>
                </a:cubicBezTo>
                <a:close/>
                <a:moveTo>
                  <a:pt x="172" y="196"/>
                </a:moveTo>
                <a:cubicBezTo>
                  <a:pt x="173" y="196"/>
                  <a:pt x="173" y="195"/>
                  <a:pt x="174" y="194"/>
                </a:cubicBezTo>
                <a:cubicBezTo>
                  <a:pt x="173" y="196"/>
                  <a:pt x="173" y="196"/>
                  <a:pt x="172" y="196"/>
                </a:cubicBezTo>
                <a:close/>
                <a:moveTo>
                  <a:pt x="181" y="185"/>
                </a:moveTo>
                <a:cubicBezTo>
                  <a:pt x="181" y="184"/>
                  <a:pt x="181" y="184"/>
                  <a:pt x="181" y="184"/>
                </a:cubicBezTo>
                <a:cubicBezTo>
                  <a:pt x="181" y="184"/>
                  <a:pt x="181" y="184"/>
                  <a:pt x="181" y="184"/>
                </a:cubicBezTo>
                <a:cubicBezTo>
                  <a:pt x="181" y="185"/>
                  <a:pt x="182" y="185"/>
                  <a:pt x="181" y="185"/>
                </a:cubicBezTo>
                <a:close/>
                <a:moveTo>
                  <a:pt x="149" y="197"/>
                </a:moveTo>
                <a:cubicBezTo>
                  <a:pt x="150" y="197"/>
                  <a:pt x="150" y="196"/>
                  <a:pt x="150" y="195"/>
                </a:cubicBezTo>
                <a:cubicBezTo>
                  <a:pt x="150" y="194"/>
                  <a:pt x="151" y="193"/>
                  <a:pt x="151" y="191"/>
                </a:cubicBezTo>
                <a:cubicBezTo>
                  <a:pt x="151" y="193"/>
                  <a:pt x="150" y="195"/>
                  <a:pt x="149" y="197"/>
                </a:cubicBezTo>
                <a:close/>
                <a:moveTo>
                  <a:pt x="128" y="201"/>
                </a:moveTo>
                <a:cubicBezTo>
                  <a:pt x="129" y="197"/>
                  <a:pt x="130" y="193"/>
                  <a:pt x="131" y="189"/>
                </a:cubicBezTo>
                <a:cubicBezTo>
                  <a:pt x="131" y="191"/>
                  <a:pt x="130" y="194"/>
                  <a:pt x="130" y="197"/>
                </a:cubicBezTo>
                <a:lnTo>
                  <a:pt x="128" y="201"/>
                </a:lnTo>
                <a:close/>
                <a:moveTo>
                  <a:pt x="142" y="149"/>
                </a:moveTo>
                <a:cubicBezTo>
                  <a:pt x="142" y="147"/>
                  <a:pt x="143" y="145"/>
                  <a:pt x="143" y="143"/>
                </a:cubicBezTo>
                <a:cubicBezTo>
                  <a:pt x="144" y="143"/>
                  <a:pt x="143" y="146"/>
                  <a:pt x="142" y="149"/>
                </a:cubicBezTo>
                <a:cubicBezTo>
                  <a:pt x="141" y="152"/>
                  <a:pt x="141" y="155"/>
                  <a:pt x="139" y="158"/>
                </a:cubicBezTo>
                <a:cubicBezTo>
                  <a:pt x="140" y="155"/>
                  <a:pt x="141" y="152"/>
                  <a:pt x="142" y="149"/>
                </a:cubicBezTo>
                <a:close/>
                <a:moveTo>
                  <a:pt x="141" y="149"/>
                </a:moveTo>
                <a:cubicBezTo>
                  <a:pt x="141" y="149"/>
                  <a:pt x="141" y="149"/>
                  <a:pt x="141" y="149"/>
                </a:cubicBezTo>
                <a:cubicBezTo>
                  <a:pt x="141" y="148"/>
                  <a:pt x="141" y="148"/>
                  <a:pt x="141" y="147"/>
                </a:cubicBezTo>
                <a:cubicBezTo>
                  <a:pt x="141" y="148"/>
                  <a:pt x="141" y="148"/>
                  <a:pt x="141" y="149"/>
                </a:cubicBezTo>
                <a:cubicBezTo>
                  <a:pt x="141" y="150"/>
                  <a:pt x="141" y="150"/>
                  <a:pt x="141" y="150"/>
                </a:cubicBezTo>
                <a:cubicBezTo>
                  <a:pt x="141" y="150"/>
                  <a:pt x="141" y="149"/>
                  <a:pt x="141" y="149"/>
                </a:cubicBezTo>
                <a:close/>
                <a:moveTo>
                  <a:pt x="138" y="157"/>
                </a:moveTo>
                <a:cubicBezTo>
                  <a:pt x="138" y="157"/>
                  <a:pt x="138" y="157"/>
                  <a:pt x="138" y="157"/>
                </a:cubicBezTo>
                <a:cubicBezTo>
                  <a:pt x="138" y="158"/>
                  <a:pt x="139" y="155"/>
                  <a:pt x="140" y="151"/>
                </a:cubicBezTo>
                <a:cubicBezTo>
                  <a:pt x="140" y="153"/>
                  <a:pt x="139" y="156"/>
                  <a:pt x="139" y="158"/>
                </a:cubicBezTo>
                <a:cubicBezTo>
                  <a:pt x="139" y="158"/>
                  <a:pt x="139" y="158"/>
                  <a:pt x="139" y="158"/>
                </a:cubicBezTo>
                <a:cubicBezTo>
                  <a:pt x="138" y="161"/>
                  <a:pt x="138" y="164"/>
                  <a:pt x="137" y="166"/>
                </a:cubicBezTo>
                <a:cubicBezTo>
                  <a:pt x="137" y="167"/>
                  <a:pt x="137" y="167"/>
                  <a:pt x="137" y="167"/>
                </a:cubicBezTo>
                <a:cubicBezTo>
                  <a:pt x="136" y="168"/>
                  <a:pt x="136" y="168"/>
                  <a:pt x="136" y="168"/>
                </a:cubicBezTo>
                <a:cubicBezTo>
                  <a:pt x="136" y="168"/>
                  <a:pt x="137" y="167"/>
                  <a:pt x="137" y="167"/>
                </a:cubicBezTo>
                <a:cubicBezTo>
                  <a:pt x="137" y="164"/>
                  <a:pt x="137" y="164"/>
                  <a:pt x="137" y="164"/>
                </a:cubicBezTo>
                <a:cubicBezTo>
                  <a:pt x="136" y="163"/>
                  <a:pt x="136" y="164"/>
                  <a:pt x="137" y="161"/>
                </a:cubicBezTo>
                <a:cubicBezTo>
                  <a:pt x="137" y="161"/>
                  <a:pt x="137" y="160"/>
                  <a:pt x="138" y="158"/>
                </a:cubicBezTo>
                <a:cubicBezTo>
                  <a:pt x="138" y="158"/>
                  <a:pt x="138" y="158"/>
                  <a:pt x="138" y="157"/>
                </a:cubicBezTo>
                <a:close/>
                <a:moveTo>
                  <a:pt x="135" y="171"/>
                </a:moveTo>
                <a:cubicBezTo>
                  <a:pt x="135" y="174"/>
                  <a:pt x="135" y="174"/>
                  <a:pt x="135" y="174"/>
                </a:cubicBezTo>
                <a:cubicBezTo>
                  <a:pt x="135" y="172"/>
                  <a:pt x="136" y="171"/>
                  <a:pt x="136" y="170"/>
                </a:cubicBezTo>
                <a:cubicBezTo>
                  <a:pt x="136" y="170"/>
                  <a:pt x="136" y="170"/>
                  <a:pt x="136" y="169"/>
                </a:cubicBezTo>
                <a:cubicBezTo>
                  <a:pt x="136" y="169"/>
                  <a:pt x="136" y="169"/>
                  <a:pt x="136" y="169"/>
                </a:cubicBezTo>
                <a:cubicBezTo>
                  <a:pt x="136" y="169"/>
                  <a:pt x="136" y="169"/>
                  <a:pt x="136" y="169"/>
                </a:cubicBezTo>
                <a:cubicBezTo>
                  <a:pt x="136" y="170"/>
                  <a:pt x="136" y="170"/>
                  <a:pt x="136" y="170"/>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3"/>
                  <a:pt x="136" y="173"/>
                  <a:pt x="136" y="173"/>
                </a:cubicBezTo>
                <a:cubicBezTo>
                  <a:pt x="136" y="174"/>
                  <a:pt x="136" y="175"/>
                  <a:pt x="135" y="176"/>
                </a:cubicBezTo>
                <a:cubicBezTo>
                  <a:pt x="135" y="176"/>
                  <a:pt x="135" y="176"/>
                  <a:pt x="135" y="176"/>
                </a:cubicBezTo>
                <a:cubicBezTo>
                  <a:pt x="135" y="177"/>
                  <a:pt x="135" y="178"/>
                  <a:pt x="135" y="179"/>
                </a:cubicBezTo>
                <a:cubicBezTo>
                  <a:pt x="135" y="179"/>
                  <a:pt x="135" y="179"/>
                  <a:pt x="135" y="180"/>
                </a:cubicBezTo>
                <a:cubicBezTo>
                  <a:pt x="134" y="182"/>
                  <a:pt x="134" y="185"/>
                  <a:pt x="133" y="187"/>
                </a:cubicBezTo>
                <a:cubicBezTo>
                  <a:pt x="133" y="188"/>
                  <a:pt x="133" y="188"/>
                  <a:pt x="133" y="188"/>
                </a:cubicBezTo>
                <a:cubicBezTo>
                  <a:pt x="133" y="189"/>
                  <a:pt x="133" y="189"/>
                  <a:pt x="133" y="190"/>
                </a:cubicBezTo>
                <a:cubicBezTo>
                  <a:pt x="132" y="191"/>
                  <a:pt x="132" y="192"/>
                  <a:pt x="132" y="194"/>
                </a:cubicBezTo>
                <a:cubicBezTo>
                  <a:pt x="131" y="195"/>
                  <a:pt x="131" y="195"/>
                  <a:pt x="131" y="195"/>
                </a:cubicBezTo>
                <a:cubicBezTo>
                  <a:pt x="131" y="195"/>
                  <a:pt x="131" y="194"/>
                  <a:pt x="131" y="194"/>
                </a:cubicBezTo>
                <a:cubicBezTo>
                  <a:pt x="131" y="192"/>
                  <a:pt x="131" y="191"/>
                  <a:pt x="132" y="189"/>
                </a:cubicBezTo>
                <a:cubicBezTo>
                  <a:pt x="132" y="188"/>
                  <a:pt x="132" y="188"/>
                  <a:pt x="132" y="187"/>
                </a:cubicBezTo>
                <a:cubicBezTo>
                  <a:pt x="132" y="186"/>
                  <a:pt x="133" y="184"/>
                  <a:pt x="133" y="183"/>
                </a:cubicBezTo>
                <a:cubicBezTo>
                  <a:pt x="133" y="183"/>
                  <a:pt x="133" y="183"/>
                  <a:pt x="133" y="183"/>
                </a:cubicBezTo>
                <a:cubicBezTo>
                  <a:pt x="133" y="182"/>
                  <a:pt x="133" y="182"/>
                  <a:pt x="133" y="181"/>
                </a:cubicBezTo>
                <a:cubicBezTo>
                  <a:pt x="133" y="180"/>
                  <a:pt x="134" y="179"/>
                  <a:pt x="134" y="178"/>
                </a:cubicBezTo>
                <a:cubicBezTo>
                  <a:pt x="134" y="177"/>
                  <a:pt x="134" y="177"/>
                  <a:pt x="134" y="177"/>
                </a:cubicBezTo>
                <a:lnTo>
                  <a:pt x="135" y="171"/>
                </a:lnTo>
                <a:close/>
                <a:moveTo>
                  <a:pt x="45" y="198"/>
                </a:moveTo>
                <a:cubicBezTo>
                  <a:pt x="45" y="197"/>
                  <a:pt x="45" y="196"/>
                  <a:pt x="45" y="201"/>
                </a:cubicBezTo>
                <a:cubicBezTo>
                  <a:pt x="44" y="198"/>
                  <a:pt x="44" y="198"/>
                  <a:pt x="44" y="198"/>
                </a:cubicBezTo>
                <a:cubicBezTo>
                  <a:pt x="44" y="200"/>
                  <a:pt x="43" y="202"/>
                  <a:pt x="43" y="206"/>
                </a:cubicBezTo>
                <a:cubicBezTo>
                  <a:pt x="43" y="214"/>
                  <a:pt x="43" y="220"/>
                  <a:pt x="43" y="227"/>
                </a:cubicBezTo>
                <a:cubicBezTo>
                  <a:pt x="43" y="235"/>
                  <a:pt x="43" y="244"/>
                  <a:pt x="43" y="251"/>
                </a:cubicBezTo>
                <a:cubicBezTo>
                  <a:pt x="42" y="257"/>
                  <a:pt x="42" y="260"/>
                  <a:pt x="42" y="253"/>
                </a:cubicBezTo>
                <a:cubicBezTo>
                  <a:pt x="42" y="255"/>
                  <a:pt x="42" y="255"/>
                  <a:pt x="42" y="259"/>
                </a:cubicBezTo>
                <a:cubicBezTo>
                  <a:pt x="42" y="259"/>
                  <a:pt x="41" y="260"/>
                  <a:pt x="41" y="260"/>
                </a:cubicBezTo>
                <a:cubicBezTo>
                  <a:pt x="41" y="261"/>
                  <a:pt x="41" y="261"/>
                  <a:pt x="41" y="261"/>
                </a:cubicBezTo>
                <a:cubicBezTo>
                  <a:pt x="41" y="261"/>
                  <a:pt x="41" y="261"/>
                  <a:pt x="41" y="261"/>
                </a:cubicBezTo>
                <a:cubicBezTo>
                  <a:pt x="40" y="259"/>
                  <a:pt x="40" y="259"/>
                  <a:pt x="40" y="259"/>
                </a:cubicBezTo>
                <a:cubicBezTo>
                  <a:pt x="40" y="259"/>
                  <a:pt x="40" y="259"/>
                  <a:pt x="40" y="259"/>
                </a:cubicBezTo>
                <a:cubicBezTo>
                  <a:pt x="40" y="258"/>
                  <a:pt x="39" y="257"/>
                  <a:pt x="39" y="256"/>
                </a:cubicBezTo>
                <a:cubicBezTo>
                  <a:pt x="37" y="253"/>
                  <a:pt x="37" y="249"/>
                  <a:pt x="36" y="246"/>
                </a:cubicBezTo>
                <a:cubicBezTo>
                  <a:pt x="36" y="240"/>
                  <a:pt x="36" y="236"/>
                  <a:pt x="36" y="230"/>
                </a:cubicBezTo>
                <a:cubicBezTo>
                  <a:pt x="36" y="224"/>
                  <a:pt x="36" y="217"/>
                  <a:pt x="36" y="210"/>
                </a:cubicBezTo>
                <a:cubicBezTo>
                  <a:pt x="37" y="203"/>
                  <a:pt x="37" y="195"/>
                  <a:pt x="38" y="189"/>
                </a:cubicBezTo>
                <a:cubicBezTo>
                  <a:pt x="38" y="188"/>
                  <a:pt x="38" y="188"/>
                  <a:pt x="38" y="187"/>
                </a:cubicBezTo>
                <a:cubicBezTo>
                  <a:pt x="38" y="186"/>
                  <a:pt x="38" y="185"/>
                  <a:pt x="38" y="184"/>
                </a:cubicBezTo>
                <a:cubicBezTo>
                  <a:pt x="38" y="183"/>
                  <a:pt x="38" y="181"/>
                  <a:pt x="38" y="180"/>
                </a:cubicBezTo>
                <a:cubicBezTo>
                  <a:pt x="41" y="169"/>
                  <a:pt x="41" y="169"/>
                  <a:pt x="41" y="169"/>
                </a:cubicBezTo>
                <a:cubicBezTo>
                  <a:pt x="42" y="164"/>
                  <a:pt x="42" y="164"/>
                  <a:pt x="42" y="164"/>
                </a:cubicBezTo>
                <a:cubicBezTo>
                  <a:pt x="45" y="155"/>
                  <a:pt x="41" y="170"/>
                  <a:pt x="43" y="164"/>
                </a:cubicBezTo>
                <a:cubicBezTo>
                  <a:pt x="44" y="159"/>
                  <a:pt x="46" y="155"/>
                  <a:pt x="47" y="151"/>
                </a:cubicBezTo>
                <a:cubicBezTo>
                  <a:pt x="46" y="160"/>
                  <a:pt x="47" y="168"/>
                  <a:pt x="47" y="173"/>
                </a:cubicBezTo>
                <a:cubicBezTo>
                  <a:pt x="47" y="178"/>
                  <a:pt x="46" y="179"/>
                  <a:pt x="46" y="180"/>
                </a:cubicBezTo>
                <a:cubicBezTo>
                  <a:pt x="46" y="178"/>
                  <a:pt x="46" y="174"/>
                  <a:pt x="46" y="173"/>
                </a:cubicBezTo>
                <a:cubicBezTo>
                  <a:pt x="46" y="175"/>
                  <a:pt x="46" y="178"/>
                  <a:pt x="46" y="181"/>
                </a:cubicBezTo>
                <a:cubicBezTo>
                  <a:pt x="46" y="183"/>
                  <a:pt x="46" y="184"/>
                  <a:pt x="45" y="186"/>
                </a:cubicBezTo>
                <a:cubicBezTo>
                  <a:pt x="45" y="187"/>
                  <a:pt x="45" y="188"/>
                  <a:pt x="45" y="189"/>
                </a:cubicBezTo>
                <a:cubicBezTo>
                  <a:pt x="45" y="192"/>
                  <a:pt x="45" y="196"/>
                  <a:pt x="46" y="199"/>
                </a:cubicBezTo>
                <a:cubicBezTo>
                  <a:pt x="46" y="202"/>
                  <a:pt x="45" y="199"/>
                  <a:pt x="45" y="198"/>
                </a:cubicBezTo>
                <a:close/>
                <a:moveTo>
                  <a:pt x="45" y="112"/>
                </a:moveTo>
                <a:cubicBezTo>
                  <a:pt x="46" y="112"/>
                  <a:pt x="47" y="103"/>
                  <a:pt x="48" y="94"/>
                </a:cubicBezTo>
                <a:cubicBezTo>
                  <a:pt x="48" y="96"/>
                  <a:pt x="48" y="97"/>
                  <a:pt x="48" y="98"/>
                </a:cubicBezTo>
                <a:cubicBezTo>
                  <a:pt x="49" y="98"/>
                  <a:pt x="49" y="105"/>
                  <a:pt x="50" y="98"/>
                </a:cubicBezTo>
                <a:cubicBezTo>
                  <a:pt x="50" y="99"/>
                  <a:pt x="50" y="97"/>
                  <a:pt x="50" y="94"/>
                </a:cubicBezTo>
                <a:cubicBezTo>
                  <a:pt x="50" y="93"/>
                  <a:pt x="50" y="92"/>
                  <a:pt x="50" y="91"/>
                </a:cubicBezTo>
                <a:cubicBezTo>
                  <a:pt x="50" y="91"/>
                  <a:pt x="50" y="92"/>
                  <a:pt x="50" y="92"/>
                </a:cubicBezTo>
                <a:cubicBezTo>
                  <a:pt x="50" y="88"/>
                  <a:pt x="51" y="84"/>
                  <a:pt x="51" y="78"/>
                </a:cubicBezTo>
                <a:cubicBezTo>
                  <a:pt x="51" y="83"/>
                  <a:pt x="52" y="87"/>
                  <a:pt x="51" y="93"/>
                </a:cubicBezTo>
                <a:cubicBezTo>
                  <a:pt x="51" y="96"/>
                  <a:pt x="52" y="99"/>
                  <a:pt x="52" y="101"/>
                </a:cubicBezTo>
                <a:cubicBezTo>
                  <a:pt x="52" y="101"/>
                  <a:pt x="52" y="101"/>
                  <a:pt x="52" y="101"/>
                </a:cubicBezTo>
                <a:cubicBezTo>
                  <a:pt x="52" y="102"/>
                  <a:pt x="52" y="102"/>
                  <a:pt x="52" y="103"/>
                </a:cubicBezTo>
                <a:cubicBezTo>
                  <a:pt x="51" y="107"/>
                  <a:pt x="50" y="111"/>
                  <a:pt x="49" y="115"/>
                </a:cubicBezTo>
                <a:cubicBezTo>
                  <a:pt x="46" y="124"/>
                  <a:pt x="46" y="124"/>
                  <a:pt x="46" y="124"/>
                </a:cubicBezTo>
                <a:cubicBezTo>
                  <a:pt x="45" y="124"/>
                  <a:pt x="45" y="124"/>
                  <a:pt x="45" y="124"/>
                </a:cubicBezTo>
                <a:cubicBezTo>
                  <a:pt x="45" y="123"/>
                  <a:pt x="45" y="122"/>
                  <a:pt x="46" y="121"/>
                </a:cubicBezTo>
                <a:cubicBezTo>
                  <a:pt x="46" y="120"/>
                  <a:pt x="46" y="118"/>
                  <a:pt x="46" y="118"/>
                </a:cubicBezTo>
                <a:cubicBezTo>
                  <a:pt x="46" y="118"/>
                  <a:pt x="46" y="119"/>
                  <a:pt x="46" y="119"/>
                </a:cubicBezTo>
                <a:cubicBezTo>
                  <a:pt x="46" y="114"/>
                  <a:pt x="46" y="111"/>
                  <a:pt x="45" y="112"/>
                </a:cubicBezTo>
                <a:close/>
                <a:moveTo>
                  <a:pt x="50" y="72"/>
                </a:moveTo>
                <a:cubicBezTo>
                  <a:pt x="50" y="72"/>
                  <a:pt x="50" y="72"/>
                  <a:pt x="50" y="72"/>
                </a:cubicBezTo>
                <a:cubicBezTo>
                  <a:pt x="50" y="72"/>
                  <a:pt x="50" y="72"/>
                  <a:pt x="50" y="71"/>
                </a:cubicBezTo>
                <a:cubicBezTo>
                  <a:pt x="50" y="72"/>
                  <a:pt x="50" y="72"/>
                  <a:pt x="50" y="72"/>
                </a:cubicBezTo>
                <a:close/>
                <a:moveTo>
                  <a:pt x="49" y="89"/>
                </a:moveTo>
                <a:cubicBezTo>
                  <a:pt x="49" y="88"/>
                  <a:pt x="49" y="88"/>
                  <a:pt x="49" y="87"/>
                </a:cubicBezTo>
                <a:cubicBezTo>
                  <a:pt x="49" y="85"/>
                  <a:pt x="49" y="84"/>
                  <a:pt x="49" y="82"/>
                </a:cubicBezTo>
                <a:cubicBezTo>
                  <a:pt x="49" y="82"/>
                  <a:pt x="49" y="82"/>
                  <a:pt x="49" y="82"/>
                </a:cubicBezTo>
                <a:cubicBezTo>
                  <a:pt x="49" y="82"/>
                  <a:pt x="49" y="82"/>
                  <a:pt x="49" y="82"/>
                </a:cubicBezTo>
                <a:cubicBezTo>
                  <a:pt x="49" y="84"/>
                  <a:pt x="49" y="86"/>
                  <a:pt x="49" y="88"/>
                </a:cubicBezTo>
                <a:cubicBezTo>
                  <a:pt x="49" y="88"/>
                  <a:pt x="49" y="88"/>
                  <a:pt x="49" y="89"/>
                </a:cubicBezTo>
                <a:close/>
                <a:moveTo>
                  <a:pt x="53" y="29"/>
                </a:moveTo>
                <a:cubicBezTo>
                  <a:pt x="53" y="29"/>
                  <a:pt x="53" y="29"/>
                  <a:pt x="53" y="29"/>
                </a:cubicBezTo>
                <a:cubicBezTo>
                  <a:pt x="53" y="29"/>
                  <a:pt x="53" y="29"/>
                  <a:pt x="53" y="29"/>
                </a:cubicBezTo>
                <a:close/>
                <a:moveTo>
                  <a:pt x="51" y="64"/>
                </a:moveTo>
                <a:cubicBezTo>
                  <a:pt x="51" y="65"/>
                  <a:pt x="51" y="65"/>
                  <a:pt x="51" y="65"/>
                </a:cubicBezTo>
                <a:cubicBezTo>
                  <a:pt x="51" y="65"/>
                  <a:pt x="51" y="65"/>
                  <a:pt x="51" y="65"/>
                </a:cubicBezTo>
                <a:cubicBezTo>
                  <a:pt x="51" y="65"/>
                  <a:pt x="51" y="65"/>
                  <a:pt x="51" y="64"/>
                </a:cubicBezTo>
                <a:close/>
                <a:moveTo>
                  <a:pt x="29" y="254"/>
                </a:moveTo>
                <a:cubicBezTo>
                  <a:pt x="28" y="256"/>
                  <a:pt x="28" y="256"/>
                  <a:pt x="28" y="256"/>
                </a:cubicBezTo>
                <a:cubicBezTo>
                  <a:pt x="28" y="254"/>
                  <a:pt x="28" y="254"/>
                  <a:pt x="28" y="254"/>
                </a:cubicBezTo>
                <a:lnTo>
                  <a:pt x="29" y="254"/>
                </a:lnTo>
                <a:close/>
                <a:moveTo>
                  <a:pt x="58" y="68"/>
                </a:moveTo>
                <a:cubicBezTo>
                  <a:pt x="59" y="67"/>
                  <a:pt x="59" y="65"/>
                  <a:pt x="59" y="62"/>
                </a:cubicBezTo>
                <a:cubicBezTo>
                  <a:pt x="59" y="62"/>
                  <a:pt x="59" y="62"/>
                  <a:pt x="59" y="62"/>
                </a:cubicBezTo>
                <a:cubicBezTo>
                  <a:pt x="59" y="65"/>
                  <a:pt x="59" y="67"/>
                  <a:pt x="58" y="68"/>
                </a:cubicBezTo>
                <a:close/>
                <a:moveTo>
                  <a:pt x="59" y="49"/>
                </a:moveTo>
                <a:cubicBezTo>
                  <a:pt x="59" y="50"/>
                  <a:pt x="58" y="49"/>
                  <a:pt x="58" y="47"/>
                </a:cubicBezTo>
                <a:cubicBezTo>
                  <a:pt x="59" y="48"/>
                  <a:pt x="59" y="43"/>
                  <a:pt x="60" y="40"/>
                </a:cubicBezTo>
                <a:cubicBezTo>
                  <a:pt x="59" y="42"/>
                  <a:pt x="59" y="46"/>
                  <a:pt x="59" y="49"/>
                </a:cubicBezTo>
                <a:close/>
                <a:moveTo>
                  <a:pt x="42" y="56"/>
                </a:moveTo>
                <a:cubicBezTo>
                  <a:pt x="42" y="56"/>
                  <a:pt x="43" y="55"/>
                  <a:pt x="45" y="45"/>
                </a:cubicBezTo>
                <a:cubicBezTo>
                  <a:pt x="46" y="42"/>
                  <a:pt x="47" y="36"/>
                  <a:pt x="48" y="32"/>
                </a:cubicBezTo>
                <a:cubicBezTo>
                  <a:pt x="48" y="32"/>
                  <a:pt x="48" y="31"/>
                  <a:pt x="48" y="31"/>
                </a:cubicBezTo>
                <a:cubicBezTo>
                  <a:pt x="48" y="35"/>
                  <a:pt x="48" y="35"/>
                  <a:pt x="48" y="35"/>
                </a:cubicBezTo>
                <a:cubicBezTo>
                  <a:pt x="48" y="37"/>
                  <a:pt x="47" y="39"/>
                  <a:pt x="47" y="36"/>
                </a:cubicBezTo>
                <a:cubicBezTo>
                  <a:pt x="45" y="45"/>
                  <a:pt x="48" y="37"/>
                  <a:pt x="47" y="41"/>
                </a:cubicBezTo>
                <a:cubicBezTo>
                  <a:pt x="47" y="46"/>
                  <a:pt x="46" y="48"/>
                  <a:pt x="46" y="45"/>
                </a:cubicBezTo>
                <a:cubicBezTo>
                  <a:pt x="45" y="55"/>
                  <a:pt x="43" y="71"/>
                  <a:pt x="41" y="86"/>
                </a:cubicBezTo>
                <a:cubicBezTo>
                  <a:pt x="40" y="91"/>
                  <a:pt x="39" y="97"/>
                  <a:pt x="38" y="101"/>
                </a:cubicBezTo>
                <a:cubicBezTo>
                  <a:pt x="38" y="94"/>
                  <a:pt x="38" y="86"/>
                  <a:pt x="39" y="87"/>
                </a:cubicBezTo>
                <a:cubicBezTo>
                  <a:pt x="39" y="87"/>
                  <a:pt x="38" y="85"/>
                  <a:pt x="38" y="83"/>
                </a:cubicBezTo>
                <a:cubicBezTo>
                  <a:pt x="38" y="83"/>
                  <a:pt x="39" y="82"/>
                  <a:pt x="39" y="82"/>
                </a:cubicBezTo>
                <a:cubicBezTo>
                  <a:pt x="39" y="82"/>
                  <a:pt x="39" y="82"/>
                  <a:pt x="39" y="82"/>
                </a:cubicBezTo>
                <a:cubicBezTo>
                  <a:pt x="39" y="82"/>
                  <a:pt x="39" y="82"/>
                  <a:pt x="39" y="82"/>
                </a:cubicBezTo>
                <a:cubicBezTo>
                  <a:pt x="39" y="82"/>
                  <a:pt x="39" y="81"/>
                  <a:pt x="39" y="81"/>
                </a:cubicBezTo>
                <a:cubicBezTo>
                  <a:pt x="39" y="81"/>
                  <a:pt x="39" y="80"/>
                  <a:pt x="39" y="80"/>
                </a:cubicBezTo>
                <a:cubicBezTo>
                  <a:pt x="39" y="78"/>
                  <a:pt x="39" y="75"/>
                  <a:pt x="39" y="72"/>
                </a:cubicBezTo>
                <a:cubicBezTo>
                  <a:pt x="39" y="68"/>
                  <a:pt x="39" y="63"/>
                  <a:pt x="39" y="63"/>
                </a:cubicBezTo>
                <a:cubicBezTo>
                  <a:pt x="39" y="62"/>
                  <a:pt x="40" y="61"/>
                  <a:pt x="40" y="60"/>
                </a:cubicBezTo>
                <a:cubicBezTo>
                  <a:pt x="41" y="56"/>
                  <a:pt x="41" y="57"/>
                  <a:pt x="42" y="56"/>
                </a:cubicBezTo>
                <a:close/>
                <a:moveTo>
                  <a:pt x="31" y="75"/>
                </a:moveTo>
                <a:cubicBezTo>
                  <a:pt x="31" y="75"/>
                  <a:pt x="31" y="76"/>
                  <a:pt x="31" y="76"/>
                </a:cubicBezTo>
                <a:cubicBezTo>
                  <a:pt x="31" y="77"/>
                  <a:pt x="31" y="77"/>
                  <a:pt x="32" y="77"/>
                </a:cubicBezTo>
                <a:cubicBezTo>
                  <a:pt x="32" y="79"/>
                  <a:pt x="32" y="79"/>
                  <a:pt x="32" y="79"/>
                </a:cubicBezTo>
                <a:cubicBezTo>
                  <a:pt x="32" y="79"/>
                  <a:pt x="32" y="79"/>
                  <a:pt x="32" y="79"/>
                </a:cubicBezTo>
                <a:cubicBezTo>
                  <a:pt x="32" y="79"/>
                  <a:pt x="32" y="79"/>
                  <a:pt x="32" y="79"/>
                </a:cubicBezTo>
                <a:cubicBezTo>
                  <a:pt x="32" y="77"/>
                  <a:pt x="32" y="77"/>
                  <a:pt x="32" y="77"/>
                </a:cubicBezTo>
                <a:cubicBezTo>
                  <a:pt x="32" y="78"/>
                  <a:pt x="33" y="72"/>
                  <a:pt x="33" y="80"/>
                </a:cubicBezTo>
                <a:cubicBezTo>
                  <a:pt x="32" y="85"/>
                  <a:pt x="32" y="84"/>
                  <a:pt x="32" y="89"/>
                </a:cubicBezTo>
                <a:cubicBezTo>
                  <a:pt x="32" y="90"/>
                  <a:pt x="32" y="90"/>
                  <a:pt x="31" y="89"/>
                </a:cubicBezTo>
                <a:cubicBezTo>
                  <a:pt x="31" y="89"/>
                  <a:pt x="31" y="88"/>
                  <a:pt x="31" y="88"/>
                </a:cubicBezTo>
                <a:cubicBezTo>
                  <a:pt x="31" y="88"/>
                  <a:pt x="31" y="89"/>
                  <a:pt x="31" y="89"/>
                </a:cubicBezTo>
                <a:cubicBezTo>
                  <a:pt x="31" y="88"/>
                  <a:pt x="31" y="87"/>
                  <a:pt x="30" y="85"/>
                </a:cubicBezTo>
                <a:cubicBezTo>
                  <a:pt x="30" y="84"/>
                  <a:pt x="30" y="84"/>
                  <a:pt x="31" y="84"/>
                </a:cubicBezTo>
                <a:cubicBezTo>
                  <a:pt x="32" y="82"/>
                  <a:pt x="32" y="82"/>
                  <a:pt x="32" y="82"/>
                </a:cubicBezTo>
                <a:cubicBezTo>
                  <a:pt x="31" y="81"/>
                  <a:pt x="31" y="81"/>
                  <a:pt x="31" y="81"/>
                </a:cubicBezTo>
                <a:cubicBezTo>
                  <a:pt x="31" y="81"/>
                  <a:pt x="31" y="80"/>
                  <a:pt x="31" y="80"/>
                </a:cubicBezTo>
                <a:cubicBezTo>
                  <a:pt x="30" y="80"/>
                  <a:pt x="30" y="80"/>
                  <a:pt x="30" y="80"/>
                </a:cubicBezTo>
                <a:cubicBezTo>
                  <a:pt x="30" y="80"/>
                  <a:pt x="30" y="80"/>
                  <a:pt x="30" y="80"/>
                </a:cubicBezTo>
                <a:cubicBezTo>
                  <a:pt x="30" y="80"/>
                  <a:pt x="30" y="79"/>
                  <a:pt x="30" y="79"/>
                </a:cubicBezTo>
                <a:cubicBezTo>
                  <a:pt x="29" y="65"/>
                  <a:pt x="29" y="65"/>
                  <a:pt x="29" y="65"/>
                </a:cubicBezTo>
                <a:lnTo>
                  <a:pt x="31" y="75"/>
                </a:lnTo>
                <a:close/>
                <a:moveTo>
                  <a:pt x="31" y="83"/>
                </a:moveTo>
                <a:cubicBezTo>
                  <a:pt x="31" y="83"/>
                  <a:pt x="31" y="83"/>
                  <a:pt x="31" y="82"/>
                </a:cubicBezTo>
                <a:cubicBezTo>
                  <a:pt x="31" y="83"/>
                  <a:pt x="31" y="83"/>
                  <a:pt x="31" y="83"/>
                </a:cubicBezTo>
                <a:close/>
                <a:moveTo>
                  <a:pt x="8" y="270"/>
                </a:moveTo>
                <a:cubicBezTo>
                  <a:pt x="8" y="270"/>
                  <a:pt x="8" y="270"/>
                  <a:pt x="8" y="270"/>
                </a:cubicBezTo>
                <a:cubicBezTo>
                  <a:pt x="8" y="270"/>
                  <a:pt x="8" y="270"/>
                  <a:pt x="8" y="270"/>
                </a:cubicBezTo>
                <a:close/>
                <a:moveTo>
                  <a:pt x="9" y="268"/>
                </a:moveTo>
                <a:cubicBezTo>
                  <a:pt x="9" y="268"/>
                  <a:pt x="9" y="268"/>
                  <a:pt x="9" y="268"/>
                </a:cubicBezTo>
                <a:cubicBezTo>
                  <a:pt x="9" y="268"/>
                  <a:pt x="9" y="268"/>
                  <a:pt x="9" y="268"/>
                </a:cubicBezTo>
                <a:close/>
                <a:moveTo>
                  <a:pt x="19" y="204"/>
                </a:moveTo>
                <a:cubicBezTo>
                  <a:pt x="16" y="212"/>
                  <a:pt x="14" y="220"/>
                  <a:pt x="12" y="228"/>
                </a:cubicBezTo>
                <a:cubicBezTo>
                  <a:pt x="12" y="215"/>
                  <a:pt x="12" y="205"/>
                  <a:pt x="13" y="191"/>
                </a:cubicBezTo>
                <a:cubicBezTo>
                  <a:pt x="14" y="191"/>
                  <a:pt x="17" y="174"/>
                  <a:pt x="18" y="165"/>
                </a:cubicBezTo>
                <a:cubicBezTo>
                  <a:pt x="19" y="165"/>
                  <a:pt x="19" y="165"/>
                  <a:pt x="19" y="165"/>
                </a:cubicBezTo>
                <a:cubicBezTo>
                  <a:pt x="20" y="152"/>
                  <a:pt x="22" y="141"/>
                  <a:pt x="23" y="131"/>
                </a:cubicBezTo>
                <a:cubicBezTo>
                  <a:pt x="23" y="133"/>
                  <a:pt x="23" y="135"/>
                  <a:pt x="23" y="138"/>
                </a:cubicBezTo>
                <a:cubicBezTo>
                  <a:pt x="23" y="134"/>
                  <a:pt x="24" y="138"/>
                  <a:pt x="24" y="142"/>
                </a:cubicBezTo>
                <a:cubicBezTo>
                  <a:pt x="24" y="148"/>
                  <a:pt x="26" y="158"/>
                  <a:pt x="24" y="157"/>
                </a:cubicBezTo>
                <a:cubicBezTo>
                  <a:pt x="24" y="155"/>
                  <a:pt x="24" y="155"/>
                  <a:pt x="24" y="155"/>
                </a:cubicBezTo>
                <a:cubicBezTo>
                  <a:pt x="22" y="159"/>
                  <a:pt x="22" y="171"/>
                  <a:pt x="22" y="180"/>
                </a:cubicBezTo>
                <a:cubicBezTo>
                  <a:pt x="24" y="182"/>
                  <a:pt x="24" y="182"/>
                  <a:pt x="24" y="182"/>
                </a:cubicBezTo>
                <a:cubicBezTo>
                  <a:pt x="24" y="184"/>
                  <a:pt x="23" y="187"/>
                  <a:pt x="23" y="190"/>
                </a:cubicBezTo>
                <a:cubicBezTo>
                  <a:pt x="23" y="191"/>
                  <a:pt x="22" y="193"/>
                  <a:pt x="22" y="195"/>
                </a:cubicBezTo>
                <a:cubicBezTo>
                  <a:pt x="22" y="197"/>
                  <a:pt x="22" y="197"/>
                  <a:pt x="22" y="197"/>
                </a:cubicBezTo>
                <a:cubicBezTo>
                  <a:pt x="22" y="195"/>
                  <a:pt x="22" y="195"/>
                  <a:pt x="22" y="195"/>
                </a:cubicBezTo>
                <a:cubicBezTo>
                  <a:pt x="21" y="199"/>
                  <a:pt x="20" y="202"/>
                  <a:pt x="20" y="205"/>
                </a:cubicBezTo>
                <a:cubicBezTo>
                  <a:pt x="19" y="206"/>
                  <a:pt x="18" y="208"/>
                  <a:pt x="19" y="204"/>
                </a:cubicBezTo>
                <a:close/>
                <a:moveTo>
                  <a:pt x="28" y="266"/>
                </a:moveTo>
                <a:cubicBezTo>
                  <a:pt x="28" y="266"/>
                  <a:pt x="28" y="266"/>
                  <a:pt x="28" y="266"/>
                </a:cubicBezTo>
                <a:cubicBezTo>
                  <a:pt x="28" y="266"/>
                  <a:pt x="27" y="266"/>
                  <a:pt x="27" y="267"/>
                </a:cubicBezTo>
                <a:cubicBezTo>
                  <a:pt x="27" y="266"/>
                  <a:pt x="27" y="265"/>
                  <a:pt x="27" y="265"/>
                </a:cubicBezTo>
                <a:cubicBezTo>
                  <a:pt x="27" y="265"/>
                  <a:pt x="27" y="265"/>
                  <a:pt x="27" y="265"/>
                </a:cubicBezTo>
                <a:cubicBezTo>
                  <a:pt x="27" y="264"/>
                  <a:pt x="27" y="264"/>
                  <a:pt x="27" y="264"/>
                </a:cubicBezTo>
                <a:cubicBezTo>
                  <a:pt x="27" y="264"/>
                  <a:pt x="27" y="264"/>
                  <a:pt x="27" y="264"/>
                </a:cubicBezTo>
                <a:cubicBezTo>
                  <a:pt x="28" y="261"/>
                  <a:pt x="28" y="259"/>
                  <a:pt x="28" y="257"/>
                </a:cubicBezTo>
                <a:cubicBezTo>
                  <a:pt x="29" y="254"/>
                  <a:pt x="29" y="250"/>
                  <a:pt x="29" y="247"/>
                </a:cubicBezTo>
                <a:cubicBezTo>
                  <a:pt x="30" y="250"/>
                  <a:pt x="30" y="252"/>
                  <a:pt x="30" y="253"/>
                </a:cubicBezTo>
                <a:cubicBezTo>
                  <a:pt x="29" y="263"/>
                  <a:pt x="29" y="265"/>
                  <a:pt x="28" y="266"/>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13" name="Title 1">
            <a:extLst>
              <a:ext uri="{FF2B5EF4-FFF2-40B4-BE49-F238E27FC236}">
                <a16:creationId xmlns:a16="http://schemas.microsoft.com/office/drawing/2014/main" id="{ADD7E679-CDFD-416F-BF79-FA151C74828C}"/>
              </a:ext>
            </a:extLst>
          </p:cNvPr>
          <p:cNvSpPr txBox="1">
            <a:spLocks/>
          </p:cNvSpPr>
          <p:nvPr/>
        </p:nvSpPr>
        <p:spPr>
          <a:xfrm rot="16200000">
            <a:off x="-4342819" y="5641105"/>
            <a:ext cx="12950140" cy="2614767"/>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9600" dirty="0">
                <a:latin typeface="Hanson" pitchFamily="2" charset="0"/>
                <a:ea typeface="EB Garamond 12" panose="02020502060206020403" pitchFamily="18" charset="0"/>
              </a:rPr>
              <a:t>Design is a tool. </a:t>
            </a:r>
          </a:p>
        </p:txBody>
      </p:sp>
      <p:sp>
        <p:nvSpPr>
          <p:cNvPr id="14" name="Subtitle 2">
            <a:extLst>
              <a:ext uri="{FF2B5EF4-FFF2-40B4-BE49-F238E27FC236}">
                <a16:creationId xmlns:a16="http://schemas.microsoft.com/office/drawing/2014/main" id="{25D7DEE2-F8DB-47DC-AB92-3A1B89A6A414}"/>
              </a:ext>
            </a:extLst>
          </p:cNvPr>
          <p:cNvSpPr txBox="1">
            <a:spLocks/>
          </p:cNvSpPr>
          <p:nvPr/>
        </p:nvSpPr>
        <p:spPr>
          <a:xfrm>
            <a:off x="2254219" y="5558857"/>
            <a:ext cx="4284620" cy="244726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latin typeface="Roboto" pitchFamily="2" charset="0"/>
                <a:ea typeface="Roboto" pitchFamily="2" charset="0"/>
              </a:rPr>
              <a:t>Struggling to engage your audience and expand your impact in the world? Design is the solution.</a:t>
            </a:r>
            <a:endParaRPr lang="en-US" sz="500" dirty="0">
              <a:latin typeface="Roboto" pitchFamily="2" charset="0"/>
              <a:ea typeface="Roboto" pitchFamily="2" charset="0"/>
              <a:cs typeface="Lato Light" panose="020F0502020204030203" pitchFamily="34" charset="0"/>
            </a:endParaRPr>
          </a:p>
        </p:txBody>
      </p:sp>
      <p:sp>
        <p:nvSpPr>
          <p:cNvPr id="15" name="Subtitle 2">
            <a:extLst>
              <a:ext uri="{FF2B5EF4-FFF2-40B4-BE49-F238E27FC236}">
                <a16:creationId xmlns:a16="http://schemas.microsoft.com/office/drawing/2014/main" id="{C65A1F24-FC46-4AC5-87D6-3584E94F8C10}"/>
              </a:ext>
            </a:extLst>
          </p:cNvPr>
          <p:cNvSpPr txBox="1">
            <a:spLocks/>
          </p:cNvSpPr>
          <p:nvPr/>
        </p:nvSpPr>
        <p:spPr>
          <a:xfrm>
            <a:off x="2254219" y="2589687"/>
            <a:ext cx="4558998" cy="304145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latin typeface="Oswald" panose="02000503000000000000" pitchFamily="2" charset="0"/>
                <a:cs typeface="Rajdhani SemiBold" panose="02000000000000000000" pitchFamily="2" charset="0"/>
              </a:rPr>
              <a:t>solve problems in your business.</a:t>
            </a:r>
          </a:p>
        </p:txBody>
      </p:sp>
      <p:sp>
        <p:nvSpPr>
          <p:cNvPr id="18" name="Title 1">
            <a:extLst>
              <a:ext uri="{FF2B5EF4-FFF2-40B4-BE49-F238E27FC236}">
                <a16:creationId xmlns:a16="http://schemas.microsoft.com/office/drawing/2014/main" id="{6B2D5D24-811F-456C-9EBA-6F05638E0A86}"/>
              </a:ext>
            </a:extLst>
          </p:cNvPr>
          <p:cNvSpPr txBox="1">
            <a:spLocks/>
          </p:cNvSpPr>
          <p:nvPr/>
        </p:nvSpPr>
        <p:spPr>
          <a:xfrm>
            <a:off x="3377508" y="10369969"/>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w="76200">
                  <a:solidFill>
                    <a:schemeClr val="bg1"/>
                  </a:solidFill>
                </a:ln>
                <a:solidFill>
                  <a:srgbClr val="C3ED12"/>
                </a:solidFill>
                <a:latin typeface="Hanson" pitchFamily="2" charset="0"/>
              </a:rPr>
              <a:t>URBANYX</a:t>
            </a:r>
          </a:p>
        </p:txBody>
      </p:sp>
      <p:sp>
        <p:nvSpPr>
          <p:cNvPr id="16" name="Rectangle 15">
            <a:extLst>
              <a:ext uri="{FF2B5EF4-FFF2-40B4-BE49-F238E27FC236}">
                <a16:creationId xmlns:a16="http://schemas.microsoft.com/office/drawing/2014/main" id="{247E74B8-6689-4AA0-92A0-0FD0865E2E51}"/>
              </a:ext>
            </a:extLst>
          </p:cNvPr>
          <p:cNvSpPr/>
          <p:nvPr/>
        </p:nvSpPr>
        <p:spPr>
          <a:xfrm>
            <a:off x="5662427" y="11603529"/>
            <a:ext cx="14632563" cy="791888"/>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itle 1">
            <a:extLst>
              <a:ext uri="{FF2B5EF4-FFF2-40B4-BE49-F238E27FC236}">
                <a16:creationId xmlns:a16="http://schemas.microsoft.com/office/drawing/2014/main" id="{A0497512-472C-48A2-9EFF-0C0C8D63EDFC}"/>
              </a:ext>
            </a:extLst>
          </p:cNvPr>
          <p:cNvSpPr txBox="1">
            <a:spLocks/>
          </p:cNvSpPr>
          <p:nvPr/>
        </p:nvSpPr>
        <p:spPr>
          <a:xfrm>
            <a:off x="3377508" y="10104025"/>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w="19050">
                  <a:solidFill>
                    <a:schemeClr val="bg1"/>
                  </a:solidFill>
                </a:ln>
                <a:noFill/>
                <a:latin typeface="Hanson" pitchFamily="2" charset="0"/>
              </a:rPr>
              <a:t>URBANYX</a:t>
            </a:r>
          </a:p>
        </p:txBody>
      </p:sp>
      <p:sp>
        <p:nvSpPr>
          <p:cNvPr id="23" name="Freeform 9">
            <a:extLst>
              <a:ext uri="{FF2B5EF4-FFF2-40B4-BE49-F238E27FC236}">
                <a16:creationId xmlns:a16="http://schemas.microsoft.com/office/drawing/2014/main" id="{670F47B1-B115-4A35-9083-5C91F8F1A32C}"/>
              </a:ext>
            </a:extLst>
          </p:cNvPr>
          <p:cNvSpPr>
            <a:spLocks noEditPoints="1"/>
          </p:cNvSpPr>
          <p:nvPr/>
        </p:nvSpPr>
        <p:spPr bwMode="auto">
          <a:xfrm rot="20361555">
            <a:off x="19464617" y="157989"/>
            <a:ext cx="6641234" cy="8903991"/>
          </a:xfrm>
          <a:custGeom>
            <a:avLst/>
            <a:gdLst>
              <a:gd name="T0" fmla="*/ 307 w 340"/>
              <a:gd name="T1" fmla="*/ 115 h 379"/>
              <a:gd name="T2" fmla="*/ 321 w 340"/>
              <a:gd name="T3" fmla="*/ 81 h 379"/>
              <a:gd name="T4" fmla="*/ 290 w 340"/>
              <a:gd name="T5" fmla="*/ 130 h 379"/>
              <a:gd name="T6" fmla="*/ 276 w 340"/>
              <a:gd name="T7" fmla="*/ 153 h 379"/>
              <a:gd name="T8" fmla="*/ 242 w 340"/>
              <a:gd name="T9" fmla="*/ 207 h 379"/>
              <a:gd name="T10" fmla="*/ 227 w 340"/>
              <a:gd name="T11" fmla="*/ 224 h 379"/>
              <a:gd name="T12" fmla="*/ 217 w 340"/>
              <a:gd name="T13" fmla="*/ 228 h 379"/>
              <a:gd name="T14" fmla="*/ 201 w 340"/>
              <a:gd name="T15" fmla="*/ 251 h 379"/>
              <a:gd name="T16" fmla="*/ 199 w 340"/>
              <a:gd name="T17" fmla="*/ 250 h 379"/>
              <a:gd name="T18" fmla="*/ 196 w 340"/>
              <a:gd name="T19" fmla="*/ 247 h 379"/>
              <a:gd name="T20" fmla="*/ 191 w 340"/>
              <a:gd name="T21" fmla="*/ 226 h 379"/>
              <a:gd name="T22" fmla="*/ 195 w 340"/>
              <a:gd name="T23" fmla="*/ 197 h 379"/>
              <a:gd name="T24" fmla="*/ 205 w 340"/>
              <a:gd name="T25" fmla="*/ 171 h 379"/>
              <a:gd name="T26" fmla="*/ 229 w 340"/>
              <a:gd name="T27" fmla="*/ 109 h 379"/>
              <a:gd name="T28" fmla="*/ 243 w 340"/>
              <a:gd name="T29" fmla="*/ 64 h 379"/>
              <a:gd name="T30" fmla="*/ 248 w 340"/>
              <a:gd name="T31" fmla="*/ 45 h 379"/>
              <a:gd name="T32" fmla="*/ 257 w 340"/>
              <a:gd name="T33" fmla="*/ 14 h 379"/>
              <a:gd name="T34" fmla="*/ 233 w 340"/>
              <a:gd name="T35" fmla="*/ 0 h 379"/>
              <a:gd name="T36" fmla="*/ 225 w 340"/>
              <a:gd name="T37" fmla="*/ 16 h 379"/>
              <a:gd name="T38" fmla="*/ 215 w 340"/>
              <a:gd name="T39" fmla="*/ 27 h 379"/>
              <a:gd name="T40" fmla="*/ 208 w 340"/>
              <a:gd name="T41" fmla="*/ 54 h 379"/>
              <a:gd name="T42" fmla="*/ 190 w 340"/>
              <a:gd name="T43" fmla="*/ 82 h 379"/>
              <a:gd name="T44" fmla="*/ 155 w 340"/>
              <a:gd name="T45" fmla="*/ 194 h 379"/>
              <a:gd name="T46" fmla="*/ 144 w 340"/>
              <a:gd name="T47" fmla="*/ 197 h 379"/>
              <a:gd name="T48" fmla="*/ 156 w 340"/>
              <a:gd name="T49" fmla="*/ 162 h 379"/>
              <a:gd name="T50" fmla="*/ 175 w 340"/>
              <a:gd name="T51" fmla="*/ 82 h 379"/>
              <a:gd name="T52" fmla="*/ 187 w 340"/>
              <a:gd name="T53" fmla="*/ 55 h 379"/>
              <a:gd name="T54" fmla="*/ 119 w 340"/>
              <a:gd name="T55" fmla="*/ 95 h 379"/>
              <a:gd name="T56" fmla="*/ 88 w 340"/>
              <a:gd name="T57" fmla="*/ 175 h 379"/>
              <a:gd name="T58" fmla="*/ 69 w 340"/>
              <a:gd name="T59" fmla="*/ 210 h 379"/>
              <a:gd name="T60" fmla="*/ 49 w 340"/>
              <a:gd name="T61" fmla="*/ 271 h 379"/>
              <a:gd name="T62" fmla="*/ 47 w 340"/>
              <a:gd name="T63" fmla="*/ 264 h 379"/>
              <a:gd name="T64" fmla="*/ 39 w 340"/>
              <a:gd name="T65" fmla="*/ 288 h 379"/>
              <a:gd name="T66" fmla="*/ 42 w 340"/>
              <a:gd name="T67" fmla="*/ 333 h 379"/>
              <a:gd name="T68" fmla="*/ 38 w 340"/>
              <a:gd name="T69" fmla="*/ 327 h 379"/>
              <a:gd name="T70" fmla="*/ 18 w 340"/>
              <a:gd name="T71" fmla="*/ 324 h 379"/>
              <a:gd name="T72" fmla="*/ 24 w 340"/>
              <a:gd name="T73" fmla="*/ 249 h 379"/>
              <a:gd name="T74" fmla="*/ 2 w 340"/>
              <a:gd name="T75" fmla="*/ 317 h 379"/>
              <a:gd name="T76" fmla="*/ 7 w 340"/>
              <a:gd name="T77" fmla="*/ 346 h 379"/>
              <a:gd name="T78" fmla="*/ 7 w 340"/>
              <a:gd name="T79" fmla="*/ 359 h 379"/>
              <a:gd name="T80" fmla="*/ 29 w 340"/>
              <a:gd name="T81" fmla="*/ 372 h 379"/>
              <a:gd name="T82" fmla="*/ 71 w 340"/>
              <a:gd name="T83" fmla="*/ 353 h 379"/>
              <a:gd name="T84" fmla="*/ 120 w 340"/>
              <a:gd name="T85" fmla="*/ 314 h 379"/>
              <a:gd name="T86" fmla="*/ 142 w 340"/>
              <a:gd name="T87" fmla="*/ 274 h 379"/>
              <a:gd name="T88" fmla="*/ 160 w 340"/>
              <a:gd name="T89" fmla="*/ 257 h 379"/>
              <a:gd name="T90" fmla="*/ 166 w 340"/>
              <a:gd name="T91" fmla="*/ 251 h 379"/>
              <a:gd name="T92" fmla="*/ 175 w 340"/>
              <a:gd name="T93" fmla="*/ 225 h 379"/>
              <a:gd name="T94" fmla="*/ 174 w 340"/>
              <a:gd name="T95" fmla="*/ 249 h 379"/>
              <a:gd name="T96" fmla="*/ 175 w 340"/>
              <a:gd name="T97" fmla="*/ 271 h 379"/>
              <a:gd name="T98" fmla="*/ 180 w 340"/>
              <a:gd name="T99" fmla="*/ 289 h 379"/>
              <a:gd name="T100" fmla="*/ 196 w 340"/>
              <a:gd name="T101" fmla="*/ 300 h 379"/>
              <a:gd name="T102" fmla="*/ 206 w 340"/>
              <a:gd name="T103" fmla="*/ 283 h 379"/>
              <a:gd name="T104" fmla="*/ 221 w 340"/>
              <a:gd name="T105" fmla="*/ 261 h 379"/>
              <a:gd name="T106" fmla="*/ 260 w 340"/>
              <a:gd name="T107" fmla="*/ 220 h 379"/>
              <a:gd name="T108" fmla="*/ 288 w 340"/>
              <a:gd name="T109" fmla="*/ 168 h 379"/>
              <a:gd name="T110" fmla="*/ 314 w 340"/>
              <a:gd name="T111" fmla="*/ 134 h 379"/>
              <a:gd name="T112" fmla="*/ 301 w 340"/>
              <a:gd name="T113" fmla="*/ 143 h 379"/>
              <a:gd name="T114" fmla="*/ 291 w 340"/>
              <a:gd name="T115" fmla="*/ 136 h 379"/>
              <a:gd name="T116" fmla="*/ 338 w 340"/>
              <a:gd name="T117" fmla="*/ 85 h 379"/>
              <a:gd name="T118" fmla="*/ 127 w 340"/>
              <a:gd name="T119" fmla="*/ 240 h 379"/>
              <a:gd name="T120" fmla="*/ 79 w 340"/>
              <a:gd name="T121" fmla="*/ 278 h 379"/>
              <a:gd name="T122" fmla="*/ 43 w 340"/>
              <a:gd name="T123" fmla="*/ 341 h 379"/>
              <a:gd name="T124" fmla="*/ 165 w 340"/>
              <a:gd name="T125" fmla="*/ 24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79">
                <a:moveTo>
                  <a:pt x="340" y="77"/>
                </a:moveTo>
                <a:cubicBezTo>
                  <a:pt x="338" y="83"/>
                  <a:pt x="335" y="82"/>
                  <a:pt x="333" y="89"/>
                </a:cubicBezTo>
                <a:cubicBezTo>
                  <a:pt x="332" y="88"/>
                  <a:pt x="332" y="86"/>
                  <a:pt x="334" y="83"/>
                </a:cubicBezTo>
                <a:cubicBezTo>
                  <a:pt x="330" y="87"/>
                  <a:pt x="327" y="92"/>
                  <a:pt x="324" y="93"/>
                </a:cubicBezTo>
                <a:cubicBezTo>
                  <a:pt x="328" y="90"/>
                  <a:pt x="328" y="87"/>
                  <a:pt x="328" y="86"/>
                </a:cubicBezTo>
                <a:cubicBezTo>
                  <a:pt x="325" y="89"/>
                  <a:pt x="321" y="96"/>
                  <a:pt x="320" y="99"/>
                </a:cubicBezTo>
                <a:cubicBezTo>
                  <a:pt x="317" y="98"/>
                  <a:pt x="312" y="111"/>
                  <a:pt x="312" y="107"/>
                </a:cubicBezTo>
                <a:cubicBezTo>
                  <a:pt x="311" y="109"/>
                  <a:pt x="309" y="113"/>
                  <a:pt x="307" y="115"/>
                </a:cubicBezTo>
                <a:cubicBezTo>
                  <a:pt x="306" y="115"/>
                  <a:pt x="310" y="107"/>
                  <a:pt x="310" y="104"/>
                </a:cubicBezTo>
                <a:cubicBezTo>
                  <a:pt x="318" y="89"/>
                  <a:pt x="312" y="105"/>
                  <a:pt x="315" y="102"/>
                </a:cubicBezTo>
                <a:cubicBezTo>
                  <a:pt x="322" y="92"/>
                  <a:pt x="322" y="92"/>
                  <a:pt x="322" y="92"/>
                </a:cubicBezTo>
                <a:cubicBezTo>
                  <a:pt x="321" y="93"/>
                  <a:pt x="323" y="87"/>
                  <a:pt x="318" y="94"/>
                </a:cubicBezTo>
                <a:cubicBezTo>
                  <a:pt x="319" y="89"/>
                  <a:pt x="322" y="82"/>
                  <a:pt x="327" y="78"/>
                </a:cubicBezTo>
                <a:cubicBezTo>
                  <a:pt x="327" y="76"/>
                  <a:pt x="324" y="80"/>
                  <a:pt x="323" y="81"/>
                </a:cubicBezTo>
                <a:cubicBezTo>
                  <a:pt x="323" y="80"/>
                  <a:pt x="325" y="71"/>
                  <a:pt x="319" y="80"/>
                </a:cubicBezTo>
                <a:cubicBezTo>
                  <a:pt x="321" y="77"/>
                  <a:pt x="318" y="85"/>
                  <a:pt x="321" y="81"/>
                </a:cubicBezTo>
                <a:cubicBezTo>
                  <a:pt x="319" y="84"/>
                  <a:pt x="312" y="93"/>
                  <a:pt x="313" y="89"/>
                </a:cubicBezTo>
                <a:cubicBezTo>
                  <a:pt x="311" y="93"/>
                  <a:pt x="307" y="101"/>
                  <a:pt x="305" y="105"/>
                </a:cubicBezTo>
                <a:cubicBezTo>
                  <a:pt x="303" y="105"/>
                  <a:pt x="306" y="102"/>
                  <a:pt x="307" y="100"/>
                </a:cubicBezTo>
                <a:cubicBezTo>
                  <a:pt x="300" y="112"/>
                  <a:pt x="300" y="112"/>
                  <a:pt x="300" y="112"/>
                </a:cubicBezTo>
                <a:cubicBezTo>
                  <a:pt x="303" y="109"/>
                  <a:pt x="303" y="109"/>
                  <a:pt x="303" y="109"/>
                </a:cubicBezTo>
                <a:cubicBezTo>
                  <a:pt x="296" y="117"/>
                  <a:pt x="296" y="125"/>
                  <a:pt x="292" y="132"/>
                </a:cubicBezTo>
                <a:cubicBezTo>
                  <a:pt x="290" y="130"/>
                  <a:pt x="294" y="124"/>
                  <a:pt x="296" y="119"/>
                </a:cubicBezTo>
                <a:cubicBezTo>
                  <a:pt x="291" y="122"/>
                  <a:pt x="296" y="123"/>
                  <a:pt x="290" y="130"/>
                </a:cubicBezTo>
                <a:cubicBezTo>
                  <a:pt x="289" y="130"/>
                  <a:pt x="289" y="130"/>
                  <a:pt x="288" y="130"/>
                </a:cubicBezTo>
                <a:cubicBezTo>
                  <a:pt x="286" y="136"/>
                  <a:pt x="286" y="136"/>
                  <a:pt x="286" y="136"/>
                </a:cubicBezTo>
                <a:cubicBezTo>
                  <a:pt x="285" y="138"/>
                  <a:pt x="285" y="137"/>
                  <a:pt x="285" y="136"/>
                </a:cubicBezTo>
                <a:cubicBezTo>
                  <a:pt x="281" y="147"/>
                  <a:pt x="288" y="137"/>
                  <a:pt x="280" y="151"/>
                </a:cubicBezTo>
                <a:cubicBezTo>
                  <a:pt x="287" y="144"/>
                  <a:pt x="283" y="143"/>
                  <a:pt x="288" y="137"/>
                </a:cubicBezTo>
                <a:cubicBezTo>
                  <a:pt x="292" y="134"/>
                  <a:pt x="286" y="146"/>
                  <a:pt x="285" y="148"/>
                </a:cubicBezTo>
                <a:cubicBezTo>
                  <a:pt x="280" y="155"/>
                  <a:pt x="277" y="154"/>
                  <a:pt x="273" y="163"/>
                </a:cubicBezTo>
                <a:cubicBezTo>
                  <a:pt x="276" y="156"/>
                  <a:pt x="271" y="161"/>
                  <a:pt x="276" y="153"/>
                </a:cubicBezTo>
                <a:cubicBezTo>
                  <a:pt x="279" y="148"/>
                  <a:pt x="274" y="155"/>
                  <a:pt x="272" y="155"/>
                </a:cubicBezTo>
                <a:cubicBezTo>
                  <a:pt x="271" y="158"/>
                  <a:pt x="275" y="155"/>
                  <a:pt x="271" y="161"/>
                </a:cubicBezTo>
                <a:cubicBezTo>
                  <a:pt x="271" y="161"/>
                  <a:pt x="271" y="161"/>
                  <a:pt x="271" y="161"/>
                </a:cubicBezTo>
                <a:cubicBezTo>
                  <a:pt x="266" y="172"/>
                  <a:pt x="266" y="172"/>
                  <a:pt x="266" y="172"/>
                </a:cubicBezTo>
                <a:cubicBezTo>
                  <a:pt x="258" y="180"/>
                  <a:pt x="254" y="194"/>
                  <a:pt x="247" y="198"/>
                </a:cubicBezTo>
                <a:cubicBezTo>
                  <a:pt x="250" y="198"/>
                  <a:pt x="250" y="198"/>
                  <a:pt x="250" y="198"/>
                </a:cubicBezTo>
                <a:cubicBezTo>
                  <a:pt x="246" y="204"/>
                  <a:pt x="240" y="212"/>
                  <a:pt x="238" y="217"/>
                </a:cubicBezTo>
                <a:cubicBezTo>
                  <a:pt x="237" y="215"/>
                  <a:pt x="240" y="211"/>
                  <a:pt x="242" y="207"/>
                </a:cubicBezTo>
                <a:cubicBezTo>
                  <a:pt x="235" y="217"/>
                  <a:pt x="229" y="226"/>
                  <a:pt x="226" y="234"/>
                </a:cubicBezTo>
                <a:cubicBezTo>
                  <a:pt x="231" y="230"/>
                  <a:pt x="231" y="229"/>
                  <a:pt x="236" y="225"/>
                </a:cubicBezTo>
                <a:cubicBezTo>
                  <a:pt x="234" y="234"/>
                  <a:pt x="228" y="232"/>
                  <a:pt x="223" y="241"/>
                </a:cubicBezTo>
                <a:cubicBezTo>
                  <a:pt x="221" y="240"/>
                  <a:pt x="224" y="238"/>
                  <a:pt x="220" y="239"/>
                </a:cubicBezTo>
                <a:cubicBezTo>
                  <a:pt x="219" y="243"/>
                  <a:pt x="214" y="249"/>
                  <a:pt x="212" y="254"/>
                </a:cubicBezTo>
                <a:cubicBezTo>
                  <a:pt x="209" y="254"/>
                  <a:pt x="210" y="250"/>
                  <a:pt x="216" y="241"/>
                </a:cubicBezTo>
                <a:cubicBezTo>
                  <a:pt x="223" y="235"/>
                  <a:pt x="225" y="226"/>
                  <a:pt x="231" y="222"/>
                </a:cubicBezTo>
                <a:cubicBezTo>
                  <a:pt x="227" y="224"/>
                  <a:pt x="227" y="224"/>
                  <a:pt x="227" y="224"/>
                </a:cubicBezTo>
                <a:cubicBezTo>
                  <a:pt x="232" y="217"/>
                  <a:pt x="235" y="213"/>
                  <a:pt x="238" y="207"/>
                </a:cubicBezTo>
                <a:cubicBezTo>
                  <a:pt x="238" y="208"/>
                  <a:pt x="238" y="208"/>
                  <a:pt x="238" y="208"/>
                </a:cubicBezTo>
                <a:cubicBezTo>
                  <a:pt x="238" y="204"/>
                  <a:pt x="238" y="204"/>
                  <a:pt x="238" y="204"/>
                </a:cubicBezTo>
                <a:cubicBezTo>
                  <a:pt x="236" y="207"/>
                  <a:pt x="236" y="207"/>
                  <a:pt x="236" y="207"/>
                </a:cubicBezTo>
                <a:cubicBezTo>
                  <a:pt x="236" y="204"/>
                  <a:pt x="239" y="196"/>
                  <a:pt x="241" y="194"/>
                </a:cubicBezTo>
                <a:cubicBezTo>
                  <a:pt x="234" y="204"/>
                  <a:pt x="237" y="207"/>
                  <a:pt x="235" y="212"/>
                </a:cubicBezTo>
                <a:cubicBezTo>
                  <a:pt x="229" y="221"/>
                  <a:pt x="223" y="222"/>
                  <a:pt x="220" y="229"/>
                </a:cubicBezTo>
                <a:cubicBezTo>
                  <a:pt x="219" y="229"/>
                  <a:pt x="215" y="233"/>
                  <a:pt x="217" y="228"/>
                </a:cubicBezTo>
                <a:cubicBezTo>
                  <a:pt x="219" y="223"/>
                  <a:pt x="223" y="221"/>
                  <a:pt x="222" y="219"/>
                </a:cubicBezTo>
                <a:cubicBezTo>
                  <a:pt x="219" y="224"/>
                  <a:pt x="219" y="222"/>
                  <a:pt x="214" y="230"/>
                </a:cubicBezTo>
                <a:cubicBezTo>
                  <a:pt x="215" y="232"/>
                  <a:pt x="212" y="239"/>
                  <a:pt x="209" y="245"/>
                </a:cubicBezTo>
                <a:cubicBezTo>
                  <a:pt x="209" y="247"/>
                  <a:pt x="208" y="248"/>
                  <a:pt x="207" y="250"/>
                </a:cubicBezTo>
                <a:cubicBezTo>
                  <a:pt x="206" y="251"/>
                  <a:pt x="205" y="252"/>
                  <a:pt x="204" y="254"/>
                </a:cubicBezTo>
                <a:cubicBezTo>
                  <a:pt x="203" y="255"/>
                  <a:pt x="202" y="256"/>
                  <a:pt x="201" y="257"/>
                </a:cubicBezTo>
                <a:cubicBezTo>
                  <a:pt x="202" y="256"/>
                  <a:pt x="203" y="254"/>
                  <a:pt x="203" y="253"/>
                </a:cubicBezTo>
                <a:cubicBezTo>
                  <a:pt x="203" y="252"/>
                  <a:pt x="202" y="251"/>
                  <a:pt x="201" y="251"/>
                </a:cubicBezTo>
                <a:cubicBezTo>
                  <a:pt x="202" y="252"/>
                  <a:pt x="201" y="252"/>
                  <a:pt x="200" y="253"/>
                </a:cubicBezTo>
                <a:cubicBezTo>
                  <a:pt x="199" y="253"/>
                  <a:pt x="199" y="253"/>
                  <a:pt x="200" y="254"/>
                </a:cubicBezTo>
                <a:cubicBezTo>
                  <a:pt x="199" y="256"/>
                  <a:pt x="197" y="258"/>
                  <a:pt x="196" y="258"/>
                </a:cubicBezTo>
                <a:cubicBezTo>
                  <a:pt x="196" y="258"/>
                  <a:pt x="196" y="257"/>
                  <a:pt x="196" y="256"/>
                </a:cubicBezTo>
                <a:cubicBezTo>
                  <a:pt x="196" y="255"/>
                  <a:pt x="196" y="255"/>
                  <a:pt x="196" y="254"/>
                </a:cubicBezTo>
                <a:cubicBezTo>
                  <a:pt x="197" y="253"/>
                  <a:pt x="198" y="254"/>
                  <a:pt x="198" y="252"/>
                </a:cubicBezTo>
                <a:cubicBezTo>
                  <a:pt x="198" y="252"/>
                  <a:pt x="198" y="252"/>
                  <a:pt x="197" y="251"/>
                </a:cubicBezTo>
                <a:cubicBezTo>
                  <a:pt x="199" y="250"/>
                  <a:pt x="199" y="250"/>
                  <a:pt x="199" y="250"/>
                </a:cubicBezTo>
                <a:cubicBezTo>
                  <a:pt x="197" y="250"/>
                  <a:pt x="197" y="249"/>
                  <a:pt x="197" y="250"/>
                </a:cubicBezTo>
                <a:cubicBezTo>
                  <a:pt x="197" y="250"/>
                  <a:pt x="197" y="251"/>
                  <a:pt x="197" y="251"/>
                </a:cubicBezTo>
                <a:cubicBezTo>
                  <a:pt x="197" y="251"/>
                  <a:pt x="196" y="251"/>
                  <a:pt x="196" y="252"/>
                </a:cubicBezTo>
                <a:cubicBezTo>
                  <a:pt x="196" y="248"/>
                  <a:pt x="196" y="248"/>
                  <a:pt x="196" y="248"/>
                </a:cubicBezTo>
                <a:cubicBezTo>
                  <a:pt x="196" y="248"/>
                  <a:pt x="196" y="248"/>
                  <a:pt x="196" y="248"/>
                </a:cubicBezTo>
                <a:cubicBezTo>
                  <a:pt x="196" y="249"/>
                  <a:pt x="196" y="248"/>
                  <a:pt x="196" y="248"/>
                </a:cubicBezTo>
                <a:cubicBezTo>
                  <a:pt x="196" y="247"/>
                  <a:pt x="196" y="247"/>
                  <a:pt x="195" y="248"/>
                </a:cubicBezTo>
                <a:cubicBezTo>
                  <a:pt x="196" y="247"/>
                  <a:pt x="196" y="247"/>
                  <a:pt x="196" y="247"/>
                </a:cubicBezTo>
                <a:cubicBezTo>
                  <a:pt x="196" y="247"/>
                  <a:pt x="195" y="248"/>
                  <a:pt x="194" y="249"/>
                </a:cubicBezTo>
                <a:cubicBezTo>
                  <a:pt x="193" y="249"/>
                  <a:pt x="191" y="249"/>
                  <a:pt x="191" y="248"/>
                </a:cubicBezTo>
                <a:cubicBezTo>
                  <a:pt x="192" y="249"/>
                  <a:pt x="193" y="248"/>
                  <a:pt x="194" y="248"/>
                </a:cubicBezTo>
                <a:cubicBezTo>
                  <a:pt x="194" y="248"/>
                  <a:pt x="194" y="247"/>
                  <a:pt x="194" y="247"/>
                </a:cubicBezTo>
                <a:cubicBezTo>
                  <a:pt x="195" y="245"/>
                  <a:pt x="195" y="244"/>
                  <a:pt x="196" y="241"/>
                </a:cubicBezTo>
                <a:cubicBezTo>
                  <a:pt x="194" y="247"/>
                  <a:pt x="193" y="238"/>
                  <a:pt x="192" y="242"/>
                </a:cubicBezTo>
                <a:cubicBezTo>
                  <a:pt x="191" y="242"/>
                  <a:pt x="191" y="239"/>
                  <a:pt x="190" y="236"/>
                </a:cubicBezTo>
                <a:cubicBezTo>
                  <a:pt x="190" y="233"/>
                  <a:pt x="191" y="229"/>
                  <a:pt x="191" y="226"/>
                </a:cubicBezTo>
                <a:cubicBezTo>
                  <a:pt x="193" y="225"/>
                  <a:pt x="193" y="229"/>
                  <a:pt x="193" y="233"/>
                </a:cubicBezTo>
                <a:cubicBezTo>
                  <a:pt x="193" y="236"/>
                  <a:pt x="194" y="239"/>
                  <a:pt x="195" y="235"/>
                </a:cubicBezTo>
                <a:cubicBezTo>
                  <a:pt x="196" y="230"/>
                  <a:pt x="194" y="228"/>
                  <a:pt x="194" y="232"/>
                </a:cubicBezTo>
                <a:cubicBezTo>
                  <a:pt x="194" y="229"/>
                  <a:pt x="195" y="224"/>
                  <a:pt x="195" y="220"/>
                </a:cubicBezTo>
                <a:cubicBezTo>
                  <a:pt x="196" y="216"/>
                  <a:pt x="197" y="212"/>
                  <a:pt x="198" y="210"/>
                </a:cubicBezTo>
                <a:cubicBezTo>
                  <a:pt x="197" y="202"/>
                  <a:pt x="199" y="199"/>
                  <a:pt x="197" y="193"/>
                </a:cubicBezTo>
                <a:cubicBezTo>
                  <a:pt x="196" y="197"/>
                  <a:pt x="198" y="198"/>
                  <a:pt x="196" y="203"/>
                </a:cubicBezTo>
                <a:cubicBezTo>
                  <a:pt x="195" y="197"/>
                  <a:pt x="195" y="197"/>
                  <a:pt x="195" y="197"/>
                </a:cubicBezTo>
                <a:cubicBezTo>
                  <a:pt x="196" y="189"/>
                  <a:pt x="199" y="183"/>
                  <a:pt x="200" y="178"/>
                </a:cubicBezTo>
                <a:cubicBezTo>
                  <a:pt x="200" y="183"/>
                  <a:pt x="200" y="183"/>
                  <a:pt x="200" y="183"/>
                </a:cubicBezTo>
                <a:cubicBezTo>
                  <a:pt x="200" y="183"/>
                  <a:pt x="200" y="183"/>
                  <a:pt x="200" y="183"/>
                </a:cubicBezTo>
                <a:cubicBezTo>
                  <a:pt x="201" y="185"/>
                  <a:pt x="199" y="193"/>
                  <a:pt x="201" y="192"/>
                </a:cubicBezTo>
                <a:cubicBezTo>
                  <a:pt x="199" y="187"/>
                  <a:pt x="202" y="183"/>
                  <a:pt x="202" y="176"/>
                </a:cubicBezTo>
                <a:cubicBezTo>
                  <a:pt x="202" y="176"/>
                  <a:pt x="202" y="176"/>
                  <a:pt x="202" y="176"/>
                </a:cubicBezTo>
                <a:cubicBezTo>
                  <a:pt x="202" y="174"/>
                  <a:pt x="203" y="172"/>
                  <a:pt x="203" y="170"/>
                </a:cubicBezTo>
                <a:cubicBezTo>
                  <a:pt x="204" y="171"/>
                  <a:pt x="204" y="172"/>
                  <a:pt x="205" y="171"/>
                </a:cubicBezTo>
                <a:cubicBezTo>
                  <a:pt x="205" y="171"/>
                  <a:pt x="208" y="165"/>
                  <a:pt x="209" y="164"/>
                </a:cubicBezTo>
                <a:cubicBezTo>
                  <a:pt x="208" y="165"/>
                  <a:pt x="208" y="161"/>
                  <a:pt x="206" y="167"/>
                </a:cubicBezTo>
                <a:cubicBezTo>
                  <a:pt x="205" y="165"/>
                  <a:pt x="212" y="154"/>
                  <a:pt x="210" y="154"/>
                </a:cubicBezTo>
                <a:cubicBezTo>
                  <a:pt x="212" y="154"/>
                  <a:pt x="215" y="142"/>
                  <a:pt x="219" y="137"/>
                </a:cubicBezTo>
                <a:cubicBezTo>
                  <a:pt x="214" y="136"/>
                  <a:pt x="216" y="148"/>
                  <a:pt x="211" y="149"/>
                </a:cubicBezTo>
                <a:cubicBezTo>
                  <a:pt x="212" y="145"/>
                  <a:pt x="215" y="138"/>
                  <a:pt x="218" y="131"/>
                </a:cubicBezTo>
                <a:cubicBezTo>
                  <a:pt x="220" y="124"/>
                  <a:pt x="223" y="117"/>
                  <a:pt x="224" y="110"/>
                </a:cubicBezTo>
                <a:cubicBezTo>
                  <a:pt x="229" y="100"/>
                  <a:pt x="226" y="111"/>
                  <a:pt x="229" y="109"/>
                </a:cubicBezTo>
                <a:cubicBezTo>
                  <a:pt x="226" y="119"/>
                  <a:pt x="223" y="121"/>
                  <a:pt x="221" y="130"/>
                </a:cubicBezTo>
                <a:cubicBezTo>
                  <a:pt x="223" y="126"/>
                  <a:pt x="226" y="119"/>
                  <a:pt x="228" y="113"/>
                </a:cubicBezTo>
                <a:cubicBezTo>
                  <a:pt x="229" y="108"/>
                  <a:pt x="231" y="102"/>
                  <a:pt x="231" y="98"/>
                </a:cubicBezTo>
                <a:cubicBezTo>
                  <a:pt x="235" y="88"/>
                  <a:pt x="240" y="88"/>
                  <a:pt x="243" y="75"/>
                </a:cubicBezTo>
                <a:cubicBezTo>
                  <a:pt x="241" y="76"/>
                  <a:pt x="241" y="76"/>
                  <a:pt x="239" y="80"/>
                </a:cubicBezTo>
                <a:cubicBezTo>
                  <a:pt x="239" y="76"/>
                  <a:pt x="241" y="73"/>
                  <a:pt x="242" y="69"/>
                </a:cubicBezTo>
                <a:cubicBezTo>
                  <a:pt x="242" y="66"/>
                  <a:pt x="239" y="74"/>
                  <a:pt x="240" y="69"/>
                </a:cubicBezTo>
                <a:cubicBezTo>
                  <a:pt x="241" y="67"/>
                  <a:pt x="242" y="63"/>
                  <a:pt x="243" y="64"/>
                </a:cubicBezTo>
                <a:cubicBezTo>
                  <a:pt x="243" y="65"/>
                  <a:pt x="243" y="65"/>
                  <a:pt x="243" y="65"/>
                </a:cubicBezTo>
                <a:cubicBezTo>
                  <a:pt x="245" y="53"/>
                  <a:pt x="249" y="57"/>
                  <a:pt x="249" y="46"/>
                </a:cubicBezTo>
                <a:cubicBezTo>
                  <a:pt x="248" y="47"/>
                  <a:pt x="248" y="49"/>
                  <a:pt x="247" y="52"/>
                </a:cubicBezTo>
                <a:cubicBezTo>
                  <a:pt x="246" y="53"/>
                  <a:pt x="246" y="46"/>
                  <a:pt x="246" y="42"/>
                </a:cubicBezTo>
                <a:cubicBezTo>
                  <a:pt x="246" y="42"/>
                  <a:pt x="246" y="42"/>
                  <a:pt x="246" y="42"/>
                </a:cubicBezTo>
                <a:cubicBezTo>
                  <a:pt x="247" y="42"/>
                  <a:pt x="247" y="40"/>
                  <a:pt x="248" y="38"/>
                </a:cubicBezTo>
                <a:cubicBezTo>
                  <a:pt x="248" y="37"/>
                  <a:pt x="249" y="36"/>
                  <a:pt x="250" y="34"/>
                </a:cubicBezTo>
                <a:cubicBezTo>
                  <a:pt x="250" y="36"/>
                  <a:pt x="247" y="43"/>
                  <a:pt x="248" y="45"/>
                </a:cubicBezTo>
                <a:cubicBezTo>
                  <a:pt x="251" y="35"/>
                  <a:pt x="251" y="35"/>
                  <a:pt x="251" y="35"/>
                </a:cubicBezTo>
                <a:cubicBezTo>
                  <a:pt x="250" y="37"/>
                  <a:pt x="250" y="37"/>
                  <a:pt x="250" y="37"/>
                </a:cubicBezTo>
                <a:cubicBezTo>
                  <a:pt x="250" y="37"/>
                  <a:pt x="250" y="35"/>
                  <a:pt x="250" y="33"/>
                </a:cubicBezTo>
                <a:cubicBezTo>
                  <a:pt x="251" y="31"/>
                  <a:pt x="252" y="29"/>
                  <a:pt x="253" y="27"/>
                </a:cubicBezTo>
                <a:cubicBezTo>
                  <a:pt x="255" y="27"/>
                  <a:pt x="255" y="27"/>
                  <a:pt x="255" y="27"/>
                </a:cubicBezTo>
                <a:cubicBezTo>
                  <a:pt x="258" y="17"/>
                  <a:pt x="258" y="17"/>
                  <a:pt x="258" y="17"/>
                </a:cubicBezTo>
                <a:cubicBezTo>
                  <a:pt x="257" y="19"/>
                  <a:pt x="257" y="17"/>
                  <a:pt x="256" y="16"/>
                </a:cubicBezTo>
                <a:cubicBezTo>
                  <a:pt x="257" y="14"/>
                  <a:pt x="257" y="14"/>
                  <a:pt x="257" y="14"/>
                </a:cubicBezTo>
                <a:cubicBezTo>
                  <a:pt x="253" y="18"/>
                  <a:pt x="251" y="23"/>
                  <a:pt x="248" y="29"/>
                </a:cubicBezTo>
                <a:cubicBezTo>
                  <a:pt x="248" y="28"/>
                  <a:pt x="248" y="27"/>
                  <a:pt x="248" y="26"/>
                </a:cubicBezTo>
                <a:cubicBezTo>
                  <a:pt x="249" y="25"/>
                  <a:pt x="249" y="23"/>
                  <a:pt x="250" y="21"/>
                </a:cubicBezTo>
                <a:cubicBezTo>
                  <a:pt x="251" y="22"/>
                  <a:pt x="251" y="22"/>
                  <a:pt x="251" y="22"/>
                </a:cubicBezTo>
                <a:cubicBezTo>
                  <a:pt x="253" y="16"/>
                  <a:pt x="253" y="15"/>
                  <a:pt x="252" y="16"/>
                </a:cubicBezTo>
                <a:cubicBezTo>
                  <a:pt x="253" y="14"/>
                  <a:pt x="253" y="13"/>
                  <a:pt x="254" y="14"/>
                </a:cubicBezTo>
                <a:cubicBezTo>
                  <a:pt x="253" y="13"/>
                  <a:pt x="253" y="10"/>
                  <a:pt x="254" y="7"/>
                </a:cubicBezTo>
                <a:cubicBezTo>
                  <a:pt x="233" y="0"/>
                  <a:pt x="233" y="0"/>
                  <a:pt x="233" y="0"/>
                </a:cubicBezTo>
                <a:cubicBezTo>
                  <a:pt x="231" y="3"/>
                  <a:pt x="230" y="7"/>
                  <a:pt x="228" y="9"/>
                </a:cubicBezTo>
                <a:cubicBezTo>
                  <a:pt x="232" y="5"/>
                  <a:pt x="231" y="7"/>
                  <a:pt x="230" y="9"/>
                </a:cubicBezTo>
                <a:cubicBezTo>
                  <a:pt x="231" y="7"/>
                  <a:pt x="231" y="7"/>
                  <a:pt x="231" y="7"/>
                </a:cubicBezTo>
                <a:cubicBezTo>
                  <a:pt x="230" y="9"/>
                  <a:pt x="229" y="11"/>
                  <a:pt x="229" y="12"/>
                </a:cubicBezTo>
                <a:cubicBezTo>
                  <a:pt x="229" y="13"/>
                  <a:pt x="228" y="14"/>
                  <a:pt x="226" y="16"/>
                </a:cubicBezTo>
                <a:cubicBezTo>
                  <a:pt x="226" y="16"/>
                  <a:pt x="226" y="16"/>
                  <a:pt x="226" y="16"/>
                </a:cubicBezTo>
                <a:cubicBezTo>
                  <a:pt x="226" y="14"/>
                  <a:pt x="226" y="13"/>
                  <a:pt x="227" y="11"/>
                </a:cubicBezTo>
                <a:cubicBezTo>
                  <a:pt x="226" y="14"/>
                  <a:pt x="225" y="15"/>
                  <a:pt x="225" y="16"/>
                </a:cubicBezTo>
                <a:cubicBezTo>
                  <a:pt x="225" y="16"/>
                  <a:pt x="224" y="16"/>
                  <a:pt x="224" y="16"/>
                </a:cubicBezTo>
                <a:cubicBezTo>
                  <a:pt x="223" y="16"/>
                  <a:pt x="223" y="14"/>
                  <a:pt x="223" y="12"/>
                </a:cubicBezTo>
                <a:cubicBezTo>
                  <a:pt x="224" y="9"/>
                  <a:pt x="226" y="7"/>
                  <a:pt x="227" y="4"/>
                </a:cubicBezTo>
                <a:cubicBezTo>
                  <a:pt x="225" y="6"/>
                  <a:pt x="224" y="8"/>
                  <a:pt x="223" y="10"/>
                </a:cubicBezTo>
                <a:cubicBezTo>
                  <a:pt x="222" y="7"/>
                  <a:pt x="222" y="4"/>
                  <a:pt x="222" y="2"/>
                </a:cubicBezTo>
                <a:cubicBezTo>
                  <a:pt x="221" y="9"/>
                  <a:pt x="220" y="14"/>
                  <a:pt x="218" y="17"/>
                </a:cubicBezTo>
                <a:cubicBezTo>
                  <a:pt x="218" y="20"/>
                  <a:pt x="217" y="22"/>
                  <a:pt x="217" y="25"/>
                </a:cubicBezTo>
                <a:cubicBezTo>
                  <a:pt x="216" y="26"/>
                  <a:pt x="216" y="27"/>
                  <a:pt x="215" y="27"/>
                </a:cubicBezTo>
                <a:cubicBezTo>
                  <a:pt x="214" y="27"/>
                  <a:pt x="214" y="26"/>
                  <a:pt x="216" y="22"/>
                </a:cubicBezTo>
                <a:cubicBezTo>
                  <a:pt x="215" y="23"/>
                  <a:pt x="214" y="31"/>
                  <a:pt x="210" y="37"/>
                </a:cubicBezTo>
                <a:cubicBezTo>
                  <a:pt x="211" y="35"/>
                  <a:pt x="214" y="33"/>
                  <a:pt x="212" y="39"/>
                </a:cubicBezTo>
                <a:cubicBezTo>
                  <a:pt x="212" y="39"/>
                  <a:pt x="211" y="41"/>
                  <a:pt x="209" y="42"/>
                </a:cubicBezTo>
                <a:cubicBezTo>
                  <a:pt x="208" y="44"/>
                  <a:pt x="206" y="46"/>
                  <a:pt x="206" y="46"/>
                </a:cubicBezTo>
                <a:cubicBezTo>
                  <a:pt x="202" y="55"/>
                  <a:pt x="207" y="50"/>
                  <a:pt x="205" y="58"/>
                </a:cubicBezTo>
                <a:cubicBezTo>
                  <a:pt x="205" y="58"/>
                  <a:pt x="206" y="57"/>
                  <a:pt x="206" y="56"/>
                </a:cubicBezTo>
                <a:cubicBezTo>
                  <a:pt x="207" y="55"/>
                  <a:pt x="208" y="54"/>
                  <a:pt x="208" y="54"/>
                </a:cubicBezTo>
                <a:cubicBezTo>
                  <a:pt x="208" y="54"/>
                  <a:pt x="209" y="54"/>
                  <a:pt x="208" y="55"/>
                </a:cubicBezTo>
                <a:cubicBezTo>
                  <a:pt x="208" y="55"/>
                  <a:pt x="208" y="56"/>
                  <a:pt x="208" y="57"/>
                </a:cubicBezTo>
                <a:cubicBezTo>
                  <a:pt x="207" y="60"/>
                  <a:pt x="204" y="65"/>
                  <a:pt x="206" y="65"/>
                </a:cubicBezTo>
                <a:cubicBezTo>
                  <a:pt x="206" y="65"/>
                  <a:pt x="206" y="64"/>
                  <a:pt x="206" y="64"/>
                </a:cubicBezTo>
                <a:cubicBezTo>
                  <a:pt x="206" y="65"/>
                  <a:pt x="206" y="66"/>
                  <a:pt x="206" y="68"/>
                </a:cubicBezTo>
                <a:cubicBezTo>
                  <a:pt x="203" y="72"/>
                  <a:pt x="203" y="72"/>
                  <a:pt x="199" y="78"/>
                </a:cubicBezTo>
                <a:cubicBezTo>
                  <a:pt x="196" y="77"/>
                  <a:pt x="200" y="63"/>
                  <a:pt x="196" y="64"/>
                </a:cubicBezTo>
                <a:cubicBezTo>
                  <a:pt x="194" y="69"/>
                  <a:pt x="192" y="76"/>
                  <a:pt x="190" y="82"/>
                </a:cubicBezTo>
                <a:cubicBezTo>
                  <a:pt x="188" y="88"/>
                  <a:pt x="186" y="93"/>
                  <a:pt x="184" y="96"/>
                </a:cubicBezTo>
                <a:cubicBezTo>
                  <a:pt x="182" y="106"/>
                  <a:pt x="184" y="106"/>
                  <a:pt x="187" y="105"/>
                </a:cubicBezTo>
                <a:cubicBezTo>
                  <a:pt x="186" y="109"/>
                  <a:pt x="185" y="111"/>
                  <a:pt x="184" y="113"/>
                </a:cubicBezTo>
                <a:cubicBezTo>
                  <a:pt x="184" y="109"/>
                  <a:pt x="184" y="109"/>
                  <a:pt x="184" y="109"/>
                </a:cubicBezTo>
                <a:cubicBezTo>
                  <a:pt x="181" y="121"/>
                  <a:pt x="181" y="128"/>
                  <a:pt x="177" y="140"/>
                </a:cubicBezTo>
                <a:cubicBezTo>
                  <a:pt x="177" y="143"/>
                  <a:pt x="177" y="144"/>
                  <a:pt x="177" y="144"/>
                </a:cubicBezTo>
                <a:cubicBezTo>
                  <a:pt x="171" y="150"/>
                  <a:pt x="170" y="167"/>
                  <a:pt x="162" y="173"/>
                </a:cubicBezTo>
                <a:cubicBezTo>
                  <a:pt x="157" y="183"/>
                  <a:pt x="159" y="185"/>
                  <a:pt x="155" y="194"/>
                </a:cubicBezTo>
                <a:cubicBezTo>
                  <a:pt x="155" y="193"/>
                  <a:pt x="154" y="190"/>
                  <a:pt x="152" y="194"/>
                </a:cubicBezTo>
                <a:cubicBezTo>
                  <a:pt x="145" y="208"/>
                  <a:pt x="138" y="221"/>
                  <a:pt x="130" y="234"/>
                </a:cubicBezTo>
                <a:cubicBezTo>
                  <a:pt x="129" y="236"/>
                  <a:pt x="129" y="234"/>
                  <a:pt x="129" y="231"/>
                </a:cubicBezTo>
                <a:cubicBezTo>
                  <a:pt x="132" y="228"/>
                  <a:pt x="135" y="216"/>
                  <a:pt x="138" y="215"/>
                </a:cubicBezTo>
                <a:cubicBezTo>
                  <a:pt x="139" y="209"/>
                  <a:pt x="137" y="211"/>
                  <a:pt x="136" y="209"/>
                </a:cubicBezTo>
                <a:cubicBezTo>
                  <a:pt x="139" y="205"/>
                  <a:pt x="143" y="193"/>
                  <a:pt x="145" y="196"/>
                </a:cubicBezTo>
                <a:cubicBezTo>
                  <a:pt x="143" y="199"/>
                  <a:pt x="140" y="206"/>
                  <a:pt x="142" y="206"/>
                </a:cubicBezTo>
                <a:cubicBezTo>
                  <a:pt x="146" y="200"/>
                  <a:pt x="143" y="203"/>
                  <a:pt x="144" y="197"/>
                </a:cubicBezTo>
                <a:cubicBezTo>
                  <a:pt x="145" y="198"/>
                  <a:pt x="147" y="194"/>
                  <a:pt x="148" y="195"/>
                </a:cubicBezTo>
                <a:cubicBezTo>
                  <a:pt x="148" y="192"/>
                  <a:pt x="150" y="188"/>
                  <a:pt x="152" y="184"/>
                </a:cubicBezTo>
                <a:cubicBezTo>
                  <a:pt x="148" y="190"/>
                  <a:pt x="152" y="179"/>
                  <a:pt x="149" y="183"/>
                </a:cubicBezTo>
                <a:cubicBezTo>
                  <a:pt x="149" y="190"/>
                  <a:pt x="149" y="190"/>
                  <a:pt x="149" y="190"/>
                </a:cubicBezTo>
                <a:cubicBezTo>
                  <a:pt x="146" y="198"/>
                  <a:pt x="147" y="191"/>
                  <a:pt x="145" y="194"/>
                </a:cubicBezTo>
                <a:cubicBezTo>
                  <a:pt x="149" y="180"/>
                  <a:pt x="146" y="182"/>
                  <a:pt x="149" y="168"/>
                </a:cubicBezTo>
                <a:cubicBezTo>
                  <a:pt x="150" y="166"/>
                  <a:pt x="152" y="161"/>
                  <a:pt x="153" y="160"/>
                </a:cubicBezTo>
                <a:cubicBezTo>
                  <a:pt x="152" y="164"/>
                  <a:pt x="154" y="164"/>
                  <a:pt x="156" y="162"/>
                </a:cubicBezTo>
                <a:cubicBezTo>
                  <a:pt x="156" y="154"/>
                  <a:pt x="161" y="149"/>
                  <a:pt x="164" y="143"/>
                </a:cubicBezTo>
                <a:cubicBezTo>
                  <a:pt x="161" y="148"/>
                  <a:pt x="161" y="145"/>
                  <a:pt x="161" y="143"/>
                </a:cubicBezTo>
                <a:cubicBezTo>
                  <a:pt x="163" y="129"/>
                  <a:pt x="163" y="138"/>
                  <a:pt x="166" y="133"/>
                </a:cubicBezTo>
                <a:cubicBezTo>
                  <a:pt x="171" y="113"/>
                  <a:pt x="178" y="100"/>
                  <a:pt x="180" y="84"/>
                </a:cubicBezTo>
                <a:cubicBezTo>
                  <a:pt x="176" y="91"/>
                  <a:pt x="176" y="91"/>
                  <a:pt x="176" y="91"/>
                </a:cubicBezTo>
                <a:cubicBezTo>
                  <a:pt x="177" y="94"/>
                  <a:pt x="177" y="94"/>
                  <a:pt x="177" y="94"/>
                </a:cubicBezTo>
                <a:cubicBezTo>
                  <a:pt x="174" y="100"/>
                  <a:pt x="173" y="92"/>
                  <a:pt x="172" y="88"/>
                </a:cubicBezTo>
                <a:cubicBezTo>
                  <a:pt x="173" y="88"/>
                  <a:pt x="175" y="78"/>
                  <a:pt x="175" y="82"/>
                </a:cubicBezTo>
                <a:cubicBezTo>
                  <a:pt x="176" y="72"/>
                  <a:pt x="176" y="72"/>
                  <a:pt x="176" y="72"/>
                </a:cubicBezTo>
                <a:cubicBezTo>
                  <a:pt x="175" y="73"/>
                  <a:pt x="174" y="80"/>
                  <a:pt x="174" y="75"/>
                </a:cubicBezTo>
                <a:cubicBezTo>
                  <a:pt x="175" y="72"/>
                  <a:pt x="178" y="62"/>
                  <a:pt x="178" y="68"/>
                </a:cubicBezTo>
                <a:cubicBezTo>
                  <a:pt x="179" y="63"/>
                  <a:pt x="180" y="57"/>
                  <a:pt x="178" y="58"/>
                </a:cubicBezTo>
                <a:cubicBezTo>
                  <a:pt x="180" y="49"/>
                  <a:pt x="181" y="59"/>
                  <a:pt x="181" y="63"/>
                </a:cubicBezTo>
                <a:cubicBezTo>
                  <a:pt x="183" y="56"/>
                  <a:pt x="184" y="57"/>
                  <a:pt x="185" y="59"/>
                </a:cubicBezTo>
                <a:cubicBezTo>
                  <a:pt x="186" y="50"/>
                  <a:pt x="186" y="50"/>
                  <a:pt x="186" y="50"/>
                </a:cubicBezTo>
                <a:cubicBezTo>
                  <a:pt x="186" y="52"/>
                  <a:pt x="187" y="53"/>
                  <a:pt x="187" y="55"/>
                </a:cubicBezTo>
                <a:cubicBezTo>
                  <a:pt x="189" y="50"/>
                  <a:pt x="188" y="45"/>
                  <a:pt x="190" y="41"/>
                </a:cubicBezTo>
                <a:cubicBezTo>
                  <a:pt x="146" y="30"/>
                  <a:pt x="146" y="30"/>
                  <a:pt x="146" y="30"/>
                </a:cubicBezTo>
                <a:cubicBezTo>
                  <a:pt x="145" y="30"/>
                  <a:pt x="145" y="31"/>
                  <a:pt x="144" y="32"/>
                </a:cubicBezTo>
                <a:cubicBezTo>
                  <a:pt x="145" y="34"/>
                  <a:pt x="145" y="34"/>
                  <a:pt x="145" y="34"/>
                </a:cubicBezTo>
                <a:cubicBezTo>
                  <a:pt x="137" y="49"/>
                  <a:pt x="137" y="47"/>
                  <a:pt x="130" y="62"/>
                </a:cubicBezTo>
                <a:cubicBezTo>
                  <a:pt x="133" y="60"/>
                  <a:pt x="133" y="60"/>
                  <a:pt x="133" y="60"/>
                </a:cubicBezTo>
                <a:cubicBezTo>
                  <a:pt x="130" y="71"/>
                  <a:pt x="127" y="67"/>
                  <a:pt x="122" y="82"/>
                </a:cubicBezTo>
                <a:cubicBezTo>
                  <a:pt x="119" y="90"/>
                  <a:pt x="117" y="96"/>
                  <a:pt x="119" y="95"/>
                </a:cubicBezTo>
                <a:cubicBezTo>
                  <a:pt x="118" y="101"/>
                  <a:pt x="116" y="101"/>
                  <a:pt x="115" y="103"/>
                </a:cubicBezTo>
                <a:cubicBezTo>
                  <a:pt x="114" y="107"/>
                  <a:pt x="113" y="116"/>
                  <a:pt x="109" y="121"/>
                </a:cubicBezTo>
                <a:cubicBezTo>
                  <a:pt x="110" y="117"/>
                  <a:pt x="111" y="114"/>
                  <a:pt x="112" y="110"/>
                </a:cubicBezTo>
                <a:cubicBezTo>
                  <a:pt x="110" y="110"/>
                  <a:pt x="106" y="122"/>
                  <a:pt x="102" y="128"/>
                </a:cubicBezTo>
                <a:cubicBezTo>
                  <a:pt x="101" y="133"/>
                  <a:pt x="98" y="147"/>
                  <a:pt x="96" y="156"/>
                </a:cubicBezTo>
                <a:cubicBezTo>
                  <a:pt x="100" y="153"/>
                  <a:pt x="102" y="155"/>
                  <a:pt x="100" y="163"/>
                </a:cubicBezTo>
                <a:cubicBezTo>
                  <a:pt x="99" y="161"/>
                  <a:pt x="95" y="172"/>
                  <a:pt x="92" y="176"/>
                </a:cubicBezTo>
                <a:cubicBezTo>
                  <a:pt x="92" y="173"/>
                  <a:pt x="84" y="186"/>
                  <a:pt x="88" y="175"/>
                </a:cubicBezTo>
                <a:cubicBezTo>
                  <a:pt x="90" y="173"/>
                  <a:pt x="92" y="172"/>
                  <a:pt x="93" y="168"/>
                </a:cubicBezTo>
                <a:cubicBezTo>
                  <a:pt x="91" y="170"/>
                  <a:pt x="87" y="175"/>
                  <a:pt x="83" y="182"/>
                </a:cubicBezTo>
                <a:cubicBezTo>
                  <a:pt x="82" y="181"/>
                  <a:pt x="83" y="177"/>
                  <a:pt x="84" y="174"/>
                </a:cubicBezTo>
                <a:cubicBezTo>
                  <a:pt x="84" y="176"/>
                  <a:pt x="85" y="175"/>
                  <a:pt x="86" y="175"/>
                </a:cubicBezTo>
                <a:cubicBezTo>
                  <a:pt x="89" y="162"/>
                  <a:pt x="82" y="176"/>
                  <a:pt x="81" y="174"/>
                </a:cubicBezTo>
                <a:cubicBezTo>
                  <a:pt x="80" y="177"/>
                  <a:pt x="76" y="184"/>
                  <a:pt x="79" y="181"/>
                </a:cubicBezTo>
                <a:cubicBezTo>
                  <a:pt x="73" y="187"/>
                  <a:pt x="73" y="202"/>
                  <a:pt x="67" y="208"/>
                </a:cubicBezTo>
                <a:cubicBezTo>
                  <a:pt x="67" y="208"/>
                  <a:pt x="70" y="204"/>
                  <a:pt x="69" y="210"/>
                </a:cubicBezTo>
                <a:cubicBezTo>
                  <a:pt x="66" y="217"/>
                  <a:pt x="65" y="216"/>
                  <a:pt x="63" y="219"/>
                </a:cubicBezTo>
                <a:cubicBezTo>
                  <a:pt x="63" y="221"/>
                  <a:pt x="59" y="232"/>
                  <a:pt x="59" y="231"/>
                </a:cubicBezTo>
                <a:cubicBezTo>
                  <a:pt x="58" y="236"/>
                  <a:pt x="65" y="227"/>
                  <a:pt x="63" y="234"/>
                </a:cubicBezTo>
                <a:cubicBezTo>
                  <a:pt x="64" y="240"/>
                  <a:pt x="59" y="245"/>
                  <a:pt x="58" y="251"/>
                </a:cubicBezTo>
                <a:cubicBezTo>
                  <a:pt x="54" y="257"/>
                  <a:pt x="59" y="244"/>
                  <a:pt x="60" y="241"/>
                </a:cubicBezTo>
                <a:cubicBezTo>
                  <a:pt x="53" y="260"/>
                  <a:pt x="53" y="260"/>
                  <a:pt x="53" y="260"/>
                </a:cubicBezTo>
                <a:cubicBezTo>
                  <a:pt x="50" y="265"/>
                  <a:pt x="52" y="257"/>
                  <a:pt x="55" y="251"/>
                </a:cubicBezTo>
                <a:cubicBezTo>
                  <a:pt x="50" y="258"/>
                  <a:pt x="48" y="268"/>
                  <a:pt x="49" y="271"/>
                </a:cubicBezTo>
                <a:cubicBezTo>
                  <a:pt x="48" y="274"/>
                  <a:pt x="47" y="276"/>
                  <a:pt x="47" y="277"/>
                </a:cubicBezTo>
                <a:cubicBezTo>
                  <a:pt x="46" y="278"/>
                  <a:pt x="46" y="279"/>
                  <a:pt x="46" y="280"/>
                </a:cubicBezTo>
                <a:cubicBezTo>
                  <a:pt x="45" y="281"/>
                  <a:pt x="45" y="283"/>
                  <a:pt x="44" y="284"/>
                </a:cubicBezTo>
                <a:cubicBezTo>
                  <a:pt x="45" y="282"/>
                  <a:pt x="44" y="281"/>
                  <a:pt x="44" y="280"/>
                </a:cubicBezTo>
                <a:cubicBezTo>
                  <a:pt x="44" y="280"/>
                  <a:pt x="44" y="279"/>
                  <a:pt x="43" y="278"/>
                </a:cubicBezTo>
                <a:cubicBezTo>
                  <a:pt x="43" y="276"/>
                  <a:pt x="42" y="274"/>
                  <a:pt x="43" y="270"/>
                </a:cubicBezTo>
                <a:cubicBezTo>
                  <a:pt x="48" y="259"/>
                  <a:pt x="44" y="275"/>
                  <a:pt x="48" y="265"/>
                </a:cubicBezTo>
                <a:cubicBezTo>
                  <a:pt x="47" y="264"/>
                  <a:pt x="47" y="264"/>
                  <a:pt x="47" y="264"/>
                </a:cubicBezTo>
                <a:cubicBezTo>
                  <a:pt x="49" y="260"/>
                  <a:pt x="49" y="256"/>
                  <a:pt x="51" y="252"/>
                </a:cubicBezTo>
                <a:cubicBezTo>
                  <a:pt x="52" y="250"/>
                  <a:pt x="51" y="253"/>
                  <a:pt x="51" y="254"/>
                </a:cubicBezTo>
                <a:cubicBezTo>
                  <a:pt x="54" y="246"/>
                  <a:pt x="57" y="240"/>
                  <a:pt x="57" y="234"/>
                </a:cubicBezTo>
                <a:cubicBezTo>
                  <a:pt x="54" y="239"/>
                  <a:pt x="52" y="246"/>
                  <a:pt x="50" y="251"/>
                </a:cubicBezTo>
                <a:cubicBezTo>
                  <a:pt x="48" y="257"/>
                  <a:pt x="46" y="263"/>
                  <a:pt x="44" y="265"/>
                </a:cubicBezTo>
                <a:cubicBezTo>
                  <a:pt x="44" y="265"/>
                  <a:pt x="42" y="271"/>
                  <a:pt x="41" y="277"/>
                </a:cubicBezTo>
                <a:cubicBezTo>
                  <a:pt x="41" y="278"/>
                  <a:pt x="41" y="280"/>
                  <a:pt x="40" y="281"/>
                </a:cubicBezTo>
                <a:cubicBezTo>
                  <a:pt x="40" y="284"/>
                  <a:pt x="39" y="286"/>
                  <a:pt x="39" y="288"/>
                </a:cubicBezTo>
                <a:cubicBezTo>
                  <a:pt x="39" y="292"/>
                  <a:pt x="38" y="294"/>
                  <a:pt x="38" y="294"/>
                </a:cubicBezTo>
                <a:cubicBezTo>
                  <a:pt x="39" y="294"/>
                  <a:pt x="40" y="291"/>
                  <a:pt x="41" y="289"/>
                </a:cubicBezTo>
                <a:cubicBezTo>
                  <a:pt x="42" y="287"/>
                  <a:pt x="43" y="287"/>
                  <a:pt x="43" y="292"/>
                </a:cubicBezTo>
                <a:cubicBezTo>
                  <a:pt x="41" y="294"/>
                  <a:pt x="39" y="298"/>
                  <a:pt x="38" y="303"/>
                </a:cubicBezTo>
                <a:cubicBezTo>
                  <a:pt x="37" y="306"/>
                  <a:pt x="37" y="309"/>
                  <a:pt x="37" y="312"/>
                </a:cubicBezTo>
                <a:cubicBezTo>
                  <a:pt x="37" y="315"/>
                  <a:pt x="36" y="319"/>
                  <a:pt x="37" y="322"/>
                </a:cubicBezTo>
                <a:cubicBezTo>
                  <a:pt x="38" y="319"/>
                  <a:pt x="39" y="324"/>
                  <a:pt x="40" y="328"/>
                </a:cubicBezTo>
                <a:cubicBezTo>
                  <a:pt x="40" y="330"/>
                  <a:pt x="41" y="332"/>
                  <a:pt x="42" y="333"/>
                </a:cubicBezTo>
                <a:cubicBezTo>
                  <a:pt x="42" y="334"/>
                  <a:pt x="43" y="334"/>
                  <a:pt x="43" y="333"/>
                </a:cubicBezTo>
                <a:cubicBezTo>
                  <a:pt x="40" y="328"/>
                  <a:pt x="42" y="324"/>
                  <a:pt x="42" y="323"/>
                </a:cubicBezTo>
                <a:cubicBezTo>
                  <a:pt x="43" y="329"/>
                  <a:pt x="44" y="328"/>
                  <a:pt x="44" y="328"/>
                </a:cubicBezTo>
                <a:cubicBezTo>
                  <a:pt x="45" y="327"/>
                  <a:pt x="45" y="326"/>
                  <a:pt x="46" y="329"/>
                </a:cubicBezTo>
                <a:cubicBezTo>
                  <a:pt x="47" y="334"/>
                  <a:pt x="47" y="336"/>
                  <a:pt x="47" y="337"/>
                </a:cubicBezTo>
                <a:cubicBezTo>
                  <a:pt x="46" y="339"/>
                  <a:pt x="45" y="340"/>
                  <a:pt x="43" y="341"/>
                </a:cubicBezTo>
                <a:cubicBezTo>
                  <a:pt x="42" y="339"/>
                  <a:pt x="41" y="337"/>
                  <a:pt x="40" y="335"/>
                </a:cubicBezTo>
                <a:cubicBezTo>
                  <a:pt x="39" y="333"/>
                  <a:pt x="38" y="330"/>
                  <a:pt x="38" y="327"/>
                </a:cubicBezTo>
                <a:cubicBezTo>
                  <a:pt x="37" y="328"/>
                  <a:pt x="38" y="331"/>
                  <a:pt x="39" y="334"/>
                </a:cubicBezTo>
                <a:cubicBezTo>
                  <a:pt x="39" y="338"/>
                  <a:pt x="40" y="341"/>
                  <a:pt x="41" y="344"/>
                </a:cubicBezTo>
                <a:cubicBezTo>
                  <a:pt x="35" y="348"/>
                  <a:pt x="30" y="351"/>
                  <a:pt x="24" y="352"/>
                </a:cubicBezTo>
                <a:cubicBezTo>
                  <a:pt x="21" y="346"/>
                  <a:pt x="19" y="339"/>
                  <a:pt x="18" y="333"/>
                </a:cubicBezTo>
                <a:cubicBezTo>
                  <a:pt x="18" y="333"/>
                  <a:pt x="21" y="338"/>
                  <a:pt x="21" y="338"/>
                </a:cubicBezTo>
                <a:cubicBezTo>
                  <a:pt x="20" y="336"/>
                  <a:pt x="19" y="333"/>
                  <a:pt x="18" y="330"/>
                </a:cubicBezTo>
                <a:cubicBezTo>
                  <a:pt x="18" y="328"/>
                  <a:pt x="18" y="325"/>
                  <a:pt x="17" y="323"/>
                </a:cubicBezTo>
                <a:cubicBezTo>
                  <a:pt x="18" y="324"/>
                  <a:pt x="18" y="324"/>
                  <a:pt x="18" y="324"/>
                </a:cubicBezTo>
                <a:cubicBezTo>
                  <a:pt x="18" y="319"/>
                  <a:pt x="17" y="316"/>
                  <a:pt x="16" y="313"/>
                </a:cubicBezTo>
                <a:cubicBezTo>
                  <a:pt x="15" y="310"/>
                  <a:pt x="14" y="308"/>
                  <a:pt x="16" y="304"/>
                </a:cubicBezTo>
                <a:cubicBezTo>
                  <a:pt x="16" y="305"/>
                  <a:pt x="16" y="305"/>
                  <a:pt x="16" y="305"/>
                </a:cubicBezTo>
                <a:cubicBezTo>
                  <a:pt x="15" y="292"/>
                  <a:pt x="19" y="285"/>
                  <a:pt x="19" y="273"/>
                </a:cubicBezTo>
                <a:cubicBezTo>
                  <a:pt x="21" y="263"/>
                  <a:pt x="23" y="264"/>
                  <a:pt x="25" y="258"/>
                </a:cubicBezTo>
                <a:cubicBezTo>
                  <a:pt x="27" y="253"/>
                  <a:pt x="26" y="250"/>
                  <a:pt x="26" y="249"/>
                </a:cubicBezTo>
                <a:cubicBezTo>
                  <a:pt x="25" y="252"/>
                  <a:pt x="25" y="252"/>
                  <a:pt x="25" y="252"/>
                </a:cubicBezTo>
                <a:cubicBezTo>
                  <a:pt x="24" y="253"/>
                  <a:pt x="24" y="252"/>
                  <a:pt x="24" y="249"/>
                </a:cubicBezTo>
                <a:cubicBezTo>
                  <a:pt x="25" y="247"/>
                  <a:pt x="26" y="244"/>
                  <a:pt x="26" y="242"/>
                </a:cubicBezTo>
                <a:cubicBezTo>
                  <a:pt x="24" y="243"/>
                  <a:pt x="23" y="243"/>
                  <a:pt x="21" y="244"/>
                </a:cubicBezTo>
                <a:cubicBezTo>
                  <a:pt x="19" y="244"/>
                  <a:pt x="16" y="246"/>
                  <a:pt x="13" y="252"/>
                </a:cubicBezTo>
                <a:cubicBezTo>
                  <a:pt x="12" y="261"/>
                  <a:pt x="7" y="260"/>
                  <a:pt x="6" y="270"/>
                </a:cubicBezTo>
                <a:cubicBezTo>
                  <a:pt x="8" y="276"/>
                  <a:pt x="1" y="284"/>
                  <a:pt x="4" y="294"/>
                </a:cubicBezTo>
                <a:cubicBezTo>
                  <a:pt x="2" y="289"/>
                  <a:pt x="3" y="305"/>
                  <a:pt x="0" y="297"/>
                </a:cubicBezTo>
                <a:cubicBezTo>
                  <a:pt x="0" y="299"/>
                  <a:pt x="0" y="304"/>
                  <a:pt x="1" y="309"/>
                </a:cubicBezTo>
                <a:cubicBezTo>
                  <a:pt x="2" y="312"/>
                  <a:pt x="2" y="315"/>
                  <a:pt x="2" y="317"/>
                </a:cubicBezTo>
                <a:cubicBezTo>
                  <a:pt x="3" y="320"/>
                  <a:pt x="3" y="322"/>
                  <a:pt x="3" y="324"/>
                </a:cubicBezTo>
                <a:cubicBezTo>
                  <a:pt x="2" y="323"/>
                  <a:pt x="1" y="323"/>
                  <a:pt x="1" y="322"/>
                </a:cubicBezTo>
                <a:cubicBezTo>
                  <a:pt x="2" y="324"/>
                  <a:pt x="2" y="326"/>
                  <a:pt x="2" y="327"/>
                </a:cubicBezTo>
                <a:cubicBezTo>
                  <a:pt x="2" y="328"/>
                  <a:pt x="2" y="328"/>
                  <a:pt x="2" y="329"/>
                </a:cubicBezTo>
                <a:cubicBezTo>
                  <a:pt x="2" y="330"/>
                  <a:pt x="2" y="330"/>
                  <a:pt x="2" y="331"/>
                </a:cubicBezTo>
                <a:cubicBezTo>
                  <a:pt x="2" y="333"/>
                  <a:pt x="2" y="334"/>
                  <a:pt x="3" y="340"/>
                </a:cubicBezTo>
                <a:cubicBezTo>
                  <a:pt x="5" y="338"/>
                  <a:pt x="5" y="338"/>
                  <a:pt x="5" y="338"/>
                </a:cubicBezTo>
                <a:cubicBezTo>
                  <a:pt x="7" y="341"/>
                  <a:pt x="6" y="343"/>
                  <a:pt x="7" y="346"/>
                </a:cubicBezTo>
                <a:cubicBezTo>
                  <a:pt x="6" y="344"/>
                  <a:pt x="6" y="338"/>
                  <a:pt x="8" y="340"/>
                </a:cubicBezTo>
                <a:cubicBezTo>
                  <a:pt x="9" y="344"/>
                  <a:pt x="11" y="346"/>
                  <a:pt x="12" y="351"/>
                </a:cubicBezTo>
                <a:cubicBezTo>
                  <a:pt x="12" y="351"/>
                  <a:pt x="10" y="349"/>
                  <a:pt x="9" y="347"/>
                </a:cubicBezTo>
                <a:cubicBezTo>
                  <a:pt x="9" y="347"/>
                  <a:pt x="10" y="349"/>
                  <a:pt x="11" y="352"/>
                </a:cubicBezTo>
                <a:cubicBezTo>
                  <a:pt x="11" y="355"/>
                  <a:pt x="12" y="357"/>
                  <a:pt x="12" y="358"/>
                </a:cubicBezTo>
                <a:cubicBezTo>
                  <a:pt x="10" y="356"/>
                  <a:pt x="9" y="351"/>
                  <a:pt x="6" y="349"/>
                </a:cubicBezTo>
                <a:cubicBezTo>
                  <a:pt x="8" y="356"/>
                  <a:pt x="8" y="357"/>
                  <a:pt x="8" y="356"/>
                </a:cubicBezTo>
                <a:cubicBezTo>
                  <a:pt x="8" y="356"/>
                  <a:pt x="7" y="355"/>
                  <a:pt x="7" y="359"/>
                </a:cubicBezTo>
                <a:cubicBezTo>
                  <a:pt x="8" y="355"/>
                  <a:pt x="12" y="368"/>
                  <a:pt x="15" y="375"/>
                </a:cubicBezTo>
                <a:cubicBezTo>
                  <a:pt x="16" y="375"/>
                  <a:pt x="16" y="375"/>
                  <a:pt x="17" y="375"/>
                </a:cubicBezTo>
                <a:cubicBezTo>
                  <a:pt x="17" y="376"/>
                  <a:pt x="16" y="376"/>
                  <a:pt x="15" y="376"/>
                </a:cubicBezTo>
                <a:cubicBezTo>
                  <a:pt x="14" y="374"/>
                  <a:pt x="13" y="372"/>
                  <a:pt x="13" y="371"/>
                </a:cubicBezTo>
                <a:cubicBezTo>
                  <a:pt x="13" y="374"/>
                  <a:pt x="14" y="376"/>
                  <a:pt x="14" y="379"/>
                </a:cubicBezTo>
                <a:cubicBezTo>
                  <a:pt x="15" y="379"/>
                  <a:pt x="16" y="379"/>
                  <a:pt x="17" y="378"/>
                </a:cubicBezTo>
                <a:cubicBezTo>
                  <a:pt x="19" y="378"/>
                  <a:pt x="20" y="377"/>
                  <a:pt x="22" y="376"/>
                </a:cubicBezTo>
                <a:cubicBezTo>
                  <a:pt x="24" y="375"/>
                  <a:pt x="27" y="373"/>
                  <a:pt x="29" y="372"/>
                </a:cubicBezTo>
                <a:cubicBezTo>
                  <a:pt x="35" y="368"/>
                  <a:pt x="40" y="365"/>
                  <a:pt x="47" y="359"/>
                </a:cubicBezTo>
                <a:cubicBezTo>
                  <a:pt x="47" y="360"/>
                  <a:pt x="45" y="362"/>
                  <a:pt x="44" y="363"/>
                </a:cubicBezTo>
                <a:cubicBezTo>
                  <a:pt x="46" y="361"/>
                  <a:pt x="48" y="360"/>
                  <a:pt x="50" y="358"/>
                </a:cubicBezTo>
                <a:cubicBezTo>
                  <a:pt x="51" y="357"/>
                  <a:pt x="53" y="356"/>
                  <a:pt x="55" y="355"/>
                </a:cubicBezTo>
                <a:cubicBezTo>
                  <a:pt x="56" y="354"/>
                  <a:pt x="56" y="353"/>
                  <a:pt x="57" y="352"/>
                </a:cubicBezTo>
                <a:cubicBezTo>
                  <a:pt x="61" y="352"/>
                  <a:pt x="64" y="352"/>
                  <a:pt x="67" y="352"/>
                </a:cubicBezTo>
                <a:cubicBezTo>
                  <a:pt x="74" y="350"/>
                  <a:pt x="80" y="347"/>
                  <a:pt x="87" y="343"/>
                </a:cubicBezTo>
                <a:cubicBezTo>
                  <a:pt x="85" y="346"/>
                  <a:pt x="78" y="351"/>
                  <a:pt x="71" y="353"/>
                </a:cubicBezTo>
                <a:cubicBezTo>
                  <a:pt x="65" y="355"/>
                  <a:pt x="58" y="355"/>
                  <a:pt x="60" y="357"/>
                </a:cubicBezTo>
                <a:cubicBezTo>
                  <a:pt x="65" y="357"/>
                  <a:pt x="68" y="356"/>
                  <a:pt x="70" y="356"/>
                </a:cubicBezTo>
                <a:cubicBezTo>
                  <a:pt x="72" y="355"/>
                  <a:pt x="74" y="354"/>
                  <a:pt x="78" y="353"/>
                </a:cubicBezTo>
                <a:cubicBezTo>
                  <a:pt x="81" y="353"/>
                  <a:pt x="86" y="351"/>
                  <a:pt x="92" y="347"/>
                </a:cubicBezTo>
                <a:cubicBezTo>
                  <a:pt x="95" y="345"/>
                  <a:pt x="98" y="342"/>
                  <a:pt x="102" y="339"/>
                </a:cubicBezTo>
                <a:cubicBezTo>
                  <a:pt x="104" y="335"/>
                  <a:pt x="107" y="332"/>
                  <a:pt x="109" y="329"/>
                </a:cubicBezTo>
                <a:cubicBezTo>
                  <a:pt x="104" y="333"/>
                  <a:pt x="104" y="333"/>
                  <a:pt x="104" y="333"/>
                </a:cubicBezTo>
                <a:cubicBezTo>
                  <a:pt x="108" y="327"/>
                  <a:pt x="115" y="320"/>
                  <a:pt x="120" y="314"/>
                </a:cubicBezTo>
                <a:cubicBezTo>
                  <a:pt x="119" y="316"/>
                  <a:pt x="119" y="316"/>
                  <a:pt x="119" y="316"/>
                </a:cubicBezTo>
                <a:cubicBezTo>
                  <a:pt x="123" y="310"/>
                  <a:pt x="123" y="310"/>
                  <a:pt x="123" y="310"/>
                </a:cubicBezTo>
                <a:cubicBezTo>
                  <a:pt x="124" y="309"/>
                  <a:pt x="124" y="310"/>
                  <a:pt x="124" y="310"/>
                </a:cubicBezTo>
                <a:cubicBezTo>
                  <a:pt x="126" y="305"/>
                  <a:pt x="134" y="296"/>
                  <a:pt x="139" y="287"/>
                </a:cubicBezTo>
                <a:cubicBezTo>
                  <a:pt x="137" y="287"/>
                  <a:pt x="133" y="295"/>
                  <a:pt x="131" y="299"/>
                </a:cubicBezTo>
                <a:cubicBezTo>
                  <a:pt x="130" y="299"/>
                  <a:pt x="124" y="306"/>
                  <a:pt x="125" y="302"/>
                </a:cubicBezTo>
                <a:cubicBezTo>
                  <a:pt x="129" y="297"/>
                  <a:pt x="131" y="293"/>
                  <a:pt x="134" y="289"/>
                </a:cubicBezTo>
                <a:cubicBezTo>
                  <a:pt x="136" y="284"/>
                  <a:pt x="139" y="279"/>
                  <a:pt x="142" y="274"/>
                </a:cubicBezTo>
                <a:cubicBezTo>
                  <a:pt x="139" y="277"/>
                  <a:pt x="139" y="277"/>
                  <a:pt x="139" y="277"/>
                </a:cubicBezTo>
                <a:cubicBezTo>
                  <a:pt x="141" y="273"/>
                  <a:pt x="144" y="269"/>
                  <a:pt x="148" y="263"/>
                </a:cubicBezTo>
                <a:cubicBezTo>
                  <a:pt x="155" y="255"/>
                  <a:pt x="145" y="272"/>
                  <a:pt x="150" y="266"/>
                </a:cubicBezTo>
                <a:cubicBezTo>
                  <a:pt x="149" y="271"/>
                  <a:pt x="143" y="276"/>
                  <a:pt x="144" y="279"/>
                </a:cubicBezTo>
                <a:cubicBezTo>
                  <a:pt x="151" y="274"/>
                  <a:pt x="151" y="274"/>
                  <a:pt x="151" y="274"/>
                </a:cubicBezTo>
                <a:cubicBezTo>
                  <a:pt x="153" y="268"/>
                  <a:pt x="158" y="264"/>
                  <a:pt x="160" y="260"/>
                </a:cubicBezTo>
                <a:cubicBezTo>
                  <a:pt x="157" y="263"/>
                  <a:pt x="157" y="263"/>
                  <a:pt x="157" y="263"/>
                </a:cubicBezTo>
                <a:cubicBezTo>
                  <a:pt x="155" y="262"/>
                  <a:pt x="159" y="259"/>
                  <a:pt x="160" y="257"/>
                </a:cubicBezTo>
                <a:cubicBezTo>
                  <a:pt x="156" y="258"/>
                  <a:pt x="156" y="258"/>
                  <a:pt x="156" y="258"/>
                </a:cubicBezTo>
                <a:cubicBezTo>
                  <a:pt x="152" y="264"/>
                  <a:pt x="152" y="268"/>
                  <a:pt x="148" y="272"/>
                </a:cubicBezTo>
                <a:cubicBezTo>
                  <a:pt x="154" y="262"/>
                  <a:pt x="150" y="263"/>
                  <a:pt x="158" y="251"/>
                </a:cubicBezTo>
                <a:cubicBezTo>
                  <a:pt x="159" y="251"/>
                  <a:pt x="156" y="253"/>
                  <a:pt x="156" y="255"/>
                </a:cubicBezTo>
                <a:cubicBezTo>
                  <a:pt x="159" y="252"/>
                  <a:pt x="160" y="249"/>
                  <a:pt x="162" y="245"/>
                </a:cubicBezTo>
                <a:cubicBezTo>
                  <a:pt x="162" y="246"/>
                  <a:pt x="162" y="247"/>
                  <a:pt x="162" y="248"/>
                </a:cubicBezTo>
                <a:cubicBezTo>
                  <a:pt x="164" y="247"/>
                  <a:pt x="163" y="258"/>
                  <a:pt x="166" y="256"/>
                </a:cubicBezTo>
                <a:cubicBezTo>
                  <a:pt x="166" y="254"/>
                  <a:pt x="166" y="252"/>
                  <a:pt x="166" y="251"/>
                </a:cubicBezTo>
                <a:cubicBezTo>
                  <a:pt x="166" y="250"/>
                  <a:pt x="166" y="249"/>
                  <a:pt x="166" y="248"/>
                </a:cubicBezTo>
                <a:cubicBezTo>
                  <a:pt x="165" y="246"/>
                  <a:pt x="165" y="246"/>
                  <a:pt x="165" y="246"/>
                </a:cubicBezTo>
                <a:cubicBezTo>
                  <a:pt x="165" y="245"/>
                  <a:pt x="165" y="244"/>
                  <a:pt x="165" y="242"/>
                </a:cubicBezTo>
                <a:cubicBezTo>
                  <a:pt x="165" y="242"/>
                  <a:pt x="165" y="242"/>
                  <a:pt x="165" y="242"/>
                </a:cubicBezTo>
                <a:cubicBezTo>
                  <a:pt x="167" y="239"/>
                  <a:pt x="167" y="241"/>
                  <a:pt x="168" y="239"/>
                </a:cubicBezTo>
                <a:cubicBezTo>
                  <a:pt x="171" y="235"/>
                  <a:pt x="165" y="239"/>
                  <a:pt x="170" y="233"/>
                </a:cubicBezTo>
                <a:cubicBezTo>
                  <a:pt x="171" y="232"/>
                  <a:pt x="173" y="230"/>
                  <a:pt x="173" y="231"/>
                </a:cubicBezTo>
                <a:cubicBezTo>
                  <a:pt x="175" y="227"/>
                  <a:pt x="175" y="226"/>
                  <a:pt x="175" y="225"/>
                </a:cubicBezTo>
                <a:cubicBezTo>
                  <a:pt x="176" y="234"/>
                  <a:pt x="176" y="234"/>
                  <a:pt x="176" y="234"/>
                </a:cubicBezTo>
                <a:cubicBezTo>
                  <a:pt x="175" y="238"/>
                  <a:pt x="174" y="239"/>
                  <a:pt x="173" y="236"/>
                </a:cubicBezTo>
                <a:cubicBezTo>
                  <a:pt x="172" y="240"/>
                  <a:pt x="173" y="246"/>
                  <a:pt x="173" y="250"/>
                </a:cubicBezTo>
                <a:cubicBezTo>
                  <a:pt x="173" y="254"/>
                  <a:pt x="174" y="257"/>
                  <a:pt x="172" y="257"/>
                </a:cubicBezTo>
                <a:cubicBezTo>
                  <a:pt x="173" y="262"/>
                  <a:pt x="174" y="261"/>
                  <a:pt x="174" y="259"/>
                </a:cubicBezTo>
                <a:cubicBezTo>
                  <a:pt x="174" y="256"/>
                  <a:pt x="174" y="253"/>
                  <a:pt x="174" y="253"/>
                </a:cubicBezTo>
                <a:cubicBezTo>
                  <a:pt x="175" y="253"/>
                  <a:pt x="175" y="253"/>
                  <a:pt x="175" y="253"/>
                </a:cubicBezTo>
                <a:cubicBezTo>
                  <a:pt x="175" y="253"/>
                  <a:pt x="174" y="251"/>
                  <a:pt x="174" y="249"/>
                </a:cubicBezTo>
                <a:cubicBezTo>
                  <a:pt x="174" y="247"/>
                  <a:pt x="174" y="246"/>
                  <a:pt x="174" y="245"/>
                </a:cubicBezTo>
                <a:cubicBezTo>
                  <a:pt x="174" y="244"/>
                  <a:pt x="174" y="244"/>
                  <a:pt x="174" y="244"/>
                </a:cubicBezTo>
                <a:cubicBezTo>
                  <a:pt x="175" y="243"/>
                  <a:pt x="175" y="246"/>
                  <a:pt x="175" y="249"/>
                </a:cubicBezTo>
                <a:cubicBezTo>
                  <a:pt x="175" y="252"/>
                  <a:pt x="175" y="255"/>
                  <a:pt x="177" y="255"/>
                </a:cubicBezTo>
                <a:cubicBezTo>
                  <a:pt x="180" y="255"/>
                  <a:pt x="180" y="257"/>
                  <a:pt x="180" y="261"/>
                </a:cubicBezTo>
                <a:cubicBezTo>
                  <a:pt x="179" y="265"/>
                  <a:pt x="180" y="271"/>
                  <a:pt x="182" y="273"/>
                </a:cubicBezTo>
                <a:cubicBezTo>
                  <a:pt x="182" y="273"/>
                  <a:pt x="180" y="273"/>
                  <a:pt x="179" y="273"/>
                </a:cubicBezTo>
                <a:cubicBezTo>
                  <a:pt x="177" y="272"/>
                  <a:pt x="175" y="271"/>
                  <a:pt x="175" y="271"/>
                </a:cubicBezTo>
                <a:cubicBezTo>
                  <a:pt x="175" y="271"/>
                  <a:pt x="176" y="271"/>
                  <a:pt x="176" y="272"/>
                </a:cubicBezTo>
                <a:cubicBezTo>
                  <a:pt x="176" y="272"/>
                  <a:pt x="177" y="273"/>
                  <a:pt x="177" y="274"/>
                </a:cubicBezTo>
                <a:cubicBezTo>
                  <a:pt x="178" y="275"/>
                  <a:pt x="178" y="275"/>
                  <a:pt x="179" y="276"/>
                </a:cubicBezTo>
                <a:cubicBezTo>
                  <a:pt x="179" y="276"/>
                  <a:pt x="179" y="277"/>
                  <a:pt x="179" y="277"/>
                </a:cubicBezTo>
                <a:cubicBezTo>
                  <a:pt x="178" y="276"/>
                  <a:pt x="178" y="276"/>
                  <a:pt x="177" y="276"/>
                </a:cubicBezTo>
                <a:cubicBezTo>
                  <a:pt x="176" y="276"/>
                  <a:pt x="176" y="276"/>
                  <a:pt x="175" y="275"/>
                </a:cubicBezTo>
                <a:cubicBezTo>
                  <a:pt x="174" y="275"/>
                  <a:pt x="172" y="274"/>
                  <a:pt x="170" y="271"/>
                </a:cubicBezTo>
                <a:cubicBezTo>
                  <a:pt x="172" y="277"/>
                  <a:pt x="176" y="284"/>
                  <a:pt x="180" y="289"/>
                </a:cubicBezTo>
                <a:cubicBezTo>
                  <a:pt x="182" y="290"/>
                  <a:pt x="183" y="291"/>
                  <a:pt x="184" y="292"/>
                </a:cubicBezTo>
                <a:cubicBezTo>
                  <a:pt x="185" y="293"/>
                  <a:pt x="187" y="294"/>
                  <a:pt x="188" y="295"/>
                </a:cubicBezTo>
                <a:cubicBezTo>
                  <a:pt x="189" y="296"/>
                  <a:pt x="190" y="296"/>
                  <a:pt x="191" y="297"/>
                </a:cubicBezTo>
                <a:cubicBezTo>
                  <a:pt x="192" y="297"/>
                  <a:pt x="192" y="297"/>
                  <a:pt x="192" y="297"/>
                </a:cubicBezTo>
                <a:cubicBezTo>
                  <a:pt x="192" y="297"/>
                  <a:pt x="192" y="297"/>
                  <a:pt x="192" y="297"/>
                </a:cubicBezTo>
                <a:cubicBezTo>
                  <a:pt x="193" y="297"/>
                  <a:pt x="193" y="297"/>
                  <a:pt x="193" y="297"/>
                </a:cubicBezTo>
                <a:cubicBezTo>
                  <a:pt x="193" y="296"/>
                  <a:pt x="193" y="296"/>
                  <a:pt x="194" y="296"/>
                </a:cubicBezTo>
                <a:cubicBezTo>
                  <a:pt x="195" y="296"/>
                  <a:pt x="196" y="298"/>
                  <a:pt x="196" y="300"/>
                </a:cubicBezTo>
                <a:cubicBezTo>
                  <a:pt x="196" y="300"/>
                  <a:pt x="197" y="300"/>
                  <a:pt x="198" y="299"/>
                </a:cubicBezTo>
                <a:cubicBezTo>
                  <a:pt x="201" y="293"/>
                  <a:pt x="204" y="290"/>
                  <a:pt x="208" y="287"/>
                </a:cubicBezTo>
                <a:cubicBezTo>
                  <a:pt x="211" y="283"/>
                  <a:pt x="215" y="280"/>
                  <a:pt x="218" y="275"/>
                </a:cubicBezTo>
                <a:cubicBezTo>
                  <a:pt x="222" y="269"/>
                  <a:pt x="220" y="271"/>
                  <a:pt x="217" y="274"/>
                </a:cubicBezTo>
                <a:cubicBezTo>
                  <a:pt x="214" y="277"/>
                  <a:pt x="211" y="279"/>
                  <a:pt x="214" y="275"/>
                </a:cubicBezTo>
                <a:cubicBezTo>
                  <a:pt x="217" y="273"/>
                  <a:pt x="220" y="266"/>
                  <a:pt x="222" y="263"/>
                </a:cubicBezTo>
                <a:cubicBezTo>
                  <a:pt x="221" y="265"/>
                  <a:pt x="219" y="268"/>
                  <a:pt x="215" y="272"/>
                </a:cubicBezTo>
                <a:cubicBezTo>
                  <a:pt x="212" y="276"/>
                  <a:pt x="209" y="280"/>
                  <a:pt x="206" y="283"/>
                </a:cubicBezTo>
                <a:cubicBezTo>
                  <a:pt x="210" y="278"/>
                  <a:pt x="208" y="276"/>
                  <a:pt x="209" y="274"/>
                </a:cubicBezTo>
                <a:cubicBezTo>
                  <a:pt x="203" y="281"/>
                  <a:pt x="203" y="281"/>
                  <a:pt x="203" y="281"/>
                </a:cubicBezTo>
                <a:cubicBezTo>
                  <a:pt x="203" y="279"/>
                  <a:pt x="204" y="277"/>
                  <a:pt x="206" y="275"/>
                </a:cubicBezTo>
                <a:cubicBezTo>
                  <a:pt x="209" y="272"/>
                  <a:pt x="211" y="269"/>
                  <a:pt x="212" y="267"/>
                </a:cubicBezTo>
                <a:cubicBezTo>
                  <a:pt x="212" y="271"/>
                  <a:pt x="213" y="270"/>
                  <a:pt x="212" y="274"/>
                </a:cubicBezTo>
                <a:cubicBezTo>
                  <a:pt x="213" y="272"/>
                  <a:pt x="215" y="270"/>
                  <a:pt x="216" y="268"/>
                </a:cubicBezTo>
                <a:cubicBezTo>
                  <a:pt x="217" y="266"/>
                  <a:pt x="218" y="265"/>
                  <a:pt x="219" y="264"/>
                </a:cubicBezTo>
                <a:cubicBezTo>
                  <a:pt x="221" y="261"/>
                  <a:pt x="221" y="261"/>
                  <a:pt x="221" y="261"/>
                </a:cubicBezTo>
                <a:cubicBezTo>
                  <a:pt x="224" y="257"/>
                  <a:pt x="227" y="254"/>
                  <a:pt x="230" y="252"/>
                </a:cubicBezTo>
                <a:cubicBezTo>
                  <a:pt x="233" y="249"/>
                  <a:pt x="229" y="255"/>
                  <a:pt x="228" y="257"/>
                </a:cubicBezTo>
                <a:cubicBezTo>
                  <a:pt x="230" y="256"/>
                  <a:pt x="232" y="250"/>
                  <a:pt x="234" y="250"/>
                </a:cubicBezTo>
                <a:cubicBezTo>
                  <a:pt x="235" y="252"/>
                  <a:pt x="231" y="254"/>
                  <a:pt x="230" y="256"/>
                </a:cubicBezTo>
                <a:cubicBezTo>
                  <a:pt x="244" y="238"/>
                  <a:pt x="244" y="238"/>
                  <a:pt x="244" y="238"/>
                </a:cubicBezTo>
                <a:cubicBezTo>
                  <a:pt x="245" y="239"/>
                  <a:pt x="242" y="244"/>
                  <a:pt x="239" y="246"/>
                </a:cubicBezTo>
                <a:cubicBezTo>
                  <a:pt x="244" y="241"/>
                  <a:pt x="247" y="237"/>
                  <a:pt x="249" y="229"/>
                </a:cubicBezTo>
                <a:cubicBezTo>
                  <a:pt x="254" y="223"/>
                  <a:pt x="261" y="217"/>
                  <a:pt x="260" y="220"/>
                </a:cubicBezTo>
                <a:cubicBezTo>
                  <a:pt x="262" y="216"/>
                  <a:pt x="260" y="218"/>
                  <a:pt x="259" y="217"/>
                </a:cubicBezTo>
                <a:cubicBezTo>
                  <a:pt x="265" y="209"/>
                  <a:pt x="263" y="207"/>
                  <a:pt x="267" y="202"/>
                </a:cubicBezTo>
                <a:cubicBezTo>
                  <a:pt x="263" y="205"/>
                  <a:pt x="263" y="205"/>
                  <a:pt x="263" y="205"/>
                </a:cubicBezTo>
                <a:cubicBezTo>
                  <a:pt x="270" y="197"/>
                  <a:pt x="262" y="201"/>
                  <a:pt x="268" y="195"/>
                </a:cubicBezTo>
                <a:cubicBezTo>
                  <a:pt x="269" y="197"/>
                  <a:pt x="271" y="197"/>
                  <a:pt x="273" y="197"/>
                </a:cubicBezTo>
                <a:cubicBezTo>
                  <a:pt x="273" y="195"/>
                  <a:pt x="277" y="191"/>
                  <a:pt x="279" y="188"/>
                </a:cubicBezTo>
                <a:cubicBezTo>
                  <a:pt x="276" y="189"/>
                  <a:pt x="283" y="181"/>
                  <a:pt x="278" y="185"/>
                </a:cubicBezTo>
                <a:cubicBezTo>
                  <a:pt x="282" y="177"/>
                  <a:pt x="286" y="175"/>
                  <a:pt x="288" y="168"/>
                </a:cubicBezTo>
                <a:cubicBezTo>
                  <a:pt x="285" y="171"/>
                  <a:pt x="291" y="161"/>
                  <a:pt x="287" y="163"/>
                </a:cubicBezTo>
                <a:cubicBezTo>
                  <a:pt x="292" y="156"/>
                  <a:pt x="297" y="153"/>
                  <a:pt x="298" y="155"/>
                </a:cubicBezTo>
                <a:cubicBezTo>
                  <a:pt x="296" y="158"/>
                  <a:pt x="292" y="161"/>
                  <a:pt x="294" y="162"/>
                </a:cubicBezTo>
                <a:cubicBezTo>
                  <a:pt x="302" y="149"/>
                  <a:pt x="302" y="149"/>
                  <a:pt x="302" y="149"/>
                </a:cubicBezTo>
                <a:cubicBezTo>
                  <a:pt x="305" y="146"/>
                  <a:pt x="309" y="142"/>
                  <a:pt x="311" y="143"/>
                </a:cubicBezTo>
                <a:cubicBezTo>
                  <a:pt x="311" y="137"/>
                  <a:pt x="320" y="131"/>
                  <a:pt x="320" y="127"/>
                </a:cubicBezTo>
                <a:cubicBezTo>
                  <a:pt x="319" y="132"/>
                  <a:pt x="314" y="134"/>
                  <a:pt x="313" y="136"/>
                </a:cubicBezTo>
                <a:cubicBezTo>
                  <a:pt x="314" y="134"/>
                  <a:pt x="314" y="134"/>
                  <a:pt x="314" y="134"/>
                </a:cubicBezTo>
                <a:cubicBezTo>
                  <a:pt x="314" y="134"/>
                  <a:pt x="313" y="134"/>
                  <a:pt x="313" y="135"/>
                </a:cubicBezTo>
                <a:cubicBezTo>
                  <a:pt x="314" y="127"/>
                  <a:pt x="314" y="127"/>
                  <a:pt x="314" y="127"/>
                </a:cubicBezTo>
                <a:cubicBezTo>
                  <a:pt x="309" y="132"/>
                  <a:pt x="315" y="129"/>
                  <a:pt x="310" y="137"/>
                </a:cubicBezTo>
                <a:cubicBezTo>
                  <a:pt x="303" y="142"/>
                  <a:pt x="316" y="120"/>
                  <a:pt x="309" y="126"/>
                </a:cubicBezTo>
                <a:cubicBezTo>
                  <a:pt x="305" y="131"/>
                  <a:pt x="308" y="131"/>
                  <a:pt x="306" y="136"/>
                </a:cubicBezTo>
                <a:cubicBezTo>
                  <a:pt x="307" y="135"/>
                  <a:pt x="307" y="135"/>
                  <a:pt x="307" y="135"/>
                </a:cubicBezTo>
                <a:cubicBezTo>
                  <a:pt x="301" y="146"/>
                  <a:pt x="301" y="146"/>
                  <a:pt x="301" y="146"/>
                </a:cubicBezTo>
                <a:cubicBezTo>
                  <a:pt x="300" y="146"/>
                  <a:pt x="301" y="143"/>
                  <a:pt x="301" y="143"/>
                </a:cubicBezTo>
                <a:cubicBezTo>
                  <a:pt x="292" y="155"/>
                  <a:pt x="290" y="156"/>
                  <a:pt x="280" y="170"/>
                </a:cubicBezTo>
                <a:cubicBezTo>
                  <a:pt x="281" y="169"/>
                  <a:pt x="286" y="168"/>
                  <a:pt x="282" y="174"/>
                </a:cubicBezTo>
                <a:cubicBezTo>
                  <a:pt x="280" y="179"/>
                  <a:pt x="278" y="178"/>
                  <a:pt x="275" y="182"/>
                </a:cubicBezTo>
                <a:cubicBezTo>
                  <a:pt x="276" y="180"/>
                  <a:pt x="276" y="177"/>
                  <a:pt x="279" y="174"/>
                </a:cubicBezTo>
                <a:cubicBezTo>
                  <a:pt x="277" y="173"/>
                  <a:pt x="277" y="173"/>
                  <a:pt x="277" y="173"/>
                </a:cubicBezTo>
                <a:cubicBezTo>
                  <a:pt x="281" y="162"/>
                  <a:pt x="276" y="166"/>
                  <a:pt x="284" y="152"/>
                </a:cubicBezTo>
                <a:cubicBezTo>
                  <a:pt x="283" y="151"/>
                  <a:pt x="289" y="140"/>
                  <a:pt x="295" y="133"/>
                </a:cubicBezTo>
                <a:cubicBezTo>
                  <a:pt x="291" y="136"/>
                  <a:pt x="291" y="136"/>
                  <a:pt x="291" y="136"/>
                </a:cubicBezTo>
                <a:cubicBezTo>
                  <a:pt x="294" y="127"/>
                  <a:pt x="294" y="135"/>
                  <a:pt x="299" y="124"/>
                </a:cubicBezTo>
                <a:cubicBezTo>
                  <a:pt x="304" y="122"/>
                  <a:pt x="313" y="116"/>
                  <a:pt x="311" y="123"/>
                </a:cubicBezTo>
                <a:cubicBezTo>
                  <a:pt x="316" y="116"/>
                  <a:pt x="317" y="113"/>
                  <a:pt x="321" y="106"/>
                </a:cubicBezTo>
                <a:cubicBezTo>
                  <a:pt x="326" y="104"/>
                  <a:pt x="322" y="110"/>
                  <a:pt x="325" y="110"/>
                </a:cubicBezTo>
                <a:cubicBezTo>
                  <a:pt x="328" y="105"/>
                  <a:pt x="330" y="99"/>
                  <a:pt x="327" y="102"/>
                </a:cubicBezTo>
                <a:cubicBezTo>
                  <a:pt x="334" y="93"/>
                  <a:pt x="334" y="93"/>
                  <a:pt x="334" y="93"/>
                </a:cubicBezTo>
                <a:cubicBezTo>
                  <a:pt x="334" y="94"/>
                  <a:pt x="332" y="97"/>
                  <a:pt x="331" y="98"/>
                </a:cubicBezTo>
                <a:cubicBezTo>
                  <a:pt x="334" y="95"/>
                  <a:pt x="337" y="88"/>
                  <a:pt x="338" y="85"/>
                </a:cubicBezTo>
                <a:cubicBezTo>
                  <a:pt x="337" y="86"/>
                  <a:pt x="336" y="88"/>
                  <a:pt x="335" y="89"/>
                </a:cubicBezTo>
                <a:cubicBezTo>
                  <a:pt x="337" y="85"/>
                  <a:pt x="340" y="78"/>
                  <a:pt x="340" y="77"/>
                </a:cubicBezTo>
                <a:close/>
                <a:moveTo>
                  <a:pt x="81" y="274"/>
                </a:moveTo>
                <a:cubicBezTo>
                  <a:pt x="81" y="274"/>
                  <a:pt x="81" y="274"/>
                  <a:pt x="82" y="274"/>
                </a:cubicBezTo>
                <a:cubicBezTo>
                  <a:pt x="82" y="274"/>
                  <a:pt x="82" y="274"/>
                  <a:pt x="81" y="276"/>
                </a:cubicBezTo>
                <a:cubicBezTo>
                  <a:pt x="81" y="276"/>
                  <a:pt x="81" y="275"/>
                  <a:pt x="81" y="274"/>
                </a:cubicBezTo>
                <a:close/>
                <a:moveTo>
                  <a:pt x="127" y="240"/>
                </a:moveTo>
                <a:cubicBezTo>
                  <a:pt x="127" y="240"/>
                  <a:pt x="127" y="240"/>
                  <a:pt x="127" y="240"/>
                </a:cubicBezTo>
                <a:cubicBezTo>
                  <a:pt x="127" y="240"/>
                  <a:pt x="127" y="240"/>
                  <a:pt x="127" y="240"/>
                </a:cubicBezTo>
                <a:cubicBezTo>
                  <a:pt x="127" y="240"/>
                  <a:pt x="127" y="240"/>
                  <a:pt x="127" y="240"/>
                </a:cubicBezTo>
                <a:close/>
                <a:moveTo>
                  <a:pt x="98" y="234"/>
                </a:moveTo>
                <a:cubicBezTo>
                  <a:pt x="98" y="235"/>
                  <a:pt x="98" y="236"/>
                  <a:pt x="98" y="237"/>
                </a:cubicBezTo>
                <a:cubicBezTo>
                  <a:pt x="97" y="239"/>
                  <a:pt x="96" y="240"/>
                  <a:pt x="96" y="239"/>
                </a:cubicBezTo>
                <a:cubicBezTo>
                  <a:pt x="96" y="238"/>
                  <a:pt x="97" y="236"/>
                  <a:pt x="98" y="234"/>
                </a:cubicBezTo>
                <a:cubicBezTo>
                  <a:pt x="98" y="234"/>
                  <a:pt x="98" y="234"/>
                  <a:pt x="98" y="234"/>
                </a:cubicBezTo>
                <a:close/>
                <a:moveTo>
                  <a:pt x="79" y="278"/>
                </a:moveTo>
                <a:cubicBezTo>
                  <a:pt x="81" y="278"/>
                  <a:pt x="81" y="278"/>
                  <a:pt x="81" y="278"/>
                </a:cubicBezTo>
                <a:cubicBezTo>
                  <a:pt x="80" y="279"/>
                  <a:pt x="79" y="280"/>
                  <a:pt x="79" y="281"/>
                </a:cubicBezTo>
                <a:cubicBezTo>
                  <a:pt x="79" y="281"/>
                  <a:pt x="79" y="281"/>
                  <a:pt x="79" y="280"/>
                </a:cubicBezTo>
                <a:cubicBezTo>
                  <a:pt x="79" y="281"/>
                  <a:pt x="79" y="281"/>
                  <a:pt x="78" y="282"/>
                </a:cubicBezTo>
                <a:cubicBezTo>
                  <a:pt x="78" y="280"/>
                  <a:pt x="79" y="279"/>
                  <a:pt x="79" y="278"/>
                </a:cubicBezTo>
                <a:close/>
                <a:moveTo>
                  <a:pt x="43" y="341"/>
                </a:moveTo>
                <a:cubicBezTo>
                  <a:pt x="43" y="341"/>
                  <a:pt x="43" y="341"/>
                  <a:pt x="43" y="341"/>
                </a:cubicBezTo>
                <a:cubicBezTo>
                  <a:pt x="43" y="341"/>
                  <a:pt x="43" y="341"/>
                  <a:pt x="43" y="341"/>
                </a:cubicBezTo>
                <a:cubicBezTo>
                  <a:pt x="43" y="341"/>
                  <a:pt x="43" y="341"/>
                  <a:pt x="43" y="341"/>
                </a:cubicBezTo>
                <a:close/>
                <a:moveTo>
                  <a:pt x="41" y="343"/>
                </a:moveTo>
                <a:cubicBezTo>
                  <a:pt x="40" y="340"/>
                  <a:pt x="41" y="341"/>
                  <a:pt x="42" y="342"/>
                </a:cubicBezTo>
                <a:cubicBezTo>
                  <a:pt x="42" y="343"/>
                  <a:pt x="41" y="343"/>
                  <a:pt x="41" y="343"/>
                </a:cubicBezTo>
                <a:close/>
                <a:moveTo>
                  <a:pt x="165" y="240"/>
                </a:moveTo>
                <a:cubicBezTo>
                  <a:pt x="165" y="240"/>
                  <a:pt x="165" y="240"/>
                  <a:pt x="165" y="240"/>
                </a:cubicBezTo>
                <a:cubicBezTo>
                  <a:pt x="165" y="240"/>
                  <a:pt x="165" y="240"/>
                  <a:pt x="165" y="240"/>
                </a:cubicBezTo>
                <a:cubicBezTo>
                  <a:pt x="165" y="240"/>
                  <a:pt x="165" y="240"/>
                  <a:pt x="165" y="240"/>
                </a:cubicBezTo>
                <a:close/>
                <a:moveTo>
                  <a:pt x="174" y="217"/>
                </a:moveTo>
                <a:cubicBezTo>
                  <a:pt x="175" y="216"/>
                  <a:pt x="175" y="215"/>
                  <a:pt x="176" y="214"/>
                </a:cubicBezTo>
                <a:cubicBezTo>
                  <a:pt x="176" y="216"/>
                  <a:pt x="176" y="218"/>
                  <a:pt x="177" y="220"/>
                </a:cubicBezTo>
                <a:cubicBezTo>
                  <a:pt x="176" y="218"/>
                  <a:pt x="175" y="221"/>
                  <a:pt x="175" y="220"/>
                </a:cubicBezTo>
                <a:cubicBezTo>
                  <a:pt x="175" y="222"/>
                  <a:pt x="175" y="222"/>
                  <a:pt x="175" y="222"/>
                </a:cubicBezTo>
                <a:cubicBezTo>
                  <a:pt x="173" y="225"/>
                  <a:pt x="171" y="223"/>
                  <a:pt x="174" y="217"/>
                </a:cubicBez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24" name="Title 1">
            <a:extLst>
              <a:ext uri="{FF2B5EF4-FFF2-40B4-BE49-F238E27FC236}">
                <a16:creationId xmlns:a16="http://schemas.microsoft.com/office/drawing/2014/main" id="{2F8C5117-EF77-4A6C-9498-FF02F31BA041}"/>
              </a:ext>
            </a:extLst>
          </p:cNvPr>
          <p:cNvSpPr txBox="1">
            <a:spLocks/>
          </p:cNvSpPr>
          <p:nvPr/>
        </p:nvSpPr>
        <p:spPr>
          <a:xfrm>
            <a:off x="-111096" y="-88865"/>
            <a:ext cx="9339360" cy="9599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ln>
                  <a:solidFill>
                    <a:schemeClr val="bg1"/>
                  </a:solidFill>
                </a:ln>
                <a:noFill/>
                <a:latin typeface="Hanson" pitchFamily="2" charset="0"/>
                <a:ea typeface="EB Garamond 12" panose="02020502060206020403" pitchFamily="18" charset="0"/>
              </a:rPr>
              <a:t>Design is a tool. </a:t>
            </a:r>
          </a:p>
        </p:txBody>
      </p:sp>
      <p:sp>
        <p:nvSpPr>
          <p:cNvPr id="26" name="Title 1">
            <a:extLst>
              <a:ext uri="{FF2B5EF4-FFF2-40B4-BE49-F238E27FC236}">
                <a16:creationId xmlns:a16="http://schemas.microsoft.com/office/drawing/2014/main" id="{3DC92A37-5AA2-44F9-AFBC-6696F475AD54}"/>
              </a:ext>
            </a:extLst>
          </p:cNvPr>
          <p:cNvSpPr txBox="1">
            <a:spLocks/>
          </p:cNvSpPr>
          <p:nvPr/>
        </p:nvSpPr>
        <p:spPr>
          <a:xfrm>
            <a:off x="15802124" y="4025305"/>
            <a:ext cx="9339360" cy="9599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ln>
                  <a:solidFill>
                    <a:schemeClr val="bg1"/>
                  </a:solidFill>
                </a:ln>
                <a:noFill/>
                <a:latin typeface="Hanson" pitchFamily="2" charset="0"/>
                <a:ea typeface="EB Garamond 12" panose="02020502060206020403" pitchFamily="18" charset="0"/>
              </a:rPr>
              <a:t>Design is a tool. </a:t>
            </a:r>
          </a:p>
        </p:txBody>
      </p:sp>
      <p:sp>
        <p:nvSpPr>
          <p:cNvPr id="27" name="Title 1">
            <a:extLst>
              <a:ext uri="{FF2B5EF4-FFF2-40B4-BE49-F238E27FC236}">
                <a16:creationId xmlns:a16="http://schemas.microsoft.com/office/drawing/2014/main" id="{91BC4BEB-22A7-432B-8ED2-3777433D6093}"/>
              </a:ext>
            </a:extLst>
          </p:cNvPr>
          <p:cNvSpPr txBox="1">
            <a:spLocks/>
          </p:cNvSpPr>
          <p:nvPr/>
        </p:nvSpPr>
        <p:spPr>
          <a:xfrm>
            <a:off x="15746508" y="1511663"/>
            <a:ext cx="9339360" cy="9599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ln>
                  <a:solidFill>
                    <a:schemeClr val="bg1"/>
                  </a:solidFill>
                </a:ln>
                <a:noFill/>
                <a:latin typeface="Hanson" pitchFamily="2" charset="0"/>
                <a:ea typeface="EB Garamond 12" panose="02020502060206020403" pitchFamily="18" charset="0"/>
              </a:rPr>
              <a:t>Design is a tool. </a:t>
            </a:r>
          </a:p>
        </p:txBody>
      </p:sp>
      <p:sp>
        <p:nvSpPr>
          <p:cNvPr id="28" name="Title 1">
            <a:extLst>
              <a:ext uri="{FF2B5EF4-FFF2-40B4-BE49-F238E27FC236}">
                <a16:creationId xmlns:a16="http://schemas.microsoft.com/office/drawing/2014/main" id="{7995097D-7709-490E-AB68-FF9B4C77DF57}"/>
              </a:ext>
            </a:extLst>
          </p:cNvPr>
          <p:cNvSpPr txBox="1">
            <a:spLocks/>
          </p:cNvSpPr>
          <p:nvPr/>
        </p:nvSpPr>
        <p:spPr>
          <a:xfrm>
            <a:off x="15746508" y="2196984"/>
            <a:ext cx="9339360" cy="9599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ln>
                  <a:solidFill>
                    <a:schemeClr val="bg1"/>
                  </a:solidFill>
                </a:ln>
                <a:noFill/>
                <a:latin typeface="Hanson" pitchFamily="2" charset="0"/>
                <a:ea typeface="EB Garamond 12" panose="02020502060206020403" pitchFamily="18" charset="0"/>
              </a:rPr>
              <a:t>Design is a tool. </a:t>
            </a:r>
          </a:p>
        </p:txBody>
      </p:sp>
      <p:sp>
        <p:nvSpPr>
          <p:cNvPr id="29" name="Title 1">
            <a:extLst>
              <a:ext uri="{FF2B5EF4-FFF2-40B4-BE49-F238E27FC236}">
                <a16:creationId xmlns:a16="http://schemas.microsoft.com/office/drawing/2014/main" id="{5B6EEA29-F60F-423B-BF0A-0D5C6741C427}"/>
              </a:ext>
            </a:extLst>
          </p:cNvPr>
          <p:cNvSpPr txBox="1">
            <a:spLocks/>
          </p:cNvSpPr>
          <p:nvPr/>
        </p:nvSpPr>
        <p:spPr>
          <a:xfrm>
            <a:off x="15746508" y="2719498"/>
            <a:ext cx="9339360" cy="9599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ln>
                  <a:solidFill>
                    <a:schemeClr val="bg1"/>
                  </a:solidFill>
                </a:ln>
                <a:noFill/>
                <a:latin typeface="Hanson" pitchFamily="2" charset="0"/>
                <a:ea typeface="EB Garamond 12" panose="02020502060206020403" pitchFamily="18" charset="0"/>
              </a:rPr>
              <a:t>Design is a tool. </a:t>
            </a:r>
          </a:p>
        </p:txBody>
      </p:sp>
      <p:sp>
        <p:nvSpPr>
          <p:cNvPr id="30" name="Title 1">
            <a:extLst>
              <a:ext uri="{FF2B5EF4-FFF2-40B4-BE49-F238E27FC236}">
                <a16:creationId xmlns:a16="http://schemas.microsoft.com/office/drawing/2014/main" id="{5311D867-1783-4741-BFF4-53DBB4A10552}"/>
              </a:ext>
            </a:extLst>
          </p:cNvPr>
          <p:cNvSpPr txBox="1">
            <a:spLocks/>
          </p:cNvSpPr>
          <p:nvPr/>
        </p:nvSpPr>
        <p:spPr>
          <a:xfrm>
            <a:off x="15746508" y="3339984"/>
            <a:ext cx="9339360" cy="95993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6000" dirty="0">
                <a:ln>
                  <a:solidFill>
                    <a:schemeClr val="bg1"/>
                  </a:solidFill>
                </a:ln>
                <a:noFill/>
                <a:latin typeface="Hanson" pitchFamily="2" charset="0"/>
                <a:ea typeface="EB Garamond 12" panose="02020502060206020403" pitchFamily="18" charset="0"/>
              </a:rPr>
              <a:t>Design is a tool. </a:t>
            </a:r>
          </a:p>
        </p:txBody>
      </p:sp>
      <p:sp>
        <p:nvSpPr>
          <p:cNvPr id="31" name="Title 1">
            <a:extLst>
              <a:ext uri="{FF2B5EF4-FFF2-40B4-BE49-F238E27FC236}">
                <a16:creationId xmlns:a16="http://schemas.microsoft.com/office/drawing/2014/main" id="{30AD64B2-4DF5-4786-8EDA-C5B14F0E638F}"/>
              </a:ext>
            </a:extLst>
          </p:cNvPr>
          <p:cNvSpPr txBox="1">
            <a:spLocks/>
          </p:cNvSpPr>
          <p:nvPr/>
        </p:nvSpPr>
        <p:spPr>
          <a:xfrm>
            <a:off x="-2994994" y="6925644"/>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a:solidFill>
                  <a:schemeClr val="bg1"/>
                </a:solidFill>
                <a:latin typeface="Puzzled" panose="00000500000000000000" pitchFamily="50" charset="0"/>
                <a:cs typeface="Rajdhani SemiBold" panose="02000000000000000000" pitchFamily="2" charset="0"/>
              </a:rPr>
              <a:t>Design.</a:t>
            </a:r>
          </a:p>
        </p:txBody>
      </p:sp>
    </p:spTree>
    <p:extLst>
      <p:ext uri="{BB962C8B-B14F-4D97-AF65-F5344CB8AC3E}">
        <p14:creationId xmlns:p14="http://schemas.microsoft.com/office/powerpoint/2010/main" val="2499343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5E5361AA-BAF8-43FD-8F75-C707930F0EAB}"/>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1393" b="1393"/>
          <a:stretch>
            <a:fillRect/>
          </a:stretch>
        </p:blipFill>
        <p:spPr/>
      </p:pic>
      <p:pic>
        <p:nvPicPr>
          <p:cNvPr id="6" name="图片占位符 5">
            <a:extLst>
              <a:ext uri="{FF2B5EF4-FFF2-40B4-BE49-F238E27FC236}">
                <a16:creationId xmlns:a16="http://schemas.microsoft.com/office/drawing/2014/main" id="{9822A6AB-0579-4392-B9FB-03A81829016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393" b="1393"/>
          <a:stretch>
            <a:fillRect/>
          </a:stretch>
        </p:blipFill>
        <p:spPr/>
      </p:pic>
      <p:pic>
        <p:nvPicPr>
          <p:cNvPr id="4" name="图片占位符 3">
            <a:extLst>
              <a:ext uri="{FF2B5EF4-FFF2-40B4-BE49-F238E27FC236}">
                <a16:creationId xmlns:a16="http://schemas.microsoft.com/office/drawing/2014/main" id="{3837C83E-1F1C-4075-935A-709744183F4C}"/>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20720" b="20720"/>
          <a:stretch>
            <a:fillRect/>
          </a:stretch>
        </p:blipFill>
        <p:spPr/>
      </p:pic>
      <p:pic>
        <p:nvPicPr>
          <p:cNvPr id="10" name="图片占位符 9">
            <a:extLst>
              <a:ext uri="{FF2B5EF4-FFF2-40B4-BE49-F238E27FC236}">
                <a16:creationId xmlns:a16="http://schemas.microsoft.com/office/drawing/2014/main" id="{A91E1138-06C2-49BC-9E38-0A0A693F9F4F}"/>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t="11599" b="11599"/>
          <a:stretch>
            <a:fillRect/>
          </a:stretch>
        </p:blipFill>
        <p:spPr/>
      </p:pic>
      <p:pic>
        <p:nvPicPr>
          <p:cNvPr id="16" name="图片占位符 15">
            <a:extLst>
              <a:ext uri="{FF2B5EF4-FFF2-40B4-BE49-F238E27FC236}">
                <a16:creationId xmlns:a16="http://schemas.microsoft.com/office/drawing/2014/main" id="{D97F643C-F0E4-432F-8163-E18940AFC597}"/>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t="20722" b="20722"/>
          <a:stretch>
            <a:fillRect/>
          </a:stretch>
        </p:blipFill>
        <p:spPr/>
      </p:pic>
      <p:sp>
        <p:nvSpPr>
          <p:cNvPr id="50" name="Rectangle 49">
            <a:extLst>
              <a:ext uri="{FF2B5EF4-FFF2-40B4-BE49-F238E27FC236}">
                <a16:creationId xmlns:a16="http://schemas.microsoft.com/office/drawing/2014/main" id="{3463FE3B-7A3C-4D18-B810-6B4417488CC7}"/>
              </a:ext>
            </a:extLst>
          </p:cNvPr>
          <p:cNvSpPr/>
          <p:nvPr/>
        </p:nvSpPr>
        <p:spPr>
          <a:xfrm>
            <a:off x="0" y="-1"/>
            <a:ext cx="24479250" cy="13679489"/>
          </a:xfrm>
          <a:prstGeom prst="rect">
            <a:avLst/>
          </a:prstGeom>
          <a:gradFill flip="none" rotWithShape="1">
            <a:gsLst>
              <a:gs pos="0">
                <a:srgbClr val="FD4CC1">
                  <a:alpha val="50000"/>
                </a:srgbClr>
              </a:gs>
              <a:gs pos="67000">
                <a:srgbClr val="FD4CC1">
                  <a:alpha val="50000"/>
                </a:srgbClr>
              </a:gs>
              <a:gs pos="35000">
                <a:srgbClr val="FA3518">
                  <a:alpha val="50000"/>
                </a:srgbClr>
              </a:gs>
              <a:gs pos="100000">
                <a:srgbClr val="0A37F4">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Title 1">
            <a:extLst>
              <a:ext uri="{FF2B5EF4-FFF2-40B4-BE49-F238E27FC236}">
                <a16:creationId xmlns:a16="http://schemas.microsoft.com/office/drawing/2014/main" id="{4F34C8F8-F1FA-46BB-8B27-5BF8B2C92B86}"/>
              </a:ext>
            </a:extLst>
          </p:cNvPr>
          <p:cNvSpPr txBox="1">
            <a:spLocks/>
          </p:cNvSpPr>
          <p:nvPr/>
        </p:nvSpPr>
        <p:spPr>
          <a:xfrm>
            <a:off x="2298981" y="2610516"/>
            <a:ext cx="19137086" cy="479674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800" dirty="0">
                <a:solidFill>
                  <a:schemeClr val="bg1"/>
                </a:solidFill>
                <a:latin typeface="Oswald" panose="02000503000000000000" pitchFamily="2" charset="0"/>
                <a:cs typeface="Rajdhani SemiBold" panose="02000000000000000000" pitchFamily="2" charset="0"/>
              </a:rPr>
              <a:t>URBANYX</a:t>
            </a:r>
          </a:p>
        </p:txBody>
      </p:sp>
      <p:sp>
        <p:nvSpPr>
          <p:cNvPr id="52" name="Rectangle 51">
            <a:extLst>
              <a:ext uri="{FF2B5EF4-FFF2-40B4-BE49-F238E27FC236}">
                <a16:creationId xmlns:a16="http://schemas.microsoft.com/office/drawing/2014/main" id="{8B5473C5-7487-4C75-B0D4-11DC72070EED}"/>
              </a:ext>
            </a:extLst>
          </p:cNvPr>
          <p:cNvSpPr/>
          <p:nvPr/>
        </p:nvSpPr>
        <p:spPr>
          <a:xfrm>
            <a:off x="3726702" y="5073381"/>
            <a:ext cx="16239793" cy="1310517"/>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Title 1">
            <a:extLst>
              <a:ext uri="{FF2B5EF4-FFF2-40B4-BE49-F238E27FC236}">
                <a16:creationId xmlns:a16="http://schemas.microsoft.com/office/drawing/2014/main" id="{369C4589-8934-4F29-B108-49E70F6A0283}"/>
              </a:ext>
            </a:extLst>
          </p:cNvPr>
          <p:cNvSpPr txBox="1">
            <a:spLocks/>
          </p:cNvSpPr>
          <p:nvPr/>
        </p:nvSpPr>
        <p:spPr>
          <a:xfrm>
            <a:off x="7029050" y="3048507"/>
            <a:ext cx="10219479" cy="627452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900" dirty="0">
                <a:latin typeface="Puzzled" panose="00000500000000000000" pitchFamily="50" charset="0"/>
                <a:cs typeface="Rajdhani SemiBold" panose="02000000000000000000" pitchFamily="2" charset="0"/>
              </a:rPr>
              <a:t>Sharing</a:t>
            </a:r>
          </a:p>
        </p:txBody>
      </p:sp>
      <p:sp>
        <p:nvSpPr>
          <p:cNvPr id="55" name="Freeform: Shape 54">
            <a:extLst>
              <a:ext uri="{FF2B5EF4-FFF2-40B4-BE49-F238E27FC236}">
                <a16:creationId xmlns:a16="http://schemas.microsoft.com/office/drawing/2014/main" id="{35D8EBC6-994C-4D2E-95FA-E2BA2C2598E2}"/>
              </a:ext>
            </a:extLst>
          </p:cNvPr>
          <p:cNvSpPr/>
          <p:nvPr/>
        </p:nvSpPr>
        <p:spPr>
          <a:xfrm>
            <a:off x="-32471" y="-1"/>
            <a:ext cx="24565842" cy="13819767"/>
          </a:xfrm>
          <a:custGeom>
            <a:avLst/>
            <a:gdLst>
              <a:gd name="connsiteX0" fmla="*/ 637310 w 24479253"/>
              <a:gd name="connsiteY0" fmla="*/ 584521 h 13742556"/>
              <a:gd name="connsiteX1" fmla="*/ 637310 w 24479253"/>
              <a:gd name="connsiteY1" fmla="*/ 13158037 h 13742556"/>
              <a:gd name="connsiteX2" fmla="*/ 23718981 w 24479253"/>
              <a:gd name="connsiteY2" fmla="*/ 13158037 h 13742556"/>
              <a:gd name="connsiteX3" fmla="*/ 23718981 w 24479253"/>
              <a:gd name="connsiteY3" fmla="*/ 584521 h 13742556"/>
              <a:gd name="connsiteX4" fmla="*/ 0 w 24479253"/>
              <a:gd name="connsiteY4" fmla="*/ 0 h 13742556"/>
              <a:gd name="connsiteX5" fmla="*/ 24479253 w 24479253"/>
              <a:gd name="connsiteY5" fmla="*/ 0 h 13742556"/>
              <a:gd name="connsiteX6" fmla="*/ 24479253 w 24479253"/>
              <a:gd name="connsiteY6" fmla="*/ 13742556 h 13742556"/>
              <a:gd name="connsiteX7" fmla="*/ 0 w 24479253"/>
              <a:gd name="connsiteY7" fmla="*/ 13742556 h 1374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3" h="13742556">
                <a:moveTo>
                  <a:pt x="637310" y="584521"/>
                </a:moveTo>
                <a:lnTo>
                  <a:pt x="637310" y="13158037"/>
                </a:lnTo>
                <a:lnTo>
                  <a:pt x="23718981" y="13158037"/>
                </a:lnTo>
                <a:lnTo>
                  <a:pt x="23718981" y="584521"/>
                </a:lnTo>
                <a:close/>
                <a:moveTo>
                  <a:pt x="0" y="0"/>
                </a:moveTo>
                <a:lnTo>
                  <a:pt x="24479253" y="0"/>
                </a:lnTo>
                <a:lnTo>
                  <a:pt x="24479253" y="13742556"/>
                </a:lnTo>
                <a:lnTo>
                  <a:pt x="0" y="1374255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Subtitle 2">
            <a:extLst>
              <a:ext uri="{FF2B5EF4-FFF2-40B4-BE49-F238E27FC236}">
                <a16:creationId xmlns:a16="http://schemas.microsoft.com/office/drawing/2014/main" id="{9CCB7CB6-E567-4F94-8865-B8748D6E8306}"/>
              </a:ext>
            </a:extLst>
          </p:cNvPr>
          <p:cNvSpPr txBox="1">
            <a:spLocks/>
          </p:cNvSpPr>
          <p:nvPr/>
        </p:nvSpPr>
        <p:spPr>
          <a:xfrm>
            <a:off x="1331936" y="7627213"/>
            <a:ext cx="14919012" cy="53378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en-US" sz="7200" dirty="0">
                <a:solidFill>
                  <a:srgbClr val="C3ED12"/>
                </a:solidFill>
                <a:latin typeface="Hanson" pitchFamily="2" charset="0"/>
                <a:ea typeface="EB Garamond 12" panose="02020502060206020403" pitchFamily="18" charset="0"/>
              </a:rPr>
              <a:t>Unsure how to share the importance of your work, the heart of your mission, </a:t>
            </a:r>
            <a:endParaRPr lang="en-US" sz="1400" dirty="0">
              <a:solidFill>
                <a:srgbClr val="C3ED12"/>
              </a:solidFill>
              <a:latin typeface="Hanson" pitchFamily="2" charset="0"/>
              <a:ea typeface="EB Garamond 12" panose="02020502060206020403" pitchFamily="18" charset="0"/>
              <a:cs typeface="Lato Light" panose="020F0502020204030203" pitchFamily="34" charset="0"/>
            </a:endParaRPr>
          </a:p>
        </p:txBody>
      </p:sp>
    </p:spTree>
    <p:extLst>
      <p:ext uri="{BB962C8B-B14F-4D97-AF65-F5344CB8AC3E}">
        <p14:creationId xmlns:p14="http://schemas.microsoft.com/office/powerpoint/2010/main" val="2894961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082A2ED-276D-44CD-A96C-6B65316BB27F}"/>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4" name="图片占位符 3">
            <a:extLst>
              <a:ext uri="{FF2B5EF4-FFF2-40B4-BE49-F238E27FC236}">
                <a16:creationId xmlns:a16="http://schemas.microsoft.com/office/drawing/2014/main" id="{7C30227B-6529-4BDA-BE93-FA21CE6168B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7483" r="17483"/>
          <a:stretch>
            <a:fillRect/>
          </a:stretch>
        </p:blipFill>
        <p:spPr/>
      </p:pic>
      <p:pic>
        <p:nvPicPr>
          <p:cNvPr id="11" name="图片占位符 10">
            <a:extLst>
              <a:ext uri="{FF2B5EF4-FFF2-40B4-BE49-F238E27FC236}">
                <a16:creationId xmlns:a16="http://schemas.microsoft.com/office/drawing/2014/main" id="{02E95403-4AD5-4048-8F79-7D59A5CFB431}"/>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0895" r="10895"/>
          <a:stretch>
            <a:fillRect/>
          </a:stretch>
        </p:blipFill>
        <p:spPr/>
      </p:pic>
      <p:pic>
        <p:nvPicPr>
          <p:cNvPr id="8" name="图片占位符 7">
            <a:extLst>
              <a:ext uri="{FF2B5EF4-FFF2-40B4-BE49-F238E27FC236}">
                <a16:creationId xmlns:a16="http://schemas.microsoft.com/office/drawing/2014/main" id="{0753312A-A771-4C67-90C8-E48CDFFB3850}"/>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6950" b="6950"/>
          <a:stretch>
            <a:fillRect/>
          </a:stretch>
        </p:blipFill>
        <p:spPr/>
      </p:pic>
      <p:pic>
        <p:nvPicPr>
          <p:cNvPr id="13" name="图片占位符 12">
            <a:extLst>
              <a:ext uri="{FF2B5EF4-FFF2-40B4-BE49-F238E27FC236}">
                <a16:creationId xmlns:a16="http://schemas.microsoft.com/office/drawing/2014/main" id="{CF55586D-5263-40F3-AE95-58F78D2A9D1A}"/>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0641" r="10641"/>
          <a:stretch>
            <a:fillRect/>
          </a:stretch>
        </p:blipFill>
        <p:spPr/>
      </p:pic>
      <p:sp>
        <p:nvSpPr>
          <p:cNvPr id="25" name="Rectangle 24">
            <a:extLst>
              <a:ext uri="{FF2B5EF4-FFF2-40B4-BE49-F238E27FC236}">
                <a16:creationId xmlns:a16="http://schemas.microsoft.com/office/drawing/2014/main" id="{E293C31A-CB9D-442F-A851-4230807D4580}"/>
              </a:ext>
            </a:extLst>
          </p:cNvPr>
          <p:cNvSpPr/>
          <p:nvPr/>
        </p:nvSpPr>
        <p:spPr>
          <a:xfrm>
            <a:off x="1567543" y="718457"/>
            <a:ext cx="5766768" cy="12311743"/>
          </a:xfrm>
          <a:prstGeom prst="rect">
            <a:avLst/>
          </a:prstGeom>
          <a:noFill/>
          <a:ln w="76200">
            <a:solidFill>
              <a:srgbClr val="C3ED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2B02AD70-BC2F-4583-A657-94205C419BCD}"/>
              </a:ext>
            </a:extLst>
          </p:cNvPr>
          <p:cNvSpPr/>
          <p:nvPr/>
        </p:nvSpPr>
        <p:spPr>
          <a:xfrm>
            <a:off x="6946774" y="1136072"/>
            <a:ext cx="6737848" cy="11526982"/>
          </a:xfrm>
          <a:prstGeom prst="rect">
            <a:avLst/>
          </a:prstGeom>
          <a:gradFill flip="none" rotWithShape="1">
            <a:gsLst>
              <a:gs pos="0">
                <a:srgbClr val="FD4CC1">
                  <a:alpha val="50000"/>
                </a:srgbClr>
              </a:gs>
              <a:gs pos="67000">
                <a:srgbClr val="FD4CC1">
                  <a:alpha val="50000"/>
                </a:srgbClr>
              </a:gs>
              <a:gs pos="35000">
                <a:srgbClr val="FA3518">
                  <a:alpha val="50000"/>
                </a:srgbClr>
              </a:gs>
              <a:gs pos="100000">
                <a:srgbClr val="0A37F4">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Title 1">
            <a:extLst>
              <a:ext uri="{FF2B5EF4-FFF2-40B4-BE49-F238E27FC236}">
                <a16:creationId xmlns:a16="http://schemas.microsoft.com/office/drawing/2014/main" id="{3BC819AC-58C6-4476-8A6C-E24ABEE799C4}"/>
              </a:ext>
            </a:extLst>
          </p:cNvPr>
          <p:cNvSpPr txBox="1">
            <a:spLocks/>
          </p:cNvSpPr>
          <p:nvPr/>
        </p:nvSpPr>
        <p:spPr>
          <a:xfrm>
            <a:off x="4877305" y="891572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18" name="Title 1">
            <a:extLst>
              <a:ext uri="{FF2B5EF4-FFF2-40B4-BE49-F238E27FC236}">
                <a16:creationId xmlns:a16="http://schemas.microsoft.com/office/drawing/2014/main" id="{5C6F4491-38BA-4EBD-97A5-28D16BB2F328}"/>
              </a:ext>
            </a:extLst>
          </p:cNvPr>
          <p:cNvSpPr txBox="1">
            <a:spLocks/>
          </p:cNvSpPr>
          <p:nvPr/>
        </p:nvSpPr>
        <p:spPr>
          <a:xfrm>
            <a:off x="4881222" y="956420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FDA132"/>
                </a:solidFill>
                <a:latin typeface="Hanson" pitchFamily="2" charset="0"/>
              </a:rPr>
              <a:t>URBANYX</a:t>
            </a:r>
          </a:p>
        </p:txBody>
      </p:sp>
      <p:sp>
        <p:nvSpPr>
          <p:cNvPr id="19" name="Title 1">
            <a:extLst>
              <a:ext uri="{FF2B5EF4-FFF2-40B4-BE49-F238E27FC236}">
                <a16:creationId xmlns:a16="http://schemas.microsoft.com/office/drawing/2014/main" id="{9121FFCD-E601-4EC4-81F2-D13D1D859155}"/>
              </a:ext>
            </a:extLst>
          </p:cNvPr>
          <p:cNvSpPr txBox="1">
            <a:spLocks/>
          </p:cNvSpPr>
          <p:nvPr/>
        </p:nvSpPr>
        <p:spPr>
          <a:xfrm>
            <a:off x="4928791" y="10190443"/>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1" name="Title 1">
            <a:extLst>
              <a:ext uri="{FF2B5EF4-FFF2-40B4-BE49-F238E27FC236}">
                <a16:creationId xmlns:a16="http://schemas.microsoft.com/office/drawing/2014/main" id="{35A06E2D-DF24-4392-A9AE-F7E62365D9FD}"/>
              </a:ext>
            </a:extLst>
          </p:cNvPr>
          <p:cNvSpPr txBox="1">
            <a:spLocks/>
          </p:cNvSpPr>
          <p:nvPr/>
        </p:nvSpPr>
        <p:spPr>
          <a:xfrm>
            <a:off x="9079242" y="9863048"/>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278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7" name="Title 1">
            <a:extLst>
              <a:ext uri="{FF2B5EF4-FFF2-40B4-BE49-F238E27FC236}">
                <a16:creationId xmlns:a16="http://schemas.microsoft.com/office/drawing/2014/main" id="{85074275-E613-45BE-A6EC-3C0130E0EDA8}"/>
              </a:ext>
            </a:extLst>
          </p:cNvPr>
          <p:cNvSpPr txBox="1">
            <a:spLocks/>
          </p:cNvSpPr>
          <p:nvPr/>
        </p:nvSpPr>
        <p:spPr>
          <a:xfrm rot="16200000">
            <a:off x="-9153161" y="559031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8" name="Subtitle 2">
            <a:extLst>
              <a:ext uri="{FF2B5EF4-FFF2-40B4-BE49-F238E27FC236}">
                <a16:creationId xmlns:a16="http://schemas.microsoft.com/office/drawing/2014/main" id="{A1D1B445-6C31-45DE-8B01-CA4DEB8CB886}"/>
              </a:ext>
            </a:extLst>
          </p:cNvPr>
          <p:cNvSpPr txBox="1">
            <a:spLocks/>
          </p:cNvSpPr>
          <p:nvPr/>
        </p:nvSpPr>
        <p:spPr>
          <a:xfrm>
            <a:off x="15211998" y="1284947"/>
            <a:ext cx="6737848" cy="431339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200" dirty="0">
                <a:solidFill>
                  <a:schemeClr val="bg1"/>
                </a:solidFill>
                <a:latin typeface="Oswald" panose="02000503000000000000" pitchFamily="2" charset="0"/>
                <a:cs typeface="Rajdhani SemiBold" panose="02000000000000000000" pitchFamily="2" charset="0"/>
              </a:rPr>
              <a:t>Bringing visibility to the need for care, respect, and love.</a:t>
            </a:r>
          </a:p>
        </p:txBody>
      </p:sp>
      <p:sp>
        <p:nvSpPr>
          <p:cNvPr id="29" name="Subtitle 2">
            <a:extLst>
              <a:ext uri="{FF2B5EF4-FFF2-40B4-BE49-F238E27FC236}">
                <a16:creationId xmlns:a16="http://schemas.microsoft.com/office/drawing/2014/main" id="{3F6E4A9E-3D33-4000-A87E-12C00D3D5ED8}"/>
              </a:ext>
            </a:extLst>
          </p:cNvPr>
          <p:cNvSpPr txBox="1">
            <a:spLocks/>
          </p:cNvSpPr>
          <p:nvPr/>
        </p:nvSpPr>
        <p:spPr>
          <a:xfrm>
            <a:off x="15356194" y="5382293"/>
            <a:ext cx="7072582" cy="37642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2000" dirty="0">
                <a:solidFill>
                  <a:schemeClr val="bg1"/>
                </a:solidFill>
                <a:latin typeface="Roboto" pitchFamily="2" charset="0"/>
                <a:ea typeface="Roboto" pitchFamily="2" charset="0"/>
              </a:rPr>
              <a:t>Without adequate exposure, CURA struggled with lost opportunity - unable to raise enough money for volunteer scholarships, equipment, or professional talent needed to meet the urgent physical and emotional needs of the community it serves.</a:t>
            </a:r>
            <a:endParaRPr lang="en-US" sz="500" dirty="0">
              <a:solidFill>
                <a:schemeClr val="bg1"/>
              </a:solidFill>
              <a:latin typeface="Roboto" pitchFamily="2" charset="0"/>
              <a:ea typeface="Roboto" pitchFamily="2" charset="0"/>
              <a:cs typeface="Lato Light" panose="020F0502020204030203" pitchFamily="34" charset="0"/>
            </a:endParaRPr>
          </a:p>
        </p:txBody>
      </p:sp>
    </p:spTree>
    <p:extLst>
      <p:ext uri="{BB962C8B-B14F-4D97-AF65-F5344CB8AC3E}">
        <p14:creationId xmlns:p14="http://schemas.microsoft.com/office/powerpoint/2010/main" val="2975751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658306-1BC8-4285-AB61-74077FE262EE}"/>
              </a:ext>
            </a:extLst>
          </p:cNvPr>
          <p:cNvSpPr/>
          <p:nvPr/>
        </p:nvSpPr>
        <p:spPr>
          <a:xfrm>
            <a:off x="2026720" y="3644050"/>
            <a:ext cx="5237019" cy="7169423"/>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BB27596B-DACE-4D50-9EEA-EC98FF997B5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3679" r="3679"/>
          <a:stretch>
            <a:fillRect/>
          </a:stretch>
        </p:blipFill>
        <p:spPr/>
      </p:pic>
      <p:sp>
        <p:nvSpPr>
          <p:cNvPr id="16" name="Freeform: Shape 15">
            <a:extLst>
              <a:ext uri="{FF2B5EF4-FFF2-40B4-BE49-F238E27FC236}">
                <a16:creationId xmlns:a16="http://schemas.microsoft.com/office/drawing/2014/main" id="{F69D5EA9-4D85-4852-A31E-002FB106BCC7}"/>
              </a:ext>
            </a:extLst>
          </p:cNvPr>
          <p:cNvSpPr/>
          <p:nvPr/>
        </p:nvSpPr>
        <p:spPr>
          <a:xfrm>
            <a:off x="-32471" y="-1"/>
            <a:ext cx="24565842" cy="13819767"/>
          </a:xfrm>
          <a:custGeom>
            <a:avLst/>
            <a:gdLst>
              <a:gd name="connsiteX0" fmla="*/ 637310 w 24479253"/>
              <a:gd name="connsiteY0" fmla="*/ 584521 h 13742556"/>
              <a:gd name="connsiteX1" fmla="*/ 637310 w 24479253"/>
              <a:gd name="connsiteY1" fmla="*/ 13158037 h 13742556"/>
              <a:gd name="connsiteX2" fmla="*/ 23718981 w 24479253"/>
              <a:gd name="connsiteY2" fmla="*/ 13158037 h 13742556"/>
              <a:gd name="connsiteX3" fmla="*/ 23718981 w 24479253"/>
              <a:gd name="connsiteY3" fmla="*/ 584521 h 13742556"/>
              <a:gd name="connsiteX4" fmla="*/ 0 w 24479253"/>
              <a:gd name="connsiteY4" fmla="*/ 0 h 13742556"/>
              <a:gd name="connsiteX5" fmla="*/ 24479253 w 24479253"/>
              <a:gd name="connsiteY5" fmla="*/ 0 h 13742556"/>
              <a:gd name="connsiteX6" fmla="*/ 24479253 w 24479253"/>
              <a:gd name="connsiteY6" fmla="*/ 13742556 h 13742556"/>
              <a:gd name="connsiteX7" fmla="*/ 0 w 24479253"/>
              <a:gd name="connsiteY7" fmla="*/ 13742556 h 1374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3" h="13742556">
                <a:moveTo>
                  <a:pt x="637310" y="584521"/>
                </a:moveTo>
                <a:lnTo>
                  <a:pt x="637310" y="13158037"/>
                </a:lnTo>
                <a:lnTo>
                  <a:pt x="23718981" y="13158037"/>
                </a:lnTo>
                <a:lnTo>
                  <a:pt x="23718981" y="584521"/>
                </a:lnTo>
                <a:close/>
                <a:moveTo>
                  <a:pt x="0" y="0"/>
                </a:moveTo>
                <a:lnTo>
                  <a:pt x="24479253" y="0"/>
                </a:lnTo>
                <a:lnTo>
                  <a:pt x="24479253" y="13742556"/>
                </a:lnTo>
                <a:lnTo>
                  <a:pt x="0" y="1374255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Title 1">
            <a:extLst>
              <a:ext uri="{FF2B5EF4-FFF2-40B4-BE49-F238E27FC236}">
                <a16:creationId xmlns:a16="http://schemas.microsoft.com/office/drawing/2014/main" id="{801BE7CC-0DA1-4216-830A-949D085E9B50}"/>
              </a:ext>
            </a:extLst>
          </p:cNvPr>
          <p:cNvSpPr txBox="1">
            <a:spLocks/>
          </p:cNvSpPr>
          <p:nvPr/>
        </p:nvSpPr>
        <p:spPr>
          <a:xfrm>
            <a:off x="11652572" y="12195512"/>
            <a:ext cx="14260118" cy="2498866"/>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200" dirty="0" err="1">
                <a:ln>
                  <a:solidFill>
                    <a:schemeClr val="bg1"/>
                  </a:solidFill>
                </a:ln>
                <a:noFill/>
                <a:latin typeface="Oswald" panose="02000503000000000000" pitchFamily="2" charset="0"/>
                <a:cs typeface="Rajdhani SemiBold" panose="02000000000000000000" pitchFamily="2" charset="0"/>
              </a:rPr>
              <a:t>attreacting</a:t>
            </a:r>
            <a:endParaRPr lang="en-US" sz="23200" dirty="0">
              <a:ln>
                <a:solidFill>
                  <a:schemeClr val="bg1"/>
                </a:solidFill>
              </a:ln>
              <a:noFill/>
              <a:latin typeface="Oswald" panose="02000503000000000000" pitchFamily="2" charset="0"/>
              <a:cs typeface="Rajdhani SemiBold" panose="02000000000000000000" pitchFamily="2" charset="0"/>
            </a:endParaRPr>
          </a:p>
        </p:txBody>
      </p:sp>
      <p:sp>
        <p:nvSpPr>
          <p:cNvPr id="11" name="Title 1">
            <a:extLst>
              <a:ext uri="{FF2B5EF4-FFF2-40B4-BE49-F238E27FC236}">
                <a16:creationId xmlns:a16="http://schemas.microsoft.com/office/drawing/2014/main" id="{4980DACE-E0F0-4133-B16D-6A123E138D67}"/>
              </a:ext>
            </a:extLst>
          </p:cNvPr>
          <p:cNvSpPr txBox="1">
            <a:spLocks/>
          </p:cNvSpPr>
          <p:nvPr/>
        </p:nvSpPr>
        <p:spPr>
          <a:xfrm>
            <a:off x="3611553" y="990694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FA3518"/>
                </a:solidFill>
                <a:latin typeface="Hanson" pitchFamily="2" charset="0"/>
              </a:rPr>
              <a:t>Attracting</a:t>
            </a:r>
          </a:p>
        </p:txBody>
      </p:sp>
      <p:sp>
        <p:nvSpPr>
          <p:cNvPr id="12" name="Title 1">
            <a:extLst>
              <a:ext uri="{FF2B5EF4-FFF2-40B4-BE49-F238E27FC236}">
                <a16:creationId xmlns:a16="http://schemas.microsoft.com/office/drawing/2014/main" id="{FB77B89D-45F3-4CA3-AC63-DC0D5CDC4850}"/>
              </a:ext>
            </a:extLst>
          </p:cNvPr>
          <p:cNvSpPr txBox="1">
            <a:spLocks/>
          </p:cNvSpPr>
          <p:nvPr/>
        </p:nvSpPr>
        <p:spPr>
          <a:xfrm>
            <a:off x="-1564492" y="9652641"/>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Design.</a:t>
            </a:r>
          </a:p>
        </p:txBody>
      </p:sp>
      <p:sp>
        <p:nvSpPr>
          <p:cNvPr id="13" name="Subtitle 2">
            <a:extLst>
              <a:ext uri="{FF2B5EF4-FFF2-40B4-BE49-F238E27FC236}">
                <a16:creationId xmlns:a16="http://schemas.microsoft.com/office/drawing/2014/main" id="{A359B7CD-967D-4774-A939-142F070FBD22}"/>
              </a:ext>
            </a:extLst>
          </p:cNvPr>
          <p:cNvSpPr txBox="1">
            <a:spLocks/>
          </p:cNvSpPr>
          <p:nvPr/>
        </p:nvSpPr>
        <p:spPr>
          <a:xfrm>
            <a:off x="8229725" y="3772547"/>
            <a:ext cx="6954857" cy="613439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5400" dirty="0">
                <a:latin typeface="Oswald" panose="02000503000000000000" pitchFamily="2" charset="0"/>
                <a:ea typeface="EB Garamond 12" panose="02020502060206020403" pitchFamily="18" charset="0"/>
                <a:cs typeface="Rajdhani SemiBold" panose="02000000000000000000" pitchFamily="2" charset="0"/>
              </a:rPr>
              <a:t>Together we created a cohesive and congruent world. I gained a lot more respect for branding and the power of that consistency to create an instant world for people. </a:t>
            </a:r>
          </a:p>
        </p:txBody>
      </p:sp>
      <p:sp>
        <p:nvSpPr>
          <p:cNvPr id="14" name="Subtitle 2">
            <a:extLst>
              <a:ext uri="{FF2B5EF4-FFF2-40B4-BE49-F238E27FC236}">
                <a16:creationId xmlns:a16="http://schemas.microsoft.com/office/drawing/2014/main" id="{01215101-7509-4DD0-9CC3-E1787A582EBD}"/>
              </a:ext>
            </a:extLst>
          </p:cNvPr>
          <p:cNvSpPr txBox="1">
            <a:spLocks/>
          </p:cNvSpPr>
          <p:nvPr/>
        </p:nvSpPr>
        <p:spPr>
          <a:xfrm>
            <a:off x="16208859" y="3505938"/>
            <a:ext cx="6605095" cy="303088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latin typeface="Roboto" pitchFamily="2" charset="0"/>
                <a:ea typeface="Roboto" pitchFamily="2" charset="0"/>
              </a:rPr>
              <a:t>The Culture Conference had big gaps to bridge in order to get high level leaders to attend the inaugural event. Jenny Sauer-Klein knew investing in branding was key to creating legitimacy and credibility in the marketplace.</a:t>
            </a:r>
            <a:endParaRPr lang="en-US" sz="200" dirty="0">
              <a:latin typeface="Roboto" pitchFamily="2" charset="0"/>
              <a:ea typeface="Roboto" pitchFamily="2" charset="0"/>
              <a:cs typeface="Lato Light" panose="020F0502020204030203" pitchFamily="34" charset="0"/>
            </a:endParaRPr>
          </a:p>
        </p:txBody>
      </p:sp>
      <p:sp>
        <p:nvSpPr>
          <p:cNvPr id="15" name="Subtitle 2">
            <a:extLst>
              <a:ext uri="{FF2B5EF4-FFF2-40B4-BE49-F238E27FC236}">
                <a16:creationId xmlns:a16="http://schemas.microsoft.com/office/drawing/2014/main" id="{0EB9B391-2007-4EE3-B485-BAE15812E625}"/>
              </a:ext>
            </a:extLst>
          </p:cNvPr>
          <p:cNvSpPr txBox="1">
            <a:spLocks/>
          </p:cNvSpPr>
          <p:nvPr/>
        </p:nvSpPr>
        <p:spPr>
          <a:xfrm>
            <a:off x="16208858" y="6039073"/>
            <a:ext cx="6605095" cy="37219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latin typeface="Roboto" pitchFamily="2" charset="0"/>
                <a:ea typeface="Roboto" pitchFamily="2" charset="0"/>
              </a:rPr>
              <a:t>Together we created a brand and a library of materials - digital and tangible - that successfully engaged the audience and brought Jenny’s vision to life. These resources became the visual foundation that will continue to carry The Culture Conference well into the future.</a:t>
            </a:r>
            <a:endParaRPr lang="en-US" sz="400" dirty="0">
              <a:latin typeface="Roboto" pitchFamily="2" charset="0"/>
              <a:ea typeface="Roboto" pitchFamily="2" charset="0"/>
              <a:cs typeface="Lato Light" panose="020F0502020204030203" pitchFamily="34" charset="0"/>
            </a:endParaRPr>
          </a:p>
        </p:txBody>
      </p:sp>
      <p:sp>
        <p:nvSpPr>
          <p:cNvPr id="17" name="Title 1">
            <a:extLst>
              <a:ext uri="{FF2B5EF4-FFF2-40B4-BE49-F238E27FC236}">
                <a16:creationId xmlns:a16="http://schemas.microsoft.com/office/drawing/2014/main" id="{6B37616F-BC39-47C2-ADF9-AA5B5D178344}"/>
              </a:ext>
            </a:extLst>
          </p:cNvPr>
          <p:cNvSpPr txBox="1">
            <a:spLocks/>
          </p:cNvSpPr>
          <p:nvPr/>
        </p:nvSpPr>
        <p:spPr>
          <a:xfrm>
            <a:off x="-1564492" y="-141574"/>
            <a:ext cx="14260118" cy="2498866"/>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200" dirty="0" err="1">
                <a:ln>
                  <a:solidFill>
                    <a:schemeClr val="bg1"/>
                  </a:solidFill>
                </a:ln>
                <a:noFill/>
                <a:latin typeface="Oswald" panose="02000503000000000000" pitchFamily="2" charset="0"/>
                <a:cs typeface="Rajdhani SemiBold" panose="02000000000000000000" pitchFamily="2" charset="0"/>
              </a:rPr>
              <a:t>attreacting</a:t>
            </a:r>
            <a:endParaRPr lang="en-US" sz="23200" dirty="0">
              <a:ln>
                <a:solidFill>
                  <a:schemeClr val="bg1"/>
                </a:solidFill>
              </a:ln>
              <a:noFill/>
              <a:latin typeface="Oswald" panose="02000503000000000000" pitchFamily="2" charset="0"/>
              <a:cs typeface="Rajdhani SemiBold" panose="02000000000000000000" pitchFamily="2" charset="0"/>
            </a:endParaRPr>
          </a:p>
        </p:txBody>
      </p:sp>
      <p:sp>
        <p:nvSpPr>
          <p:cNvPr id="22" name="Freeform 9">
            <a:extLst>
              <a:ext uri="{FF2B5EF4-FFF2-40B4-BE49-F238E27FC236}">
                <a16:creationId xmlns:a16="http://schemas.microsoft.com/office/drawing/2014/main" id="{82052A9D-4248-4EDC-8ACC-AAE044BD890C}"/>
              </a:ext>
            </a:extLst>
          </p:cNvPr>
          <p:cNvSpPr>
            <a:spLocks noEditPoints="1"/>
          </p:cNvSpPr>
          <p:nvPr/>
        </p:nvSpPr>
        <p:spPr bwMode="auto">
          <a:xfrm>
            <a:off x="18782631" y="0"/>
            <a:ext cx="5156822" cy="2746942"/>
          </a:xfrm>
          <a:custGeom>
            <a:avLst/>
            <a:gdLst>
              <a:gd name="T0" fmla="*/ 419 w 457"/>
              <a:gd name="T1" fmla="*/ 38 h 242"/>
              <a:gd name="T2" fmla="*/ 413 w 457"/>
              <a:gd name="T3" fmla="*/ 50 h 242"/>
              <a:gd name="T4" fmla="*/ 391 w 457"/>
              <a:gd name="T5" fmla="*/ 71 h 242"/>
              <a:gd name="T6" fmla="*/ 378 w 457"/>
              <a:gd name="T7" fmla="*/ 77 h 242"/>
              <a:gd name="T8" fmla="*/ 375 w 457"/>
              <a:gd name="T9" fmla="*/ 75 h 242"/>
              <a:gd name="T10" fmla="*/ 370 w 457"/>
              <a:gd name="T11" fmla="*/ 79 h 242"/>
              <a:gd name="T12" fmla="*/ 376 w 457"/>
              <a:gd name="T13" fmla="*/ 72 h 242"/>
              <a:gd name="T14" fmla="*/ 332 w 457"/>
              <a:gd name="T15" fmla="*/ 44 h 242"/>
              <a:gd name="T16" fmla="*/ 267 w 457"/>
              <a:gd name="T17" fmla="*/ 79 h 242"/>
              <a:gd name="T18" fmla="*/ 231 w 457"/>
              <a:gd name="T19" fmla="*/ 103 h 242"/>
              <a:gd name="T20" fmla="*/ 242 w 457"/>
              <a:gd name="T21" fmla="*/ 85 h 242"/>
              <a:gd name="T22" fmla="*/ 259 w 457"/>
              <a:gd name="T23" fmla="*/ 49 h 242"/>
              <a:gd name="T24" fmla="*/ 262 w 457"/>
              <a:gd name="T25" fmla="*/ 20 h 242"/>
              <a:gd name="T26" fmla="*/ 242 w 457"/>
              <a:gd name="T27" fmla="*/ 21 h 242"/>
              <a:gd name="T28" fmla="*/ 217 w 457"/>
              <a:gd name="T29" fmla="*/ 25 h 242"/>
              <a:gd name="T30" fmla="*/ 183 w 457"/>
              <a:gd name="T31" fmla="*/ 42 h 242"/>
              <a:gd name="T32" fmla="*/ 120 w 457"/>
              <a:gd name="T33" fmla="*/ 90 h 242"/>
              <a:gd name="T34" fmla="*/ 92 w 457"/>
              <a:gd name="T35" fmla="*/ 125 h 242"/>
              <a:gd name="T36" fmla="*/ 44 w 457"/>
              <a:gd name="T37" fmla="*/ 176 h 242"/>
              <a:gd name="T38" fmla="*/ 13 w 457"/>
              <a:gd name="T39" fmla="*/ 216 h 242"/>
              <a:gd name="T40" fmla="*/ 4 w 457"/>
              <a:gd name="T41" fmla="*/ 224 h 242"/>
              <a:gd name="T42" fmla="*/ 1 w 457"/>
              <a:gd name="T43" fmla="*/ 232 h 242"/>
              <a:gd name="T44" fmla="*/ 11 w 457"/>
              <a:gd name="T45" fmla="*/ 240 h 242"/>
              <a:gd name="T46" fmla="*/ 29 w 457"/>
              <a:gd name="T47" fmla="*/ 238 h 242"/>
              <a:gd name="T48" fmla="*/ 64 w 457"/>
              <a:gd name="T49" fmla="*/ 226 h 242"/>
              <a:gd name="T50" fmla="*/ 28 w 457"/>
              <a:gd name="T51" fmla="*/ 232 h 242"/>
              <a:gd name="T52" fmla="*/ 15 w 457"/>
              <a:gd name="T53" fmla="*/ 225 h 242"/>
              <a:gd name="T54" fmla="*/ 59 w 457"/>
              <a:gd name="T55" fmla="*/ 170 h 242"/>
              <a:gd name="T56" fmla="*/ 76 w 457"/>
              <a:gd name="T57" fmla="*/ 153 h 242"/>
              <a:gd name="T58" fmla="*/ 123 w 457"/>
              <a:gd name="T59" fmla="*/ 105 h 242"/>
              <a:gd name="T60" fmla="*/ 177 w 457"/>
              <a:gd name="T61" fmla="*/ 69 h 242"/>
              <a:gd name="T62" fmla="*/ 224 w 457"/>
              <a:gd name="T63" fmla="*/ 40 h 242"/>
              <a:gd name="T64" fmla="*/ 243 w 457"/>
              <a:gd name="T65" fmla="*/ 37 h 242"/>
              <a:gd name="T66" fmla="*/ 248 w 457"/>
              <a:gd name="T67" fmla="*/ 38 h 242"/>
              <a:gd name="T68" fmla="*/ 188 w 457"/>
              <a:gd name="T69" fmla="*/ 119 h 242"/>
              <a:gd name="T70" fmla="*/ 181 w 457"/>
              <a:gd name="T71" fmla="*/ 163 h 242"/>
              <a:gd name="T72" fmla="*/ 209 w 457"/>
              <a:gd name="T73" fmla="*/ 145 h 242"/>
              <a:gd name="T74" fmla="*/ 262 w 457"/>
              <a:gd name="T75" fmla="*/ 114 h 242"/>
              <a:gd name="T76" fmla="*/ 342 w 457"/>
              <a:gd name="T77" fmla="*/ 64 h 242"/>
              <a:gd name="T78" fmla="*/ 350 w 457"/>
              <a:gd name="T79" fmla="*/ 82 h 242"/>
              <a:gd name="T80" fmla="*/ 326 w 457"/>
              <a:gd name="T81" fmla="*/ 163 h 242"/>
              <a:gd name="T82" fmla="*/ 340 w 457"/>
              <a:gd name="T83" fmla="*/ 150 h 242"/>
              <a:gd name="T84" fmla="*/ 379 w 457"/>
              <a:gd name="T85" fmla="*/ 111 h 242"/>
              <a:gd name="T86" fmla="*/ 411 w 457"/>
              <a:gd name="T87" fmla="*/ 76 h 242"/>
              <a:gd name="T88" fmla="*/ 430 w 457"/>
              <a:gd name="T89" fmla="*/ 57 h 242"/>
              <a:gd name="T90" fmla="*/ 438 w 457"/>
              <a:gd name="T91" fmla="*/ 51 h 242"/>
              <a:gd name="T92" fmla="*/ 440 w 457"/>
              <a:gd name="T93" fmla="*/ 50 h 242"/>
              <a:gd name="T94" fmla="*/ 440 w 457"/>
              <a:gd name="T95" fmla="*/ 53 h 242"/>
              <a:gd name="T96" fmla="*/ 438 w 457"/>
              <a:gd name="T97" fmla="*/ 63 h 242"/>
              <a:gd name="T98" fmla="*/ 420 w 457"/>
              <a:gd name="T99" fmla="*/ 115 h 242"/>
              <a:gd name="T100" fmla="*/ 414 w 457"/>
              <a:gd name="T101" fmla="*/ 147 h 242"/>
              <a:gd name="T102" fmla="*/ 433 w 457"/>
              <a:gd name="T103" fmla="*/ 126 h 242"/>
              <a:gd name="T104" fmla="*/ 452 w 457"/>
              <a:gd name="T105" fmla="*/ 93 h 242"/>
              <a:gd name="T106" fmla="*/ 457 w 457"/>
              <a:gd name="T107" fmla="*/ 58 h 242"/>
              <a:gd name="T108" fmla="*/ 457 w 457"/>
              <a:gd name="T109" fmla="*/ 5 h 242"/>
              <a:gd name="T110" fmla="*/ 206 w 457"/>
              <a:gd name="T111" fmla="*/ 122 h 242"/>
              <a:gd name="T112" fmla="*/ 179 w 457"/>
              <a:gd name="T113" fmla="*/ 158 h 242"/>
              <a:gd name="T114" fmla="*/ 223 w 457"/>
              <a:gd name="T115" fmla="*/ 11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7" h="242">
                <a:moveTo>
                  <a:pt x="444" y="16"/>
                </a:moveTo>
                <a:cubicBezTo>
                  <a:pt x="437" y="25"/>
                  <a:pt x="432" y="33"/>
                  <a:pt x="430" y="38"/>
                </a:cubicBezTo>
                <a:cubicBezTo>
                  <a:pt x="430" y="36"/>
                  <a:pt x="429" y="35"/>
                  <a:pt x="429" y="34"/>
                </a:cubicBezTo>
                <a:cubicBezTo>
                  <a:pt x="428" y="33"/>
                  <a:pt x="427" y="32"/>
                  <a:pt x="429" y="28"/>
                </a:cubicBezTo>
                <a:cubicBezTo>
                  <a:pt x="429" y="28"/>
                  <a:pt x="426" y="31"/>
                  <a:pt x="423" y="34"/>
                </a:cubicBezTo>
                <a:cubicBezTo>
                  <a:pt x="420" y="37"/>
                  <a:pt x="419" y="38"/>
                  <a:pt x="419" y="38"/>
                </a:cubicBezTo>
                <a:cubicBezTo>
                  <a:pt x="419" y="38"/>
                  <a:pt x="419" y="38"/>
                  <a:pt x="419" y="39"/>
                </a:cubicBezTo>
                <a:cubicBezTo>
                  <a:pt x="419" y="39"/>
                  <a:pt x="419" y="38"/>
                  <a:pt x="419" y="38"/>
                </a:cubicBezTo>
                <a:cubicBezTo>
                  <a:pt x="418" y="37"/>
                  <a:pt x="418" y="35"/>
                  <a:pt x="418" y="34"/>
                </a:cubicBezTo>
                <a:cubicBezTo>
                  <a:pt x="418" y="35"/>
                  <a:pt x="418" y="36"/>
                  <a:pt x="417" y="37"/>
                </a:cubicBezTo>
                <a:cubicBezTo>
                  <a:pt x="416" y="40"/>
                  <a:pt x="414" y="41"/>
                  <a:pt x="417" y="44"/>
                </a:cubicBezTo>
                <a:cubicBezTo>
                  <a:pt x="417" y="43"/>
                  <a:pt x="417" y="42"/>
                  <a:pt x="418" y="41"/>
                </a:cubicBezTo>
                <a:cubicBezTo>
                  <a:pt x="419" y="42"/>
                  <a:pt x="420" y="46"/>
                  <a:pt x="416" y="49"/>
                </a:cubicBezTo>
                <a:cubicBezTo>
                  <a:pt x="413" y="51"/>
                  <a:pt x="416" y="46"/>
                  <a:pt x="414" y="46"/>
                </a:cubicBezTo>
                <a:cubicBezTo>
                  <a:pt x="414" y="50"/>
                  <a:pt x="411" y="47"/>
                  <a:pt x="410" y="51"/>
                </a:cubicBezTo>
                <a:cubicBezTo>
                  <a:pt x="413" y="50"/>
                  <a:pt x="413" y="50"/>
                  <a:pt x="413" y="50"/>
                </a:cubicBezTo>
                <a:cubicBezTo>
                  <a:pt x="414" y="54"/>
                  <a:pt x="409" y="54"/>
                  <a:pt x="408" y="58"/>
                </a:cubicBezTo>
                <a:cubicBezTo>
                  <a:pt x="410" y="54"/>
                  <a:pt x="408" y="54"/>
                  <a:pt x="406" y="53"/>
                </a:cubicBezTo>
                <a:cubicBezTo>
                  <a:pt x="406" y="53"/>
                  <a:pt x="406" y="53"/>
                  <a:pt x="406" y="53"/>
                </a:cubicBezTo>
                <a:cubicBezTo>
                  <a:pt x="404" y="55"/>
                  <a:pt x="403" y="59"/>
                  <a:pt x="401" y="59"/>
                </a:cubicBezTo>
                <a:cubicBezTo>
                  <a:pt x="400" y="55"/>
                  <a:pt x="400" y="55"/>
                  <a:pt x="400" y="55"/>
                </a:cubicBezTo>
                <a:cubicBezTo>
                  <a:pt x="399" y="59"/>
                  <a:pt x="399" y="59"/>
                  <a:pt x="399" y="59"/>
                </a:cubicBezTo>
                <a:cubicBezTo>
                  <a:pt x="398" y="60"/>
                  <a:pt x="396" y="59"/>
                  <a:pt x="397" y="57"/>
                </a:cubicBezTo>
                <a:cubicBezTo>
                  <a:pt x="387" y="63"/>
                  <a:pt x="404" y="63"/>
                  <a:pt x="391" y="71"/>
                </a:cubicBezTo>
                <a:cubicBezTo>
                  <a:pt x="390" y="70"/>
                  <a:pt x="390" y="68"/>
                  <a:pt x="393" y="66"/>
                </a:cubicBezTo>
                <a:cubicBezTo>
                  <a:pt x="392" y="63"/>
                  <a:pt x="390" y="63"/>
                  <a:pt x="387" y="65"/>
                </a:cubicBezTo>
                <a:cubicBezTo>
                  <a:pt x="387" y="65"/>
                  <a:pt x="387" y="65"/>
                  <a:pt x="387" y="65"/>
                </a:cubicBezTo>
                <a:cubicBezTo>
                  <a:pt x="385" y="66"/>
                  <a:pt x="384" y="68"/>
                  <a:pt x="382" y="69"/>
                </a:cubicBezTo>
                <a:cubicBezTo>
                  <a:pt x="380" y="71"/>
                  <a:pt x="380" y="71"/>
                  <a:pt x="380" y="71"/>
                </a:cubicBezTo>
                <a:cubicBezTo>
                  <a:pt x="380" y="72"/>
                  <a:pt x="380" y="72"/>
                  <a:pt x="379" y="72"/>
                </a:cubicBezTo>
                <a:cubicBezTo>
                  <a:pt x="379" y="73"/>
                  <a:pt x="379" y="74"/>
                  <a:pt x="378" y="75"/>
                </a:cubicBezTo>
                <a:cubicBezTo>
                  <a:pt x="378" y="75"/>
                  <a:pt x="378" y="76"/>
                  <a:pt x="378" y="77"/>
                </a:cubicBezTo>
                <a:cubicBezTo>
                  <a:pt x="377" y="76"/>
                  <a:pt x="378" y="75"/>
                  <a:pt x="377" y="73"/>
                </a:cubicBezTo>
                <a:cubicBezTo>
                  <a:pt x="377" y="73"/>
                  <a:pt x="377" y="73"/>
                  <a:pt x="377" y="74"/>
                </a:cubicBezTo>
                <a:cubicBezTo>
                  <a:pt x="376" y="75"/>
                  <a:pt x="376" y="76"/>
                  <a:pt x="376" y="74"/>
                </a:cubicBezTo>
                <a:cubicBezTo>
                  <a:pt x="376" y="74"/>
                  <a:pt x="376" y="77"/>
                  <a:pt x="376" y="77"/>
                </a:cubicBezTo>
                <a:cubicBezTo>
                  <a:pt x="374" y="81"/>
                  <a:pt x="370" y="87"/>
                  <a:pt x="374" y="78"/>
                </a:cubicBezTo>
                <a:cubicBezTo>
                  <a:pt x="375" y="75"/>
                  <a:pt x="375" y="75"/>
                  <a:pt x="375" y="75"/>
                </a:cubicBezTo>
                <a:cubicBezTo>
                  <a:pt x="373" y="79"/>
                  <a:pt x="374" y="78"/>
                  <a:pt x="375" y="76"/>
                </a:cubicBezTo>
                <a:cubicBezTo>
                  <a:pt x="376" y="74"/>
                  <a:pt x="377" y="72"/>
                  <a:pt x="375" y="75"/>
                </a:cubicBezTo>
                <a:cubicBezTo>
                  <a:pt x="372" y="80"/>
                  <a:pt x="373" y="79"/>
                  <a:pt x="369" y="86"/>
                </a:cubicBezTo>
                <a:cubicBezTo>
                  <a:pt x="369" y="86"/>
                  <a:pt x="369" y="87"/>
                  <a:pt x="369" y="88"/>
                </a:cubicBezTo>
                <a:cubicBezTo>
                  <a:pt x="368" y="88"/>
                  <a:pt x="368" y="88"/>
                  <a:pt x="368" y="88"/>
                </a:cubicBezTo>
                <a:cubicBezTo>
                  <a:pt x="373" y="78"/>
                  <a:pt x="373" y="78"/>
                  <a:pt x="373" y="78"/>
                </a:cubicBezTo>
                <a:cubicBezTo>
                  <a:pt x="373" y="78"/>
                  <a:pt x="373" y="79"/>
                  <a:pt x="373" y="79"/>
                </a:cubicBezTo>
                <a:cubicBezTo>
                  <a:pt x="373" y="79"/>
                  <a:pt x="372" y="79"/>
                  <a:pt x="372" y="79"/>
                </a:cubicBezTo>
                <a:cubicBezTo>
                  <a:pt x="372" y="80"/>
                  <a:pt x="372" y="80"/>
                  <a:pt x="372" y="80"/>
                </a:cubicBezTo>
                <a:cubicBezTo>
                  <a:pt x="372" y="79"/>
                  <a:pt x="373" y="77"/>
                  <a:pt x="370" y="79"/>
                </a:cubicBezTo>
                <a:cubicBezTo>
                  <a:pt x="371" y="78"/>
                  <a:pt x="372" y="77"/>
                  <a:pt x="373" y="77"/>
                </a:cubicBezTo>
                <a:cubicBezTo>
                  <a:pt x="373" y="76"/>
                  <a:pt x="374" y="76"/>
                  <a:pt x="375" y="75"/>
                </a:cubicBezTo>
                <a:cubicBezTo>
                  <a:pt x="374" y="75"/>
                  <a:pt x="374" y="75"/>
                  <a:pt x="374" y="74"/>
                </a:cubicBezTo>
                <a:cubicBezTo>
                  <a:pt x="374" y="74"/>
                  <a:pt x="374" y="74"/>
                  <a:pt x="373" y="75"/>
                </a:cubicBezTo>
                <a:cubicBezTo>
                  <a:pt x="373" y="75"/>
                  <a:pt x="374" y="74"/>
                  <a:pt x="375" y="73"/>
                </a:cubicBezTo>
                <a:cubicBezTo>
                  <a:pt x="376" y="72"/>
                  <a:pt x="377" y="72"/>
                  <a:pt x="377" y="72"/>
                </a:cubicBezTo>
                <a:cubicBezTo>
                  <a:pt x="377" y="72"/>
                  <a:pt x="376" y="72"/>
                  <a:pt x="376" y="72"/>
                </a:cubicBezTo>
                <a:cubicBezTo>
                  <a:pt x="376" y="72"/>
                  <a:pt x="376" y="72"/>
                  <a:pt x="376" y="72"/>
                </a:cubicBezTo>
                <a:cubicBezTo>
                  <a:pt x="375" y="71"/>
                  <a:pt x="375" y="70"/>
                  <a:pt x="375" y="70"/>
                </a:cubicBezTo>
                <a:cubicBezTo>
                  <a:pt x="373" y="66"/>
                  <a:pt x="371" y="63"/>
                  <a:pt x="371" y="63"/>
                </a:cubicBezTo>
                <a:cubicBezTo>
                  <a:pt x="371" y="64"/>
                  <a:pt x="371" y="63"/>
                  <a:pt x="372" y="63"/>
                </a:cubicBezTo>
                <a:cubicBezTo>
                  <a:pt x="369" y="61"/>
                  <a:pt x="367" y="57"/>
                  <a:pt x="365" y="54"/>
                </a:cubicBezTo>
                <a:cubicBezTo>
                  <a:pt x="362" y="50"/>
                  <a:pt x="358" y="47"/>
                  <a:pt x="352" y="47"/>
                </a:cubicBezTo>
                <a:cubicBezTo>
                  <a:pt x="353" y="47"/>
                  <a:pt x="353" y="47"/>
                  <a:pt x="353" y="47"/>
                </a:cubicBezTo>
                <a:cubicBezTo>
                  <a:pt x="350" y="47"/>
                  <a:pt x="346" y="46"/>
                  <a:pt x="342" y="45"/>
                </a:cubicBezTo>
                <a:cubicBezTo>
                  <a:pt x="338" y="44"/>
                  <a:pt x="334" y="44"/>
                  <a:pt x="332" y="44"/>
                </a:cubicBezTo>
                <a:cubicBezTo>
                  <a:pt x="328" y="45"/>
                  <a:pt x="328" y="46"/>
                  <a:pt x="329" y="47"/>
                </a:cubicBezTo>
                <a:cubicBezTo>
                  <a:pt x="329" y="48"/>
                  <a:pt x="330" y="49"/>
                  <a:pt x="330" y="50"/>
                </a:cubicBezTo>
                <a:cubicBezTo>
                  <a:pt x="326" y="51"/>
                  <a:pt x="323" y="52"/>
                  <a:pt x="321" y="53"/>
                </a:cubicBezTo>
                <a:cubicBezTo>
                  <a:pt x="319" y="54"/>
                  <a:pt x="318" y="55"/>
                  <a:pt x="317" y="56"/>
                </a:cubicBezTo>
                <a:cubicBezTo>
                  <a:pt x="316" y="57"/>
                  <a:pt x="314" y="59"/>
                  <a:pt x="310" y="65"/>
                </a:cubicBezTo>
                <a:cubicBezTo>
                  <a:pt x="301" y="65"/>
                  <a:pt x="314" y="54"/>
                  <a:pt x="304" y="56"/>
                </a:cubicBezTo>
                <a:cubicBezTo>
                  <a:pt x="304" y="59"/>
                  <a:pt x="299" y="64"/>
                  <a:pt x="293" y="69"/>
                </a:cubicBezTo>
                <a:cubicBezTo>
                  <a:pt x="286" y="72"/>
                  <a:pt x="275" y="78"/>
                  <a:pt x="267" y="79"/>
                </a:cubicBezTo>
                <a:cubicBezTo>
                  <a:pt x="270" y="81"/>
                  <a:pt x="270" y="81"/>
                  <a:pt x="270" y="81"/>
                </a:cubicBezTo>
                <a:cubicBezTo>
                  <a:pt x="262" y="88"/>
                  <a:pt x="262" y="88"/>
                  <a:pt x="262" y="88"/>
                </a:cubicBezTo>
                <a:cubicBezTo>
                  <a:pt x="264" y="81"/>
                  <a:pt x="264" y="81"/>
                  <a:pt x="264" y="81"/>
                </a:cubicBezTo>
                <a:cubicBezTo>
                  <a:pt x="264" y="83"/>
                  <a:pt x="261" y="87"/>
                  <a:pt x="258" y="90"/>
                </a:cubicBezTo>
                <a:cubicBezTo>
                  <a:pt x="251" y="98"/>
                  <a:pt x="250" y="88"/>
                  <a:pt x="246" y="96"/>
                </a:cubicBezTo>
                <a:cubicBezTo>
                  <a:pt x="245" y="96"/>
                  <a:pt x="245" y="96"/>
                  <a:pt x="244" y="96"/>
                </a:cubicBezTo>
                <a:cubicBezTo>
                  <a:pt x="243" y="99"/>
                  <a:pt x="237" y="102"/>
                  <a:pt x="231" y="107"/>
                </a:cubicBezTo>
                <a:cubicBezTo>
                  <a:pt x="231" y="103"/>
                  <a:pt x="231" y="103"/>
                  <a:pt x="231" y="103"/>
                </a:cubicBezTo>
                <a:cubicBezTo>
                  <a:pt x="231" y="103"/>
                  <a:pt x="231" y="103"/>
                  <a:pt x="231" y="103"/>
                </a:cubicBezTo>
                <a:cubicBezTo>
                  <a:pt x="232" y="102"/>
                  <a:pt x="232" y="102"/>
                  <a:pt x="232" y="102"/>
                </a:cubicBezTo>
                <a:cubicBezTo>
                  <a:pt x="233" y="102"/>
                  <a:pt x="233" y="101"/>
                  <a:pt x="233" y="101"/>
                </a:cubicBezTo>
                <a:cubicBezTo>
                  <a:pt x="233" y="101"/>
                  <a:pt x="233" y="101"/>
                  <a:pt x="233" y="102"/>
                </a:cubicBezTo>
                <a:cubicBezTo>
                  <a:pt x="236" y="100"/>
                  <a:pt x="236" y="100"/>
                  <a:pt x="236" y="100"/>
                </a:cubicBezTo>
                <a:cubicBezTo>
                  <a:pt x="235" y="100"/>
                  <a:pt x="234" y="100"/>
                  <a:pt x="233" y="101"/>
                </a:cubicBezTo>
                <a:cubicBezTo>
                  <a:pt x="234" y="96"/>
                  <a:pt x="238" y="90"/>
                  <a:pt x="242" y="81"/>
                </a:cubicBezTo>
                <a:cubicBezTo>
                  <a:pt x="242" y="85"/>
                  <a:pt x="242" y="85"/>
                  <a:pt x="242" y="85"/>
                </a:cubicBezTo>
                <a:cubicBezTo>
                  <a:pt x="249" y="79"/>
                  <a:pt x="241" y="77"/>
                  <a:pt x="245" y="71"/>
                </a:cubicBezTo>
                <a:cubicBezTo>
                  <a:pt x="246" y="73"/>
                  <a:pt x="248" y="71"/>
                  <a:pt x="250" y="68"/>
                </a:cubicBezTo>
                <a:cubicBezTo>
                  <a:pt x="251" y="66"/>
                  <a:pt x="253" y="63"/>
                  <a:pt x="254" y="66"/>
                </a:cubicBezTo>
                <a:cubicBezTo>
                  <a:pt x="254" y="61"/>
                  <a:pt x="256" y="56"/>
                  <a:pt x="253" y="52"/>
                </a:cubicBezTo>
                <a:cubicBezTo>
                  <a:pt x="255" y="50"/>
                  <a:pt x="256" y="53"/>
                  <a:pt x="256" y="55"/>
                </a:cubicBezTo>
                <a:cubicBezTo>
                  <a:pt x="256" y="57"/>
                  <a:pt x="257" y="59"/>
                  <a:pt x="259" y="56"/>
                </a:cubicBezTo>
                <a:cubicBezTo>
                  <a:pt x="259" y="56"/>
                  <a:pt x="259" y="55"/>
                  <a:pt x="259" y="53"/>
                </a:cubicBezTo>
                <a:cubicBezTo>
                  <a:pt x="259" y="51"/>
                  <a:pt x="259" y="49"/>
                  <a:pt x="259" y="49"/>
                </a:cubicBezTo>
                <a:cubicBezTo>
                  <a:pt x="261" y="49"/>
                  <a:pt x="261" y="49"/>
                  <a:pt x="261" y="49"/>
                </a:cubicBezTo>
                <a:cubicBezTo>
                  <a:pt x="260" y="48"/>
                  <a:pt x="261" y="42"/>
                  <a:pt x="259" y="42"/>
                </a:cubicBezTo>
                <a:cubicBezTo>
                  <a:pt x="262" y="42"/>
                  <a:pt x="264" y="39"/>
                  <a:pt x="266" y="39"/>
                </a:cubicBezTo>
                <a:cubicBezTo>
                  <a:pt x="266" y="38"/>
                  <a:pt x="266" y="36"/>
                  <a:pt x="266" y="35"/>
                </a:cubicBezTo>
                <a:cubicBezTo>
                  <a:pt x="265" y="33"/>
                  <a:pt x="265" y="31"/>
                  <a:pt x="265" y="29"/>
                </a:cubicBezTo>
                <a:cubicBezTo>
                  <a:pt x="264" y="28"/>
                  <a:pt x="264" y="26"/>
                  <a:pt x="263" y="25"/>
                </a:cubicBezTo>
                <a:cubicBezTo>
                  <a:pt x="263" y="23"/>
                  <a:pt x="262" y="22"/>
                  <a:pt x="261" y="21"/>
                </a:cubicBezTo>
                <a:cubicBezTo>
                  <a:pt x="262" y="20"/>
                  <a:pt x="262" y="20"/>
                  <a:pt x="262" y="20"/>
                </a:cubicBezTo>
                <a:cubicBezTo>
                  <a:pt x="261" y="20"/>
                  <a:pt x="261" y="20"/>
                  <a:pt x="261" y="20"/>
                </a:cubicBezTo>
                <a:cubicBezTo>
                  <a:pt x="261" y="20"/>
                  <a:pt x="261" y="20"/>
                  <a:pt x="261" y="19"/>
                </a:cubicBezTo>
                <a:cubicBezTo>
                  <a:pt x="260" y="19"/>
                  <a:pt x="260" y="20"/>
                  <a:pt x="259" y="20"/>
                </a:cubicBezTo>
                <a:cubicBezTo>
                  <a:pt x="258" y="20"/>
                  <a:pt x="257" y="19"/>
                  <a:pt x="257" y="19"/>
                </a:cubicBezTo>
                <a:cubicBezTo>
                  <a:pt x="256" y="19"/>
                  <a:pt x="256" y="19"/>
                  <a:pt x="256" y="19"/>
                </a:cubicBezTo>
                <a:cubicBezTo>
                  <a:pt x="254" y="19"/>
                  <a:pt x="252" y="19"/>
                  <a:pt x="250" y="18"/>
                </a:cubicBezTo>
                <a:cubicBezTo>
                  <a:pt x="248" y="18"/>
                  <a:pt x="246" y="18"/>
                  <a:pt x="245" y="18"/>
                </a:cubicBezTo>
                <a:cubicBezTo>
                  <a:pt x="243" y="19"/>
                  <a:pt x="243" y="19"/>
                  <a:pt x="242" y="21"/>
                </a:cubicBezTo>
                <a:cubicBezTo>
                  <a:pt x="242" y="21"/>
                  <a:pt x="241" y="20"/>
                  <a:pt x="241" y="19"/>
                </a:cubicBezTo>
                <a:cubicBezTo>
                  <a:pt x="240" y="19"/>
                  <a:pt x="239" y="18"/>
                  <a:pt x="239" y="18"/>
                </a:cubicBezTo>
                <a:cubicBezTo>
                  <a:pt x="238" y="18"/>
                  <a:pt x="238" y="19"/>
                  <a:pt x="237" y="19"/>
                </a:cubicBezTo>
                <a:cubicBezTo>
                  <a:pt x="235" y="20"/>
                  <a:pt x="235" y="21"/>
                  <a:pt x="234" y="22"/>
                </a:cubicBezTo>
                <a:cubicBezTo>
                  <a:pt x="233" y="23"/>
                  <a:pt x="233" y="25"/>
                  <a:pt x="232" y="26"/>
                </a:cubicBezTo>
                <a:cubicBezTo>
                  <a:pt x="230" y="26"/>
                  <a:pt x="227" y="28"/>
                  <a:pt x="225" y="28"/>
                </a:cubicBezTo>
                <a:cubicBezTo>
                  <a:pt x="231" y="23"/>
                  <a:pt x="220" y="26"/>
                  <a:pt x="218" y="25"/>
                </a:cubicBezTo>
                <a:cubicBezTo>
                  <a:pt x="218" y="25"/>
                  <a:pt x="217" y="25"/>
                  <a:pt x="217" y="25"/>
                </a:cubicBezTo>
                <a:cubicBezTo>
                  <a:pt x="214" y="26"/>
                  <a:pt x="206" y="31"/>
                  <a:pt x="205" y="34"/>
                </a:cubicBezTo>
                <a:cubicBezTo>
                  <a:pt x="207" y="30"/>
                  <a:pt x="204" y="29"/>
                  <a:pt x="210" y="26"/>
                </a:cubicBezTo>
                <a:cubicBezTo>
                  <a:pt x="210" y="26"/>
                  <a:pt x="210" y="26"/>
                  <a:pt x="210" y="26"/>
                </a:cubicBezTo>
                <a:cubicBezTo>
                  <a:pt x="208" y="25"/>
                  <a:pt x="206" y="26"/>
                  <a:pt x="205" y="27"/>
                </a:cubicBezTo>
                <a:cubicBezTo>
                  <a:pt x="202" y="29"/>
                  <a:pt x="199" y="33"/>
                  <a:pt x="194" y="35"/>
                </a:cubicBezTo>
                <a:cubicBezTo>
                  <a:pt x="193" y="33"/>
                  <a:pt x="193" y="33"/>
                  <a:pt x="193" y="33"/>
                </a:cubicBezTo>
                <a:cubicBezTo>
                  <a:pt x="184" y="40"/>
                  <a:pt x="186" y="43"/>
                  <a:pt x="184" y="49"/>
                </a:cubicBezTo>
                <a:cubicBezTo>
                  <a:pt x="182" y="47"/>
                  <a:pt x="182" y="46"/>
                  <a:pt x="183" y="42"/>
                </a:cubicBezTo>
                <a:cubicBezTo>
                  <a:pt x="180" y="44"/>
                  <a:pt x="176" y="46"/>
                  <a:pt x="172" y="49"/>
                </a:cubicBezTo>
                <a:cubicBezTo>
                  <a:pt x="168" y="51"/>
                  <a:pt x="164" y="55"/>
                  <a:pt x="161" y="57"/>
                </a:cubicBezTo>
                <a:cubicBezTo>
                  <a:pt x="157" y="56"/>
                  <a:pt x="158" y="55"/>
                  <a:pt x="160" y="52"/>
                </a:cubicBezTo>
                <a:cubicBezTo>
                  <a:pt x="154" y="59"/>
                  <a:pt x="144" y="63"/>
                  <a:pt x="142" y="70"/>
                </a:cubicBezTo>
                <a:cubicBezTo>
                  <a:pt x="143" y="67"/>
                  <a:pt x="139" y="71"/>
                  <a:pt x="136" y="72"/>
                </a:cubicBezTo>
                <a:cubicBezTo>
                  <a:pt x="136" y="73"/>
                  <a:pt x="137" y="74"/>
                  <a:pt x="136" y="74"/>
                </a:cubicBezTo>
                <a:cubicBezTo>
                  <a:pt x="135" y="77"/>
                  <a:pt x="132" y="80"/>
                  <a:pt x="129" y="83"/>
                </a:cubicBezTo>
                <a:cubicBezTo>
                  <a:pt x="126" y="86"/>
                  <a:pt x="123" y="89"/>
                  <a:pt x="120" y="90"/>
                </a:cubicBezTo>
                <a:cubicBezTo>
                  <a:pt x="120" y="87"/>
                  <a:pt x="120" y="87"/>
                  <a:pt x="120" y="87"/>
                </a:cubicBezTo>
                <a:cubicBezTo>
                  <a:pt x="115" y="91"/>
                  <a:pt x="112" y="96"/>
                  <a:pt x="109" y="101"/>
                </a:cubicBezTo>
                <a:cubicBezTo>
                  <a:pt x="106" y="105"/>
                  <a:pt x="103" y="109"/>
                  <a:pt x="96" y="113"/>
                </a:cubicBezTo>
                <a:cubicBezTo>
                  <a:pt x="94" y="114"/>
                  <a:pt x="96" y="109"/>
                  <a:pt x="92" y="112"/>
                </a:cubicBezTo>
                <a:cubicBezTo>
                  <a:pt x="91" y="116"/>
                  <a:pt x="94" y="118"/>
                  <a:pt x="88" y="122"/>
                </a:cubicBezTo>
                <a:cubicBezTo>
                  <a:pt x="86" y="119"/>
                  <a:pt x="86" y="119"/>
                  <a:pt x="86" y="119"/>
                </a:cubicBezTo>
                <a:cubicBezTo>
                  <a:pt x="85" y="125"/>
                  <a:pt x="85" y="125"/>
                  <a:pt x="85" y="125"/>
                </a:cubicBezTo>
                <a:cubicBezTo>
                  <a:pt x="89" y="125"/>
                  <a:pt x="94" y="119"/>
                  <a:pt x="92" y="125"/>
                </a:cubicBezTo>
                <a:cubicBezTo>
                  <a:pt x="85" y="127"/>
                  <a:pt x="90" y="131"/>
                  <a:pt x="82" y="134"/>
                </a:cubicBezTo>
                <a:cubicBezTo>
                  <a:pt x="83" y="132"/>
                  <a:pt x="83" y="129"/>
                  <a:pt x="83" y="127"/>
                </a:cubicBezTo>
                <a:cubicBezTo>
                  <a:pt x="80" y="129"/>
                  <a:pt x="77" y="131"/>
                  <a:pt x="75" y="134"/>
                </a:cubicBezTo>
                <a:cubicBezTo>
                  <a:pt x="73" y="136"/>
                  <a:pt x="71" y="138"/>
                  <a:pt x="69" y="141"/>
                </a:cubicBezTo>
                <a:cubicBezTo>
                  <a:pt x="68" y="143"/>
                  <a:pt x="66" y="145"/>
                  <a:pt x="64" y="147"/>
                </a:cubicBezTo>
                <a:cubicBezTo>
                  <a:pt x="62" y="150"/>
                  <a:pt x="59" y="152"/>
                  <a:pt x="56" y="155"/>
                </a:cubicBezTo>
                <a:cubicBezTo>
                  <a:pt x="56" y="155"/>
                  <a:pt x="55" y="155"/>
                  <a:pt x="55" y="156"/>
                </a:cubicBezTo>
                <a:cubicBezTo>
                  <a:pt x="52" y="163"/>
                  <a:pt x="46" y="171"/>
                  <a:pt x="44" y="176"/>
                </a:cubicBezTo>
                <a:cubicBezTo>
                  <a:pt x="42" y="174"/>
                  <a:pt x="40" y="172"/>
                  <a:pt x="41" y="168"/>
                </a:cubicBezTo>
                <a:cubicBezTo>
                  <a:pt x="36" y="173"/>
                  <a:pt x="39" y="180"/>
                  <a:pt x="33" y="181"/>
                </a:cubicBezTo>
                <a:cubicBezTo>
                  <a:pt x="33" y="184"/>
                  <a:pt x="31" y="188"/>
                  <a:pt x="29" y="192"/>
                </a:cubicBezTo>
                <a:cubicBezTo>
                  <a:pt x="27" y="196"/>
                  <a:pt x="25" y="201"/>
                  <a:pt x="27" y="203"/>
                </a:cubicBezTo>
                <a:cubicBezTo>
                  <a:pt x="26" y="202"/>
                  <a:pt x="23" y="209"/>
                  <a:pt x="25" y="201"/>
                </a:cubicBezTo>
                <a:cubicBezTo>
                  <a:pt x="21" y="210"/>
                  <a:pt x="13" y="208"/>
                  <a:pt x="11" y="212"/>
                </a:cubicBezTo>
                <a:cubicBezTo>
                  <a:pt x="10" y="214"/>
                  <a:pt x="13" y="213"/>
                  <a:pt x="13" y="214"/>
                </a:cubicBezTo>
                <a:cubicBezTo>
                  <a:pt x="13" y="215"/>
                  <a:pt x="13" y="215"/>
                  <a:pt x="13" y="216"/>
                </a:cubicBezTo>
                <a:cubicBezTo>
                  <a:pt x="12" y="217"/>
                  <a:pt x="11" y="217"/>
                  <a:pt x="11" y="217"/>
                </a:cubicBezTo>
                <a:cubicBezTo>
                  <a:pt x="11" y="220"/>
                  <a:pt x="11" y="220"/>
                  <a:pt x="11" y="220"/>
                </a:cubicBezTo>
                <a:cubicBezTo>
                  <a:pt x="8" y="221"/>
                  <a:pt x="10" y="216"/>
                  <a:pt x="8" y="215"/>
                </a:cubicBezTo>
                <a:cubicBezTo>
                  <a:pt x="8" y="215"/>
                  <a:pt x="8" y="215"/>
                  <a:pt x="8" y="215"/>
                </a:cubicBezTo>
                <a:cubicBezTo>
                  <a:pt x="8" y="215"/>
                  <a:pt x="8" y="215"/>
                  <a:pt x="8" y="215"/>
                </a:cubicBezTo>
                <a:cubicBezTo>
                  <a:pt x="7" y="217"/>
                  <a:pt x="6" y="218"/>
                  <a:pt x="5" y="220"/>
                </a:cubicBezTo>
                <a:cubicBezTo>
                  <a:pt x="5" y="220"/>
                  <a:pt x="5" y="220"/>
                  <a:pt x="5" y="220"/>
                </a:cubicBezTo>
                <a:cubicBezTo>
                  <a:pt x="5" y="222"/>
                  <a:pt x="4" y="223"/>
                  <a:pt x="4" y="224"/>
                </a:cubicBezTo>
                <a:cubicBezTo>
                  <a:pt x="4" y="226"/>
                  <a:pt x="3" y="227"/>
                  <a:pt x="3" y="229"/>
                </a:cubicBezTo>
                <a:cubicBezTo>
                  <a:pt x="3" y="230"/>
                  <a:pt x="3" y="230"/>
                  <a:pt x="2" y="231"/>
                </a:cubicBezTo>
                <a:cubicBezTo>
                  <a:pt x="2" y="231"/>
                  <a:pt x="2" y="232"/>
                  <a:pt x="2" y="232"/>
                </a:cubicBezTo>
                <a:cubicBezTo>
                  <a:pt x="2" y="233"/>
                  <a:pt x="1" y="233"/>
                  <a:pt x="2" y="233"/>
                </a:cubicBezTo>
                <a:cubicBezTo>
                  <a:pt x="2" y="233"/>
                  <a:pt x="2" y="233"/>
                  <a:pt x="2" y="233"/>
                </a:cubicBezTo>
                <a:cubicBezTo>
                  <a:pt x="1" y="233"/>
                  <a:pt x="1" y="233"/>
                  <a:pt x="1" y="233"/>
                </a:cubicBezTo>
                <a:cubicBezTo>
                  <a:pt x="1" y="233"/>
                  <a:pt x="1" y="233"/>
                  <a:pt x="1" y="233"/>
                </a:cubicBezTo>
                <a:cubicBezTo>
                  <a:pt x="1" y="233"/>
                  <a:pt x="1" y="232"/>
                  <a:pt x="1" y="232"/>
                </a:cubicBezTo>
                <a:cubicBezTo>
                  <a:pt x="1" y="232"/>
                  <a:pt x="1" y="233"/>
                  <a:pt x="1" y="233"/>
                </a:cubicBezTo>
                <a:cubicBezTo>
                  <a:pt x="0" y="233"/>
                  <a:pt x="0" y="233"/>
                  <a:pt x="0" y="234"/>
                </a:cubicBezTo>
                <a:cubicBezTo>
                  <a:pt x="1" y="234"/>
                  <a:pt x="1" y="235"/>
                  <a:pt x="2" y="236"/>
                </a:cubicBezTo>
                <a:cubicBezTo>
                  <a:pt x="4" y="237"/>
                  <a:pt x="5" y="239"/>
                  <a:pt x="5" y="239"/>
                </a:cubicBezTo>
                <a:cubicBezTo>
                  <a:pt x="5" y="239"/>
                  <a:pt x="5" y="239"/>
                  <a:pt x="5" y="239"/>
                </a:cubicBezTo>
                <a:cubicBezTo>
                  <a:pt x="5" y="239"/>
                  <a:pt x="5" y="239"/>
                  <a:pt x="6" y="239"/>
                </a:cubicBezTo>
                <a:cubicBezTo>
                  <a:pt x="6" y="239"/>
                  <a:pt x="7" y="239"/>
                  <a:pt x="8" y="239"/>
                </a:cubicBezTo>
                <a:cubicBezTo>
                  <a:pt x="9" y="240"/>
                  <a:pt x="10" y="240"/>
                  <a:pt x="11" y="240"/>
                </a:cubicBezTo>
                <a:cubicBezTo>
                  <a:pt x="12" y="240"/>
                  <a:pt x="12" y="240"/>
                  <a:pt x="12" y="240"/>
                </a:cubicBezTo>
                <a:cubicBezTo>
                  <a:pt x="11" y="241"/>
                  <a:pt x="11" y="241"/>
                  <a:pt x="11" y="241"/>
                </a:cubicBezTo>
                <a:cubicBezTo>
                  <a:pt x="13" y="241"/>
                  <a:pt x="13" y="240"/>
                  <a:pt x="15" y="240"/>
                </a:cubicBezTo>
                <a:cubicBezTo>
                  <a:pt x="15" y="240"/>
                  <a:pt x="15" y="241"/>
                  <a:pt x="15" y="241"/>
                </a:cubicBezTo>
                <a:cubicBezTo>
                  <a:pt x="14" y="242"/>
                  <a:pt x="14" y="242"/>
                  <a:pt x="14" y="242"/>
                </a:cubicBezTo>
                <a:cubicBezTo>
                  <a:pt x="15" y="242"/>
                  <a:pt x="16" y="241"/>
                  <a:pt x="17" y="241"/>
                </a:cubicBezTo>
                <a:cubicBezTo>
                  <a:pt x="18" y="240"/>
                  <a:pt x="19" y="240"/>
                  <a:pt x="21" y="240"/>
                </a:cubicBezTo>
                <a:cubicBezTo>
                  <a:pt x="24" y="239"/>
                  <a:pt x="27" y="238"/>
                  <a:pt x="29" y="238"/>
                </a:cubicBezTo>
                <a:cubicBezTo>
                  <a:pt x="29" y="239"/>
                  <a:pt x="29" y="239"/>
                  <a:pt x="29" y="239"/>
                </a:cubicBezTo>
                <a:cubicBezTo>
                  <a:pt x="29" y="239"/>
                  <a:pt x="32" y="238"/>
                  <a:pt x="34" y="236"/>
                </a:cubicBezTo>
                <a:cubicBezTo>
                  <a:pt x="36" y="235"/>
                  <a:pt x="38" y="233"/>
                  <a:pt x="38" y="233"/>
                </a:cubicBezTo>
                <a:cubicBezTo>
                  <a:pt x="44" y="234"/>
                  <a:pt x="33" y="239"/>
                  <a:pt x="42" y="235"/>
                </a:cubicBezTo>
                <a:cubicBezTo>
                  <a:pt x="41" y="240"/>
                  <a:pt x="41" y="240"/>
                  <a:pt x="41" y="240"/>
                </a:cubicBezTo>
                <a:cubicBezTo>
                  <a:pt x="48" y="237"/>
                  <a:pt x="49" y="238"/>
                  <a:pt x="54" y="236"/>
                </a:cubicBezTo>
                <a:cubicBezTo>
                  <a:pt x="51" y="234"/>
                  <a:pt x="48" y="236"/>
                  <a:pt x="50" y="233"/>
                </a:cubicBezTo>
                <a:cubicBezTo>
                  <a:pt x="57" y="236"/>
                  <a:pt x="59" y="229"/>
                  <a:pt x="64" y="226"/>
                </a:cubicBezTo>
                <a:cubicBezTo>
                  <a:pt x="61" y="227"/>
                  <a:pt x="59" y="227"/>
                  <a:pt x="58" y="230"/>
                </a:cubicBezTo>
                <a:cubicBezTo>
                  <a:pt x="55" y="231"/>
                  <a:pt x="56" y="229"/>
                  <a:pt x="54" y="229"/>
                </a:cubicBezTo>
                <a:cubicBezTo>
                  <a:pt x="51" y="232"/>
                  <a:pt x="51" y="232"/>
                  <a:pt x="51" y="232"/>
                </a:cubicBezTo>
                <a:cubicBezTo>
                  <a:pt x="49" y="230"/>
                  <a:pt x="49" y="230"/>
                  <a:pt x="49" y="230"/>
                </a:cubicBezTo>
                <a:cubicBezTo>
                  <a:pt x="42" y="234"/>
                  <a:pt x="42" y="234"/>
                  <a:pt x="42" y="234"/>
                </a:cubicBezTo>
                <a:cubicBezTo>
                  <a:pt x="42" y="231"/>
                  <a:pt x="36" y="235"/>
                  <a:pt x="38" y="231"/>
                </a:cubicBezTo>
                <a:cubicBezTo>
                  <a:pt x="33" y="234"/>
                  <a:pt x="30" y="232"/>
                  <a:pt x="27" y="235"/>
                </a:cubicBezTo>
                <a:cubicBezTo>
                  <a:pt x="23" y="234"/>
                  <a:pt x="31" y="232"/>
                  <a:pt x="28" y="232"/>
                </a:cubicBezTo>
                <a:cubicBezTo>
                  <a:pt x="26" y="233"/>
                  <a:pt x="24" y="233"/>
                  <a:pt x="21" y="234"/>
                </a:cubicBezTo>
                <a:cubicBezTo>
                  <a:pt x="20" y="234"/>
                  <a:pt x="19" y="234"/>
                  <a:pt x="18" y="234"/>
                </a:cubicBezTo>
                <a:cubicBezTo>
                  <a:pt x="18" y="234"/>
                  <a:pt x="17" y="234"/>
                  <a:pt x="17" y="234"/>
                </a:cubicBezTo>
                <a:cubicBezTo>
                  <a:pt x="15" y="234"/>
                  <a:pt x="13" y="233"/>
                  <a:pt x="12" y="231"/>
                </a:cubicBezTo>
                <a:cubicBezTo>
                  <a:pt x="11" y="231"/>
                  <a:pt x="11" y="231"/>
                  <a:pt x="11" y="231"/>
                </a:cubicBezTo>
                <a:cubicBezTo>
                  <a:pt x="11" y="231"/>
                  <a:pt x="12" y="230"/>
                  <a:pt x="12" y="230"/>
                </a:cubicBezTo>
                <a:cubicBezTo>
                  <a:pt x="13" y="228"/>
                  <a:pt x="13" y="228"/>
                  <a:pt x="13" y="228"/>
                </a:cubicBezTo>
                <a:cubicBezTo>
                  <a:pt x="15" y="225"/>
                  <a:pt x="15" y="225"/>
                  <a:pt x="15" y="225"/>
                </a:cubicBezTo>
                <a:cubicBezTo>
                  <a:pt x="18" y="222"/>
                  <a:pt x="20" y="218"/>
                  <a:pt x="23" y="214"/>
                </a:cubicBezTo>
                <a:cubicBezTo>
                  <a:pt x="23" y="217"/>
                  <a:pt x="23" y="217"/>
                  <a:pt x="23" y="217"/>
                </a:cubicBezTo>
                <a:cubicBezTo>
                  <a:pt x="23" y="215"/>
                  <a:pt x="23" y="214"/>
                  <a:pt x="23" y="212"/>
                </a:cubicBezTo>
                <a:cubicBezTo>
                  <a:pt x="24" y="211"/>
                  <a:pt x="24" y="210"/>
                  <a:pt x="24" y="209"/>
                </a:cubicBezTo>
                <a:cubicBezTo>
                  <a:pt x="28" y="208"/>
                  <a:pt x="39" y="198"/>
                  <a:pt x="38" y="191"/>
                </a:cubicBezTo>
                <a:cubicBezTo>
                  <a:pt x="39" y="191"/>
                  <a:pt x="38" y="192"/>
                  <a:pt x="38" y="193"/>
                </a:cubicBezTo>
                <a:cubicBezTo>
                  <a:pt x="40" y="190"/>
                  <a:pt x="44" y="186"/>
                  <a:pt x="48" y="182"/>
                </a:cubicBezTo>
                <a:cubicBezTo>
                  <a:pt x="52" y="179"/>
                  <a:pt x="56" y="175"/>
                  <a:pt x="59" y="170"/>
                </a:cubicBezTo>
                <a:cubicBezTo>
                  <a:pt x="58" y="164"/>
                  <a:pt x="72" y="161"/>
                  <a:pt x="69" y="154"/>
                </a:cubicBezTo>
                <a:cubicBezTo>
                  <a:pt x="69" y="156"/>
                  <a:pt x="69" y="156"/>
                  <a:pt x="69" y="156"/>
                </a:cubicBezTo>
                <a:cubicBezTo>
                  <a:pt x="67" y="157"/>
                  <a:pt x="67" y="155"/>
                  <a:pt x="67" y="153"/>
                </a:cubicBezTo>
                <a:cubicBezTo>
                  <a:pt x="68" y="151"/>
                  <a:pt x="68" y="148"/>
                  <a:pt x="68" y="147"/>
                </a:cubicBezTo>
                <a:cubicBezTo>
                  <a:pt x="74" y="148"/>
                  <a:pt x="71" y="149"/>
                  <a:pt x="76" y="149"/>
                </a:cubicBezTo>
                <a:cubicBezTo>
                  <a:pt x="74" y="151"/>
                  <a:pt x="74" y="151"/>
                  <a:pt x="74" y="151"/>
                </a:cubicBezTo>
                <a:cubicBezTo>
                  <a:pt x="72" y="151"/>
                  <a:pt x="72" y="151"/>
                  <a:pt x="72" y="151"/>
                </a:cubicBezTo>
                <a:cubicBezTo>
                  <a:pt x="76" y="153"/>
                  <a:pt x="76" y="153"/>
                  <a:pt x="76" y="153"/>
                </a:cubicBezTo>
                <a:cubicBezTo>
                  <a:pt x="76" y="152"/>
                  <a:pt x="76" y="151"/>
                  <a:pt x="76" y="150"/>
                </a:cubicBezTo>
                <a:cubicBezTo>
                  <a:pt x="78" y="144"/>
                  <a:pt x="82" y="141"/>
                  <a:pt x="86" y="139"/>
                </a:cubicBezTo>
                <a:cubicBezTo>
                  <a:pt x="91" y="136"/>
                  <a:pt x="96" y="134"/>
                  <a:pt x="96" y="128"/>
                </a:cubicBezTo>
                <a:cubicBezTo>
                  <a:pt x="96" y="129"/>
                  <a:pt x="97" y="129"/>
                  <a:pt x="97" y="130"/>
                </a:cubicBezTo>
                <a:cubicBezTo>
                  <a:pt x="102" y="128"/>
                  <a:pt x="102" y="122"/>
                  <a:pt x="104" y="118"/>
                </a:cubicBezTo>
                <a:cubicBezTo>
                  <a:pt x="105" y="119"/>
                  <a:pt x="104" y="122"/>
                  <a:pt x="103" y="125"/>
                </a:cubicBezTo>
                <a:cubicBezTo>
                  <a:pt x="107" y="122"/>
                  <a:pt x="111" y="117"/>
                  <a:pt x="116" y="112"/>
                </a:cubicBezTo>
                <a:cubicBezTo>
                  <a:pt x="118" y="110"/>
                  <a:pt x="120" y="107"/>
                  <a:pt x="123" y="105"/>
                </a:cubicBezTo>
                <a:cubicBezTo>
                  <a:pt x="125" y="103"/>
                  <a:pt x="127" y="102"/>
                  <a:pt x="130" y="101"/>
                </a:cubicBezTo>
                <a:cubicBezTo>
                  <a:pt x="131" y="96"/>
                  <a:pt x="127" y="99"/>
                  <a:pt x="129" y="95"/>
                </a:cubicBezTo>
                <a:cubicBezTo>
                  <a:pt x="131" y="94"/>
                  <a:pt x="134" y="94"/>
                  <a:pt x="132" y="97"/>
                </a:cubicBezTo>
                <a:cubicBezTo>
                  <a:pt x="137" y="96"/>
                  <a:pt x="143" y="91"/>
                  <a:pt x="148" y="86"/>
                </a:cubicBezTo>
                <a:cubicBezTo>
                  <a:pt x="154" y="80"/>
                  <a:pt x="161" y="75"/>
                  <a:pt x="168" y="72"/>
                </a:cubicBezTo>
                <a:cubicBezTo>
                  <a:pt x="172" y="66"/>
                  <a:pt x="168" y="68"/>
                  <a:pt x="176" y="60"/>
                </a:cubicBezTo>
                <a:cubicBezTo>
                  <a:pt x="175" y="63"/>
                  <a:pt x="182" y="64"/>
                  <a:pt x="176" y="67"/>
                </a:cubicBezTo>
                <a:cubicBezTo>
                  <a:pt x="177" y="69"/>
                  <a:pt x="177" y="69"/>
                  <a:pt x="177" y="69"/>
                </a:cubicBezTo>
                <a:cubicBezTo>
                  <a:pt x="186" y="64"/>
                  <a:pt x="199" y="57"/>
                  <a:pt x="202" y="49"/>
                </a:cubicBezTo>
                <a:cubicBezTo>
                  <a:pt x="204" y="53"/>
                  <a:pt x="204" y="49"/>
                  <a:pt x="208" y="49"/>
                </a:cubicBezTo>
                <a:cubicBezTo>
                  <a:pt x="210" y="48"/>
                  <a:pt x="208" y="48"/>
                  <a:pt x="207" y="48"/>
                </a:cubicBezTo>
                <a:cubicBezTo>
                  <a:pt x="209" y="43"/>
                  <a:pt x="213" y="46"/>
                  <a:pt x="215" y="44"/>
                </a:cubicBezTo>
                <a:cubicBezTo>
                  <a:pt x="214" y="45"/>
                  <a:pt x="214" y="45"/>
                  <a:pt x="214" y="45"/>
                </a:cubicBezTo>
                <a:cubicBezTo>
                  <a:pt x="214" y="45"/>
                  <a:pt x="216" y="44"/>
                  <a:pt x="217" y="42"/>
                </a:cubicBezTo>
                <a:cubicBezTo>
                  <a:pt x="219" y="41"/>
                  <a:pt x="220" y="39"/>
                  <a:pt x="220" y="39"/>
                </a:cubicBezTo>
                <a:cubicBezTo>
                  <a:pt x="221" y="39"/>
                  <a:pt x="223" y="39"/>
                  <a:pt x="224" y="40"/>
                </a:cubicBezTo>
                <a:cubicBezTo>
                  <a:pt x="223" y="38"/>
                  <a:pt x="223" y="38"/>
                  <a:pt x="223" y="38"/>
                </a:cubicBezTo>
                <a:cubicBezTo>
                  <a:pt x="227" y="36"/>
                  <a:pt x="226" y="40"/>
                  <a:pt x="230" y="38"/>
                </a:cubicBezTo>
                <a:cubicBezTo>
                  <a:pt x="228" y="37"/>
                  <a:pt x="228" y="37"/>
                  <a:pt x="228" y="37"/>
                </a:cubicBezTo>
                <a:cubicBezTo>
                  <a:pt x="232" y="37"/>
                  <a:pt x="235" y="33"/>
                  <a:pt x="236" y="36"/>
                </a:cubicBezTo>
                <a:cubicBezTo>
                  <a:pt x="237" y="37"/>
                  <a:pt x="236" y="36"/>
                  <a:pt x="235" y="37"/>
                </a:cubicBezTo>
                <a:cubicBezTo>
                  <a:pt x="238" y="38"/>
                  <a:pt x="240" y="38"/>
                  <a:pt x="242" y="37"/>
                </a:cubicBezTo>
                <a:cubicBezTo>
                  <a:pt x="243" y="37"/>
                  <a:pt x="243" y="37"/>
                  <a:pt x="243" y="37"/>
                </a:cubicBezTo>
                <a:cubicBezTo>
                  <a:pt x="243" y="37"/>
                  <a:pt x="243" y="37"/>
                  <a:pt x="243" y="37"/>
                </a:cubicBezTo>
                <a:cubicBezTo>
                  <a:pt x="244" y="37"/>
                  <a:pt x="244" y="36"/>
                  <a:pt x="244" y="36"/>
                </a:cubicBezTo>
                <a:cubicBezTo>
                  <a:pt x="244" y="36"/>
                  <a:pt x="244" y="36"/>
                  <a:pt x="244" y="37"/>
                </a:cubicBezTo>
                <a:cubicBezTo>
                  <a:pt x="244" y="37"/>
                  <a:pt x="247" y="33"/>
                  <a:pt x="247" y="33"/>
                </a:cubicBezTo>
                <a:cubicBezTo>
                  <a:pt x="247" y="32"/>
                  <a:pt x="248" y="32"/>
                  <a:pt x="248" y="33"/>
                </a:cubicBezTo>
                <a:cubicBezTo>
                  <a:pt x="249" y="33"/>
                  <a:pt x="248" y="33"/>
                  <a:pt x="248" y="33"/>
                </a:cubicBezTo>
                <a:cubicBezTo>
                  <a:pt x="248" y="34"/>
                  <a:pt x="247" y="34"/>
                  <a:pt x="246" y="35"/>
                </a:cubicBezTo>
                <a:cubicBezTo>
                  <a:pt x="247" y="36"/>
                  <a:pt x="245" y="37"/>
                  <a:pt x="245" y="38"/>
                </a:cubicBezTo>
                <a:cubicBezTo>
                  <a:pt x="246" y="38"/>
                  <a:pt x="247" y="38"/>
                  <a:pt x="248" y="38"/>
                </a:cubicBezTo>
                <a:cubicBezTo>
                  <a:pt x="248" y="38"/>
                  <a:pt x="247" y="42"/>
                  <a:pt x="247" y="42"/>
                </a:cubicBezTo>
                <a:cubicBezTo>
                  <a:pt x="247" y="42"/>
                  <a:pt x="244" y="39"/>
                  <a:pt x="244" y="40"/>
                </a:cubicBezTo>
                <a:cubicBezTo>
                  <a:pt x="248" y="42"/>
                  <a:pt x="246" y="47"/>
                  <a:pt x="244" y="51"/>
                </a:cubicBezTo>
                <a:cubicBezTo>
                  <a:pt x="242" y="55"/>
                  <a:pt x="240" y="58"/>
                  <a:pt x="241" y="62"/>
                </a:cubicBezTo>
                <a:cubicBezTo>
                  <a:pt x="238" y="64"/>
                  <a:pt x="240" y="58"/>
                  <a:pt x="238" y="59"/>
                </a:cubicBezTo>
                <a:cubicBezTo>
                  <a:pt x="235" y="63"/>
                  <a:pt x="232" y="67"/>
                  <a:pt x="230" y="72"/>
                </a:cubicBezTo>
                <a:cubicBezTo>
                  <a:pt x="227" y="77"/>
                  <a:pt x="224" y="82"/>
                  <a:pt x="220" y="84"/>
                </a:cubicBezTo>
                <a:cubicBezTo>
                  <a:pt x="208" y="93"/>
                  <a:pt x="200" y="108"/>
                  <a:pt x="188" y="119"/>
                </a:cubicBezTo>
                <a:cubicBezTo>
                  <a:pt x="189" y="119"/>
                  <a:pt x="189" y="119"/>
                  <a:pt x="189" y="119"/>
                </a:cubicBezTo>
                <a:cubicBezTo>
                  <a:pt x="180" y="127"/>
                  <a:pt x="180" y="127"/>
                  <a:pt x="180" y="127"/>
                </a:cubicBezTo>
                <a:cubicBezTo>
                  <a:pt x="181" y="132"/>
                  <a:pt x="175" y="137"/>
                  <a:pt x="174" y="142"/>
                </a:cubicBezTo>
                <a:cubicBezTo>
                  <a:pt x="173" y="142"/>
                  <a:pt x="172" y="141"/>
                  <a:pt x="172" y="140"/>
                </a:cubicBezTo>
                <a:cubicBezTo>
                  <a:pt x="170" y="143"/>
                  <a:pt x="168" y="145"/>
                  <a:pt x="167" y="147"/>
                </a:cubicBezTo>
                <a:cubicBezTo>
                  <a:pt x="160" y="156"/>
                  <a:pt x="160" y="156"/>
                  <a:pt x="160" y="156"/>
                </a:cubicBezTo>
                <a:cubicBezTo>
                  <a:pt x="119" y="204"/>
                  <a:pt x="119" y="204"/>
                  <a:pt x="119" y="204"/>
                </a:cubicBezTo>
                <a:cubicBezTo>
                  <a:pt x="181" y="163"/>
                  <a:pt x="181" y="163"/>
                  <a:pt x="181" y="163"/>
                </a:cubicBezTo>
                <a:cubicBezTo>
                  <a:pt x="182" y="162"/>
                  <a:pt x="183" y="162"/>
                  <a:pt x="185" y="162"/>
                </a:cubicBezTo>
                <a:cubicBezTo>
                  <a:pt x="185" y="162"/>
                  <a:pt x="185" y="162"/>
                  <a:pt x="185" y="162"/>
                </a:cubicBezTo>
                <a:cubicBezTo>
                  <a:pt x="184" y="164"/>
                  <a:pt x="184" y="164"/>
                  <a:pt x="184" y="164"/>
                </a:cubicBezTo>
                <a:cubicBezTo>
                  <a:pt x="184" y="163"/>
                  <a:pt x="185" y="163"/>
                  <a:pt x="185" y="163"/>
                </a:cubicBezTo>
                <a:cubicBezTo>
                  <a:pt x="185" y="163"/>
                  <a:pt x="185" y="163"/>
                  <a:pt x="185" y="163"/>
                </a:cubicBezTo>
                <a:cubicBezTo>
                  <a:pt x="185" y="163"/>
                  <a:pt x="185" y="163"/>
                  <a:pt x="185" y="163"/>
                </a:cubicBezTo>
                <a:cubicBezTo>
                  <a:pt x="190" y="160"/>
                  <a:pt x="195" y="157"/>
                  <a:pt x="199" y="154"/>
                </a:cubicBezTo>
                <a:cubicBezTo>
                  <a:pt x="204" y="151"/>
                  <a:pt x="208" y="148"/>
                  <a:pt x="209" y="145"/>
                </a:cubicBezTo>
                <a:cubicBezTo>
                  <a:pt x="212" y="143"/>
                  <a:pt x="213" y="145"/>
                  <a:pt x="215" y="145"/>
                </a:cubicBezTo>
                <a:cubicBezTo>
                  <a:pt x="220" y="142"/>
                  <a:pt x="223" y="139"/>
                  <a:pt x="226" y="135"/>
                </a:cubicBezTo>
                <a:cubicBezTo>
                  <a:pt x="228" y="134"/>
                  <a:pt x="229" y="134"/>
                  <a:pt x="231" y="134"/>
                </a:cubicBezTo>
                <a:cubicBezTo>
                  <a:pt x="231" y="130"/>
                  <a:pt x="231" y="130"/>
                  <a:pt x="231" y="130"/>
                </a:cubicBezTo>
                <a:cubicBezTo>
                  <a:pt x="234" y="129"/>
                  <a:pt x="233" y="132"/>
                  <a:pt x="235" y="131"/>
                </a:cubicBezTo>
                <a:cubicBezTo>
                  <a:pt x="241" y="123"/>
                  <a:pt x="253" y="120"/>
                  <a:pt x="258" y="116"/>
                </a:cubicBezTo>
                <a:cubicBezTo>
                  <a:pt x="257" y="115"/>
                  <a:pt x="257" y="115"/>
                  <a:pt x="257" y="115"/>
                </a:cubicBezTo>
                <a:cubicBezTo>
                  <a:pt x="258" y="113"/>
                  <a:pt x="264" y="111"/>
                  <a:pt x="262" y="114"/>
                </a:cubicBezTo>
                <a:cubicBezTo>
                  <a:pt x="274" y="108"/>
                  <a:pt x="276" y="100"/>
                  <a:pt x="292" y="90"/>
                </a:cubicBezTo>
                <a:cubicBezTo>
                  <a:pt x="297" y="93"/>
                  <a:pt x="305" y="80"/>
                  <a:pt x="310" y="83"/>
                </a:cubicBezTo>
                <a:cubicBezTo>
                  <a:pt x="316" y="78"/>
                  <a:pt x="322" y="77"/>
                  <a:pt x="324" y="71"/>
                </a:cubicBezTo>
                <a:cubicBezTo>
                  <a:pt x="324" y="72"/>
                  <a:pt x="325" y="72"/>
                  <a:pt x="324" y="72"/>
                </a:cubicBezTo>
                <a:cubicBezTo>
                  <a:pt x="326" y="73"/>
                  <a:pt x="329" y="71"/>
                  <a:pt x="331" y="69"/>
                </a:cubicBezTo>
                <a:cubicBezTo>
                  <a:pt x="334" y="68"/>
                  <a:pt x="336" y="66"/>
                  <a:pt x="337" y="65"/>
                </a:cubicBezTo>
                <a:cubicBezTo>
                  <a:pt x="338" y="67"/>
                  <a:pt x="338" y="67"/>
                  <a:pt x="338" y="67"/>
                </a:cubicBezTo>
                <a:cubicBezTo>
                  <a:pt x="338" y="65"/>
                  <a:pt x="340" y="64"/>
                  <a:pt x="342" y="64"/>
                </a:cubicBezTo>
                <a:cubicBezTo>
                  <a:pt x="344" y="64"/>
                  <a:pt x="347" y="65"/>
                  <a:pt x="349" y="65"/>
                </a:cubicBezTo>
                <a:cubicBezTo>
                  <a:pt x="348" y="66"/>
                  <a:pt x="347" y="65"/>
                  <a:pt x="346" y="65"/>
                </a:cubicBezTo>
                <a:cubicBezTo>
                  <a:pt x="346" y="68"/>
                  <a:pt x="346" y="68"/>
                  <a:pt x="348" y="68"/>
                </a:cubicBezTo>
                <a:cubicBezTo>
                  <a:pt x="349" y="69"/>
                  <a:pt x="351" y="70"/>
                  <a:pt x="352" y="71"/>
                </a:cubicBezTo>
                <a:cubicBezTo>
                  <a:pt x="351" y="72"/>
                  <a:pt x="350" y="73"/>
                  <a:pt x="349" y="73"/>
                </a:cubicBezTo>
                <a:cubicBezTo>
                  <a:pt x="350" y="74"/>
                  <a:pt x="350" y="76"/>
                  <a:pt x="350" y="77"/>
                </a:cubicBezTo>
                <a:cubicBezTo>
                  <a:pt x="350" y="78"/>
                  <a:pt x="350" y="78"/>
                  <a:pt x="350" y="78"/>
                </a:cubicBezTo>
                <a:cubicBezTo>
                  <a:pt x="350" y="79"/>
                  <a:pt x="350" y="80"/>
                  <a:pt x="350" y="82"/>
                </a:cubicBezTo>
                <a:cubicBezTo>
                  <a:pt x="350" y="84"/>
                  <a:pt x="350" y="86"/>
                  <a:pt x="350" y="89"/>
                </a:cubicBezTo>
                <a:cubicBezTo>
                  <a:pt x="349" y="92"/>
                  <a:pt x="347" y="96"/>
                  <a:pt x="346" y="100"/>
                </a:cubicBezTo>
                <a:cubicBezTo>
                  <a:pt x="345" y="103"/>
                  <a:pt x="343" y="106"/>
                  <a:pt x="342" y="108"/>
                </a:cubicBezTo>
                <a:cubicBezTo>
                  <a:pt x="340" y="113"/>
                  <a:pt x="340" y="113"/>
                  <a:pt x="340" y="113"/>
                </a:cubicBezTo>
                <a:cubicBezTo>
                  <a:pt x="337" y="119"/>
                  <a:pt x="337" y="119"/>
                  <a:pt x="337" y="119"/>
                </a:cubicBezTo>
                <a:cubicBezTo>
                  <a:pt x="331" y="130"/>
                  <a:pt x="325" y="142"/>
                  <a:pt x="319" y="154"/>
                </a:cubicBezTo>
                <a:cubicBezTo>
                  <a:pt x="314" y="166"/>
                  <a:pt x="308" y="177"/>
                  <a:pt x="302" y="189"/>
                </a:cubicBezTo>
                <a:cubicBezTo>
                  <a:pt x="310" y="180"/>
                  <a:pt x="318" y="171"/>
                  <a:pt x="326" y="163"/>
                </a:cubicBezTo>
                <a:cubicBezTo>
                  <a:pt x="328" y="160"/>
                  <a:pt x="330" y="159"/>
                  <a:pt x="330" y="158"/>
                </a:cubicBezTo>
                <a:cubicBezTo>
                  <a:pt x="331" y="158"/>
                  <a:pt x="331" y="157"/>
                  <a:pt x="331" y="157"/>
                </a:cubicBezTo>
                <a:cubicBezTo>
                  <a:pt x="332" y="157"/>
                  <a:pt x="332" y="157"/>
                  <a:pt x="331" y="158"/>
                </a:cubicBezTo>
                <a:cubicBezTo>
                  <a:pt x="331" y="158"/>
                  <a:pt x="331" y="158"/>
                  <a:pt x="331" y="158"/>
                </a:cubicBezTo>
                <a:cubicBezTo>
                  <a:pt x="331" y="159"/>
                  <a:pt x="331" y="158"/>
                  <a:pt x="331" y="158"/>
                </a:cubicBezTo>
                <a:cubicBezTo>
                  <a:pt x="332" y="158"/>
                  <a:pt x="332" y="157"/>
                  <a:pt x="333" y="157"/>
                </a:cubicBezTo>
                <a:cubicBezTo>
                  <a:pt x="335" y="154"/>
                  <a:pt x="335" y="154"/>
                  <a:pt x="335" y="154"/>
                </a:cubicBezTo>
                <a:cubicBezTo>
                  <a:pt x="337" y="153"/>
                  <a:pt x="338" y="151"/>
                  <a:pt x="340" y="150"/>
                </a:cubicBezTo>
                <a:cubicBezTo>
                  <a:pt x="343" y="146"/>
                  <a:pt x="344" y="144"/>
                  <a:pt x="345" y="141"/>
                </a:cubicBezTo>
                <a:cubicBezTo>
                  <a:pt x="346" y="139"/>
                  <a:pt x="347" y="136"/>
                  <a:pt x="351" y="131"/>
                </a:cubicBezTo>
                <a:cubicBezTo>
                  <a:pt x="352" y="133"/>
                  <a:pt x="349" y="137"/>
                  <a:pt x="348" y="140"/>
                </a:cubicBezTo>
                <a:cubicBezTo>
                  <a:pt x="346" y="143"/>
                  <a:pt x="344" y="146"/>
                  <a:pt x="347" y="143"/>
                </a:cubicBezTo>
                <a:cubicBezTo>
                  <a:pt x="355" y="132"/>
                  <a:pt x="355" y="132"/>
                  <a:pt x="361" y="125"/>
                </a:cubicBezTo>
                <a:cubicBezTo>
                  <a:pt x="359" y="129"/>
                  <a:pt x="360" y="130"/>
                  <a:pt x="355" y="137"/>
                </a:cubicBezTo>
                <a:cubicBezTo>
                  <a:pt x="356" y="137"/>
                  <a:pt x="361" y="130"/>
                  <a:pt x="366" y="125"/>
                </a:cubicBezTo>
                <a:cubicBezTo>
                  <a:pt x="370" y="119"/>
                  <a:pt x="375" y="113"/>
                  <a:pt x="379" y="111"/>
                </a:cubicBezTo>
                <a:cubicBezTo>
                  <a:pt x="379" y="110"/>
                  <a:pt x="380" y="108"/>
                  <a:pt x="381" y="105"/>
                </a:cubicBezTo>
                <a:cubicBezTo>
                  <a:pt x="386" y="98"/>
                  <a:pt x="391" y="94"/>
                  <a:pt x="396" y="90"/>
                </a:cubicBezTo>
                <a:cubicBezTo>
                  <a:pt x="398" y="89"/>
                  <a:pt x="398" y="89"/>
                  <a:pt x="399" y="88"/>
                </a:cubicBezTo>
                <a:cubicBezTo>
                  <a:pt x="400" y="88"/>
                  <a:pt x="400" y="88"/>
                  <a:pt x="401" y="87"/>
                </a:cubicBezTo>
                <a:cubicBezTo>
                  <a:pt x="402" y="87"/>
                  <a:pt x="403" y="86"/>
                  <a:pt x="403" y="86"/>
                </a:cubicBezTo>
                <a:cubicBezTo>
                  <a:pt x="403" y="86"/>
                  <a:pt x="404" y="83"/>
                  <a:pt x="402" y="85"/>
                </a:cubicBezTo>
                <a:cubicBezTo>
                  <a:pt x="404" y="82"/>
                  <a:pt x="408" y="80"/>
                  <a:pt x="409" y="82"/>
                </a:cubicBezTo>
                <a:cubicBezTo>
                  <a:pt x="409" y="80"/>
                  <a:pt x="409" y="78"/>
                  <a:pt x="411" y="76"/>
                </a:cubicBezTo>
                <a:cubicBezTo>
                  <a:pt x="411" y="78"/>
                  <a:pt x="411" y="78"/>
                  <a:pt x="411" y="78"/>
                </a:cubicBezTo>
                <a:cubicBezTo>
                  <a:pt x="412" y="77"/>
                  <a:pt x="412" y="75"/>
                  <a:pt x="413" y="74"/>
                </a:cubicBezTo>
                <a:cubicBezTo>
                  <a:pt x="410" y="74"/>
                  <a:pt x="410" y="74"/>
                  <a:pt x="410" y="74"/>
                </a:cubicBezTo>
                <a:cubicBezTo>
                  <a:pt x="414" y="73"/>
                  <a:pt x="416" y="65"/>
                  <a:pt x="419" y="68"/>
                </a:cubicBezTo>
                <a:cubicBezTo>
                  <a:pt x="418" y="69"/>
                  <a:pt x="418" y="69"/>
                  <a:pt x="418" y="69"/>
                </a:cubicBezTo>
                <a:cubicBezTo>
                  <a:pt x="424" y="66"/>
                  <a:pt x="424" y="66"/>
                  <a:pt x="424" y="66"/>
                </a:cubicBezTo>
                <a:cubicBezTo>
                  <a:pt x="425" y="63"/>
                  <a:pt x="426" y="60"/>
                  <a:pt x="429" y="57"/>
                </a:cubicBezTo>
                <a:cubicBezTo>
                  <a:pt x="429" y="57"/>
                  <a:pt x="430" y="57"/>
                  <a:pt x="430" y="57"/>
                </a:cubicBezTo>
                <a:cubicBezTo>
                  <a:pt x="430" y="57"/>
                  <a:pt x="430" y="57"/>
                  <a:pt x="431" y="57"/>
                </a:cubicBezTo>
                <a:cubicBezTo>
                  <a:pt x="432" y="57"/>
                  <a:pt x="434" y="56"/>
                  <a:pt x="436" y="54"/>
                </a:cubicBezTo>
                <a:cubicBezTo>
                  <a:pt x="436" y="54"/>
                  <a:pt x="436" y="54"/>
                  <a:pt x="436" y="54"/>
                </a:cubicBezTo>
                <a:cubicBezTo>
                  <a:pt x="436" y="53"/>
                  <a:pt x="436" y="53"/>
                  <a:pt x="436" y="53"/>
                </a:cubicBezTo>
                <a:cubicBezTo>
                  <a:pt x="436" y="53"/>
                  <a:pt x="436" y="53"/>
                  <a:pt x="436" y="53"/>
                </a:cubicBezTo>
                <a:cubicBezTo>
                  <a:pt x="437" y="52"/>
                  <a:pt x="437" y="52"/>
                  <a:pt x="437" y="52"/>
                </a:cubicBezTo>
                <a:cubicBezTo>
                  <a:pt x="437" y="54"/>
                  <a:pt x="437" y="54"/>
                  <a:pt x="437" y="54"/>
                </a:cubicBezTo>
                <a:cubicBezTo>
                  <a:pt x="437" y="53"/>
                  <a:pt x="438" y="52"/>
                  <a:pt x="438" y="51"/>
                </a:cubicBezTo>
                <a:cubicBezTo>
                  <a:pt x="438" y="51"/>
                  <a:pt x="438" y="51"/>
                  <a:pt x="438" y="51"/>
                </a:cubicBezTo>
                <a:cubicBezTo>
                  <a:pt x="439" y="50"/>
                  <a:pt x="439" y="50"/>
                  <a:pt x="439" y="50"/>
                </a:cubicBezTo>
                <a:cubicBezTo>
                  <a:pt x="439" y="49"/>
                  <a:pt x="439" y="50"/>
                  <a:pt x="439" y="50"/>
                </a:cubicBezTo>
                <a:cubicBezTo>
                  <a:pt x="439" y="51"/>
                  <a:pt x="439" y="51"/>
                  <a:pt x="439" y="52"/>
                </a:cubicBezTo>
                <a:cubicBezTo>
                  <a:pt x="439" y="52"/>
                  <a:pt x="438" y="53"/>
                  <a:pt x="438" y="54"/>
                </a:cubicBezTo>
                <a:cubicBezTo>
                  <a:pt x="438" y="53"/>
                  <a:pt x="439" y="53"/>
                  <a:pt x="439" y="52"/>
                </a:cubicBezTo>
                <a:cubicBezTo>
                  <a:pt x="439" y="52"/>
                  <a:pt x="439" y="52"/>
                  <a:pt x="439" y="51"/>
                </a:cubicBezTo>
                <a:cubicBezTo>
                  <a:pt x="440" y="51"/>
                  <a:pt x="440" y="51"/>
                  <a:pt x="440" y="50"/>
                </a:cubicBezTo>
                <a:cubicBezTo>
                  <a:pt x="440" y="50"/>
                  <a:pt x="440" y="50"/>
                  <a:pt x="441" y="49"/>
                </a:cubicBezTo>
                <a:cubicBezTo>
                  <a:pt x="441" y="48"/>
                  <a:pt x="442" y="47"/>
                  <a:pt x="443" y="46"/>
                </a:cubicBezTo>
                <a:cubicBezTo>
                  <a:pt x="443" y="46"/>
                  <a:pt x="441" y="49"/>
                  <a:pt x="440" y="51"/>
                </a:cubicBezTo>
                <a:cubicBezTo>
                  <a:pt x="440" y="51"/>
                  <a:pt x="440" y="52"/>
                  <a:pt x="439" y="52"/>
                </a:cubicBezTo>
                <a:cubicBezTo>
                  <a:pt x="439" y="54"/>
                  <a:pt x="438" y="55"/>
                  <a:pt x="438" y="55"/>
                </a:cubicBezTo>
                <a:cubicBezTo>
                  <a:pt x="439" y="54"/>
                  <a:pt x="439" y="53"/>
                  <a:pt x="440" y="52"/>
                </a:cubicBezTo>
                <a:cubicBezTo>
                  <a:pt x="441" y="51"/>
                  <a:pt x="440" y="52"/>
                  <a:pt x="440" y="53"/>
                </a:cubicBezTo>
                <a:cubicBezTo>
                  <a:pt x="440" y="53"/>
                  <a:pt x="440" y="53"/>
                  <a:pt x="440" y="53"/>
                </a:cubicBezTo>
                <a:cubicBezTo>
                  <a:pt x="440" y="53"/>
                  <a:pt x="439" y="54"/>
                  <a:pt x="440" y="53"/>
                </a:cubicBezTo>
                <a:cubicBezTo>
                  <a:pt x="441" y="53"/>
                  <a:pt x="441" y="53"/>
                  <a:pt x="442" y="52"/>
                </a:cubicBezTo>
                <a:cubicBezTo>
                  <a:pt x="442" y="53"/>
                  <a:pt x="441" y="53"/>
                  <a:pt x="441" y="54"/>
                </a:cubicBezTo>
                <a:cubicBezTo>
                  <a:pt x="440" y="54"/>
                  <a:pt x="439" y="54"/>
                  <a:pt x="438" y="55"/>
                </a:cubicBezTo>
                <a:cubicBezTo>
                  <a:pt x="440" y="54"/>
                  <a:pt x="441" y="55"/>
                  <a:pt x="441" y="56"/>
                </a:cubicBezTo>
                <a:cubicBezTo>
                  <a:pt x="441" y="56"/>
                  <a:pt x="440" y="57"/>
                  <a:pt x="440" y="57"/>
                </a:cubicBezTo>
                <a:cubicBezTo>
                  <a:pt x="440" y="59"/>
                  <a:pt x="440" y="59"/>
                  <a:pt x="440" y="59"/>
                </a:cubicBezTo>
                <a:cubicBezTo>
                  <a:pt x="439" y="60"/>
                  <a:pt x="439" y="62"/>
                  <a:pt x="438" y="63"/>
                </a:cubicBezTo>
                <a:cubicBezTo>
                  <a:pt x="438" y="63"/>
                  <a:pt x="438" y="63"/>
                  <a:pt x="438" y="63"/>
                </a:cubicBezTo>
                <a:cubicBezTo>
                  <a:pt x="437" y="65"/>
                  <a:pt x="437" y="68"/>
                  <a:pt x="436" y="72"/>
                </a:cubicBezTo>
                <a:cubicBezTo>
                  <a:pt x="436" y="75"/>
                  <a:pt x="436" y="78"/>
                  <a:pt x="435" y="82"/>
                </a:cubicBezTo>
                <a:cubicBezTo>
                  <a:pt x="430" y="82"/>
                  <a:pt x="430" y="82"/>
                  <a:pt x="430" y="82"/>
                </a:cubicBezTo>
                <a:cubicBezTo>
                  <a:pt x="429" y="86"/>
                  <a:pt x="432" y="88"/>
                  <a:pt x="430" y="91"/>
                </a:cubicBezTo>
                <a:cubicBezTo>
                  <a:pt x="429" y="92"/>
                  <a:pt x="429" y="91"/>
                  <a:pt x="429" y="90"/>
                </a:cubicBezTo>
                <a:cubicBezTo>
                  <a:pt x="428" y="94"/>
                  <a:pt x="425" y="98"/>
                  <a:pt x="423" y="100"/>
                </a:cubicBezTo>
                <a:cubicBezTo>
                  <a:pt x="423" y="106"/>
                  <a:pt x="420" y="109"/>
                  <a:pt x="420" y="115"/>
                </a:cubicBezTo>
                <a:cubicBezTo>
                  <a:pt x="415" y="117"/>
                  <a:pt x="422" y="109"/>
                  <a:pt x="417" y="110"/>
                </a:cubicBezTo>
                <a:cubicBezTo>
                  <a:pt x="411" y="116"/>
                  <a:pt x="408" y="124"/>
                  <a:pt x="404" y="132"/>
                </a:cubicBezTo>
                <a:cubicBezTo>
                  <a:pt x="403" y="132"/>
                  <a:pt x="403" y="131"/>
                  <a:pt x="403" y="130"/>
                </a:cubicBezTo>
                <a:cubicBezTo>
                  <a:pt x="403" y="130"/>
                  <a:pt x="403" y="131"/>
                  <a:pt x="402" y="133"/>
                </a:cubicBezTo>
                <a:cubicBezTo>
                  <a:pt x="402" y="135"/>
                  <a:pt x="402" y="138"/>
                  <a:pt x="402" y="140"/>
                </a:cubicBezTo>
                <a:cubicBezTo>
                  <a:pt x="402" y="145"/>
                  <a:pt x="402" y="151"/>
                  <a:pt x="404" y="151"/>
                </a:cubicBezTo>
                <a:cubicBezTo>
                  <a:pt x="405" y="155"/>
                  <a:pt x="404" y="158"/>
                  <a:pt x="412" y="154"/>
                </a:cubicBezTo>
                <a:cubicBezTo>
                  <a:pt x="412" y="152"/>
                  <a:pt x="413" y="150"/>
                  <a:pt x="414" y="147"/>
                </a:cubicBezTo>
                <a:cubicBezTo>
                  <a:pt x="416" y="145"/>
                  <a:pt x="417" y="144"/>
                  <a:pt x="419" y="144"/>
                </a:cubicBezTo>
                <a:cubicBezTo>
                  <a:pt x="417" y="142"/>
                  <a:pt x="417" y="142"/>
                  <a:pt x="417" y="142"/>
                </a:cubicBezTo>
                <a:cubicBezTo>
                  <a:pt x="423" y="132"/>
                  <a:pt x="423" y="145"/>
                  <a:pt x="431" y="134"/>
                </a:cubicBezTo>
                <a:cubicBezTo>
                  <a:pt x="431" y="134"/>
                  <a:pt x="430" y="134"/>
                  <a:pt x="430" y="135"/>
                </a:cubicBezTo>
                <a:cubicBezTo>
                  <a:pt x="429" y="135"/>
                  <a:pt x="428" y="136"/>
                  <a:pt x="428" y="136"/>
                </a:cubicBezTo>
                <a:cubicBezTo>
                  <a:pt x="430" y="134"/>
                  <a:pt x="429" y="131"/>
                  <a:pt x="432" y="129"/>
                </a:cubicBezTo>
                <a:cubicBezTo>
                  <a:pt x="433" y="129"/>
                  <a:pt x="432" y="130"/>
                  <a:pt x="432" y="132"/>
                </a:cubicBezTo>
                <a:cubicBezTo>
                  <a:pt x="432" y="132"/>
                  <a:pt x="433" y="129"/>
                  <a:pt x="433" y="126"/>
                </a:cubicBezTo>
                <a:cubicBezTo>
                  <a:pt x="434" y="123"/>
                  <a:pt x="435" y="120"/>
                  <a:pt x="435" y="120"/>
                </a:cubicBezTo>
                <a:cubicBezTo>
                  <a:pt x="436" y="121"/>
                  <a:pt x="437" y="121"/>
                  <a:pt x="437" y="124"/>
                </a:cubicBezTo>
                <a:cubicBezTo>
                  <a:pt x="442" y="115"/>
                  <a:pt x="431" y="123"/>
                  <a:pt x="438" y="113"/>
                </a:cubicBezTo>
                <a:cubicBezTo>
                  <a:pt x="441" y="111"/>
                  <a:pt x="440" y="114"/>
                  <a:pt x="440" y="116"/>
                </a:cubicBezTo>
                <a:cubicBezTo>
                  <a:pt x="445" y="112"/>
                  <a:pt x="445" y="108"/>
                  <a:pt x="446" y="102"/>
                </a:cubicBezTo>
                <a:cubicBezTo>
                  <a:pt x="448" y="103"/>
                  <a:pt x="446" y="106"/>
                  <a:pt x="450" y="102"/>
                </a:cubicBezTo>
                <a:cubicBezTo>
                  <a:pt x="448" y="103"/>
                  <a:pt x="446" y="102"/>
                  <a:pt x="447" y="99"/>
                </a:cubicBezTo>
                <a:cubicBezTo>
                  <a:pt x="449" y="101"/>
                  <a:pt x="450" y="96"/>
                  <a:pt x="452" y="93"/>
                </a:cubicBezTo>
                <a:cubicBezTo>
                  <a:pt x="450" y="94"/>
                  <a:pt x="449" y="93"/>
                  <a:pt x="449" y="91"/>
                </a:cubicBezTo>
                <a:cubicBezTo>
                  <a:pt x="450" y="89"/>
                  <a:pt x="451" y="88"/>
                  <a:pt x="452" y="86"/>
                </a:cubicBezTo>
                <a:cubicBezTo>
                  <a:pt x="448" y="89"/>
                  <a:pt x="448" y="89"/>
                  <a:pt x="448" y="89"/>
                </a:cubicBezTo>
                <a:cubicBezTo>
                  <a:pt x="448" y="86"/>
                  <a:pt x="449" y="84"/>
                  <a:pt x="450" y="82"/>
                </a:cubicBezTo>
                <a:cubicBezTo>
                  <a:pt x="452" y="80"/>
                  <a:pt x="454" y="78"/>
                  <a:pt x="455" y="76"/>
                </a:cubicBezTo>
                <a:cubicBezTo>
                  <a:pt x="455" y="77"/>
                  <a:pt x="456" y="78"/>
                  <a:pt x="455" y="79"/>
                </a:cubicBezTo>
                <a:cubicBezTo>
                  <a:pt x="456" y="77"/>
                  <a:pt x="457" y="76"/>
                  <a:pt x="457" y="75"/>
                </a:cubicBezTo>
                <a:cubicBezTo>
                  <a:pt x="457" y="58"/>
                  <a:pt x="457" y="58"/>
                  <a:pt x="457" y="58"/>
                </a:cubicBezTo>
                <a:cubicBezTo>
                  <a:pt x="457" y="57"/>
                  <a:pt x="456" y="56"/>
                  <a:pt x="456" y="51"/>
                </a:cubicBezTo>
                <a:cubicBezTo>
                  <a:pt x="456" y="51"/>
                  <a:pt x="456" y="51"/>
                  <a:pt x="456" y="50"/>
                </a:cubicBezTo>
                <a:cubicBezTo>
                  <a:pt x="456" y="50"/>
                  <a:pt x="457" y="49"/>
                  <a:pt x="457" y="49"/>
                </a:cubicBezTo>
                <a:cubicBezTo>
                  <a:pt x="457" y="49"/>
                  <a:pt x="457" y="48"/>
                  <a:pt x="457" y="48"/>
                </a:cubicBezTo>
                <a:cubicBezTo>
                  <a:pt x="457" y="6"/>
                  <a:pt x="457" y="6"/>
                  <a:pt x="457" y="6"/>
                </a:cubicBezTo>
                <a:cubicBezTo>
                  <a:pt x="456" y="7"/>
                  <a:pt x="456" y="8"/>
                  <a:pt x="455" y="9"/>
                </a:cubicBezTo>
                <a:cubicBezTo>
                  <a:pt x="455" y="9"/>
                  <a:pt x="455" y="8"/>
                  <a:pt x="457" y="6"/>
                </a:cubicBezTo>
                <a:cubicBezTo>
                  <a:pt x="457" y="5"/>
                  <a:pt x="457" y="5"/>
                  <a:pt x="457" y="5"/>
                </a:cubicBezTo>
                <a:cubicBezTo>
                  <a:pt x="457" y="0"/>
                  <a:pt x="457" y="0"/>
                  <a:pt x="457" y="0"/>
                </a:cubicBezTo>
                <a:cubicBezTo>
                  <a:pt x="457" y="1"/>
                  <a:pt x="456" y="2"/>
                  <a:pt x="455" y="3"/>
                </a:cubicBezTo>
                <a:cubicBezTo>
                  <a:pt x="451" y="7"/>
                  <a:pt x="447" y="12"/>
                  <a:pt x="444" y="16"/>
                </a:cubicBezTo>
                <a:close/>
                <a:moveTo>
                  <a:pt x="233" y="101"/>
                </a:moveTo>
                <a:cubicBezTo>
                  <a:pt x="232" y="101"/>
                  <a:pt x="232" y="101"/>
                  <a:pt x="232" y="101"/>
                </a:cubicBezTo>
                <a:cubicBezTo>
                  <a:pt x="232" y="101"/>
                  <a:pt x="232" y="101"/>
                  <a:pt x="232" y="101"/>
                </a:cubicBezTo>
                <a:cubicBezTo>
                  <a:pt x="232" y="101"/>
                  <a:pt x="232" y="101"/>
                  <a:pt x="233" y="101"/>
                </a:cubicBezTo>
                <a:close/>
                <a:moveTo>
                  <a:pt x="206" y="122"/>
                </a:moveTo>
                <a:cubicBezTo>
                  <a:pt x="208" y="120"/>
                  <a:pt x="211" y="118"/>
                  <a:pt x="213" y="115"/>
                </a:cubicBezTo>
                <a:cubicBezTo>
                  <a:pt x="213" y="118"/>
                  <a:pt x="208" y="120"/>
                  <a:pt x="206" y="122"/>
                </a:cubicBezTo>
                <a:cubicBezTo>
                  <a:pt x="206" y="122"/>
                  <a:pt x="206" y="122"/>
                  <a:pt x="206" y="122"/>
                </a:cubicBezTo>
                <a:close/>
                <a:moveTo>
                  <a:pt x="172" y="150"/>
                </a:moveTo>
                <a:cubicBezTo>
                  <a:pt x="172" y="150"/>
                  <a:pt x="172" y="150"/>
                  <a:pt x="172" y="149"/>
                </a:cubicBezTo>
                <a:cubicBezTo>
                  <a:pt x="173" y="150"/>
                  <a:pt x="173" y="150"/>
                  <a:pt x="173" y="150"/>
                </a:cubicBezTo>
                <a:cubicBezTo>
                  <a:pt x="173" y="150"/>
                  <a:pt x="172" y="150"/>
                  <a:pt x="172" y="150"/>
                </a:cubicBezTo>
                <a:close/>
                <a:moveTo>
                  <a:pt x="179" y="158"/>
                </a:moveTo>
                <a:cubicBezTo>
                  <a:pt x="179" y="157"/>
                  <a:pt x="179" y="157"/>
                  <a:pt x="179" y="157"/>
                </a:cubicBezTo>
                <a:cubicBezTo>
                  <a:pt x="179" y="157"/>
                  <a:pt x="179" y="157"/>
                  <a:pt x="179" y="157"/>
                </a:cubicBezTo>
                <a:cubicBezTo>
                  <a:pt x="179" y="157"/>
                  <a:pt x="179" y="158"/>
                  <a:pt x="179" y="158"/>
                </a:cubicBezTo>
                <a:close/>
                <a:moveTo>
                  <a:pt x="223" y="116"/>
                </a:moveTo>
                <a:cubicBezTo>
                  <a:pt x="222" y="117"/>
                  <a:pt x="220" y="119"/>
                  <a:pt x="218" y="119"/>
                </a:cubicBezTo>
                <a:cubicBezTo>
                  <a:pt x="219" y="117"/>
                  <a:pt x="222" y="114"/>
                  <a:pt x="220" y="112"/>
                </a:cubicBezTo>
                <a:cubicBezTo>
                  <a:pt x="225" y="111"/>
                  <a:pt x="221" y="115"/>
                  <a:pt x="222" y="116"/>
                </a:cubicBezTo>
                <a:cubicBezTo>
                  <a:pt x="222" y="115"/>
                  <a:pt x="223" y="114"/>
                  <a:pt x="223" y="113"/>
                </a:cubicBezTo>
                <a:cubicBezTo>
                  <a:pt x="224" y="114"/>
                  <a:pt x="224" y="115"/>
                  <a:pt x="223" y="11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ID"/>
          </a:p>
        </p:txBody>
      </p:sp>
      <p:sp>
        <p:nvSpPr>
          <p:cNvPr id="20" name="Title 1">
            <a:extLst>
              <a:ext uri="{FF2B5EF4-FFF2-40B4-BE49-F238E27FC236}">
                <a16:creationId xmlns:a16="http://schemas.microsoft.com/office/drawing/2014/main" id="{56EF2FE2-E443-4A7E-AA3F-9B1AA2C34052}"/>
              </a:ext>
            </a:extLst>
          </p:cNvPr>
          <p:cNvSpPr txBox="1">
            <a:spLocks/>
          </p:cNvSpPr>
          <p:nvPr/>
        </p:nvSpPr>
        <p:spPr>
          <a:xfrm>
            <a:off x="-447002" y="1223217"/>
            <a:ext cx="11266449" cy="4933380"/>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4500" dirty="0" err="1">
                <a:solidFill>
                  <a:srgbClr val="000000"/>
                </a:solidFill>
                <a:latin typeface="Puzzled" panose="00000500000000000000" pitchFamily="50" charset="0"/>
                <a:cs typeface="Rajdhani SemiBold" panose="02000000000000000000" pitchFamily="2" charset="0"/>
              </a:rPr>
              <a:t>Urbanyx</a:t>
            </a:r>
            <a:endParaRPr lang="en-US" sz="44500" dirty="0">
              <a:solidFill>
                <a:srgbClr val="000000"/>
              </a:solidFill>
              <a:latin typeface="Puzzled" panose="00000500000000000000" pitchFamily="50" charset="0"/>
              <a:cs typeface="Rajdhani SemiBold" panose="02000000000000000000" pitchFamily="2" charset="0"/>
            </a:endParaRPr>
          </a:p>
        </p:txBody>
      </p:sp>
      <p:sp>
        <p:nvSpPr>
          <p:cNvPr id="21" name="Title 1">
            <a:extLst>
              <a:ext uri="{FF2B5EF4-FFF2-40B4-BE49-F238E27FC236}">
                <a16:creationId xmlns:a16="http://schemas.microsoft.com/office/drawing/2014/main" id="{EC6A853C-E237-406C-ABAF-2B1C9361EB93}"/>
              </a:ext>
            </a:extLst>
          </p:cNvPr>
          <p:cNvSpPr txBox="1">
            <a:spLocks/>
          </p:cNvSpPr>
          <p:nvPr/>
        </p:nvSpPr>
        <p:spPr>
          <a:xfrm>
            <a:off x="3644211" y="9841627"/>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tx1"/>
                  </a:solidFill>
                </a:ln>
                <a:noFill/>
                <a:latin typeface="Hanson" pitchFamily="2" charset="0"/>
              </a:rPr>
              <a:t>Attracting</a:t>
            </a:r>
          </a:p>
        </p:txBody>
      </p:sp>
    </p:spTree>
    <p:extLst>
      <p:ext uri="{BB962C8B-B14F-4D97-AF65-F5344CB8AC3E}">
        <p14:creationId xmlns:p14="http://schemas.microsoft.com/office/powerpoint/2010/main" val="3964195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19832471-E828-4141-BB90-C0EFC5C5DED0}"/>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8089" b="8089"/>
          <a:stretch>
            <a:fillRect/>
          </a:stretch>
        </p:blipFill>
        <p:spPr/>
      </p:pic>
      <p:pic>
        <p:nvPicPr>
          <p:cNvPr id="13" name="图片占位符 12">
            <a:extLst>
              <a:ext uri="{FF2B5EF4-FFF2-40B4-BE49-F238E27FC236}">
                <a16:creationId xmlns:a16="http://schemas.microsoft.com/office/drawing/2014/main" id="{3C7B6AE7-7CFC-4D4F-8A7B-140E09333E2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0205" r="10205"/>
          <a:stretch>
            <a:fillRect/>
          </a:stretch>
        </p:blipFill>
        <p:spPr/>
      </p:pic>
      <p:pic>
        <p:nvPicPr>
          <p:cNvPr id="8" name="图片占位符 7">
            <a:extLst>
              <a:ext uri="{FF2B5EF4-FFF2-40B4-BE49-F238E27FC236}">
                <a16:creationId xmlns:a16="http://schemas.microsoft.com/office/drawing/2014/main" id="{BA608D23-C22C-4BFD-9998-1BFBAC0E86CF}"/>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6194" r="6194"/>
          <a:stretch>
            <a:fillRect/>
          </a:stretch>
        </p:blipFill>
        <p:spPr/>
      </p:pic>
      <p:pic>
        <p:nvPicPr>
          <p:cNvPr id="19" name="图片占位符 18">
            <a:extLst>
              <a:ext uri="{FF2B5EF4-FFF2-40B4-BE49-F238E27FC236}">
                <a16:creationId xmlns:a16="http://schemas.microsoft.com/office/drawing/2014/main" id="{3D141551-DC07-44D4-8C2D-66782CC0306B}"/>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l="13519" r="13519"/>
          <a:stretch>
            <a:fillRect/>
          </a:stretch>
        </p:blipFill>
        <p:spPr/>
      </p:pic>
      <p:sp>
        <p:nvSpPr>
          <p:cNvPr id="36" name="Title 1">
            <a:extLst>
              <a:ext uri="{FF2B5EF4-FFF2-40B4-BE49-F238E27FC236}">
                <a16:creationId xmlns:a16="http://schemas.microsoft.com/office/drawing/2014/main" id="{03FEA569-1F22-44B2-A1F3-9167D49F0995}"/>
              </a:ext>
            </a:extLst>
          </p:cNvPr>
          <p:cNvSpPr txBox="1">
            <a:spLocks/>
          </p:cNvSpPr>
          <p:nvPr/>
        </p:nvSpPr>
        <p:spPr>
          <a:xfrm rot="16200000">
            <a:off x="-8319225" y="5650131"/>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URBANYX</a:t>
            </a:r>
          </a:p>
        </p:txBody>
      </p:sp>
      <p:sp>
        <p:nvSpPr>
          <p:cNvPr id="24" name="Title 1">
            <a:extLst>
              <a:ext uri="{FF2B5EF4-FFF2-40B4-BE49-F238E27FC236}">
                <a16:creationId xmlns:a16="http://schemas.microsoft.com/office/drawing/2014/main" id="{D98D7328-A91C-489E-AA60-A9A292305D17}"/>
              </a:ext>
            </a:extLst>
          </p:cNvPr>
          <p:cNvSpPr txBox="1">
            <a:spLocks/>
          </p:cNvSpPr>
          <p:nvPr/>
        </p:nvSpPr>
        <p:spPr>
          <a:xfrm>
            <a:off x="2638425" y="9031256"/>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THE TEAM</a:t>
            </a:r>
          </a:p>
        </p:txBody>
      </p:sp>
      <p:sp>
        <p:nvSpPr>
          <p:cNvPr id="23" name="Title 1">
            <a:extLst>
              <a:ext uri="{FF2B5EF4-FFF2-40B4-BE49-F238E27FC236}">
                <a16:creationId xmlns:a16="http://schemas.microsoft.com/office/drawing/2014/main" id="{6B86781E-BE54-4F77-AB35-968053E4E0B0}"/>
              </a:ext>
            </a:extLst>
          </p:cNvPr>
          <p:cNvSpPr txBox="1">
            <a:spLocks/>
          </p:cNvSpPr>
          <p:nvPr/>
        </p:nvSpPr>
        <p:spPr>
          <a:xfrm>
            <a:off x="2638425" y="9931190"/>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solidFill>
                  <a:srgbClr val="C3ED12"/>
                </a:solidFill>
                <a:latin typeface="Hanson" pitchFamily="2" charset="0"/>
              </a:rPr>
              <a:t>THE TEAM</a:t>
            </a:r>
          </a:p>
        </p:txBody>
      </p:sp>
      <p:sp>
        <p:nvSpPr>
          <p:cNvPr id="37" name="Rectangle 36">
            <a:extLst>
              <a:ext uri="{FF2B5EF4-FFF2-40B4-BE49-F238E27FC236}">
                <a16:creationId xmlns:a16="http://schemas.microsoft.com/office/drawing/2014/main" id="{3401F37E-2BC7-48FF-9489-46FBBE1927BF}"/>
              </a:ext>
            </a:extLst>
          </p:cNvPr>
          <p:cNvSpPr/>
          <p:nvPr/>
        </p:nvSpPr>
        <p:spPr>
          <a:xfrm>
            <a:off x="4510410" y="11303319"/>
            <a:ext cx="16292945" cy="791888"/>
          </a:xfrm>
          <a:prstGeom prst="rect">
            <a:avLst/>
          </a:prstGeom>
          <a:gradFill>
            <a:gsLst>
              <a:gs pos="0">
                <a:srgbClr val="FD4CC1">
                  <a:alpha val="92000"/>
                </a:srgbClr>
              </a:gs>
              <a:gs pos="67000">
                <a:srgbClr val="FD4CC1">
                  <a:alpha val="92000"/>
                </a:srgbClr>
              </a:gs>
              <a:gs pos="35000">
                <a:srgbClr val="FA3518">
                  <a:alpha val="92000"/>
                </a:srgbClr>
              </a:gs>
              <a:gs pos="100000">
                <a:srgbClr val="0A37F4">
                  <a:alpha val="9200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itle 1">
            <a:extLst>
              <a:ext uri="{FF2B5EF4-FFF2-40B4-BE49-F238E27FC236}">
                <a16:creationId xmlns:a16="http://schemas.microsoft.com/office/drawing/2014/main" id="{A33B7F92-B51A-46B8-A7A9-D4FE81575290}"/>
              </a:ext>
            </a:extLst>
          </p:cNvPr>
          <p:cNvSpPr txBox="1">
            <a:spLocks/>
          </p:cNvSpPr>
          <p:nvPr/>
        </p:nvSpPr>
        <p:spPr>
          <a:xfrm>
            <a:off x="2638425" y="10776929"/>
            <a:ext cx="19202400"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900" dirty="0">
                <a:ln>
                  <a:solidFill>
                    <a:schemeClr val="bg1"/>
                  </a:solidFill>
                </a:ln>
                <a:noFill/>
                <a:latin typeface="Hanson" pitchFamily="2" charset="0"/>
              </a:rPr>
              <a:t>THE TEAM</a:t>
            </a:r>
          </a:p>
        </p:txBody>
      </p:sp>
      <p:sp>
        <p:nvSpPr>
          <p:cNvPr id="26" name="Title 1">
            <a:extLst>
              <a:ext uri="{FF2B5EF4-FFF2-40B4-BE49-F238E27FC236}">
                <a16:creationId xmlns:a16="http://schemas.microsoft.com/office/drawing/2014/main" id="{0A36E6E9-E478-4E1C-89D7-C8C071C6A60F}"/>
              </a:ext>
            </a:extLst>
          </p:cNvPr>
          <p:cNvSpPr txBox="1">
            <a:spLocks/>
          </p:cNvSpPr>
          <p:nvPr/>
        </p:nvSpPr>
        <p:spPr>
          <a:xfrm>
            <a:off x="6606400" y="9963366"/>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800" dirty="0" err="1">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27800" dirty="0">
              <a:solidFill>
                <a:schemeClr val="bg1"/>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27" name="Subtitle 2">
            <a:extLst>
              <a:ext uri="{FF2B5EF4-FFF2-40B4-BE49-F238E27FC236}">
                <a16:creationId xmlns:a16="http://schemas.microsoft.com/office/drawing/2014/main" id="{90EEFEB5-5A76-4723-882B-5117EAEDC9DD}"/>
              </a:ext>
            </a:extLst>
          </p:cNvPr>
          <p:cNvSpPr txBox="1">
            <a:spLocks/>
          </p:cNvSpPr>
          <p:nvPr/>
        </p:nvSpPr>
        <p:spPr>
          <a:xfrm>
            <a:off x="1801093" y="1559712"/>
            <a:ext cx="5418635" cy="11793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200" dirty="0">
                <a:solidFill>
                  <a:schemeClr val="bg1"/>
                </a:solidFill>
                <a:latin typeface="Oswald" panose="02000503000000000000" pitchFamily="2" charset="0"/>
                <a:cs typeface="Rajdhani SemiBold" panose="02000000000000000000" pitchFamily="2" charset="0"/>
              </a:rPr>
              <a:t>FELIX BROD</a:t>
            </a:r>
          </a:p>
        </p:txBody>
      </p:sp>
      <p:sp>
        <p:nvSpPr>
          <p:cNvPr id="28" name="Subtitle 2">
            <a:extLst>
              <a:ext uri="{FF2B5EF4-FFF2-40B4-BE49-F238E27FC236}">
                <a16:creationId xmlns:a16="http://schemas.microsoft.com/office/drawing/2014/main" id="{87150E57-2A95-4A8A-8325-B33AE098C60E}"/>
              </a:ext>
            </a:extLst>
          </p:cNvPr>
          <p:cNvSpPr txBox="1">
            <a:spLocks/>
          </p:cNvSpPr>
          <p:nvPr/>
        </p:nvSpPr>
        <p:spPr>
          <a:xfrm>
            <a:off x="1801093" y="2418694"/>
            <a:ext cx="5098471" cy="7439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000" dirty="0">
                <a:solidFill>
                  <a:schemeClr val="bg1"/>
                </a:solidFill>
                <a:latin typeface="Oswald" panose="02000503000000000000" pitchFamily="2" charset="0"/>
                <a:cs typeface="Rajdhani SemiBold" panose="02000000000000000000" pitchFamily="2" charset="0"/>
              </a:rPr>
              <a:t>Graphic designer</a:t>
            </a:r>
          </a:p>
        </p:txBody>
      </p:sp>
      <p:sp>
        <p:nvSpPr>
          <p:cNvPr id="29" name="Subtitle 2">
            <a:extLst>
              <a:ext uri="{FF2B5EF4-FFF2-40B4-BE49-F238E27FC236}">
                <a16:creationId xmlns:a16="http://schemas.microsoft.com/office/drawing/2014/main" id="{4FEC1FD7-B58F-4BA2-942B-2AC06B0D473B}"/>
              </a:ext>
            </a:extLst>
          </p:cNvPr>
          <p:cNvSpPr txBox="1">
            <a:spLocks/>
          </p:cNvSpPr>
          <p:nvPr/>
        </p:nvSpPr>
        <p:spPr>
          <a:xfrm>
            <a:off x="1801093" y="3096550"/>
            <a:ext cx="2996478" cy="240436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2000" dirty="0">
                <a:solidFill>
                  <a:schemeClr val="bg1"/>
                </a:solidFill>
                <a:latin typeface="AvantGarde Medium" panose="020B0602020202020204" pitchFamily="34" charset="0"/>
                <a:ea typeface="EB Garamond 12" panose="02020502060206020403" pitchFamily="18" charset="0"/>
              </a:rPr>
              <a:t>Design has the power to pull people closer, guiding them visually so they can easily engage with your brand. </a:t>
            </a:r>
            <a:endParaRPr lang="en-US" sz="2000" dirty="0">
              <a:solidFill>
                <a:schemeClr val="bg1"/>
              </a:solidFill>
              <a:latin typeface="AvantGarde Medium" panose="020B0602020202020204" pitchFamily="34" charset="0"/>
              <a:ea typeface="EB Garamond 12" panose="02020502060206020403" pitchFamily="18" charset="0"/>
              <a:cs typeface="Lato Light" panose="020F0502020204030203" pitchFamily="34" charset="0"/>
            </a:endParaRPr>
          </a:p>
        </p:txBody>
      </p:sp>
      <p:sp>
        <p:nvSpPr>
          <p:cNvPr id="30" name="Subtitle 2">
            <a:extLst>
              <a:ext uri="{FF2B5EF4-FFF2-40B4-BE49-F238E27FC236}">
                <a16:creationId xmlns:a16="http://schemas.microsoft.com/office/drawing/2014/main" id="{92693475-72A3-4335-84B0-91DA1661F964}"/>
              </a:ext>
            </a:extLst>
          </p:cNvPr>
          <p:cNvSpPr txBox="1">
            <a:spLocks/>
          </p:cNvSpPr>
          <p:nvPr/>
        </p:nvSpPr>
        <p:spPr>
          <a:xfrm>
            <a:off x="9116293" y="1559712"/>
            <a:ext cx="6139298" cy="113314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200" dirty="0">
                <a:solidFill>
                  <a:schemeClr val="bg1"/>
                </a:solidFill>
                <a:latin typeface="Oswald" panose="02000503000000000000" pitchFamily="2" charset="0"/>
                <a:cs typeface="Rajdhani SemiBold" panose="02000000000000000000" pitchFamily="2" charset="0"/>
              </a:rPr>
              <a:t>GERALD SAOW</a:t>
            </a:r>
          </a:p>
        </p:txBody>
      </p:sp>
      <p:sp>
        <p:nvSpPr>
          <p:cNvPr id="31" name="Subtitle 2">
            <a:extLst>
              <a:ext uri="{FF2B5EF4-FFF2-40B4-BE49-F238E27FC236}">
                <a16:creationId xmlns:a16="http://schemas.microsoft.com/office/drawing/2014/main" id="{8C67F467-1A27-4A4F-81CC-088B4243BF7E}"/>
              </a:ext>
            </a:extLst>
          </p:cNvPr>
          <p:cNvSpPr txBox="1">
            <a:spLocks/>
          </p:cNvSpPr>
          <p:nvPr/>
        </p:nvSpPr>
        <p:spPr>
          <a:xfrm>
            <a:off x="9116293" y="2418694"/>
            <a:ext cx="5098471" cy="7439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000" dirty="0">
                <a:solidFill>
                  <a:schemeClr val="bg1"/>
                </a:solidFill>
                <a:latin typeface="Oswald" panose="02000503000000000000" pitchFamily="2" charset="0"/>
                <a:cs typeface="Rajdhani SemiBold" panose="02000000000000000000" pitchFamily="2" charset="0"/>
              </a:rPr>
              <a:t>Graphic designer</a:t>
            </a:r>
          </a:p>
        </p:txBody>
      </p:sp>
      <p:sp>
        <p:nvSpPr>
          <p:cNvPr id="32" name="Subtitle 2">
            <a:extLst>
              <a:ext uri="{FF2B5EF4-FFF2-40B4-BE49-F238E27FC236}">
                <a16:creationId xmlns:a16="http://schemas.microsoft.com/office/drawing/2014/main" id="{CA675551-BDEC-4794-9419-9F182017258A}"/>
              </a:ext>
            </a:extLst>
          </p:cNvPr>
          <p:cNvSpPr txBox="1">
            <a:spLocks/>
          </p:cNvSpPr>
          <p:nvPr/>
        </p:nvSpPr>
        <p:spPr>
          <a:xfrm>
            <a:off x="9116293" y="3096550"/>
            <a:ext cx="2996478" cy="240436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2000" dirty="0">
                <a:solidFill>
                  <a:schemeClr val="bg1"/>
                </a:solidFill>
                <a:latin typeface="AvantGarde Medium" panose="020B0602020202020204" pitchFamily="34" charset="0"/>
                <a:ea typeface="EB Garamond 12" panose="02020502060206020403" pitchFamily="18" charset="0"/>
              </a:rPr>
              <a:t>Design has the power to pull people closer, guiding them visually so they can easily engage with your brand. </a:t>
            </a:r>
            <a:endParaRPr lang="en-US" sz="2000" dirty="0">
              <a:solidFill>
                <a:schemeClr val="bg1"/>
              </a:solidFill>
              <a:latin typeface="AvantGarde Medium" panose="020B0602020202020204" pitchFamily="34" charset="0"/>
              <a:ea typeface="EB Garamond 12" panose="02020502060206020403" pitchFamily="18" charset="0"/>
              <a:cs typeface="Lato Light" panose="020F0502020204030203" pitchFamily="34" charset="0"/>
            </a:endParaRPr>
          </a:p>
        </p:txBody>
      </p:sp>
      <p:sp>
        <p:nvSpPr>
          <p:cNvPr id="33" name="Subtitle 2">
            <a:extLst>
              <a:ext uri="{FF2B5EF4-FFF2-40B4-BE49-F238E27FC236}">
                <a16:creationId xmlns:a16="http://schemas.microsoft.com/office/drawing/2014/main" id="{A85731D0-7A56-4198-9F18-983343E8C23C}"/>
              </a:ext>
            </a:extLst>
          </p:cNvPr>
          <p:cNvSpPr txBox="1">
            <a:spLocks/>
          </p:cNvSpPr>
          <p:nvPr/>
        </p:nvSpPr>
        <p:spPr>
          <a:xfrm>
            <a:off x="16625457" y="1559712"/>
            <a:ext cx="5418635" cy="11793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200" dirty="0">
                <a:solidFill>
                  <a:schemeClr val="bg1"/>
                </a:solidFill>
                <a:latin typeface="Oswald" panose="02000503000000000000" pitchFamily="2" charset="0"/>
                <a:cs typeface="Rajdhani SemiBold" panose="02000000000000000000" pitchFamily="2" charset="0"/>
              </a:rPr>
              <a:t>RANIA MEIL</a:t>
            </a:r>
          </a:p>
        </p:txBody>
      </p:sp>
      <p:sp>
        <p:nvSpPr>
          <p:cNvPr id="34" name="Subtitle 2">
            <a:extLst>
              <a:ext uri="{FF2B5EF4-FFF2-40B4-BE49-F238E27FC236}">
                <a16:creationId xmlns:a16="http://schemas.microsoft.com/office/drawing/2014/main" id="{5DCE8EA1-5D64-4E81-8F0B-9FBD2D64D6B8}"/>
              </a:ext>
            </a:extLst>
          </p:cNvPr>
          <p:cNvSpPr txBox="1">
            <a:spLocks/>
          </p:cNvSpPr>
          <p:nvPr/>
        </p:nvSpPr>
        <p:spPr>
          <a:xfrm>
            <a:off x="16625457" y="2418694"/>
            <a:ext cx="5098471" cy="7439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000" dirty="0">
                <a:solidFill>
                  <a:schemeClr val="bg1"/>
                </a:solidFill>
                <a:latin typeface="Oswald" panose="02000503000000000000" pitchFamily="2" charset="0"/>
                <a:cs typeface="Rajdhani SemiBold" panose="02000000000000000000" pitchFamily="2" charset="0"/>
              </a:rPr>
              <a:t>Graphic designer</a:t>
            </a:r>
          </a:p>
        </p:txBody>
      </p:sp>
      <p:sp>
        <p:nvSpPr>
          <p:cNvPr id="35" name="Subtitle 2">
            <a:extLst>
              <a:ext uri="{FF2B5EF4-FFF2-40B4-BE49-F238E27FC236}">
                <a16:creationId xmlns:a16="http://schemas.microsoft.com/office/drawing/2014/main" id="{66F225D7-8683-4DFE-8E83-33BAE6317423}"/>
              </a:ext>
            </a:extLst>
          </p:cNvPr>
          <p:cNvSpPr txBox="1">
            <a:spLocks/>
          </p:cNvSpPr>
          <p:nvPr/>
        </p:nvSpPr>
        <p:spPr>
          <a:xfrm>
            <a:off x="16625457" y="3096550"/>
            <a:ext cx="2996478" cy="240436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2000" dirty="0">
                <a:solidFill>
                  <a:schemeClr val="bg1"/>
                </a:solidFill>
                <a:latin typeface="AvantGarde Medium" panose="020B0602020202020204" pitchFamily="34" charset="0"/>
                <a:ea typeface="EB Garamond 12" panose="02020502060206020403" pitchFamily="18" charset="0"/>
              </a:rPr>
              <a:t>Design has the power to pull people closer, guiding them visually so they can easily engage with your brand. </a:t>
            </a:r>
            <a:endParaRPr lang="en-US" sz="2000" dirty="0">
              <a:solidFill>
                <a:schemeClr val="bg1"/>
              </a:solidFill>
              <a:latin typeface="AvantGarde Medium" panose="020B0602020202020204" pitchFamily="34" charset="0"/>
              <a:ea typeface="EB Garamond 12" panose="02020502060206020403" pitchFamily="18" charset="0"/>
              <a:cs typeface="Lato Light" panose="020F0502020204030203" pitchFamily="34" charset="0"/>
            </a:endParaRPr>
          </a:p>
        </p:txBody>
      </p:sp>
    </p:spTree>
    <p:extLst>
      <p:ext uri="{BB962C8B-B14F-4D97-AF65-F5344CB8AC3E}">
        <p14:creationId xmlns:p14="http://schemas.microsoft.com/office/powerpoint/2010/main" val="3466974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A6DCBE-E8C6-401E-849C-04978F8517AE}"/>
              </a:ext>
            </a:extLst>
          </p:cNvPr>
          <p:cNvSpPr/>
          <p:nvPr/>
        </p:nvSpPr>
        <p:spPr>
          <a:xfrm>
            <a:off x="0" y="0"/>
            <a:ext cx="24479250" cy="136794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45AC88F4-977B-4521-B09A-DC7AAC6A6C4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0148" b="10148"/>
          <a:stretch>
            <a:fillRect/>
          </a:stretch>
        </p:blipFill>
        <p:spPr/>
      </p:pic>
      <p:sp>
        <p:nvSpPr>
          <p:cNvPr id="11" name="Rectangle 10">
            <a:extLst>
              <a:ext uri="{FF2B5EF4-FFF2-40B4-BE49-F238E27FC236}">
                <a16:creationId xmlns:a16="http://schemas.microsoft.com/office/drawing/2014/main" id="{9855A740-342E-4057-8459-E7C27FCA87B0}"/>
              </a:ext>
            </a:extLst>
          </p:cNvPr>
          <p:cNvSpPr/>
          <p:nvPr/>
        </p:nvSpPr>
        <p:spPr>
          <a:xfrm>
            <a:off x="1762000" y="720436"/>
            <a:ext cx="14586364" cy="7952509"/>
          </a:xfrm>
          <a:prstGeom prst="rect">
            <a:avLst/>
          </a:prstGeom>
          <a:noFill/>
          <a:ln w="76200">
            <a:solidFill>
              <a:srgbClr val="C3ED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Shape">
            <a:extLst>
              <a:ext uri="{FF2B5EF4-FFF2-40B4-BE49-F238E27FC236}">
                <a16:creationId xmlns:a16="http://schemas.microsoft.com/office/drawing/2014/main" id="{18C31399-1080-4CFB-B12F-5161D84109CA}"/>
              </a:ext>
            </a:extLst>
          </p:cNvPr>
          <p:cNvSpPr/>
          <p:nvPr/>
        </p:nvSpPr>
        <p:spPr>
          <a:xfrm>
            <a:off x="17556526" y="1246752"/>
            <a:ext cx="1107676" cy="1107970"/>
          </a:xfrm>
          <a:custGeom>
            <a:avLst/>
            <a:gdLst/>
            <a:ahLst/>
            <a:cxnLst>
              <a:cxn ang="0">
                <a:pos x="wd2" y="hd2"/>
              </a:cxn>
              <a:cxn ang="5400000">
                <a:pos x="wd2" y="hd2"/>
              </a:cxn>
              <a:cxn ang="10800000">
                <a:pos x="wd2" y="hd2"/>
              </a:cxn>
              <a:cxn ang="16200000">
                <a:pos x="wd2" y="hd2"/>
              </a:cxn>
            </a:cxnLst>
            <a:rect l="0" t="0" r="r" b="b"/>
            <a:pathLst>
              <a:path w="21600" h="21600" extrusionOk="0">
                <a:moveTo>
                  <a:pt x="10674" y="21600"/>
                </a:moveTo>
                <a:cubicBezTo>
                  <a:pt x="4816" y="21600"/>
                  <a:pt x="0" y="16784"/>
                  <a:pt x="0" y="10674"/>
                </a:cubicBezTo>
                <a:cubicBezTo>
                  <a:pt x="0" y="4852"/>
                  <a:pt x="4816" y="0"/>
                  <a:pt x="10674" y="0"/>
                </a:cubicBezTo>
                <a:cubicBezTo>
                  <a:pt x="16748" y="0"/>
                  <a:pt x="21600" y="4852"/>
                  <a:pt x="21600" y="10674"/>
                </a:cubicBezTo>
                <a:cubicBezTo>
                  <a:pt x="21600" y="16784"/>
                  <a:pt x="16748" y="21600"/>
                  <a:pt x="10674" y="21600"/>
                </a:cubicBezTo>
                <a:close/>
                <a:moveTo>
                  <a:pt x="10674" y="2049"/>
                </a:moveTo>
                <a:cubicBezTo>
                  <a:pt x="5858" y="2049"/>
                  <a:pt x="2049" y="5858"/>
                  <a:pt x="2049" y="10674"/>
                </a:cubicBezTo>
                <a:cubicBezTo>
                  <a:pt x="2049" y="15490"/>
                  <a:pt x="5858" y="19551"/>
                  <a:pt x="10674" y="19551"/>
                </a:cubicBezTo>
                <a:cubicBezTo>
                  <a:pt x="15490" y="19551"/>
                  <a:pt x="19551" y="15490"/>
                  <a:pt x="19551" y="10674"/>
                </a:cubicBezTo>
                <a:cubicBezTo>
                  <a:pt x="19551" y="5858"/>
                  <a:pt x="15490" y="2049"/>
                  <a:pt x="10674" y="2049"/>
                </a:cubicBezTo>
                <a:close/>
              </a:path>
            </a:pathLst>
          </a:custGeom>
          <a:solidFill>
            <a:srgbClr val="C3ED12"/>
          </a:solidFill>
          <a:ln w="12700">
            <a:noFill/>
            <a:miter lim="400000"/>
          </a:ln>
        </p:spPr>
        <p:txBody>
          <a:bodyPr lIns="45719" rIns="45719" anchor="ctr"/>
          <a:lstStyle/>
          <a:p>
            <a:pPr>
              <a:lnSpc>
                <a:spcPct val="80000"/>
              </a:lnSpc>
              <a:defRPr sz="7000" spc="140">
                <a:solidFill>
                  <a:srgbClr val="FFFFFF"/>
                </a:solidFill>
              </a:defRPr>
            </a:pPr>
            <a:endParaRPr/>
          </a:p>
        </p:txBody>
      </p:sp>
      <p:sp>
        <p:nvSpPr>
          <p:cNvPr id="10" name="Freeform 9">
            <a:extLst>
              <a:ext uri="{FF2B5EF4-FFF2-40B4-BE49-F238E27FC236}">
                <a16:creationId xmlns:a16="http://schemas.microsoft.com/office/drawing/2014/main" id="{56A16E65-5333-4D37-9F78-E9A8E637CE49}"/>
              </a:ext>
            </a:extLst>
          </p:cNvPr>
          <p:cNvSpPr>
            <a:spLocks noEditPoints="1"/>
          </p:cNvSpPr>
          <p:nvPr/>
        </p:nvSpPr>
        <p:spPr bwMode="auto">
          <a:xfrm>
            <a:off x="13131833" y="51017"/>
            <a:ext cx="5435533" cy="7287491"/>
          </a:xfrm>
          <a:custGeom>
            <a:avLst/>
            <a:gdLst>
              <a:gd name="T0" fmla="*/ 307 w 340"/>
              <a:gd name="T1" fmla="*/ 115 h 379"/>
              <a:gd name="T2" fmla="*/ 321 w 340"/>
              <a:gd name="T3" fmla="*/ 81 h 379"/>
              <a:gd name="T4" fmla="*/ 290 w 340"/>
              <a:gd name="T5" fmla="*/ 130 h 379"/>
              <a:gd name="T6" fmla="*/ 276 w 340"/>
              <a:gd name="T7" fmla="*/ 153 h 379"/>
              <a:gd name="T8" fmla="*/ 242 w 340"/>
              <a:gd name="T9" fmla="*/ 207 h 379"/>
              <a:gd name="T10" fmla="*/ 227 w 340"/>
              <a:gd name="T11" fmla="*/ 224 h 379"/>
              <a:gd name="T12" fmla="*/ 217 w 340"/>
              <a:gd name="T13" fmla="*/ 228 h 379"/>
              <a:gd name="T14" fmla="*/ 201 w 340"/>
              <a:gd name="T15" fmla="*/ 251 h 379"/>
              <a:gd name="T16" fmla="*/ 199 w 340"/>
              <a:gd name="T17" fmla="*/ 250 h 379"/>
              <a:gd name="T18" fmla="*/ 196 w 340"/>
              <a:gd name="T19" fmla="*/ 247 h 379"/>
              <a:gd name="T20" fmla="*/ 191 w 340"/>
              <a:gd name="T21" fmla="*/ 226 h 379"/>
              <a:gd name="T22" fmla="*/ 195 w 340"/>
              <a:gd name="T23" fmla="*/ 197 h 379"/>
              <a:gd name="T24" fmla="*/ 205 w 340"/>
              <a:gd name="T25" fmla="*/ 171 h 379"/>
              <a:gd name="T26" fmla="*/ 229 w 340"/>
              <a:gd name="T27" fmla="*/ 109 h 379"/>
              <a:gd name="T28" fmla="*/ 243 w 340"/>
              <a:gd name="T29" fmla="*/ 64 h 379"/>
              <a:gd name="T30" fmla="*/ 248 w 340"/>
              <a:gd name="T31" fmla="*/ 45 h 379"/>
              <a:gd name="T32" fmla="*/ 257 w 340"/>
              <a:gd name="T33" fmla="*/ 14 h 379"/>
              <a:gd name="T34" fmla="*/ 233 w 340"/>
              <a:gd name="T35" fmla="*/ 0 h 379"/>
              <a:gd name="T36" fmla="*/ 225 w 340"/>
              <a:gd name="T37" fmla="*/ 16 h 379"/>
              <a:gd name="T38" fmla="*/ 215 w 340"/>
              <a:gd name="T39" fmla="*/ 27 h 379"/>
              <a:gd name="T40" fmla="*/ 208 w 340"/>
              <a:gd name="T41" fmla="*/ 54 h 379"/>
              <a:gd name="T42" fmla="*/ 190 w 340"/>
              <a:gd name="T43" fmla="*/ 82 h 379"/>
              <a:gd name="T44" fmla="*/ 155 w 340"/>
              <a:gd name="T45" fmla="*/ 194 h 379"/>
              <a:gd name="T46" fmla="*/ 144 w 340"/>
              <a:gd name="T47" fmla="*/ 197 h 379"/>
              <a:gd name="T48" fmla="*/ 156 w 340"/>
              <a:gd name="T49" fmla="*/ 162 h 379"/>
              <a:gd name="T50" fmla="*/ 175 w 340"/>
              <a:gd name="T51" fmla="*/ 82 h 379"/>
              <a:gd name="T52" fmla="*/ 187 w 340"/>
              <a:gd name="T53" fmla="*/ 55 h 379"/>
              <a:gd name="T54" fmla="*/ 119 w 340"/>
              <a:gd name="T55" fmla="*/ 95 h 379"/>
              <a:gd name="T56" fmla="*/ 88 w 340"/>
              <a:gd name="T57" fmla="*/ 175 h 379"/>
              <a:gd name="T58" fmla="*/ 69 w 340"/>
              <a:gd name="T59" fmla="*/ 210 h 379"/>
              <a:gd name="T60" fmla="*/ 49 w 340"/>
              <a:gd name="T61" fmla="*/ 271 h 379"/>
              <a:gd name="T62" fmla="*/ 47 w 340"/>
              <a:gd name="T63" fmla="*/ 264 h 379"/>
              <a:gd name="T64" fmla="*/ 39 w 340"/>
              <a:gd name="T65" fmla="*/ 288 h 379"/>
              <a:gd name="T66" fmla="*/ 42 w 340"/>
              <a:gd name="T67" fmla="*/ 333 h 379"/>
              <a:gd name="T68" fmla="*/ 38 w 340"/>
              <a:gd name="T69" fmla="*/ 327 h 379"/>
              <a:gd name="T70" fmla="*/ 18 w 340"/>
              <a:gd name="T71" fmla="*/ 324 h 379"/>
              <a:gd name="T72" fmla="*/ 24 w 340"/>
              <a:gd name="T73" fmla="*/ 249 h 379"/>
              <a:gd name="T74" fmla="*/ 2 w 340"/>
              <a:gd name="T75" fmla="*/ 317 h 379"/>
              <a:gd name="T76" fmla="*/ 7 w 340"/>
              <a:gd name="T77" fmla="*/ 346 h 379"/>
              <a:gd name="T78" fmla="*/ 7 w 340"/>
              <a:gd name="T79" fmla="*/ 359 h 379"/>
              <a:gd name="T80" fmla="*/ 29 w 340"/>
              <a:gd name="T81" fmla="*/ 372 h 379"/>
              <a:gd name="T82" fmla="*/ 71 w 340"/>
              <a:gd name="T83" fmla="*/ 353 h 379"/>
              <a:gd name="T84" fmla="*/ 120 w 340"/>
              <a:gd name="T85" fmla="*/ 314 h 379"/>
              <a:gd name="T86" fmla="*/ 142 w 340"/>
              <a:gd name="T87" fmla="*/ 274 h 379"/>
              <a:gd name="T88" fmla="*/ 160 w 340"/>
              <a:gd name="T89" fmla="*/ 257 h 379"/>
              <a:gd name="T90" fmla="*/ 166 w 340"/>
              <a:gd name="T91" fmla="*/ 251 h 379"/>
              <a:gd name="T92" fmla="*/ 175 w 340"/>
              <a:gd name="T93" fmla="*/ 225 h 379"/>
              <a:gd name="T94" fmla="*/ 174 w 340"/>
              <a:gd name="T95" fmla="*/ 249 h 379"/>
              <a:gd name="T96" fmla="*/ 175 w 340"/>
              <a:gd name="T97" fmla="*/ 271 h 379"/>
              <a:gd name="T98" fmla="*/ 180 w 340"/>
              <a:gd name="T99" fmla="*/ 289 h 379"/>
              <a:gd name="T100" fmla="*/ 196 w 340"/>
              <a:gd name="T101" fmla="*/ 300 h 379"/>
              <a:gd name="T102" fmla="*/ 206 w 340"/>
              <a:gd name="T103" fmla="*/ 283 h 379"/>
              <a:gd name="T104" fmla="*/ 221 w 340"/>
              <a:gd name="T105" fmla="*/ 261 h 379"/>
              <a:gd name="T106" fmla="*/ 260 w 340"/>
              <a:gd name="T107" fmla="*/ 220 h 379"/>
              <a:gd name="T108" fmla="*/ 288 w 340"/>
              <a:gd name="T109" fmla="*/ 168 h 379"/>
              <a:gd name="T110" fmla="*/ 314 w 340"/>
              <a:gd name="T111" fmla="*/ 134 h 379"/>
              <a:gd name="T112" fmla="*/ 301 w 340"/>
              <a:gd name="T113" fmla="*/ 143 h 379"/>
              <a:gd name="T114" fmla="*/ 291 w 340"/>
              <a:gd name="T115" fmla="*/ 136 h 379"/>
              <a:gd name="T116" fmla="*/ 338 w 340"/>
              <a:gd name="T117" fmla="*/ 85 h 379"/>
              <a:gd name="T118" fmla="*/ 127 w 340"/>
              <a:gd name="T119" fmla="*/ 240 h 379"/>
              <a:gd name="T120" fmla="*/ 79 w 340"/>
              <a:gd name="T121" fmla="*/ 278 h 379"/>
              <a:gd name="T122" fmla="*/ 43 w 340"/>
              <a:gd name="T123" fmla="*/ 341 h 379"/>
              <a:gd name="T124" fmla="*/ 165 w 340"/>
              <a:gd name="T125" fmla="*/ 24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79">
                <a:moveTo>
                  <a:pt x="340" y="77"/>
                </a:moveTo>
                <a:cubicBezTo>
                  <a:pt x="338" y="83"/>
                  <a:pt x="335" y="82"/>
                  <a:pt x="333" y="89"/>
                </a:cubicBezTo>
                <a:cubicBezTo>
                  <a:pt x="332" y="88"/>
                  <a:pt x="332" y="86"/>
                  <a:pt x="334" y="83"/>
                </a:cubicBezTo>
                <a:cubicBezTo>
                  <a:pt x="330" y="87"/>
                  <a:pt x="327" y="92"/>
                  <a:pt x="324" y="93"/>
                </a:cubicBezTo>
                <a:cubicBezTo>
                  <a:pt x="328" y="90"/>
                  <a:pt x="328" y="87"/>
                  <a:pt x="328" y="86"/>
                </a:cubicBezTo>
                <a:cubicBezTo>
                  <a:pt x="325" y="89"/>
                  <a:pt x="321" y="96"/>
                  <a:pt x="320" y="99"/>
                </a:cubicBezTo>
                <a:cubicBezTo>
                  <a:pt x="317" y="98"/>
                  <a:pt x="312" y="111"/>
                  <a:pt x="312" y="107"/>
                </a:cubicBezTo>
                <a:cubicBezTo>
                  <a:pt x="311" y="109"/>
                  <a:pt x="309" y="113"/>
                  <a:pt x="307" y="115"/>
                </a:cubicBezTo>
                <a:cubicBezTo>
                  <a:pt x="306" y="115"/>
                  <a:pt x="310" y="107"/>
                  <a:pt x="310" y="104"/>
                </a:cubicBezTo>
                <a:cubicBezTo>
                  <a:pt x="318" y="89"/>
                  <a:pt x="312" y="105"/>
                  <a:pt x="315" y="102"/>
                </a:cubicBezTo>
                <a:cubicBezTo>
                  <a:pt x="322" y="92"/>
                  <a:pt x="322" y="92"/>
                  <a:pt x="322" y="92"/>
                </a:cubicBezTo>
                <a:cubicBezTo>
                  <a:pt x="321" y="93"/>
                  <a:pt x="323" y="87"/>
                  <a:pt x="318" y="94"/>
                </a:cubicBezTo>
                <a:cubicBezTo>
                  <a:pt x="319" y="89"/>
                  <a:pt x="322" y="82"/>
                  <a:pt x="327" y="78"/>
                </a:cubicBezTo>
                <a:cubicBezTo>
                  <a:pt x="327" y="76"/>
                  <a:pt x="324" y="80"/>
                  <a:pt x="323" y="81"/>
                </a:cubicBezTo>
                <a:cubicBezTo>
                  <a:pt x="323" y="80"/>
                  <a:pt x="325" y="71"/>
                  <a:pt x="319" y="80"/>
                </a:cubicBezTo>
                <a:cubicBezTo>
                  <a:pt x="321" y="77"/>
                  <a:pt x="318" y="85"/>
                  <a:pt x="321" y="81"/>
                </a:cubicBezTo>
                <a:cubicBezTo>
                  <a:pt x="319" y="84"/>
                  <a:pt x="312" y="93"/>
                  <a:pt x="313" y="89"/>
                </a:cubicBezTo>
                <a:cubicBezTo>
                  <a:pt x="311" y="93"/>
                  <a:pt x="307" y="101"/>
                  <a:pt x="305" y="105"/>
                </a:cubicBezTo>
                <a:cubicBezTo>
                  <a:pt x="303" y="105"/>
                  <a:pt x="306" y="102"/>
                  <a:pt x="307" y="100"/>
                </a:cubicBezTo>
                <a:cubicBezTo>
                  <a:pt x="300" y="112"/>
                  <a:pt x="300" y="112"/>
                  <a:pt x="300" y="112"/>
                </a:cubicBezTo>
                <a:cubicBezTo>
                  <a:pt x="303" y="109"/>
                  <a:pt x="303" y="109"/>
                  <a:pt x="303" y="109"/>
                </a:cubicBezTo>
                <a:cubicBezTo>
                  <a:pt x="296" y="117"/>
                  <a:pt x="296" y="125"/>
                  <a:pt x="292" y="132"/>
                </a:cubicBezTo>
                <a:cubicBezTo>
                  <a:pt x="290" y="130"/>
                  <a:pt x="294" y="124"/>
                  <a:pt x="296" y="119"/>
                </a:cubicBezTo>
                <a:cubicBezTo>
                  <a:pt x="291" y="122"/>
                  <a:pt x="296" y="123"/>
                  <a:pt x="290" y="130"/>
                </a:cubicBezTo>
                <a:cubicBezTo>
                  <a:pt x="289" y="130"/>
                  <a:pt x="289" y="130"/>
                  <a:pt x="288" y="130"/>
                </a:cubicBezTo>
                <a:cubicBezTo>
                  <a:pt x="286" y="136"/>
                  <a:pt x="286" y="136"/>
                  <a:pt x="286" y="136"/>
                </a:cubicBezTo>
                <a:cubicBezTo>
                  <a:pt x="285" y="138"/>
                  <a:pt x="285" y="137"/>
                  <a:pt x="285" y="136"/>
                </a:cubicBezTo>
                <a:cubicBezTo>
                  <a:pt x="281" y="147"/>
                  <a:pt x="288" y="137"/>
                  <a:pt x="280" y="151"/>
                </a:cubicBezTo>
                <a:cubicBezTo>
                  <a:pt x="287" y="144"/>
                  <a:pt x="283" y="143"/>
                  <a:pt x="288" y="137"/>
                </a:cubicBezTo>
                <a:cubicBezTo>
                  <a:pt x="292" y="134"/>
                  <a:pt x="286" y="146"/>
                  <a:pt x="285" y="148"/>
                </a:cubicBezTo>
                <a:cubicBezTo>
                  <a:pt x="280" y="155"/>
                  <a:pt x="277" y="154"/>
                  <a:pt x="273" y="163"/>
                </a:cubicBezTo>
                <a:cubicBezTo>
                  <a:pt x="276" y="156"/>
                  <a:pt x="271" y="161"/>
                  <a:pt x="276" y="153"/>
                </a:cubicBezTo>
                <a:cubicBezTo>
                  <a:pt x="279" y="148"/>
                  <a:pt x="274" y="155"/>
                  <a:pt x="272" y="155"/>
                </a:cubicBezTo>
                <a:cubicBezTo>
                  <a:pt x="271" y="158"/>
                  <a:pt x="275" y="155"/>
                  <a:pt x="271" y="161"/>
                </a:cubicBezTo>
                <a:cubicBezTo>
                  <a:pt x="271" y="161"/>
                  <a:pt x="271" y="161"/>
                  <a:pt x="271" y="161"/>
                </a:cubicBezTo>
                <a:cubicBezTo>
                  <a:pt x="266" y="172"/>
                  <a:pt x="266" y="172"/>
                  <a:pt x="266" y="172"/>
                </a:cubicBezTo>
                <a:cubicBezTo>
                  <a:pt x="258" y="180"/>
                  <a:pt x="254" y="194"/>
                  <a:pt x="247" y="198"/>
                </a:cubicBezTo>
                <a:cubicBezTo>
                  <a:pt x="250" y="198"/>
                  <a:pt x="250" y="198"/>
                  <a:pt x="250" y="198"/>
                </a:cubicBezTo>
                <a:cubicBezTo>
                  <a:pt x="246" y="204"/>
                  <a:pt x="240" y="212"/>
                  <a:pt x="238" y="217"/>
                </a:cubicBezTo>
                <a:cubicBezTo>
                  <a:pt x="237" y="215"/>
                  <a:pt x="240" y="211"/>
                  <a:pt x="242" y="207"/>
                </a:cubicBezTo>
                <a:cubicBezTo>
                  <a:pt x="235" y="217"/>
                  <a:pt x="229" y="226"/>
                  <a:pt x="226" y="234"/>
                </a:cubicBezTo>
                <a:cubicBezTo>
                  <a:pt x="231" y="230"/>
                  <a:pt x="231" y="229"/>
                  <a:pt x="236" y="225"/>
                </a:cubicBezTo>
                <a:cubicBezTo>
                  <a:pt x="234" y="234"/>
                  <a:pt x="228" y="232"/>
                  <a:pt x="223" y="241"/>
                </a:cubicBezTo>
                <a:cubicBezTo>
                  <a:pt x="221" y="240"/>
                  <a:pt x="224" y="238"/>
                  <a:pt x="220" y="239"/>
                </a:cubicBezTo>
                <a:cubicBezTo>
                  <a:pt x="219" y="243"/>
                  <a:pt x="214" y="249"/>
                  <a:pt x="212" y="254"/>
                </a:cubicBezTo>
                <a:cubicBezTo>
                  <a:pt x="209" y="254"/>
                  <a:pt x="210" y="250"/>
                  <a:pt x="216" y="241"/>
                </a:cubicBezTo>
                <a:cubicBezTo>
                  <a:pt x="223" y="235"/>
                  <a:pt x="225" y="226"/>
                  <a:pt x="231" y="222"/>
                </a:cubicBezTo>
                <a:cubicBezTo>
                  <a:pt x="227" y="224"/>
                  <a:pt x="227" y="224"/>
                  <a:pt x="227" y="224"/>
                </a:cubicBezTo>
                <a:cubicBezTo>
                  <a:pt x="232" y="217"/>
                  <a:pt x="235" y="213"/>
                  <a:pt x="238" y="207"/>
                </a:cubicBezTo>
                <a:cubicBezTo>
                  <a:pt x="238" y="208"/>
                  <a:pt x="238" y="208"/>
                  <a:pt x="238" y="208"/>
                </a:cubicBezTo>
                <a:cubicBezTo>
                  <a:pt x="238" y="204"/>
                  <a:pt x="238" y="204"/>
                  <a:pt x="238" y="204"/>
                </a:cubicBezTo>
                <a:cubicBezTo>
                  <a:pt x="236" y="207"/>
                  <a:pt x="236" y="207"/>
                  <a:pt x="236" y="207"/>
                </a:cubicBezTo>
                <a:cubicBezTo>
                  <a:pt x="236" y="204"/>
                  <a:pt x="239" y="196"/>
                  <a:pt x="241" y="194"/>
                </a:cubicBezTo>
                <a:cubicBezTo>
                  <a:pt x="234" y="204"/>
                  <a:pt x="237" y="207"/>
                  <a:pt x="235" y="212"/>
                </a:cubicBezTo>
                <a:cubicBezTo>
                  <a:pt x="229" y="221"/>
                  <a:pt x="223" y="222"/>
                  <a:pt x="220" y="229"/>
                </a:cubicBezTo>
                <a:cubicBezTo>
                  <a:pt x="219" y="229"/>
                  <a:pt x="215" y="233"/>
                  <a:pt x="217" y="228"/>
                </a:cubicBezTo>
                <a:cubicBezTo>
                  <a:pt x="219" y="223"/>
                  <a:pt x="223" y="221"/>
                  <a:pt x="222" y="219"/>
                </a:cubicBezTo>
                <a:cubicBezTo>
                  <a:pt x="219" y="224"/>
                  <a:pt x="219" y="222"/>
                  <a:pt x="214" y="230"/>
                </a:cubicBezTo>
                <a:cubicBezTo>
                  <a:pt x="215" y="232"/>
                  <a:pt x="212" y="239"/>
                  <a:pt x="209" y="245"/>
                </a:cubicBezTo>
                <a:cubicBezTo>
                  <a:pt x="209" y="247"/>
                  <a:pt x="208" y="248"/>
                  <a:pt x="207" y="250"/>
                </a:cubicBezTo>
                <a:cubicBezTo>
                  <a:pt x="206" y="251"/>
                  <a:pt x="205" y="252"/>
                  <a:pt x="204" y="254"/>
                </a:cubicBezTo>
                <a:cubicBezTo>
                  <a:pt x="203" y="255"/>
                  <a:pt x="202" y="256"/>
                  <a:pt x="201" y="257"/>
                </a:cubicBezTo>
                <a:cubicBezTo>
                  <a:pt x="202" y="256"/>
                  <a:pt x="203" y="254"/>
                  <a:pt x="203" y="253"/>
                </a:cubicBezTo>
                <a:cubicBezTo>
                  <a:pt x="203" y="252"/>
                  <a:pt x="202" y="251"/>
                  <a:pt x="201" y="251"/>
                </a:cubicBezTo>
                <a:cubicBezTo>
                  <a:pt x="202" y="252"/>
                  <a:pt x="201" y="252"/>
                  <a:pt x="200" y="253"/>
                </a:cubicBezTo>
                <a:cubicBezTo>
                  <a:pt x="199" y="253"/>
                  <a:pt x="199" y="253"/>
                  <a:pt x="200" y="254"/>
                </a:cubicBezTo>
                <a:cubicBezTo>
                  <a:pt x="199" y="256"/>
                  <a:pt x="197" y="258"/>
                  <a:pt x="196" y="258"/>
                </a:cubicBezTo>
                <a:cubicBezTo>
                  <a:pt x="196" y="258"/>
                  <a:pt x="196" y="257"/>
                  <a:pt x="196" y="256"/>
                </a:cubicBezTo>
                <a:cubicBezTo>
                  <a:pt x="196" y="255"/>
                  <a:pt x="196" y="255"/>
                  <a:pt x="196" y="254"/>
                </a:cubicBezTo>
                <a:cubicBezTo>
                  <a:pt x="197" y="253"/>
                  <a:pt x="198" y="254"/>
                  <a:pt x="198" y="252"/>
                </a:cubicBezTo>
                <a:cubicBezTo>
                  <a:pt x="198" y="252"/>
                  <a:pt x="198" y="252"/>
                  <a:pt x="197" y="251"/>
                </a:cubicBezTo>
                <a:cubicBezTo>
                  <a:pt x="199" y="250"/>
                  <a:pt x="199" y="250"/>
                  <a:pt x="199" y="250"/>
                </a:cubicBezTo>
                <a:cubicBezTo>
                  <a:pt x="197" y="250"/>
                  <a:pt x="197" y="249"/>
                  <a:pt x="197" y="250"/>
                </a:cubicBezTo>
                <a:cubicBezTo>
                  <a:pt x="197" y="250"/>
                  <a:pt x="197" y="251"/>
                  <a:pt x="197" y="251"/>
                </a:cubicBezTo>
                <a:cubicBezTo>
                  <a:pt x="197" y="251"/>
                  <a:pt x="196" y="251"/>
                  <a:pt x="196" y="252"/>
                </a:cubicBezTo>
                <a:cubicBezTo>
                  <a:pt x="196" y="248"/>
                  <a:pt x="196" y="248"/>
                  <a:pt x="196" y="248"/>
                </a:cubicBezTo>
                <a:cubicBezTo>
                  <a:pt x="196" y="248"/>
                  <a:pt x="196" y="248"/>
                  <a:pt x="196" y="248"/>
                </a:cubicBezTo>
                <a:cubicBezTo>
                  <a:pt x="196" y="249"/>
                  <a:pt x="196" y="248"/>
                  <a:pt x="196" y="248"/>
                </a:cubicBezTo>
                <a:cubicBezTo>
                  <a:pt x="196" y="247"/>
                  <a:pt x="196" y="247"/>
                  <a:pt x="195" y="248"/>
                </a:cubicBezTo>
                <a:cubicBezTo>
                  <a:pt x="196" y="247"/>
                  <a:pt x="196" y="247"/>
                  <a:pt x="196" y="247"/>
                </a:cubicBezTo>
                <a:cubicBezTo>
                  <a:pt x="196" y="247"/>
                  <a:pt x="195" y="248"/>
                  <a:pt x="194" y="249"/>
                </a:cubicBezTo>
                <a:cubicBezTo>
                  <a:pt x="193" y="249"/>
                  <a:pt x="191" y="249"/>
                  <a:pt x="191" y="248"/>
                </a:cubicBezTo>
                <a:cubicBezTo>
                  <a:pt x="192" y="249"/>
                  <a:pt x="193" y="248"/>
                  <a:pt x="194" y="248"/>
                </a:cubicBezTo>
                <a:cubicBezTo>
                  <a:pt x="194" y="248"/>
                  <a:pt x="194" y="247"/>
                  <a:pt x="194" y="247"/>
                </a:cubicBezTo>
                <a:cubicBezTo>
                  <a:pt x="195" y="245"/>
                  <a:pt x="195" y="244"/>
                  <a:pt x="196" y="241"/>
                </a:cubicBezTo>
                <a:cubicBezTo>
                  <a:pt x="194" y="247"/>
                  <a:pt x="193" y="238"/>
                  <a:pt x="192" y="242"/>
                </a:cubicBezTo>
                <a:cubicBezTo>
                  <a:pt x="191" y="242"/>
                  <a:pt x="191" y="239"/>
                  <a:pt x="190" y="236"/>
                </a:cubicBezTo>
                <a:cubicBezTo>
                  <a:pt x="190" y="233"/>
                  <a:pt x="191" y="229"/>
                  <a:pt x="191" y="226"/>
                </a:cubicBezTo>
                <a:cubicBezTo>
                  <a:pt x="193" y="225"/>
                  <a:pt x="193" y="229"/>
                  <a:pt x="193" y="233"/>
                </a:cubicBezTo>
                <a:cubicBezTo>
                  <a:pt x="193" y="236"/>
                  <a:pt x="194" y="239"/>
                  <a:pt x="195" y="235"/>
                </a:cubicBezTo>
                <a:cubicBezTo>
                  <a:pt x="196" y="230"/>
                  <a:pt x="194" y="228"/>
                  <a:pt x="194" y="232"/>
                </a:cubicBezTo>
                <a:cubicBezTo>
                  <a:pt x="194" y="229"/>
                  <a:pt x="195" y="224"/>
                  <a:pt x="195" y="220"/>
                </a:cubicBezTo>
                <a:cubicBezTo>
                  <a:pt x="196" y="216"/>
                  <a:pt x="197" y="212"/>
                  <a:pt x="198" y="210"/>
                </a:cubicBezTo>
                <a:cubicBezTo>
                  <a:pt x="197" y="202"/>
                  <a:pt x="199" y="199"/>
                  <a:pt x="197" y="193"/>
                </a:cubicBezTo>
                <a:cubicBezTo>
                  <a:pt x="196" y="197"/>
                  <a:pt x="198" y="198"/>
                  <a:pt x="196" y="203"/>
                </a:cubicBezTo>
                <a:cubicBezTo>
                  <a:pt x="195" y="197"/>
                  <a:pt x="195" y="197"/>
                  <a:pt x="195" y="197"/>
                </a:cubicBezTo>
                <a:cubicBezTo>
                  <a:pt x="196" y="189"/>
                  <a:pt x="199" y="183"/>
                  <a:pt x="200" y="178"/>
                </a:cubicBezTo>
                <a:cubicBezTo>
                  <a:pt x="200" y="183"/>
                  <a:pt x="200" y="183"/>
                  <a:pt x="200" y="183"/>
                </a:cubicBezTo>
                <a:cubicBezTo>
                  <a:pt x="200" y="183"/>
                  <a:pt x="200" y="183"/>
                  <a:pt x="200" y="183"/>
                </a:cubicBezTo>
                <a:cubicBezTo>
                  <a:pt x="201" y="185"/>
                  <a:pt x="199" y="193"/>
                  <a:pt x="201" y="192"/>
                </a:cubicBezTo>
                <a:cubicBezTo>
                  <a:pt x="199" y="187"/>
                  <a:pt x="202" y="183"/>
                  <a:pt x="202" y="176"/>
                </a:cubicBezTo>
                <a:cubicBezTo>
                  <a:pt x="202" y="176"/>
                  <a:pt x="202" y="176"/>
                  <a:pt x="202" y="176"/>
                </a:cubicBezTo>
                <a:cubicBezTo>
                  <a:pt x="202" y="174"/>
                  <a:pt x="203" y="172"/>
                  <a:pt x="203" y="170"/>
                </a:cubicBezTo>
                <a:cubicBezTo>
                  <a:pt x="204" y="171"/>
                  <a:pt x="204" y="172"/>
                  <a:pt x="205" y="171"/>
                </a:cubicBezTo>
                <a:cubicBezTo>
                  <a:pt x="205" y="171"/>
                  <a:pt x="208" y="165"/>
                  <a:pt x="209" y="164"/>
                </a:cubicBezTo>
                <a:cubicBezTo>
                  <a:pt x="208" y="165"/>
                  <a:pt x="208" y="161"/>
                  <a:pt x="206" y="167"/>
                </a:cubicBezTo>
                <a:cubicBezTo>
                  <a:pt x="205" y="165"/>
                  <a:pt x="212" y="154"/>
                  <a:pt x="210" y="154"/>
                </a:cubicBezTo>
                <a:cubicBezTo>
                  <a:pt x="212" y="154"/>
                  <a:pt x="215" y="142"/>
                  <a:pt x="219" y="137"/>
                </a:cubicBezTo>
                <a:cubicBezTo>
                  <a:pt x="214" y="136"/>
                  <a:pt x="216" y="148"/>
                  <a:pt x="211" y="149"/>
                </a:cubicBezTo>
                <a:cubicBezTo>
                  <a:pt x="212" y="145"/>
                  <a:pt x="215" y="138"/>
                  <a:pt x="218" y="131"/>
                </a:cubicBezTo>
                <a:cubicBezTo>
                  <a:pt x="220" y="124"/>
                  <a:pt x="223" y="117"/>
                  <a:pt x="224" y="110"/>
                </a:cubicBezTo>
                <a:cubicBezTo>
                  <a:pt x="229" y="100"/>
                  <a:pt x="226" y="111"/>
                  <a:pt x="229" y="109"/>
                </a:cubicBezTo>
                <a:cubicBezTo>
                  <a:pt x="226" y="119"/>
                  <a:pt x="223" y="121"/>
                  <a:pt x="221" y="130"/>
                </a:cubicBezTo>
                <a:cubicBezTo>
                  <a:pt x="223" y="126"/>
                  <a:pt x="226" y="119"/>
                  <a:pt x="228" y="113"/>
                </a:cubicBezTo>
                <a:cubicBezTo>
                  <a:pt x="229" y="108"/>
                  <a:pt x="231" y="102"/>
                  <a:pt x="231" y="98"/>
                </a:cubicBezTo>
                <a:cubicBezTo>
                  <a:pt x="235" y="88"/>
                  <a:pt x="240" y="88"/>
                  <a:pt x="243" y="75"/>
                </a:cubicBezTo>
                <a:cubicBezTo>
                  <a:pt x="241" y="76"/>
                  <a:pt x="241" y="76"/>
                  <a:pt x="239" y="80"/>
                </a:cubicBezTo>
                <a:cubicBezTo>
                  <a:pt x="239" y="76"/>
                  <a:pt x="241" y="73"/>
                  <a:pt x="242" y="69"/>
                </a:cubicBezTo>
                <a:cubicBezTo>
                  <a:pt x="242" y="66"/>
                  <a:pt x="239" y="74"/>
                  <a:pt x="240" y="69"/>
                </a:cubicBezTo>
                <a:cubicBezTo>
                  <a:pt x="241" y="67"/>
                  <a:pt x="242" y="63"/>
                  <a:pt x="243" y="64"/>
                </a:cubicBezTo>
                <a:cubicBezTo>
                  <a:pt x="243" y="65"/>
                  <a:pt x="243" y="65"/>
                  <a:pt x="243" y="65"/>
                </a:cubicBezTo>
                <a:cubicBezTo>
                  <a:pt x="245" y="53"/>
                  <a:pt x="249" y="57"/>
                  <a:pt x="249" y="46"/>
                </a:cubicBezTo>
                <a:cubicBezTo>
                  <a:pt x="248" y="47"/>
                  <a:pt x="248" y="49"/>
                  <a:pt x="247" y="52"/>
                </a:cubicBezTo>
                <a:cubicBezTo>
                  <a:pt x="246" y="53"/>
                  <a:pt x="246" y="46"/>
                  <a:pt x="246" y="42"/>
                </a:cubicBezTo>
                <a:cubicBezTo>
                  <a:pt x="246" y="42"/>
                  <a:pt x="246" y="42"/>
                  <a:pt x="246" y="42"/>
                </a:cubicBezTo>
                <a:cubicBezTo>
                  <a:pt x="247" y="42"/>
                  <a:pt x="247" y="40"/>
                  <a:pt x="248" y="38"/>
                </a:cubicBezTo>
                <a:cubicBezTo>
                  <a:pt x="248" y="37"/>
                  <a:pt x="249" y="36"/>
                  <a:pt x="250" y="34"/>
                </a:cubicBezTo>
                <a:cubicBezTo>
                  <a:pt x="250" y="36"/>
                  <a:pt x="247" y="43"/>
                  <a:pt x="248" y="45"/>
                </a:cubicBezTo>
                <a:cubicBezTo>
                  <a:pt x="251" y="35"/>
                  <a:pt x="251" y="35"/>
                  <a:pt x="251" y="35"/>
                </a:cubicBezTo>
                <a:cubicBezTo>
                  <a:pt x="250" y="37"/>
                  <a:pt x="250" y="37"/>
                  <a:pt x="250" y="37"/>
                </a:cubicBezTo>
                <a:cubicBezTo>
                  <a:pt x="250" y="37"/>
                  <a:pt x="250" y="35"/>
                  <a:pt x="250" y="33"/>
                </a:cubicBezTo>
                <a:cubicBezTo>
                  <a:pt x="251" y="31"/>
                  <a:pt x="252" y="29"/>
                  <a:pt x="253" y="27"/>
                </a:cubicBezTo>
                <a:cubicBezTo>
                  <a:pt x="255" y="27"/>
                  <a:pt x="255" y="27"/>
                  <a:pt x="255" y="27"/>
                </a:cubicBezTo>
                <a:cubicBezTo>
                  <a:pt x="258" y="17"/>
                  <a:pt x="258" y="17"/>
                  <a:pt x="258" y="17"/>
                </a:cubicBezTo>
                <a:cubicBezTo>
                  <a:pt x="257" y="19"/>
                  <a:pt x="257" y="17"/>
                  <a:pt x="256" y="16"/>
                </a:cubicBezTo>
                <a:cubicBezTo>
                  <a:pt x="257" y="14"/>
                  <a:pt x="257" y="14"/>
                  <a:pt x="257" y="14"/>
                </a:cubicBezTo>
                <a:cubicBezTo>
                  <a:pt x="253" y="18"/>
                  <a:pt x="251" y="23"/>
                  <a:pt x="248" y="29"/>
                </a:cubicBezTo>
                <a:cubicBezTo>
                  <a:pt x="248" y="28"/>
                  <a:pt x="248" y="27"/>
                  <a:pt x="248" y="26"/>
                </a:cubicBezTo>
                <a:cubicBezTo>
                  <a:pt x="249" y="25"/>
                  <a:pt x="249" y="23"/>
                  <a:pt x="250" y="21"/>
                </a:cubicBezTo>
                <a:cubicBezTo>
                  <a:pt x="251" y="22"/>
                  <a:pt x="251" y="22"/>
                  <a:pt x="251" y="22"/>
                </a:cubicBezTo>
                <a:cubicBezTo>
                  <a:pt x="253" y="16"/>
                  <a:pt x="253" y="15"/>
                  <a:pt x="252" y="16"/>
                </a:cubicBezTo>
                <a:cubicBezTo>
                  <a:pt x="253" y="14"/>
                  <a:pt x="253" y="13"/>
                  <a:pt x="254" y="14"/>
                </a:cubicBezTo>
                <a:cubicBezTo>
                  <a:pt x="253" y="13"/>
                  <a:pt x="253" y="10"/>
                  <a:pt x="254" y="7"/>
                </a:cubicBezTo>
                <a:cubicBezTo>
                  <a:pt x="233" y="0"/>
                  <a:pt x="233" y="0"/>
                  <a:pt x="233" y="0"/>
                </a:cubicBezTo>
                <a:cubicBezTo>
                  <a:pt x="231" y="3"/>
                  <a:pt x="230" y="7"/>
                  <a:pt x="228" y="9"/>
                </a:cubicBezTo>
                <a:cubicBezTo>
                  <a:pt x="232" y="5"/>
                  <a:pt x="231" y="7"/>
                  <a:pt x="230" y="9"/>
                </a:cubicBezTo>
                <a:cubicBezTo>
                  <a:pt x="231" y="7"/>
                  <a:pt x="231" y="7"/>
                  <a:pt x="231" y="7"/>
                </a:cubicBezTo>
                <a:cubicBezTo>
                  <a:pt x="230" y="9"/>
                  <a:pt x="229" y="11"/>
                  <a:pt x="229" y="12"/>
                </a:cubicBezTo>
                <a:cubicBezTo>
                  <a:pt x="229" y="13"/>
                  <a:pt x="228" y="14"/>
                  <a:pt x="226" y="16"/>
                </a:cubicBezTo>
                <a:cubicBezTo>
                  <a:pt x="226" y="16"/>
                  <a:pt x="226" y="16"/>
                  <a:pt x="226" y="16"/>
                </a:cubicBezTo>
                <a:cubicBezTo>
                  <a:pt x="226" y="14"/>
                  <a:pt x="226" y="13"/>
                  <a:pt x="227" y="11"/>
                </a:cubicBezTo>
                <a:cubicBezTo>
                  <a:pt x="226" y="14"/>
                  <a:pt x="225" y="15"/>
                  <a:pt x="225" y="16"/>
                </a:cubicBezTo>
                <a:cubicBezTo>
                  <a:pt x="225" y="16"/>
                  <a:pt x="224" y="16"/>
                  <a:pt x="224" y="16"/>
                </a:cubicBezTo>
                <a:cubicBezTo>
                  <a:pt x="223" y="16"/>
                  <a:pt x="223" y="14"/>
                  <a:pt x="223" y="12"/>
                </a:cubicBezTo>
                <a:cubicBezTo>
                  <a:pt x="224" y="9"/>
                  <a:pt x="226" y="7"/>
                  <a:pt x="227" y="4"/>
                </a:cubicBezTo>
                <a:cubicBezTo>
                  <a:pt x="225" y="6"/>
                  <a:pt x="224" y="8"/>
                  <a:pt x="223" y="10"/>
                </a:cubicBezTo>
                <a:cubicBezTo>
                  <a:pt x="222" y="7"/>
                  <a:pt x="222" y="4"/>
                  <a:pt x="222" y="2"/>
                </a:cubicBezTo>
                <a:cubicBezTo>
                  <a:pt x="221" y="9"/>
                  <a:pt x="220" y="14"/>
                  <a:pt x="218" y="17"/>
                </a:cubicBezTo>
                <a:cubicBezTo>
                  <a:pt x="218" y="20"/>
                  <a:pt x="217" y="22"/>
                  <a:pt x="217" y="25"/>
                </a:cubicBezTo>
                <a:cubicBezTo>
                  <a:pt x="216" y="26"/>
                  <a:pt x="216" y="27"/>
                  <a:pt x="215" y="27"/>
                </a:cubicBezTo>
                <a:cubicBezTo>
                  <a:pt x="214" y="27"/>
                  <a:pt x="214" y="26"/>
                  <a:pt x="216" y="22"/>
                </a:cubicBezTo>
                <a:cubicBezTo>
                  <a:pt x="215" y="23"/>
                  <a:pt x="214" y="31"/>
                  <a:pt x="210" y="37"/>
                </a:cubicBezTo>
                <a:cubicBezTo>
                  <a:pt x="211" y="35"/>
                  <a:pt x="214" y="33"/>
                  <a:pt x="212" y="39"/>
                </a:cubicBezTo>
                <a:cubicBezTo>
                  <a:pt x="212" y="39"/>
                  <a:pt x="211" y="41"/>
                  <a:pt x="209" y="42"/>
                </a:cubicBezTo>
                <a:cubicBezTo>
                  <a:pt x="208" y="44"/>
                  <a:pt x="206" y="46"/>
                  <a:pt x="206" y="46"/>
                </a:cubicBezTo>
                <a:cubicBezTo>
                  <a:pt x="202" y="55"/>
                  <a:pt x="207" y="50"/>
                  <a:pt x="205" y="58"/>
                </a:cubicBezTo>
                <a:cubicBezTo>
                  <a:pt x="205" y="58"/>
                  <a:pt x="206" y="57"/>
                  <a:pt x="206" y="56"/>
                </a:cubicBezTo>
                <a:cubicBezTo>
                  <a:pt x="207" y="55"/>
                  <a:pt x="208" y="54"/>
                  <a:pt x="208" y="54"/>
                </a:cubicBezTo>
                <a:cubicBezTo>
                  <a:pt x="208" y="54"/>
                  <a:pt x="209" y="54"/>
                  <a:pt x="208" y="55"/>
                </a:cubicBezTo>
                <a:cubicBezTo>
                  <a:pt x="208" y="55"/>
                  <a:pt x="208" y="56"/>
                  <a:pt x="208" y="57"/>
                </a:cubicBezTo>
                <a:cubicBezTo>
                  <a:pt x="207" y="60"/>
                  <a:pt x="204" y="65"/>
                  <a:pt x="206" y="65"/>
                </a:cubicBezTo>
                <a:cubicBezTo>
                  <a:pt x="206" y="65"/>
                  <a:pt x="206" y="64"/>
                  <a:pt x="206" y="64"/>
                </a:cubicBezTo>
                <a:cubicBezTo>
                  <a:pt x="206" y="65"/>
                  <a:pt x="206" y="66"/>
                  <a:pt x="206" y="68"/>
                </a:cubicBezTo>
                <a:cubicBezTo>
                  <a:pt x="203" y="72"/>
                  <a:pt x="203" y="72"/>
                  <a:pt x="199" y="78"/>
                </a:cubicBezTo>
                <a:cubicBezTo>
                  <a:pt x="196" y="77"/>
                  <a:pt x="200" y="63"/>
                  <a:pt x="196" y="64"/>
                </a:cubicBezTo>
                <a:cubicBezTo>
                  <a:pt x="194" y="69"/>
                  <a:pt x="192" y="76"/>
                  <a:pt x="190" y="82"/>
                </a:cubicBezTo>
                <a:cubicBezTo>
                  <a:pt x="188" y="88"/>
                  <a:pt x="186" y="93"/>
                  <a:pt x="184" y="96"/>
                </a:cubicBezTo>
                <a:cubicBezTo>
                  <a:pt x="182" y="106"/>
                  <a:pt x="184" y="106"/>
                  <a:pt x="187" y="105"/>
                </a:cubicBezTo>
                <a:cubicBezTo>
                  <a:pt x="186" y="109"/>
                  <a:pt x="185" y="111"/>
                  <a:pt x="184" y="113"/>
                </a:cubicBezTo>
                <a:cubicBezTo>
                  <a:pt x="184" y="109"/>
                  <a:pt x="184" y="109"/>
                  <a:pt x="184" y="109"/>
                </a:cubicBezTo>
                <a:cubicBezTo>
                  <a:pt x="181" y="121"/>
                  <a:pt x="181" y="128"/>
                  <a:pt x="177" y="140"/>
                </a:cubicBezTo>
                <a:cubicBezTo>
                  <a:pt x="177" y="143"/>
                  <a:pt x="177" y="144"/>
                  <a:pt x="177" y="144"/>
                </a:cubicBezTo>
                <a:cubicBezTo>
                  <a:pt x="171" y="150"/>
                  <a:pt x="170" y="167"/>
                  <a:pt x="162" y="173"/>
                </a:cubicBezTo>
                <a:cubicBezTo>
                  <a:pt x="157" y="183"/>
                  <a:pt x="159" y="185"/>
                  <a:pt x="155" y="194"/>
                </a:cubicBezTo>
                <a:cubicBezTo>
                  <a:pt x="155" y="193"/>
                  <a:pt x="154" y="190"/>
                  <a:pt x="152" y="194"/>
                </a:cubicBezTo>
                <a:cubicBezTo>
                  <a:pt x="145" y="208"/>
                  <a:pt x="138" y="221"/>
                  <a:pt x="130" y="234"/>
                </a:cubicBezTo>
                <a:cubicBezTo>
                  <a:pt x="129" y="236"/>
                  <a:pt x="129" y="234"/>
                  <a:pt x="129" y="231"/>
                </a:cubicBezTo>
                <a:cubicBezTo>
                  <a:pt x="132" y="228"/>
                  <a:pt x="135" y="216"/>
                  <a:pt x="138" y="215"/>
                </a:cubicBezTo>
                <a:cubicBezTo>
                  <a:pt x="139" y="209"/>
                  <a:pt x="137" y="211"/>
                  <a:pt x="136" y="209"/>
                </a:cubicBezTo>
                <a:cubicBezTo>
                  <a:pt x="139" y="205"/>
                  <a:pt x="143" y="193"/>
                  <a:pt x="145" y="196"/>
                </a:cubicBezTo>
                <a:cubicBezTo>
                  <a:pt x="143" y="199"/>
                  <a:pt x="140" y="206"/>
                  <a:pt x="142" y="206"/>
                </a:cubicBezTo>
                <a:cubicBezTo>
                  <a:pt x="146" y="200"/>
                  <a:pt x="143" y="203"/>
                  <a:pt x="144" y="197"/>
                </a:cubicBezTo>
                <a:cubicBezTo>
                  <a:pt x="145" y="198"/>
                  <a:pt x="147" y="194"/>
                  <a:pt x="148" y="195"/>
                </a:cubicBezTo>
                <a:cubicBezTo>
                  <a:pt x="148" y="192"/>
                  <a:pt x="150" y="188"/>
                  <a:pt x="152" y="184"/>
                </a:cubicBezTo>
                <a:cubicBezTo>
                  <a:pt x="148" y="190"/>
                  <a:pt x="152" y="179"/>
                  <a:pt x="149" y="183"/>
                </a:cubicBezTo>
                <a:cubicBezTo>
                  <a:pt x="149" y="190"/>
                  <a:pt x="149" y="190"/>
                  <a:pt x="149" y="190"/>
                </a:cubicBezTo>
                <a:cubicBezTo>
                  <a:pt x="146" y="198"/>
                  <a:pt x="147" y="191"/>
                  <a:pt x="145" y="194"/>
                </a:cubicBezTo>
                <a:cubicBezTo>
                  <a:pt x="149" y="180"/>
                  <a:pt x="146" y="182"/>
                  <a:pt x="149" y="168"/>
                </a:cubicBezTo>
                <a:cubicBezTo>
                  <a:pt x="150" y="166"/>
                  <a:pt x="152" y="161"/>
                  <a:pt x="153" y="160"/>
                </a:cubicBezTo>
                <a:cubicBezTo>
                  <a:pt x="152" y="164"/>
                  <a:pt x="154" y="164"/>
                  <a:pt x="156" y="162"/>
                </a:cubicBezTo>
                <a:cubicBezTo>
                  <a:pt x="156" y="154"/>
                  <a:pt x="161" y="149"/>
                  <a:pt x="164" y="143"/>
                </a:cubicBezTo>
                <a:cubicBezTo>
                  <a:pt x="161" y="148"/>
                  <a:pt x="161" y="145"/>
                  <a:pt x="161" y="143"/>
                </a:cubicBezTo>
                <a:cubicBezTo>
                  <a:pt x="163" y="129"/>
                  <a:pt x="163" y="138"/>
                  <a:pt x="166" y="133"/>
                </a:cubicBezTo>
                <a:cubicBezTo>
                  <a:pt x="171" y="113"/>
                  <a:pt x="178" y="100"/>
                  <a:pt x="180" y="84"/>
                </a:cubicBezTo>
                <a:cubicBezTo>
                  <a:pt x="176" y="91"/>
                  <a:pt x="176" y="91"/>
                  <a:pt x="176" y="91"/>
                </a:cubicBezTo>
                <a:cubicBezTo>
                  <a:pt x="177" y="94"/>
                  <a:pt x="177" y="94"/>
                  <a:pt x="177" y="94"/>
                </a:cubicBezTo>
                <a:cubicBezTo>
                  <a:pt x="174" y="100"/>
                  <a:pt x="173" y="92"/>
                  <a:pt x="172" y="88"/>
                </a:cubicBezTo>
                <a:cubicBezTo>
                  <a:pt x="173" y="88"/>
                  <a:pt x="175" y="78"/>
                  <a:pt x="175" y="82"/>
                </a:cubicBezTo>
                <a:cubicBezTo>
                  <a:pt x="176" y="72"/>
                  <a:pt x="176" y="72"/>
                  <a:pt x="176" y="72"/>
                </a:cubicBezTo>
                <a:cubicBezTo>
                  <a:pt x="175" y="73"/>
                  <a:pt x="174" y="80"/>
                  <a:pt x="174" y="75"/>
                </a:cubicBezTo>
                <a:cubicBezTo>
                  <a:pt x="175" y="72"/>
                  <a:pt x="178" y="62"/>
                  <a:pt x="178" y="68"/>
                </a:cubicBezTo>
                <a:cubicBezTo>
                  <a:pt x="179" y="63"/>
                  <a:pt x="180" y="57"/>
                  <a:pt x="178" y="58"/>
                </a:cubicBezTo>
                <a:cubicBezTo>
                  <a:pt x="180" y="49"/>
                  <a:pt x="181" y="59"/>
                  <a:pt x="181" y="63"/>
                </a:cubicBezTo>
                <a:cubicBezTo>
                  <a:pt x="183" y="56"/>
                  <a:pt x="184" y="57"/>
                  <a:pt x="185" y="59"/>
                </a:cubicBezTo>
                <a:cubicBezTo>
                  <a:pt x="186" y="50"/>
                  <a:pt x="186" y="50"/>
                  <a:pt x="186" y="50"/>
                </a:cubicBezTo>
                <a:cubicBezTo>
                  <a:pt x="186" y="52"/>
                  <a:pt x="187" y="53"/>
                  <a:pt x="187" y="55"/>
                </a:cubicBezTo>
                <a:cubicBezTo>
                  <a:pt x="189" y="50"/>
                  <a:pt x="188" y="45"/>
                  <a:pt x="190" y="41"/>
                </a:cubicBezTo>
                <a:cubicBezTo>
                  <a:pt x="146" y="30"/>
                  <a:pt x="146" y="30"/>
                  <a:pt x="146" y="30"/>
                </a:cubicBezTo>
                <a:cubicBezTo>
                  <a:pt x="145" y="30"/>
                  <a:pt x="145" y="31"/>
                  <a:pt x="144" y="32"/>
                </a:cubicBezTo>
                <a:cubicBezTo>
                  <a:pt x="145" y="34"/>
                  <a:pt x="145" y="34"/>
                  <a:pt x="145" y="34"/>
                </a:cubicBezTo>
                <a:cubicBezTo>
                  <a:pt x="137" y="49"/>
                  <a:pt x="137" y="47"/>
                  <a:pt x="130" y="62"/>
                </a:cubicBezTo>
                <a:cubicBezTo>
                  <a:pt x="133" y="60"/>
                  <a:pt x="133" y="60"/>
                  <a:pt x="133" y="60"/>
                </a:cubicBezTo>
                <a:cubicBezTo>
                  <a:pt x="130" y="71"/>
                  <a:pt x="127" y="67"/>
                  <a:pt x="122" y="82"/>
                </a:cubicBezTo>
                <a:cubicBezTo>
                  <a:pt x="119" y="90"/>
                  <a:pt x="117" y="96"/>
                  <a:pt x="119" y="95"/>
                </a:cubicBezTo>
                <a:cubicBezTo>
                  <a:pt x="118" y="101"/>
                  <a:pt x="116" y="101"/>
                  <a:pt x="115" y="103"/>
                </a:cubicBezTo>
                <a:cubicBezTo>
                  <a:pt x="114" y="107"/>
                  <a:pt x="113" y="116"/>
                  <a:pt x="109" y="121"/>
                </a:cubicBezTo>
                <a:cubicBezTo>
                  <a:pt x="110" y="117"/>
                  <a:pt x="111" y="114"/>
                  <a:pt x="112" y="110"/>
                </a:cubicBezTo>
                <a:cubicBezTo>
                  <a:pt x="110" y="110"/>
                  <a:pt x="106" y="122"/>
                  <a:pt x="102" y="128"/>
                </a:cubicBezTo>
                <a:cubicBezTo>
                  <a:pt x="101" y="133"/>
                  <a:pt x="98" y="147"/>
                  <a:pt x="96" y="156"/>
                </a:cubicBezTo>
                <a:cubicBezTo>
                  <a:pt x="100" y="153"/>
                  <a:pt x="102" y="155"/>
                  <a:pt x="100" y="163"/>
                </a:cubicBezTo>
                <a:cubicBezTo>
                  <a:pt x="99" y="161"/>
                  <a:pt x="95" y="172"/>
                  <a:pt x="92" y="176"/>
                </a:cubicBezTo>
                <a:cubicBezTo>
                  <a:pt x="92" y="173"/>
                  <a:pt x="84" y="186"/>
                  <a:pt x="88" y="175"/>
                </a:cubicBezTo>
                <a:cubicBezTo>
                  <a:pt x="90" y="173"/>
                  <a:pt x="92" y="172"/>
                  <a:pt x="93" y="168"/>
                </a:cubicBezTo>
                <a:cubicBezTo>
                  <a:pt x="91" y="170"/>
                  <a:pt x="87" y="175"/>
                  <a:pt x="83" y="182"/>
                </a:cubicBezTo>
                <a:cubicBezTo>
                  <a:pt x="82" y="181"/>
                  <a:pt x="83" y="177"/>
                  <a:pt x="84" y="174"/>
                </a:cubicBezTo>
                <a:cubicBezTo>
                  <a:pt x="84" y="176"/>
                  <a:pt x="85" y="175"/>
                  <a:pt x="86" y="175"/>
                </a:cubicBezTo>
                <a:cubicBezTo>
                  <a:pt x="89" y="162"/>
                  <a:pt x="82" y="176"/>
                  <a:pt x="81" y="174"/>
                </a:cubicBezTo>
                <a:cubicBezTo>
                  <a:pt x="80" y="177"/>
                  <a:pt x="76" y="184"/>
                  <a:pt x="79" y="181"/>
                </a:cubicBezTo>
                <a:cubicBezTo>
                  <a:pt x="73" y="187"/>
                  <a:pt x="73" y="202"/>
                  <a:pt x="67" y="208"/>
                </a:cubicBezTo>
                <a:cubicBezTo>
                  <a:pt x="67" y="208"/>
                  <a:pt x="70" y="204"/>
                  <a:pt x="69" y="210"/>
                </a:cubicBezTo>
                <a:cubicBezTo>
                  <a:pt x="66" y="217"/>
                  <a:pt x="65" y="216"/>
                  <a:pt x="63" y="219"/>
                </a:cubicBezTo>
                <a:cubicBezTo>
                  <a:pt x="63" y="221"/>
                  <a:pt x="59" y="232"/>
                  <a:pt x="59" y="231"/>
                </a:cubicBezTo>
                <a:cubicBezTo>
                  <a:pt x="58" y="236"/>
                  <a:pt x="65" y="227"/>
                  <a:pt x="63" y="234"/>
                </a:cubicBezTo>
                <a:cubicBezTo>
                  <a:pt x="64" y="240"/>
                  <a:pt x="59" y="245"/>
                  <a:pt x="58" y="251"/>
                </a:cubicBezTo>
                <a:cubicBezTo>
                  <a:pt x="54" y="257"/>
                  <a:pt x="59" y="244"/>
                  <a:pt x="60" y="241"/>
                </a:cubicBezTo>
                <a:cubicBezTo>
                  <a:pt x="53" y="260"/>
                  <a:pt x="53" y="260"/>
                  <a:pt x="53" y="260"/>
                </a:cubicBezTo>
                <a:cubicBezTo>
                  <a:pt x="50" y="265"/>
                  <a:pt x="52" y="257"/>
                  <a:pt x="55" y="251"/>
                </a:cubicBezTo>
                <a:cubicBezTo>
                  <a:pt x="50" y="258"/>
                  <a:pt x="48" y="268"/>
                  <a:pt x="49" y="271"/>
                </a:cubicBezTo>
                <a:cubicBezTo>
                  <a:pt x="48" y="274"/>
                  <a:pt x="47" y="276"/>
                  <a:pt x="47" y="277"/>
                </a:cubicBezTo>
                <a:cubicBezTo>
                  <a:pt x="46" y="278"/>
                  <a:pt x="46" y="279"/>
                  <a:pt x="46" y="280"/>
                </a:cubicBezTo>
                <a:cubicBezTo>
                  <a:pt x="45" y="281"/>
                  <a:pt x="45" y="283"/>
                  <a:pt x="44" y="284"/>
                </a:cubicBezTo>
                <a:cubicBezTo>
                  <a:pt x="45" y="282"/>
                  <a:pt x="44" y="281"/>
                  <a:pt x="44" y="280"/>
                </a:cubicBezTo>
                <a:cubicBezTo>
                  <a:pt x="44" y="280"/>
                  <a:pt x="44" y="279"/>
                  <a:pt x="43" y="278"/>
                </a:cubicBezTo>
                <a:cubicBezTo>
                  <a:pt x="43" y="276"/>
                  <a:pt x="42" y="274"/>
                  <a:pt x="43" y="270"/>
                </a:cubicBezTo>
                <a:cubicBezTo>
                  <a:pt x="48" y="259"/>
                  <a:pt x="44" y="275"/>
                  <a:pt x="48" y="265"/>
                </a:cubicBezTo>
                <a:cubicBezTo>
                  <a:pt x="47" y="264"/>
                  <a:pt x="47" y="264"/>
                  <a:pt x="47" y="264"/>
                </a:cubicBezTo>
                <a:cubicBezTo>
                  <a:pt x="49" y="260"/>
                  <a:pt x="49" y="256"/>
                  <a:pt x="51" y="252"/>
                </a:cubicBezTo>
                <a:cubicBezTo>
                  <a:pt x="52" y="250"/>
                  <a:pt x="51" y="253"/>
                  <a:pt x="51" y="254"/>
                </a:cubicBezTo>
                <a:cubicBezTo>
                  <a:pt x="54" y="246"/>
                  <a:pt x="57" y="240"/>
                  <a:pt x="57" y="234"/>
                </a:cubicBezTo>
                <a:cubicBezTo>
                  <a:pt x="54" y="239"/>
                  <a:pt x="52" y="246"/>
                  <a:pt x="50" y="251"/>
                </a:cubicBezTo>
                <a:cubicBezTo>
                  <a:pt x="48" y="257"/>
                  <a:pt x="46" y="263"/>
                  <a:pt x="44" y="265"/>
                </a:cubicBezTo>
                <a:cubicBezTo>
                  <a:pt x="44" y="265"/>
                  <a:pt x="42" y="271"/>
                  <a:pt x="41" y="277"/>
                </a:cubicBezTo>
                <a:cubicBezTo>
                  <a:pt x="41" y="278"/>
                  <a:pt x="41" y="280"/>
                  <a:pt x="40" y="281"/>
                </a:cubicBezTo>
                <a:cubicBezTo>
                  <a:pt x="40" y="284"/>
                  <a:pt x="39" y="286"/>
                  <a:pt x="39" y="288"/>
                </a:cubicBezTo>
                <a:cubicBezTo>
                  <a:pt x="39" y="292"/>
                  <a:pt x="38" y="294"/>
                  <a:pt x="38" y="294"/>
                </a:cubicBezTo>
                <a:cubicBezTo>
                  <a:pt x="39" y="294"/>
                  <a:pt x="40" y="291"/>
                  <a:pt x="41" y="289"/>
                </a:cubicBezTo>
                <a:cubicBezTo>
                  <a:pt x="42" y="287"/>
                  <a:pt x="43" y="287"/>
                  <a:pt x="43" y="292"/>
                </a:cubicBezTo>
                <a:cubicBezTo>
                  <a:pt x="41" y="294"/>
                  <a:pt x="39" y="298"/>
                  <a:pt x="38" y="303"/>
                </a:cubicBezTo>
                <a:cubicBezTo>
                  <a:pt x="37" y="306"/>
                  <a:pt x="37" y="309"/>
                  <a:pt x="37" y="312"/>
                </a:cubicBezTo>
                <a:cubicBezTo>
                  <a:pt x="37" y="315"/>
                  <a:pt x="36" y="319"/>
                  <a:pt x="37" y="322"/>
                </a:cubicBezTo>
                <a:cubicBezTo>
                  <a:pt x="38" y="319"/>
                  <a:pt x="39" y="324"/>
                  <a:pt x="40" y="328"/>
                </a:cubicBezTo>
                <a:cubicBezTo>
                  <a:pt x="40" y="330"/>
                  <a:pt x="41" y="332"/>
                  <a:pt x="42" y="333"/>
                </a:cubicBezTo>
                <a:cubicBezTo>
                  <a:pt x="42" y="334"/>
                  <a:pt x="43" y="334"/>
                  <a:pt x="43" y="333"/>
                </a:cubicBezTo>
                <a:cubicBezTo>
                  <a:pt x="40" y="328"/>
                  <a:pt x="42" y="324"/>
                  <a:pt x="42" y="323"/>
                </a:cubicBezTo>
                <a:cubicBezTo>
                  <a:pt x="43" y="329"/>
                  <a:pt x="44" y="328"/>
                  <a:pt x="44" y="328"/>
                </a:cubicBezTo>
                <a:cubicBezTo>
                  <a:pt x="45" y="327"/>
                  <a:pt x="45" y="326"/>
                  <a:pt x="46" y="329"/>
                </a:cubicBezTo>
                <a:cubicBezTo>
                  <a:pt x="47" y="334"/>
                  <a:pt x="47" y="336"/>
                  <a:pt x="47" y="337"/>
                </a:cubicBezTo>
                <a:cubicBezTo>
                  <a:pt x="46" y="339"/>
                  <a:pt x="45" y="340"/>
                  <a:pt x="43" y="341"/>
                </a:cubicBezTo>
                <a:cubicBezTo>
                  <a:pt x="42" y="339"/>
                  <a:pt x="41" y="337"/>
                  <a:pt x="40" y="335"/>
                </a:cubicBezTo>
                <a:cubicBezTo>
                  <a:pt x="39" y="333"/>
                  <a:pt x="38" y="330"/>
                  <a:pt x="38" y="327"/>
                </a:cubicBezTo>
                <a:cubicBezTo>
                  <a:pt x="37" y="328"/>
                  <a:pt x="38" y="331"/>
                  <a:pt x="39" y="334"/>
                </a:cubicBezTo>
                <a:cubicBezTo>
                  <a:pt x="39" y="338"/>
                  <a:pt x="40" y="341"/>
                  <a:pt x="41" y="344"/>
                </a:cubicBezTo>
                <a:cubicBezTo>
                  <a:pt x="35" y="348"/>
                  <a:pt x="30" y="351"/>
                  <a:pt x="24" y="352"/>
                </a:cubicBezTo>
                <a:cubicBezTo>
                  <a:pt x="21" y="346"/>
                  <a:pt x="19" y="339"/>
                  <a:pt x="18" y="333"/>
                </a:cubicBezTo>
                <a:cubicBezTo>
                  <a:pt x="18" y="333"/>
                  <a:pt x="21" y="338"/>
                  <a:pt x="21" y="338"/>
                </a:cubicBezTo>
                <a:cubicBezTo>
                  <a:pt x="20" y="336"/>
                  <a:pt x="19" y="333"/>
                  <a:pt x="18" y="330"/>
                </a:cubicBezTo>
                <a:cubicBezTo>
                  <a:pt x="18" y="328"/>
                  <a:pt x="18" y="325"/>
                  <a:pt x="17" y="323"/>
                </a:cubicBezTo>
                <a:cubicBezTo>
                  <a:pt x="18" y="324"/>
                  <a:pt x="18" y="324"/>
                  <a:pt x="18" y="324"/>
                </a:cubicBezTo>
                <a:cubicBezTo>
                  <a:pt x="18" y="319"/>
                  <a:pt x="17" y="316"/>
                  <a:pt x="16" y="313"/>
                </a:cubicBezTo>
                <a:cubicBezTo>
                  <a:pt x="15" y="310"/>
                  <a:pt x="14" y="308"/>
                  <a:pt x="16" y="304"/>
                </a:cubicBezTo>
                <a:cubicBezTo>
                  <a:pt x="16" y="305"/>
                  <a:pt x="16" y="305"/>
                  <a:pt x="16" y="305"/>
                </a:cubicBezTo>
                <a:cubicBezTo>
                  <a:pt x="15" y="292"/>
                  <a:pt x="19" y="285"/>
                  <a:pt x="19" y="273"/>
                </a:cubicBezTo>
                <a:cubicBezTo>
                  <a:pt x="21" y="263"/>
                  <a:pt x="23" y="264"/>
                  <a:pt x="25" y="258"/>
                </a:cubicBezTo>
                <a:cubicBezTo>
                  <a:pt x="27" y="253"/>
                  <a:pt x="26" y="250"/>
                  <a:pt x="26" y="249"/>
                </a:cubicBezTo>
                <a:cubicBezTo>
                  <a:pt x="25" y="252"/>
                  <a:pt x="25" y="252"/>
                  <a:pt x="25" y="252"/>
                </a:cubicBezTo>
                <a:cubicBezTo>
                  <a:pt x="24" y="253"/>
                  <a:pt x="24" y="252"/>
                  <a:pt x="24" y="249"/>
                </a:cubicBezTo>
                <a:cubicBezTo>
                  <a:pt x="25" y="247"/>
                  <a:pt x="26" y="244"/>
                  <a:pt x="26" y="242"/>
                </a:cubicBezTo>
                <a:cubicBezTo>
                  <a:pt x="24" y="243"/>
                  <a:pt x="23" y="243"/>
                  <a:pt x="21" y="244"/>
                </a:cubicBezTo>
                <a:cubicBezTo>
                  <a:pt x="19" y="244"/>
                  <a:pt x="16" y="246"/>
                  <a:pt x="13" y="252"/>
                </a:cubicBezTo>
                <a:cubicBezTo>
                  <a:pt x="12" y="261"/>
                  <a:pt x="7" y="260"/>
                  <a:pt x="6" y="270"/>
                </a:cubicBezTo>
                <a:cubicBezTo>
                  <a:pt x="8" y="276"/>
                  <a:pt x="1" y="284"/>
                  <a:pt x="4" y="294"/>
                </a:cubicBezTo>
                <a:cubicBezTo>
                  <a:pt x="2" y="289"/>
                  <a:pt x="3" y="305"/>
                  <a:pt x="0" y="297"/>
                </a:cubicBezTo>
                <a:cubicBezTo>
                  <a:pt x="0" y="299"/>
                  <a:pt x="0" y="304"/>
                  <a:pt x="1" y="309"/>
                </a:cubicBezTo>
                <a:cubicBezTo>
                  <a:pt x="2" y="312"/>
                  <a:pt x="2" y="315"/>
                  <a:pt x="2" y="317"/>
                </a:cubicBezTo>
                <a:cubicBezTo>
                  <a:pt x="3" y="320"/>
                  <a:pt x="3" y="322"/>
                  <a:pt x="3" y="324"/>
                </a:cubicBezTo>
                <a:cubicBezTo>
                  <a:pt x="2" y="323"/>
                  <a:pt x="1" y="323"/>
                  <a:pt x="1" y="322"/>
                </a:cubicBezTo>
                <a:cubicBezTo>
                  <a:pt x="2" y="324"/>
                  <a:pt x="2" y="326"/>
                  <a:pt x="2" y="327"/>
                </a:cubicBezTo>
                <a:cubicBezTo>
                  <a:pt x="2" y="328"/>
                  <a:pt x="2" y="328"/>
                  <a:pt x="2" y="329"/>
                </a:cubicBezTo>
                <a:cubicBezTo>
                  <a:pt x="2" y="330"/>
                  <a:pt x="2" y="330"/>
                  <a:pt x="2" y="331"/>
                </a:cubicBezTo>
                <a:cubicBezTo>
                  <a:pt x="2" y="333"/>
                  <a:pt x="2" y="334"/>
                  <a:pt x="3" y="340"/>
                </a:cubicBezTo>
                <a:cubicBezTo>
                  <a:pt x="5" y="338"/>
                  <a:pt x="5" y="338"/>
                  <a:pt x="5" y="338"/>
                </a:cubicBezTo>
                <a:cubicBezTo>
                  <a:pt x="7" y="341"/>
                  <a:pt x="6" y="343"/>
                  <a:pt x="7" y="346"/>
                </a:cubicBezTo>
                <a:cubicBezTo>
                  <a:pt x="6" y="344"/>
                  <a:pt x="6" y="338"/>
                  <a:pt x="8" y="340"/>
                </a:cubicBezTo>
                <a:cubicBezTo>
                  <a:pt x="9" y="344"/>
                  <a:pt x="11" y="346"/>
                  <a:pt x="12" y="351"/>
                </a:cubicBezTo>
                <a:cubicBezTo>
                  <a:pt x="12" y="351"/>
                  <a:pt x="10" y="349"/>
                  <a:pt x="9" y="347"/>
                </a:cubicBezTo>
                <a:cubicBezTo>
                  <a:pt x="9" y="347"/>
                  <a:pt x="10" y="349"/>
                  <a:pt x="11" y="352"/>
                </a:cubicBezTo>
                <a:cubicBezTo>
                  <a:pt x="11" y="355"/>
                  <a:pt x="12" y="357"/>
                  <a:pt x="12" y="358"/>
                </a:cubicBezTo>
                <a:cubicBezTo>
                  <a:pt x="10" y="356"/>
                  <a:pt x="9" y="351"/>
                  <a:pt x="6" y="349"/>
                </a:cubicBezTo>
                <a:cubicBezTo>
                  <a:pt x="8" y="356"/>
                  <a:pt x="8" y="357"/>
                  <a:pt x="8" y="356"/>
                </a:cubicBezTo>
                <a:cubicBezTo>
                  <a:pt x="8" y="356"/>
                  <a:pt x="7" y="355"/>
                  <a:pt x="7" y="359"/>
                </a:cubicBezTo>
                <a:cubicBezTo>
                  <a:pt x="8" y="355"/>
                  <a:pt x="12" y="368"/>
                  <a:pt x="15" y="375"/>
                </a:cubicBezTo>
                <a:cubicBezTo>
                  <a:pt x="16" y="375"/>
                  <a:pt x="16" y="375"/>
                  <a:pt x="17" y="375"/>
                </a:cubicBezTo>
                <a:cubicBezTo>
                  <a:pt x="17" y="376"/>
                  <a:pt x="16" y="376"/>
                  <a:pt x="15" y="376"/>
                </a:cubicBezTo>
                <a:cubicBezTo>
                  <a:pt x="14" y="374"/>
                  <a:pt x="13" y="372"/>
                  <a:pt x="13" y="371"/>
                </a:cubicBezTo>
                <a:cubicBezTo>
                  <a:pt x="13" y="374"/>
                  <a:pt x="14" y="376"/>
                  <a:pt x="14" y="379"/>
                </a:cubicBezTo>
                <a:cubicBezTo>
                  <a:pt x="15" y="379"/>
                  <a:pt x="16" y="379"/>
                  <a:pt x="17" y="378"/>
                </a:cubicBezTo>
                <a:cubicBezTo>
                  <a:pt x="19" y="378"/>
                  <a:pt x="20" y="377"/>
                  <a:pt x="22" y="376"/>
                </a:cubicBezTo>
                <a:cubicBezTo>
                  <a:pt x="24" y="375"/>
                  <a:pt x="27" y="373"/>
                  <a:pt x="29" y="372"/>
                </a:cubicBezTo>
                <a:cubicBezTo>
                  <a:pt x="35" y="368"/>
                  <a:pt x="40" y="365"/>
                  <a:pt x="47" y="359"/>
                </a:cubicBezTo>
                <a:cubicBezTo>
                  <a:pt x="47" y="360"/>
                  <a:pt x="45" y="362"/>
                  <a:pt x="44" y="363"/>
                </a:cubicBezTo>
                <a:cubicBezTo>
                  <a:pt x="46" y="361"/>
                  <a:pt x="48" y="360"/>
                  <a:pt x="50" y="358"/>
                </a:cubicBezTo>
                <a:cubicBezTo>
                  <a:pt x="51" y="357"/>
                  <a:pt x="53" y="356"/>
                  <a:pt x="55" y="355"/>
                </a:cubicBezTo>
                <a:cubicBezTo>
                  <a:pt x="56" y="354"/>
                  <a:pt x="56" y="353"/>
                  <a:pt x="57" y="352"/>
                </a:cubicBezTo>
                <a:cubicBezTo>
                  <a:pt x="61" y="352"/>
                  <a:pt x="64" y="352"/>
                  <a:pt x="67" y="352"/>
                </a:cubicBezTo>
                <a:cubicBezTo>
                  <a:pt x="74" y="350"/>
                  <a:pt x="80" y="347"/>
                  <a:pt x="87" y="343"/>
                </a:cubicBezTo>
                <a:cubicBezTo>
                  <a:pt x="85" y="346"/>
                  <a:pt x="78" y="351"/>
                  <a:pt x="71" y="353"/>
                </a:cubicBezTo>
                <a:cubicBezTo>
                  <a:pt x="65" y="355"/>
                  <a:pt x="58" y="355"/>
                  <a:pt x="60" y="357"/>
                </a:cubicBezTo>
                <a:cubicBezTo>
                  <a:pt x="65" y="357"/>
                  <a:pt x="68" y="356"/>
                  <a:pt x="70" y="356"/>
                </a:cubicBezTo>
                <a:cubicBezTo>
                  <a:pt x="72" y="355"/>
                  <a:pt x="74" y="354"/>
                  <a:pt x="78" y="353"/>
                </a:cubicBezTo>
                <a:cubicBezTo>
                  <a:pt x="81" y="353"/>
                  <a:pt x="86" y="351"/>
                  <a:pt x="92" y="347"/>
                </a:cubicBezTo>
                <a:cubicBezTo>
                  <a:pt x="95" y="345"/>
                  <a:pt x="98" y="342"/>
                  <a:pt x="102" y="339"/>
                </a:cubicBezTo>
                <a:cubicBezTo>
                  <a:pt x="104" y="335"/>
                  <a:pt x="107" y="332"/>
                  <a:pt x="109" y="329"/>
                </a:cubicBezTo>
                <a:cubicBezTo>
                  <a:pt x="104" y="333"/>
                  <a:pt x="104" y="333"/>
                  <a:pt x="104" y="333"/>
                </a:cubicBezTo>
                <a:cubicBezTo>
                  <a:pt x="108" y="327"/>
                  <a:pt x="115" y="320"/>
                  <a:pt x="120" y="314"/>
                </a:cubicBezTo>
                <a:cubicBezTo>
                  <a:pt x="119" y="316"/>
                  <a:pt x="119" y="316"/>
                  <a:pt x="119" y="316"/>
                </a:cubicBezTo>
                <a:cubicBezTo>
                  <a:pt x="123" y="310"/>
                  <a:pt x="123" y="310"/>
                  <a:pt x="123" y="310"/>
                </a:cubicBezTo>
                <a:cubicBezTo>
                  <a:pt x="124" y="309"/>
                  <a:pt x="124" y="310"/>
                  <a:pt x="124" y="310"/>
                </a:cubicBezTo>
                <a:cubicBezTo>
                  <a:pt x="126" y="305"/>
                  <a:pt x="134" y="296"/>
                  <a:pt x="139" y="287"/>
                </a:cubicBezTo>
                <a:cubicBezTo>
                  <a:pt x="137" y="287"/>
                  <a:pt x="133" y="295"/>
                  <a:pt x="131" y="299"/>
                </a:cubicBezTo>
                <a:cubicBezTo>
                  <a:pt x="130" y="299"/>
                  <a:pt x="124" y="306"/>
                  <a:pt x="125" y="302"/>
                </a:cubicBezTo>
                <a:cubicBezTo>
                  <a:pt x="129" y="297"/>
                  <a:pt x="131" y="293"/>
                  <a:pt x="134" y="289"/>
                </a:cubicBezTo>
                <a:cubicBezTo>
                  <a:pt x="136" y="284"/>
                  <a:pt x="139" y="279"/>
                  <a:pt x="142" y="274"/>
                </a:cubicBezTo>
                <a:cubicBezTo>
                  <a:pt x="139" y="277"/>
                  <a:pt x="139" y="277"/>
                  <a:pt x="139" y="277"/>
                </a:cubicBezTo>
                <a:cubicBezTo>
                  <a:pt x="141" y="273"/>
                  <a:pt x="144" y="269"/>
                  <a:pt x="148" y="263"/>
                </a:cubicBezTo>
                <a:cubicBezTo>
                  <a:pt x="155" y="255"/>
                  <a:pt x="145" y="272"/>
                  <a:pt x="150" y="266"/>
                </a:cubicBezTo>
                <a:cubicBezTo>
                  <a:pt x="149" y="271"/>
                  <a:pt x="143" y="276"/>
                  <a:pt x="144" y="279"/>
                </a:cubicBezTo>
                <a:cubicBezTo>
                  <a:pt x="151" y="274"/>
                  <a:pt x="151" y="274"/>
                  <a:pt x="151" y="274"/>
                </a:cubicBezTo>
                <a:cubicBezTo>
                  <a:pt x="153" y="268"/>
                  <a:pt x="158" y="264"/>
                  <a:pt x="160" y="260"/>
                </a:cubicBezTo>
                <a:cubicBezTo>
                  <a:pt x="157" y="263"/>
                  <a:pt x="157" y="263"/>
                  <a:pt x="157" y="263"/>
                </a:cubicBezTo>
                <a:cubicBezTo>
                  <a:pt x="155" y="262"/>
                  <a:pt x="159" y="259"/>
                  <a:pt x="160" y="257"/>
                </a:cubicBezTo>
                <a:cubicBezTo>
                  <a:pt x="156" y="258"/>
                  <a:pt x="156" y="258"/>
                  <a:pt x="156" y="258"/>
                </a:cubicBezTo>
                <a:cubicBezTo>
                  <a:pt x="152" y="264"/>
                  <a:pt x="152" y="268"/>
                  <a:pt x="148" y="272"/>
                </a:cubicBezTo>
                <a:cubicBezTo>
                  <a:pt x="154" y="262"/>
                  <a:pt x="150" y="263"/>
                  <a:pt x="158" y="251"/>
                </a:cubicBezTo>
                <a:cubicBezTo>
                  <a:pt x="159" y="251"/>
                  <a:pt x="156" y="253"/>
                  <a:pt x="156" y="255"/>
                </a:cubicBezTo>
                <a:cubicBezTo>
                  <a:pt x="159" y="252"/>
                  <a:pt x="160" y="249"/>
                  <a:pt x="162" y="245"/>
                </a:cubicBezTo>
                <a:cubicBezTo>
                  <a:pt x="162" y="246"/>
                  <a:pt x="162" y="247"/>
                  <a:pt x="162" y="248"/>
                </a:cubicBezTo>
                <a:cubicBezTo>
                  <a:pt x="164" y="247"/>
                  <a:pt x="163" y="258"/>
                  <a:pt x="166" y="256"/>
                </a:cubicBezTo>
                <a:cubicBezTo>
                  <a:pt x="166" y="254"/>
                  <a:pt x="166" y="252"/>
                  <a:pt x="166" y="251"/>
                </a:cubicBezTo>
                <a:cubicBezTo>
                  <a:pt x="166" y="250"/>
                  <a:pt x="166" y="249"/>
                  <a:pt x="166" y="248"/>
                </a:cubicBezTo>
                <a:cubicBezTo>
                  <a:pt x="165" y="246"/>
                  <a:pt x="165" y="246"/>
                  <a:pt x="165" y="246"/>
                </a:cubicBezTo>
                <a:cubicBezTo>
                  <a:pt x="165" y="245"/>
                  <a:pt x="165" y="244"/>
                  <a:pt x="165" y="242"/>
                </a:cubicBezTo>
                <a:cubicBezTo>
                  <a:pt x="165" y="242"/>
                  <a:pt x="165" y="242"/>
                  <a:pt x="165" y="242"/>
                </a:cubicBezTo>
                <a:cubicBezTo>
                  <a:pt x="167" y="239"/>
                  <a:pt x="167" y="241"/>
                  <a:pt x="168" y="239"/>
                </a:cubicBezTo>
                <a:cubicBezTo>
                  <a:pt x="171" y="235"/>
                  <a:pt x="165" y="239"/>
                  <a:pt x="170" y="233"/>
                </a:cubicBezTo>
                <a:cubicBezTo>
                  <a:pt x="171" y="232"/>
                  <a:pt x="173" y="230"/>
                  <a:pt x="173" y="231"/>
                </a:cubicBezTo>
                <a:cubicBezTo>
                  <a:pt x="175" y="227"/>
                  <a:pt x="175" y="226"/>
                  <a:pt x="175" y="225"/>
                </a:cubicBezTo>
                <a:cubicBezTo>
                  <a:pt x="176" y="234"/>
                  <a:pt x="176" y="234"/>
                  <a:pt x="176" y="234"/>
                </a:cubicBezTo>
                <a:cubicBezTo>
                  <a:pt x="175" y="238"/>
                  <a:pt x="174" y="239"/>
                  <a:pt x="173" y="236"/>
                </a:cubicBezTo>
                <a:cubicBezTo>
                  <a:pt x="172" y="240"/>
                  <a:pt x="173" y="246"/>
                  <a:pt x="173" y="250"/>
                </a:cubicBezTo>
                <a:cubicBezTo>
                  <a:pt x="173" y="254"/>
                  <a:pt x="174" y="257"/>
                  <a:pt x="172" y="257"/>
                </a:cubicBezTo>
                <a:cubicBezTo>
                  <a:pt x="173" y="262"/>
                  <a:pt x="174" y="261"/>
                  <a:pt x="174" y="259"/>
                </a:cubicBezTo>
                <a:cubicBezTo>
                  <a:pt x="174" y="256"/>
                  <a:pt x="174" y="253"/>
                  <a:pt x="174" y="253"/>
                </a:cubicBezTo>
                <a:cubicBezTo>
                  <a:pt x="175" y="253"/>
                  <a:pt x="175" y="253"/>
                  <a:pt x="175" y="253"/>
                </a:cubicBezTo>
                <a:cubicBezTo>
                  <a:pt x="175" y="253"/>
                  <a:pt x="174" y="251"/>
                  <a:pt x="174" y="249"/>
                </a:cubicBezTo>
                <a:cubicBezTo>
                  <a:pt x="174" y="247"/>
                  <a:pt x="174" y="246"/>
                  <a:pt x="174" y="245"/>
                </a:cubicBezTo>
                <a:cubicBezTo>
                  <a:pt x="174" y="244"/>
                  <a:pt x="174" y="244"/>
                  <a:pt x="174" y="244"/>
                </a:cubicBezTo>
                <a:cubicBezTo>
                  <a:pt x="175" y="243"/>
                  <a:pt x="175" y="246"/>
                  <a:pt x="175" y="249"/>
                </a:cubicBezTo>
                <a:cubicBezTo>
                  <a:pt x="175" y="252"/>
                  <a:pt x="175" y="255"/>
                  <a:pt x="177" y="255"/>
                </a:cubicBezTo>
                <a:cubicBezTo>
                  <a:pt x="180" y="255"/>
                  <a:pt x="180" y="257"/>
                  <a:pt x="180" y="261"/>
                </a:cubicBezTo>
                <a:cubicBezTo>
                  <a:pt x="179" y="265"/>
                  <a:pt x="180" y="271"/>
                  <a:pt x="182" y="273"/>
                </a:cubicBezTo>
                <a:cubicBezTo>
                  <a:pt x="182" y="273"/>
                  <a:pt x="180" y="273"/>
                  <a:pt x="179" y="273"/>
                </a:cubicBezTo>
                <a:cubicBezTo>
                  <a:pt x="177" y="272"/>
                  <a:pt x="175" y="271"/>
                  <a:pt x="175" y="271"/>
                </a:cubicBezTo>
                <a:cubicBezTo>
                  <a:pt x="175" y="271"/>
                  <a:pt x="176" y="271"/>
                  <a:pt x="176" y="272"/>
                </a:cubicBezTo>
                <a:cubicBezTo>
                  <a:pt x="176" y="272"/>
                  <a:pt x="177" y="273"/>
                  <a:pt x="177" y="274"/>
                </a:cubicBezTo>
                <a:cubicBezTo>
                  <a:pt x="178" y="275"/>
                  <a:pt x="178" y="275"/>
                  <a:pt x="179" y="276"/>
                </a:cubicBezTo>
                <a:cubicBezTo>
                  <a:pt x="179" y="276"/>
                  <a:pt x="179" y="277"/>
                  <a:pt x="179" y="277"/>
                </a:cubicBezTo>
                <a:cubicBezTo>
                  <a:pt x="178" y="276"/>
                  <a:pt x="178" y="276"/>
                  <a:pt x="177" y="276"/>
                </a:cubicBezTo>
                <a:cubicBezTo>
                  <a:pt x="176" y="276"/>
                  <a:pt x="176" y="276"/>
                  <a:pt x="175" y="275"/>
                </a:cubicBezTo>
                <a:cubicBezTo>
                  <a:pt x="174" y="275"/>
                  <a:pt x="172" y="274"/>
                  <a:pt x="170" y="271"/>
                </a:cubicBezTo>
                <a:cubicBezTo>
                  <a:pt x="172" y="277"/>
                  <a:pt x="176" y="284"/>
                  <a:pt x="180" y="289"/>
                </a:cubicBezTo>
                <a:cubicBezTo>
                  <a:pt x="182" y="290"/>
                  <a:pt x="183" y="291"/>
                  <a:pt x="184" y="292"/>
                </a:cubicBezTo>
                <a:cubicBezTo>
                  <a:pt x="185" y="293"/>
                  <a:pt x="187" y="294"/>
                  <a:pt x="188" y="295"/>
                </a:cubicBezTo>
                <a:cubicBezTo>
                  <a:pt x="189" y="296"/>
                  <a:pt x="190" y="296"/>
                  <a:pt x="191" y="297"/>
                </a:cubicBezTo>
                <a:cubicBezTo>
                  <a:pt x="192" y="297"/>
                  <a:pt x="192" y="297"/>
                  <a:pt x="192" y="297"/>
                </a:cubicBezTo>
                <a:cubicBezTo>
                  <a:pt x="192" y="297"/>
                  <a:pt x="192" y="297"/>
                  <a:pt x="192" y="297"/>
                </a:cubicBezTo>
                <a:cubicBezTo>
                  <a:pt x="193" y="297"/>
                  <a:pt x="193" y="297"/>
                  <a:pt x="193" y="297"/>
                </a:cubicBezTo>
                <a:cubicBezTo>
                  <a:pt x="193" y="296"/>
                  <a:pt x="193" y="296"/>
                  <a:pt x="194" y="296"/>
                </a:cubicBezTo>
                <a:cubicBezTo>
                  <a:pt x="195" y="296"/>
                  <a:pt x="196" y="298"/>
                  <a:pt x="196" y="300"/>
                </a:cubicBezTo>
                <a:cubicBezTo>
                  <a:pt x="196" y="300"/>
                  <a:pt x="197" y="300"/>
                  <a:pt x="198" y="299"/>
                </a:cubicBezTo>
                <a:cubicBezTo>
                  <a:pt x="201" y="293"/>
                  <a:pt x="204" y="290"/>
                  <a:pt x="208" y="287"/>
                </a:cubicBezTo>
                <a:cubicBezTo>
                  <a:pt x="211" y="283"/>
                  <a:pt x="215" y="280"/>
                  <a:pt x="218" y="275"/>
                </a:cubicBezTo>
                <a:cubicBezTo>
                  <a:pt x="222" y="269"/>
                  <a:pt x="220" y="271"/>
                  <a:pt x="217" y="274"/>
                </a:cubicBezTo>
                <a:cubicBezTo>
                  <a:pt x="214" y="277"/>
                  <a:pt x="211" y="279"/>
                  <a:pt x="214" y="275"/>
                </a:cubicBezTo>
                <a:cubicBezTo>
                  <a:pt x="217" y="273"/>
                  <a:pt x="220" y="266"/>
                  <a:pt x="222" y="263"/>
                </a:cubicBezTo>
                <a:cubicBezTo>
                  <a:pt x="221" y="265"/>
                  <a:pt x="219" y="268"/>
                  <a:pt x="215" y="272"/>
                </a:cubicBezTo>
                <a:cubicBezTo>
                  <a:pt x="212" y="276"/>
                  <a:pt x="209" y="280"/>
                  <a:pt x="206" y="283"/>
                </a:cubicBezTo>
                <a:cubicBezTo>
                  <a:pt x="210" y="278"/>
                  <a:pt x="208" y="276"/>
                  <a:pt x="209" y="274"/>
                </a:cubicBezTo>
                <a:cubicBezTo>
                  <a:pt x="203" y="281"/>
                  <a:pt x="203" y="281"/>
                  <a:pt x="203" y="281"/>
                </a:cubicBezTo>
                <a:cubicBezTo>
                  <a:pt x="203" y="279"/>
                  <a:pt x="204" y="277"/>
                  <a:pt x="206" y="275"/>
                </a:cubicBezTo>
                <a:cubicBezTo>
                  <a:pt x="209" y="272"/>
                  <a:pt x="211" y="269"/>
                  <a:pt x="212" y="267"/>
                </a:cubicBezTo>
                <a:cubicBezTo>
                  <a:pt x="212" y="271"/>
                  <a:pt x="213" y="270"/>
                  <a:pt x="212" y="274"/>
                </a:cubicBezTo>
                <a:cubicBezTo>
                  <a:pt x="213" y="272"/>
                  <a:pt x="215" y="270"/>
                  <a:pt x="216" y="268"/>
                </a:cubicBezTo>
                <a:cubicBezTo>
                  <a:pt x="217" y="266"/>
                  <a:pt x="218" y="265"/>
                  <a:pt x="219" y="264"/>
                </a:cubicBezTo>
                <a:cubicBezTo>
                  <a:pt x="221" y="261"/>
                  <a:pt x="221" y="261"/>
                  <a:pt x="221" y="261"/>
                </a:cubicBezTo>
                <a:cubicBezTo>
                  <a:pt x="224" y="257"/>
                  <a:pt x="227" y="254"/>
                  <a:pt x="230" y="252"/>
                </a:cubicBezTo>
                <a:cubicBezTo>
                  <a:pt x="233" y="249"/>
                  <a:pt x="229" y="255"/>
                  <a:pt x="228" y="257"/>
                </a:cubicBezTo>
                <a:cubicBezTo>
                  <a:pt x="230" y="256"/>
                  <a:pt x="232" y="250"/>
                  <a:pt x="234" y="250"/>
                </a:cubicBezTo>
                <a:cubicBezTo>
                  <a:pt x="235" y="252"/>
                  <a:pt x="231" y="254"/>
                  <a:pt x="230" y="256"/>
                </a:cubicBezTo>
                <a:cubicBezTo>
                  <a:pt x="244" y="238"/>
                  <a:pt x="244" y="238"/>
                  <a:pt x="244" y="238"/>
                </a:cubicBezTo>
                <a:cubicBezTo>
                  <a:pt x="245" y="239"/>
                  <a:pt x="242" y="244"/>
                  <a:pt x="239" y="246"/>
                </a:cubicBezTo>
                <a:cubicBezTo>
                  <a:pt x="244" y="241"/>
                  <a:pt x="247" y="237"/>
                  <a:pt x="249" y="229"/>
                </a:cubicBezTo>
                <a:cubicBezTo>
                  <a:pt x="254" y="223"/>
                  <a:pt x="261" y="217"/>
                  <a:pt x="260" y="220"/>
                </a:cubicBezTo>
                <a:cubicBezTo>
                  <a:pt x="262" y="216"/>
                  <a:pt x="260" y="218"/>
                  <a:pt x="259" y="217"/>
                </a:cubicBezTo>
                <a:cubicBezTo>
                  <a:pt x="265" y="209"/>
                  <a:pt x="263" y="207"/>
                  <a:pt x="267" y="202"/>
                </a:cubicBezTo>
                <a:cubicBezTo>
                  <a:pt x="263" y="205"/>
                  <a:pt x="263" y="205"/>
                  <a:pt x="263" y="205"/>
                </a:cubicBezTo>
                <a:cubicBezTo>
                  <a:pt x="270" y="197"/>
                  <a:pt x="262" y="201"/>
                  <a:pt x="268" y="195"/>
                </a:cubicBezTo>
                <a:cubicBezTo>
                  <a:pt x="269" y="197"/>
                  <a:pt x="271" y="197"/>
                  <a:pt x="273" y="197"/>
                </a:cubicBezTo>
                <a:cubicBezTo>
                  <a:pt x="273" y="195"/>
                  <a:pt x="277" y="191"/>
                  <a:pt x="279" y="188"/>
                </a:cubicBezTo>
                <a:cubicBezTo>
                  <a:pt x="276" y="189"/>
                  <a:pt x="283" y="181"/>
                  <a:pt x="278" y="185"/>
                </a:cubicBezTo>
                <a:cubicBezTo>
                  <a:pt x="282" y="177"/>
                  <a:pt x="286" y="175"/>
                  <a:pt x="288" y="168"/>
                </a:cubicBezTo>
                <a:cubicBezTo>
                  <a:pt x="285" y="171"/>
                  <a:pt x="291" y="161"/>
                  <a:pt x="287" y="163"/>
                </a:cubicBezTo>
                <a:cubicBezTo>
                  <a:pt x="292" y="156"/>
                  <a:pt x="297" y="153"/>
                  <a:pt x="298" y="155"/>
                </a:cubicBezTo>
                <a:cubicBezTo>
                  <a:pt x="296" y="158"/>
                  <a:pt x="292" y="161"/>
                  <a:pt x="294" y="162"/>
                </a:cubicBezTo>
                <a:cubicBezTo>
                  <a:pt x="302" y="149"/>
                  <a:pt x="302" y="149"/>
                  <a:pt x="302" y="149"/>
                </a:cubicBezTo>
                <a:cubicBezTo>
                  <a:pt x="305" y="146"/>
                  <a:pt x="309" y="142"/>
                  <a:pt x="311" y="143"/>
                </a:cubicBezTo>
                <a:cubicBezTo>
                  <a:pt x="311" y="137"/>
                  <a:pt x="320" y="131"/>
                  <a:pt x="320" y="127"/>
                </a:cubicBezTo>
                <a:cubicBezTo>
                  <a:pt x="319" y="132"/>
                  <a:pt x="314" y="134"/>
                  <a:pt x="313" y="136"/>
                </a:cubicBezTo>
                <a:cubicBezTo>
                  <a:pt x="314" y="134"/>
                  <a:pt x="314" y="134"/>
                  <a:pt x="314" y="134"/>
                </a:cubicBezTo>
                <a:cubicBezTo>
                  <a:pt x="314" y="134"/>
                  <a:pt x="313" y="134"/>
                  <a:pt x="313" y="135"/>
                </a:cubicBezTo>
                <a:cubicBezTo>
                  <a:pt x="314" y="127"/>
                  <a:pt x="314" y="127"/>
                  <a:pt x="314" y="127"/>
                </a:cubicBezTo>
                <a:cubicBezTo>
                  <a:pt x="309" y="132"/>
                  <a:pt x="315" y="129"/>
                  <a:pt x="310" y="137"/>
                </a:cubicBezTo>
                <a:cubicBezTo>
                  <a:pt x="303" y="142"/>
                  <a:pt x="316" y="120"/>
                  <a:pt x="309" y="126"/>
                </a:cubicBezTo>
                <a:cubicBezTo>
                  <a:pt x="305" y="131"/>
                  <a:pt x="308" y="131"/>
                  <a:pt x="306" y="136"/>
                </a:cubicBezTo>
                <a:cubicBezTo>
                  <a:pt x="307" y="135"/>
                  <a:pt x="307" y="135"/>
                  <a:pt x="307" y="135"/>
                </a:cubicBezTo>
                <a:cubicBezTo>
                  <a:pt x="301" y="146"/>
                  <a:pt x="301" y="146"/>
                  <a:pt x="301" y="146"/>
                </a:cubicBezTo>
                <a:cubicBezTo>
                  <a:pt x="300" y="146"/>
                  <a:pt x="301" y="143"/>
                  <a:pt x="301" y="143"/>
                </a:cubicBezTo>
                <a:cubicBezTo>
                  <a:pt x="292" y="155"/>
                  <a:pt x="290" y="156"/>
                  <a:pt x="280" y="170"/>
                </a:cubicBezTo>
                <a:cubicBezTo>
                  <a:pt x="281" y="169"/>
                  <a:pt x="286" y="168"/>
                  <a:pt x="282" y="174"/>
                </a:cubicBezTo>
                <a:cubicBezTo>
                  <a:pt x="280" y="179"/>
                  <a:pt x="278" y="178"/>
                  <a:pt x="275" y="182"/>
                </a:cubicBezTo>
                <a:cubicBezTo>
                  <a:pt x="276" y="180"/>
                  <a:pt x="276" y="177"/>
                  <a:pt x="279" y="174"/>
                </a:cubicBezTo>
                <a:cubicBezTo>
                  <a:pt x="277" y="173"/>
                  <a:pt x="277" y="173"/>
                  <a:pt x="277" y="173"/>
                </a:cubicBezTo>
                <a:cubicBezTo>
                  <a:pt x="281" y="162"/>
                  <a:pt x="276" y="166"/>
                  <a:pt x="284" y="152"/>
                </a:cubicBezTo>
                <a:cubicBezTo>
                  <a:pt x="283" y="151"/>
                  <a:pt x="289" y="140"/>
                  <a:pt x="295" y="133"/>
                </a:cubicBezTo>
                <a:cubicBezTo>
                  <a:pt x="291" y="136"/>
                  <a:pt x="291" y="136"/>
                  <a:pt x="291" y="136"/>
                </a:cubicBezTo>
                <a:cubicBezTo>
                  <a:pt x="294" y="127"/>
                  <a:pt x="294" y="135"/>
                  <a:pt x="299" y="124"/>
                </a:cubicBezTo>
                <a:cubicBezTo>
                  <a:pt x="304" y="122"/>
                  <a:pt x="313" y="116"/>
                  <a:pt x="311" y="123"/>
                </a:cubicBezTo>
                <a:cubicBezTo>
                  <a:pt x="316" y="116"/>
                  <a:pt x="317" y="113"/>
                  <a:pt x="321" y="106"/>
                </a:cubicBezTo>
                <a:cubicBezTo>
                  <a:pt x="326" y="104"/>
                  <a:pt x="322" y="110"/>
                  <a:pt x="325" y="110"/>
                </a:cubicBezTo>
                <a:cubicBezTo>
                  <a:pt x="328" y="105"/>
                  <a:pt x="330" y="99"/>
                  <a:pt x="327" y="102"/>
                </a:cubicBezTo>
                <a:cubicBezTo>
                  <a:pt x="334" y="93"/>
                  <a:pt x="334" y="93"/>
                  <a:pt x="334" y="93"/>
                </a:cubicBezTo>
                <a:cubicBezTo>
                  <a:pt x="334" y="94"/>
                  <a:pt x="332" y="97"/>
                  <a:pt x="331" y="98"/>
                </a:cubicBezTo>
                <a:cubicBezTo>
                  <a:pt x="334" y="95"/>
                  <a:pt x="337" y="88"/>
                  <a:pt x="338" y="85"/>
                </a:cubicBezTo>
                <a:cubicBezTo>
                  <a:pt x="337" y="86"/>
                  <a:pt x="336" y="88"/>
                  <a:pt x="335" y="89"/>
                </a:cubicBezTo>
                <a:cubicBezTo>
                  <a:pt x="337" y="85"/>
                  <a:pt x="340" y="78"/>
                  <a:pt x="340" y="77"/>
                </a:cubicBezTo>
                <a:close/>
                <a:moveTo>
                  <a:pt x="81" y="274"/>
                </a:moveTo>
                <a:cubicBezTo>
                  <a:pt x="81" y="274"/>
                  <a:pt x="81" y="274"/>
                  <a:pt x="82" y="274"/>
                </a:cubicBezTo>
                <a:cubicBezTo>
                  <a:pt x="82" y="274"/>
                  <a:pt x="82" y="274"/>
                  <a:pt x="81" y="276"/>
                </a:cubicBezTo>
                <a:cubicBezTo>
                  <a:pt x="81" y="276"/>
                  <a:pt x="81" y="275"/>
                  <a:pt x="81" y="274"/>
                </a:cubicBezTo>
                <a:close/>
                <a:moveTo>
                  <a:pt x="127" y="240"/>
                </a:moveTo>
                <a:cubicBezTo>
                  <a:pt x="127" y="240"/>
                  <a:pt x="127" y="240"/>
                  <a:pt x="127" y="240"/>
                </a:cubicBezTo>
                <a:cubicBezTo>
                  <a:pt x="127" y="240"/>
                  <a:pt x="127" y="240"/>
                  <a:pt x="127" y="240"/>
                </a:cubicBezTo>
                <a:cubicBezTo>
                  <a:pt x="127" y="240"/>
                  <a:pt x="127" y="240"/>
                  <a:pt x="127" y="240"/>
                </a:cubicBezTo>
                <a:close/>
                <a:moveTo>
                  <a:pt x="98" y="234"/>
                </a:moveTo>
                <a:cubicBezTo>
                  <a:pt x="98" y="235"/>
                  <a:pt x="98" y="236"/>
                  <a:pt x="98" y="237"/>
                </a:cubicBezTo>
                <a:cubicBezTo>
                  <a:pt x="97" y="239"/>
                  <a:pt x="96" y="240"/>
                  <a:pt x="96" y="239"/>
                </a:cubicBezTo>
                <a:cubicBezTo>
                  <a:pt x="96" y="238"/>
                  <a:pt x="97" y="236"/>
                  <a:pt x="98" y="234"/>
                </a:cubicBezTo>
                <a:cubicBezTo>
                  <a:pt x="98" y="234"/>
                  <a:pt x="98" y="234"/>
                  <a:pt x="98" y="234"/>
                </a:cubicBezTo>
                <a:close/>
                <a:moveTo>
                  <a:pt x="79" y="278"/>
                </a:moveTo>
                <a:cubicBezTo>
                  <a:pt x="81" y="278"/>
                  <a:pt x="81" y="278"/>
                  <a:pt x="81" y="278"/>
                </a:cubicBezTo>
                <a:cubicBezTo>
                  <a:pt x="80" y="279"/>
                  <a:pt x="79" y="280"/>
                  <a:pt x="79" y="281"/>
                </a:cubicBezTo>
                <a:cubicBezTo>
                  <a:pt x="79" y="281"/>
                  <a:pt x="79" y="281"/>
                  <a:pt x="79" y="280"/>
                </a:cubicBezTo>
                <a:cubicBezTo>
                  <a:pt x="79" y="281"/>
                  <a:pt x="79" y="281"/>
                  <a:pt x="78" y="282"/>
                </a:cubicBezTo>
                <a:cubicBezTo>
                  <a:pt x="78" y="280"/>
                  <a:pt x="79" y="279"/>
                  <a:pt x="79" y="278"/>
                </a:cubicBezTo>
                <a:close/>
                <a:moveTo>
                  <a:pt x="43" y="341"/>
                </a:moveTo>
                <a:cubicBezTo>
                  <a:pt x="43" y="341"/>
                  <a:pt x="43" y="341"/>
                  <a:pt x="43" y="341"/>
                </a:cubicBezTo>
                <a:cubicBezTo>
                  <a:pt x="43" y="341"/>
                  <a:pt x="43" y="341"/>
                  <a:pt x="43" y="341"/>
                </a:cubicBezTo>
                <a:cubicBezTo>
                  <a:pt x="43" y="341"/>
                  <a:pt x="43" y="341"/>
                  <a:pt x="43" y="341"/>
                </a:cubicBezTo>
                <a:close/>
                <a:moveTo>
                  <a:pt x="41" y="343"/>
                </a:moveTo>
                <a:cubicBezTo>
                  <a:pt x="40" y="340"/>
                  <a:pt x="41" y="341"/>
                  <a:pt x="42" y="342"/>
                </a:cubicBezTo>
                <a:cubicBezTo>
                  <a:pt x="42" y="343"/>
                  <a:pt x="41" y="343"/>
                  <a:pt x="41" y="343"/>
                </a:cubicBezTo>
                <a:close/>
                <a:moveTo>
                  <a:pt x="165" y="240"/>
                </a:moveTo>
                <a:cubicBezTo>
                  <a:pt x="165" y="240"/>
                  <a:pt x="165" y="240"/>
                  <a:pt x="165" y="240"/>
                </a:cubicBezTo>
                <a:cubicBezTo>
                  <a:pt x="165" y="240"/>
                  <a:pt x="165" y="240"/>
                  <a:pt x="165" y="240"/>
                </a:cubicBezTo>
                <a:cubicBezTo>
                  <a:pt x="165" y="240"/>
                  <a:pt x="165" y="240"/>
                  <a:pt x="165" y="240"/>
                </a:cubicBezTo>
                <a:close/>
                <a:moveTo>
                  <a:pt x="174" y="217"/>
                </a:moveTo>
                <a:cubicBezTo>
                  <a:pt x="175" y="216"/>
                  <a:pt x="175" y="215"/>
                  <a:pt x="176" y="214"/>
                </a:cubicBezTo>
                <a:cubicBezTo>
                  <a:pt x="176" y="216"/>
                  <a:pt x="176" y="218"/>
                  <a:pt x="177" y="220"/>
                </a:cubicBezTo>
                <a:cubicBezTo>
                  <a:pt x="176" y="218"/>
                  <a:pt x="175" y="221"/>
                  <a:pt x="175" y="220"/>
                </a:cubicBezTo>
                <a:cubicBezTo>
                  <a:pt x="175" y="222"/>
                  <a:pt x="175" y="222"/>
                  <a:pt x="175" y="222"/>
                </a:cubicBezTo>
                <a:cubicBezTo>
                  <a:pt x="173" y="225"/>
                  <a:pt x="171" y="223"/>
                  <a:pt x="174" y="217"/>
                </a:cubicBezTo>
                <a:close/>
              </a:path>
            </a:pathLst>
          </a:custGeom>
          <a:solidFill>
            <a:srgbClr val="C3ED12"/>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12" name="Title 1">
            <a:extLst>
              <a:ext uri="{FF2B5EF4-FFF2-40B4-BE49-F238E27FC236}">
                <a16:creationId xmlns:a16="http://schemas.microsoft.com/office/drawing/2014/main" id="{751E6B28-5326-47E4-903D-5EC56E7E9534}"/>
              </a:ext>
            </a:extLst>
          </p:cNvPr>
          <p:cNvSpPr txBox="1">
            <a:spLocks/>
          </p:cNvSpPr>
          <p:nvPr/>
        </p:nvSpPr>
        <p:spPr>
          <a:xfrm>
            <a:off x="1475948" y="8950036"/>
            <a:ext cx="15708979"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7200" dirty="0">
                <a:solidFill>
                  <a:srgbClr val="C3ED12"/>
                </a:solidFill>
                <a:latin typeface="Hanson" pitchFamily="2" charset="0"/>
              </a:rPr>
              <a:t>THE ROLE</a:t>
            </a:r>
          </a:p>
        </p:txBody>
      </p:sp>
      <p:sp>
        <p:nvSpPr>
          <p:cNvPr id="17" name="Title 1">
            <a:extLst>
              <a:ext uri="{FF2B5EF4-FFF2-40B4-BE49-F238E27FC236}">
                <a16:creationId xmlns:a16="http://schemas.microsoft.com/office/drawing/2014/main" id="{317AB19E-48C9-44C5-A02E-4ED46CFC9878}"/>
              </a:ext>
            </a:extLst>
          </p:cNvPr>
          <p:cNvSpPr txBox="1">
            <a:spLocks/>
          </p:cNvSpPr>
          <p:nvPr/>
        </p:nvSpPr>
        <p:spPr>
          <a:xfrm>
            <a:off x="1475948" y="9642764"/>
            <a:ext cx="15708979" cy="249886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7200" dirty="0">
                <a:ln>
                  <a:solidFill>
                    <a:schemeClr val="bg1"/>
                  </a:solidFill>
                </a:ln>
                <a:noFill/>
                <a:latin typeface="Hanson" pitchFamily="2" charset="0"/>
              </a:rPr>
              <a:t>THE ROLE</a:t>
            </a:r>
          </a:p>
        </p:txBody>
      </p:sp>
      <p:sp>
        <p:nvSpPr>
          <p:cNvPr id="15" name="Title 1">
            <a:extLst>
              <a:ext uri="{FF2B5EF4-FFF2-40B4-BE49-F238E27FC236}">
                <a16:creationId xmlns:a16="http://schemas.microsoft.com/office/drawing/2014/main" id="{C011C01B-1A48-4290-A37F-750DDC082600}"/>
              </a:ext>
            </a:extLst>
          </p:cNvPr>
          <p:cNvSpPr txBox="1">
            <a:spLocks/>
          </p:cNvSpPr>
          <p:nvPr/>
        </p:nvSpPr>
        <p:spPr>
          <a:xfrm>
            <a:off x="3697212" y="8695091"/>
            <a:ext cx="11266449" cy="49333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400" dirty="0" err="1">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rPr>
              <a:t>Urbanyx</a:t>
            </a:r>
            <a:endParaRPr lang="en-US" sz="33400" dirty="0">
              <a:solidFill>
                <a:srgbClr val="FA3518"/>
              </a:solidFill>
              <a:effectLst>
                <a:outerShdw blurRad="38100" dist="38100" dir="2700000" algn="tl">
                  <a:srgbClr val="000000">
                    <a:alpha val="43137"/>
                  </a:srgbClr>
                </a:outerShdw>
              </a:effectLst>
              <a:latin typeface="Puzzled" panose="00000500000000000000" pitchFamily="50" charset="0"/>
              <a:cs typeface="Rajdhani SemiBold" panose="02000000000000000000" pitchFamily="2" charset="0"/>
            </a:endParaRPr>
          </a:p>
        </p:txBody>
      </p:sp>
      <p:sp>
        <p:nvSpPr>
          <p:cNvPr id="18" name="Subtitle 2">
            <a:extLst>
              <a:ext uri="{FF2B5EF4-FFF2-40B4-BE49-F238E27FC236}">
                <a16:creationId xmlns:a16="http://schemas.microsoft.com/office/drawing/2014/main" id="{00EA24B3-398C-405B-88C0-13A28238B475}"/>
              </a:ext>
            </a:extLst>
          </p:cNvPr>
          <p:cNvSpPr txBox="1">
            <a:spLocks/>
          </p:cNvSpPr>
          <p:nvPr/>
        </p:nvSpPr>
        <p:spPr>
          <a:xfrm>
            <a:off x="18394686" y="3923359"/>
            <a:ext cx="5268878" cy="52483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dirty="0">
                <a:solidFill>
                  <a:schemeClr val="bg1"/>
                </a:solidFill>
                <a:latin typeface="Oswald" panose="02000503000000000000" pitchFamily="2" charset="0"/>
                <a:cs typeface="Rajdhani SemiBold" panose="02000000000000000000" pitchFamily="2" charset="0"/>
              </a:rPr>
              <a:t>Brand Strategy</a:t>
            </a:r>
          </a:p>
          <a:p>
            <a:pPr marL="0" indent="0">
              <a:buNone/>
            </a:pPr>
            <a:r>
              <a:rPr lang="en-US" sz="4800" dirty="0">
                <a:solidFill>
                  <a:schemeClr val="bg1"/>
                </a:solidFill>
                <a:latin typeface="Oswald" panose="02000503000000000000" pitchFamily="2" charset="0"/>
                <a:cs typeface="Rajdhani SemiBold" panose="02000000000000000000" pitchFamily="2" charset="0"/>
              </a:rPr>
              <a:t>Event Design</a:t>
            </a:r>
          </a:p>
          <a:p>
            <a:pPr marL="0" indent="0">
              <a:buNone/>
            </a:pPr>
            <a:r>
              <a:rPr lang="en-US" sz="4800" dirty="0">
                <a:solidFill>
                  <a:schemeClr val="bg1"/>
                </a:solidFill>
                <a:latin typeface="Oswald" panose="02000503000000000000" pitchFamily="2" charset="0"/>
                <a:cs typeface="Rajdhani SemiBold" panose="02000000000000000000" pitchFamily="2" charset="0"/>
              </a:rPr>
              <a:t>Pitch Decks</a:t>
            </a:r>
          </a:p>
          <a:p>
            <a:pPr marL="0" indent="0">
              <a:buNone/>
            </a:pPr>
            <a:r>
              <a:rPr lang="en-US" sz="4800" dirty="0">
                <a:solidFill>
                  <a:schemeClr val="bg1"/>
                </a:solidFill>
                <a:latin typeface="Oswald" panose="02000503000000000000" pitchFamily="2" charset="0"/>
                <a:cs typeface="Rajdhani SemiBold" panose="02000000000000000000" pitchFamily="2" charset="0"/>
              </a:rPr>
              <a:t>Printed Materials / Collateral</a:t>
            </a:r>
          </a:p>
          <a:p>
            <a:pPr marL="0" indent="0">
              <a:buNone/>
            </a:pPr>
            <a:r>
              <a:rPr lang="en-US" sz="4800" dirty="0">
                <a:solidFill>
                  <a:schemeClr val="bg1"/>
                </a:solidFill>
                <a:latin typeface="Oswald" panose="02000503000000000000" pitchFamily="2" charset="0"/>
                <a:cs typeface="Rajdhani SemiBold" panose="02000000000000000000" pitchFamily="2" charset="0"/>
              </a:rPr>
              <a:t>Digital Graphics</a:t>
            </a:r>
          </a:p>
        </p:txBody>
      </p:sp>
      <p:cxnSp>
        <p:nvCxnSpPr>
          <p:cNvPr id="20" name="Straight Connector 19">
            <a:extLst>
              <a:ext uri="{FF2B5EF4-FFF2-40B4-BE49-F238E27FC236}">
                <a16:creationId xmlns:a16="http://schemas.microsoft.com/office/drawing/2014/main" id="{8D6B10BD-A85D-44A5-B28D-439119E4129A}"/>
              </a:ext>
            </a:extLst>
          </p:cNvPr>
          <p:cNvCxnSpPr/>
          <p:nvPr/>
        </p:nvCxnSpPr>
        <p:spPr>
          <a:xfrm>
            <a:off x="21225164" y="9171709"/>
            <a:ext cx="1468581" cy="0"/>
          </a:xfrm>
          <a:prstGeom prst="line">
            <a:avLst/>
          </a:prstGeom>
          <a:ln w="57150">
            <a:solidFill>
              <a:srgbClr val="C3ED12"/>
            </a:solidFill>
          </a:ln>
        </p:spPr>
        <p:style>
          <a:lnRef idx="1">
            <a:schemeClr val="accent1"/>
          </a:lnRef>
          <a:fillRef idx="0">
            <a:schemeClr val="accent1"/>
          </a:fillRef>
          <a:effectRef idx="0">
            <a:schemeClr val="accent1"/>
          </a:effectRef>
          <a:fontRef idx="minor">
            <a:schemeClr val="tx1"/>
          </a:fontRef>
        </p:style>
      </p:cxnSp>
      <p:sp>
        <p:nvSpPr>
          <p:cNvPr id="21" name="Subtitle 2">
            <a:extLst>
              <a:ext uri="{FF2B5EF4-FFF2-40B4-BE49-F238E27FC236}">
                <a16:creationId xmlns:a16="http://schemas.microsoft.com/office/drawing/2014/main" id="{393B057F-69FC-4179-B733-165357769066}"/>
              </a:ext>
            </a:extLst>
          </p:cNvPr>
          <p:cNvSpPr txBox="1">
            <a:spLocks/>
          </p:cNvSpPr>
          <p:nvPr/>
        </p:nvSpPr>
        <p:spPr>
          <a:xfrm>
            <a:off x="18394686" y="9642763"/>
            <a:ext cx="4299059" cy="85896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500" dirty="0">
                <a:solidFill>
                  <a:schemeClr val="bg1"/>
                </a:solidFill>
                <a:latin typeface="Roboto" pitchFamily="2" charset="0"/>
                <a:ea typeface="Roboto" pitchFamily="2" charset="0"/>
              </a:rPr>
              <a:t>Creating an environment of trust and engagement</a:t>
            </a:r>
          </a:p>
        </p:txBody>
      </p:sp>
    </p:spTree>
    <p:extLst>
      <p:ext uri="{BB962C8B-B14F-4D97-AF65-F5344CB8AC3E}">
        <p14:creationId xmlns:p14="http://schemas.microsoft.com/office/powerpoint/2010/main" val="107897715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632</TotalTime>
  <Words>2232</Words>
  <Application>Microsoft Office PowerPoint</Application>
  <PresentationFormat>自定义</PresentationFormat>
  <Paragraphs>268</Paragraphs>
  <Slides>30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AvantGarde Medium</vt:lpstr>
      <vt:lpstr>Arial</vt:lpstr>
      <vt:lpstr>Calibri</vt:lpstr>
      <vt:lpstr>Calibri Light</vt:lpstr>
      <vt:lpstr>Hanson</vt:lpstr>
      <vt:lpstr>Oswald</vt:lpstr>
      <vt:lpstr>Oswald Light</vt:lpstr>
      <vt:lpstr>Puzzled</vt:lpstr>
      <vt:lpstr>Roboto</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Visualin</dc:creator>
  <cp:lastModifiedBy>zhang jiawei</cp:lastModifiedBy>
  <cp:revision>81</cp:revision>
  <dcterms:created xsi:type="dcterms:W3CDTF">2019-08-11T09:58:54Z</dcterms:created>
  <dcterms:modified xsi:type="dcterms:W3CDTF">2020-05-12T03:19:55Z</dcterms:modified>
</cp:coreProperties>
</file>