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62" r:id="rId2"/>
    <p:sldId id="3164" r:id="rId3"/>
    <p:sldId id="3163" r:id="rId4"/>
    <p:sldId id="3114" r:id="rId5"/>
    <p:sldId id="3125" r:id="rId6"/>
    <p:sldId id="3137" r:id="rId7"/>
    <p:sldId id="3123" r:id="rId8"/>
    <p:sldId id="3165" r:id="rId9"/>
    <p:sldId id="3124" r:id="rId10"/>
    <p:sldId id="3139" r:id="rId11"/>
    <p:sldId id="3115" r:id="rId12"/>
    <p:sldId id="3154" r:id="rId13"/>
    <p:sldId id="3166" r:id="rId14"/>
    <p:sldId id="3117" r:id="rId15"/>
    <p:sldId id="3119" r:id="rId16"/>
    <p:sldId id="3153" r:id="rId17"/>
    <p:sldId id="3126" r:id="rId18"/>
    <p:sldId id="3167" r:id="rId19"/>
    <p:sldId id="3133" r:id="rId20"/>
    <p:sldId id="3122" r:id="rId21"/>
    <p:sldId id="3121" r:id="rId22"/>
    <p:sldId id="3168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FC6"/>
    <a:srgbClr val="FFC304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1" d="100"/>
          <a:sy n="81" d="100"/>
        </p:scale>
        <p:origin x="422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42650048"/>
        <c:axId val="1142630464"/>
      </c:barChart>
      <c:catAx>
        <c:axId val="114265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142630464"/>
        <c:crosses val="autoZero"/>
        <c:auto val="1"/>
        <c:lblAlgn val="ctr"/>
        <c:lblOffset val="100"/>
        <c:tickMarkSkip val="1"/>
        <c:noMultiLvlLbl val="0"/>
      </c:catAx>
      <c:valAx>
        <c:axId val="11426304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4265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42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31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54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11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11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0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1" y="5438803"/>
            <a:ext cx="12857163" cy="179359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7494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989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2485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4262" y="3772900"/>
            <a:ext cx="6910227" cy="3627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023424" y="3694641"/>
            <a:ext cx="4811903" cy="47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工作报告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年度会议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109" spc="31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633666" y="2752229"/>
            <a:ext cx="759141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66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工作总结述职报告</a:t>
            </a:r>
          </a:p>
        </p:txBody>
      </p:sp>
      <p:sp>
        <p:nvSpPr>
          <p:cNvPr id="14" name="TextBox 18"/>
          <p:cNvSpPr txBox="1"/>
          <p:nvPr/>
        </p:nvSpPr>
        <p:spPr>
          <a:xfrm>
            <a:off x="4289045" y="4578900"/>
            <a:ext cx="4280661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部门：销售部  职务：销售经理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16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5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1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5061" dirty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15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266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1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5061" dirty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822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离页连接符 1"/>
          <p:cNvSpPr/>
          <p:nvPr/>
        </p:nvSpPr>
        <p:spPr>
          <a:xfrm rot="16200000">
            <a:off x="-1408729" y="1410318"/>
            <a:ext cx="7231756" cy="4412005"/>
          </a:xfrm>
          <a:prstGeom prst="flowChartOffpageConnector">
            <a:avLst/>
          </a:prstGeom>
          <a:solidFill>
            <a:srgbClr val="0F6F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27335" y="3832349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27335" y="4497857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5127335" y="5163366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5127335" y="5828875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53"/>
          <p:cNvSpPr txBox="1"/>
          <p:nvPr/>
        </p:nvSpPr>
        <p:spPr>
          <a:xfrm>
            <a:off x="1402457" y="2095754"/>
            <a:ext cx="2041174" cy="3041144"/>
          </a:xfrm>
          <a:prstGeom prst="rect">
            <a:avLst/>
          </a:prstGeom>
          <a:noFill/>
        </p:spPr>
        <p:txBody>
          <a:bodyPr vert="eaVert" wrap="square" lIns="96380" tIns="48189" rIns="96380" bIns="4818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</a:t>
            </a:r>
            <a:r>
              <a:rPr lang="en-US" altLang="zh-CN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</a:t>
            </a:r>
            <a:r>
              <a:rPr lang="zh-CN" altLang="en-US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录</a:t>
            </a:r>
            <a:endParaRPr lang="en-US" altLang="zh-CN" sz="7999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30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3" grpId="0"/>
      <p:bldP spid="25" grpId="0"/>
      <p:bldP spid="2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1" y="5438803"/>
            <a:ext cx="12857163" cy="179359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7494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989" y="5280869"/>
            <a:ext cx="3234677" cy="1579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2485" y="5280869"/>
            <a:ext cx="3234677" cy="157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4262" y="3772900"/>
            <a:ext cx="6910227" cy="3627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023424" y="3694641"/>
            <a:ext cx="4811903" cy="47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工作报告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年度会议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109" spc="31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633666" y="2752229"/>
            <a:ext cx="759141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66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工作总结述职报告</a:t>
            </a:r>
          </a:p>
        </p:txBody>
      </p:sp>
      <p:sp>
        <p:nvSpPr>
          <p:cNvPr id="14" name="TextBox 18"/>
          <p:cNvSpPr txBox="1"/>
          <p:nvPr/>
        </p:nvSpPr>
        <p:spPr>
          <a:xfrm>
            <a:off x="4289045" y="4578900"/>
            <a:ext cx="4280661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部门：销售部  职务：销售经理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83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1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5061" dirty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322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1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5061" dirty="0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44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2402</Words>
  <Application>Microsoft Office PowerPoint</Application>
  <PresentationFormat>自定义</PresentationFormat>
  <Paragraphs>215</Paragraphs>
  <Slides>22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方正正准黑简体</vt:lpstr>
      <vt:lpstr>华文细黑</vt:lpstr>
      <vt:lpstr>宋体</vt:lpstr>
      <vt:lpstr>微软雅黑</vt:lpstr>
      <vt:lpstr>Arial</vt:lpstr>
      <vt:lpstr>Calibri</vt:lpstr>
      <vt:lpstr>Calibri Light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2017-06-15T17:58:24Z</dcterms:modified>
</cp:coreProperties>
</file>