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166" r:id="rId2"/>
    <p:sldId id="2011" r:id="rId3"/>
    <p:sldId id="2143" r:id="rId4"/>
    <p:sldId id="2193" r:id="rId5"/>
    <p:sldId id="2194" r:id="rId6"/>
    <p:sldId id="2144" r:id="rId7"/>
    <p:sldId id="2145" r:id="rId8"/>
    <p:sldId id="2177" r:id="rId9"/>
    <p:sldId id="2165" r:id="rId10"/>
    <p:sldId id="2147" r:id="rId11"/>
    <p:sldId id="2184" r:id="rId12"/>
    <p:sldId id="2190" r:id="rId13"/>
    <p:sldId id="2192" r:id="rId14"/>
    <p:sldId id="2196" r:id="rId15"/>
    <p:sldId id="2204" r:id="rId16"/>
    <p:sldId id="2152" r:id="rId17"/>
    <p:sldId id="2124" r:id="rId18"/>
    <p:sldId id="2126" r:id="rId19"/>
    <p:sldId id="2168" r:id="rId20"/>
    <p:sldId id="2197" r:id="rId21"/>
    <p:sldId id="2169" r:id="rId22"/>
    <p:sldId id="2171" r:id="rId23"/>
    <p:sldId id="2180" r:id="rId24"/>
    <p:sldId id="2185" r:id="rId25"/>
    <p:sldId id="2181" r:id="rId26"/>
    <p:sldId id="2170" r:id="rId27"/>
    <p:sldId id="2202" r:id="rId28"/>
    <p:sldId id="2203" r:id="rId29"/>
    <p:sldId id="2263" r:id="rId30"/>
    <p:sldId id="2266" r:id="rId31"/>
    <p:sldId id="2208" r:id="rId32"/>
    <p:sldId id="2206" r:id="rId33"/>
  </p:sldIdLst>
  <p:sldSz cx="24377650" cy="13716000"/>
  <p:notesSz cx="6858000" cy="9144000"/>
  <p:custDataLst>
    <p:tags r:id="rId35"/>
  </p:custData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4" pos="14350" userDrawn="1">
          <p15:clr>
            <a:srgbClr val="A4A3A4"/>
          </p15:clr>
        </p15:guide>
        <p15:guide id="5" pos="7678" userDrawn="1">
          <p15:clr>
            <a:srgbClr val="A4A3A4"/>
          </p15:clr>
        </p15:guide>
        <p15:guide id="6" pos="982" userDrawn="1">
          <p15:clr>
            <a:srgbClr val="A4A3A4"/>
          </p15:clr>
        </p15:guide>
        <p15:guide id="8" orient="horz" pos="50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C28"/>
    <a:srgbClr val="000820"/>
    <a:srgbClr val="FFC737"/>
    <a:srgbClr val="EC72A5"/>
    <a:srgbClr val="D2D3D5"/>
    <a:srgbClr val="001334"/>
    <a:srgbClr val="002452"/>
    <a:srgbClr val="583F52"/>
    <a:srgbClr val="3B1F4D"/>
    <a:srgbClr val="F5255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34" autoAdjust="0"/>
    <p:restoredTop sz="96012" autoAdjust="0"/>
  </p:normalViewPr>
  <p:slideViewPr>
    <p:cSldViewPr snapToGrid="0" snapToObjects="1">
      <p:cViewPr varScale="1">
        <p:scale>
          <a:sx n="55" d="100"/>
          <a:sy n="55" d="100"/>
        </p:scale>
        <p:origin x="498" y="120"/>
      </p:cViewPr>
      <p:guideLst>
        <p:guide orient="horz" pos="8112"/>
        <p:guide pos="14350"/>
        <p:guide pos="7678"/>
        <p:guide pos="982"/>
        <p:guide orient="horz" pos="504"/>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6/14/2017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821229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53159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523195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12</a:t>
            </a:fld>
            <a:endParaRPr lang="en-US" dirty="0"/>
          </a:p>
        </p:txBody>
      </p:sp>
    </p:spTree>
    <p:extLst>
      <p:ext uri="{BB962C8B-B14F-4D97-AF65-F5344CB8AC3E}">
        <p14:creationId xmlns:p14="http://schemas.microsoft.com/office/powerpoint/2010/main" val="251890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13</a:t>
            </a:fld>
            <a:endParaRPr lang="en-US" dirty="0"/>
          </a:p>
        </p:txBody>
      </p:sp>
    </p:spTree>
    <p:extLst>
      <p:ext uri="{BB962C8B-B14F-4D97-AF65-F5344CB8AC3E}">
        <p14:creationId xmlns:p14="http://schemas.microsoft.com/office/powerpoint/2010/main" val="1667578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Grp="1" noRot="1" noChangeAspect="1" noChangeArrowheads="1"/>
          </p:cNvSpPr>
          <p:nvPr>
            <p:ph type="sldImg"/>
          </p:nvPr>
        </p:nvSpPr>
        <p:spPr bwMode="auto">
          <a:xfrm>
            <a:off x="-16998950" y="-11796713"/>
            <a:ext cx="22194838" cy="1248727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80050" cy="4108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676214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990485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2150382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217327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154578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2144204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670812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Grp="1" noRot="1" noChangeAspect="1" noChangeArrowheads="1"/>
          </p:cNvSpPr>
          <p:nvPr>
            <p:ph type="sldImg"/>
          </p:nvPr>
        </p:nvSpPr>
        <p:spPr bwMode="auto">
          <a:xfrm>
            <a:off x="-16998950" y="-11796713"/>
            <a:ext cx="22194838" cy="1248727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80050" cy="4108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3972646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192690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944922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546766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7361039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1109823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2607183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14628555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20895859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29</a:t>
            </a:fld>
            <a:endParaRPr lang="en-US" dirty="0"/>
          </a:p>
        </p:txBody>
      </p:sp>
    </p:spTree>
    <p:extLst>
      <p:ext uri="{BB962C8B-B14F-4D97-AF65-F5344CB8AC3E}">
        <p14:creationId xmlns:p14="http://schemas.microsoft.com/office/powerpoint/2010/main" val="177950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349835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30</a:t>
            </a:fld>
            <a:endParaRPr lang="en-US" dirty="0"/>
          </a:p>
        </p:txBody>
      </p:sp>
    </p:spTree>
    <p:extLst>
      <p:ext uri="{BB962C8B-B14F-4D97-AF65-F5344CB8AC3E}">
        <p14:creationId xmlns:p14="http://schemas.microsoft.com/office/powerpoint/2010/main" val="141497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Grp="1" noRot="1" noChangeAspect="1" noChangeArrowheads="1"/>
          </p:cNvSpPr>
          <p:nvPr>
            <p:ph type="sldImg"/>
          </p:nvPr>
        </p:nvSpPr>
        <p:spPr bwMode="auto">
          <a:xfrm>
            <a:off x="-16998950" y="-11796713"/>
            <a:ext cx="22194838" cy="1248727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80050" cy="4108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3198845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32</a:t>
            </a:fld>
            <a:endParaRPr lang="en-US" dirty="0"/>
          </a:p>
        </p:txBody>
      </p:sp>
    </p:spTree>
    <p:extLst>
      <p:ext uri="{BB962C8B-B14F-4D97-AF65-F5344CB8AC3E}">
        <p14:creationId xmlns:p14="http://schemas.microsoft.com/office/powerpoint/2010/main" val="362557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79317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952530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680149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2619807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7" name="Text Box 1"/>
          <p:cNvSpPr txBox="1">
            <a:spLocks noGrp="1" noRot="1" noChangeAspect="1" noChangeArrowheads="1"/>
          </p:cNvSpPr>
          <p:nvPr>
            <p:ph type="sldImg"/>
          </p:nvPr>
        </p:nvSpPr>
        <p:spPr bwMode="auto">
          <a:xfrm>
            <a:off x="-16998950" y="-11796713"/>
            <a:ext cx="22194838" cy="12487276"/>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80050" cy="4108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3548995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3305819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_Image">
    <p:spTree>
      <p:nvGrpSpPr>
        <p:cNvPr id="1" name=""/>
        <p:cNvGrpSpPr/>
        <p:nvPr/>
      </p:nvGrpSpPr>
      <p:grpSpPr>
        <a:xfrm>
          <a:off x="0" y="0"/>
          <a:ext cx="0" cy="0"/>
          <a:chOff x="0" y="0"/>
          <a:chExt cx="0" cy="0"/>
        </a:xfrm>
      </p:grpSpPr>
      <p:sp>
        <p:nvSpPr>
          <p:cNvPr id="7" name="Picture Placeholder 13"/>
          <p:cNvSpPr>
            <a:spLocks noGrp="1"/>
          </p:cNvSpPr>
          <p:nvPr>
            <p:ph type="pic" sz="quarter" idx="13"/>
          </p:nvPr>
        </p:nvSpPr>
        <p:spPr>
          <a:xfrm>
            <a:off x="-9818" y="-1"/>
            <a:ext cx="24387468" cy="581660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9497382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ojects of 3">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16229672" y="-1"/>
            <a:ext cx="8147978"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9817" y="-1"/>
            <a:ext cx="8147978"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6"/>
          </p:nvPr>
        </p:nvSpPr>
        <p:spPr>
          <a:xfrm>
            <a:off x="8133252" y="6869150"/>
            <a:ext cx="8096420" cy="684685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13792916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artners Logos">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9818" y="3577590"/>
            <a:ext cx="24387468" cy="65608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2719742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ptop_Mockup">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0" y="0"/>
            <a:ext cx="24377650" cy="660850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32" name="Picture Placeholder 13"/>
          <p:cNvSpPr>
            <a:spLocks noGrp="1"/>
          </p:cNvSpPr>
          <p:nvPr>
            <p:ph type="pic" sz="quarter" idx="14"/>
          </p:nvPr>
        </p:nvSpPr>
        <p:spPr>
          <a:xfrm>
            <a:off x="8013993" y="2136315"/>
            <a:ext cx="8439236" cy="534389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98322845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bsites Compare">
    <p:spTree>
      <p:nvGrpSpPr>
        <p:cNvPr id="1" name=""/>
        <p:cNvGrpSpPr/>
        <p:nvPr/>
      </p:nvGrpSpPr>
      <p:grpSpPr>
        <a:xfrm>
          <a:off x="0" y="0"/>
          <a:ext cx="0" cy="0"/>
          <a:chOff x="0" y="0"/>
          <a:chExt cx="0" cy="0"/>
        </a:xfrm>
      </p:grpSpPr>
      <p:sp>
        <p:nvSpPr>
          <p:cNvPr id="52" name="Picture Placeholder 13"/>
          <p:cNvSpPr>
            <a:spLocks noGrp="1"/>
          </p:cNvSpPr>
          <p:nvPr>
            <p:ph type="pic" sz="quarter" idx="14"/>
          </p:nvPr>
        </p:nvSpPr>
        <p:spPr>
          <a:xfrm>
            <a:off x="13129115" y="6958247"/>
            <a:ext cx="8828029" cy="500606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3" name="Picture Placeholder 13"/>
          <p:cNvSpPr>
            <a:spLocks noGrp="1"/>
          </p:cNvSpPr>
          <p:nvPr>
            <p:ph type="pic" sz="quarter" idx="15"/>
          </p:nvPr>
        </p:nvSpPr>
        <p:spPr>
          <a:xfrm>
            <a:off x="2375937" y="6958247"/>
            <a:ext cx="8828029" cy="5006066"/>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3967798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c-Mockup">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2527848" y="3851371"/>
            <a:ext cx="8165552" cy="4632229"/>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67129489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t_ipad">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14415048" y="2961653"/>
            <a:ext cx="6336731" cy="79527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1583395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_iPhone">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3992117" y="3288222"/>
            <a:ext cx="4182807" cy="735747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075455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iphone mockup">
    <p:spTree>
      <p:nvGrpSpPr>
        <p:cNvPr id="1" name=""/>
        <p:cNvGrpSpPr/>
        <p:nvPr/>
      </p:nvGrpSpPr>
      <p:grpSpPr>
        <a:xfrm>
          <a:off x="0" y="0"/>
          <a:ext cx="0" cy="0"/>
          <a:chOff x="0" y="0"/>
          <a:chExt cx="0" cy="0"/>
        </a:xfrm>
      </p:grpSpPr>
      <p:sp>
        <p:nvSpPr>
          <p:cNvPr id="61" name="Picture Placeholder 13"/>
          <p:cNvSpPr>
            <a:spLocks noGrp="1"/>
          </p:cNvSpPr>
          <p:nvPr>
            <p:ph type="pic" sz="quarter" idx="14"/>
          </p:nvPr>
        </p:nvSpPr>
        <p:spPr>
          <a:xfrm>
            <a:off x="10476300"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2" name="Picture Placeholder 13"/>
          <p:cNvSpPr>
            <a:spLocks noGrp="1"/>
          </p:cNvSpPr>
          <p:nvPr>
            <p:ph type="pic" sz="quarter" idx="15"/>
          </p:nvPr>
        </p:nvSpPr>
        <p:spPr>
          <a:xfrm>
            <a:off x="16796500"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3" name="Picture Placeholder 13"/>
          <p:cNvSpPr>
            <a:spLocks noGrp="1"/>
          </p:cNvSpPr>
          <p:nvPr>
            <p:ph type="pic" sz="quarter" idx="16"/>
          </p:nvPr>
        </p:nvSpPr>
        <p:spPr>
          <a:xfrm>
            <a:off x="4148824" y="3843309"/>
            <a:ext cx="3449438" cy="609751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9889920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ojects of 4">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17980" y="3066396"/>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6874774" y="3066396"/>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12193566" y="8385717"/>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17"/>
          </p:nvPr>
        </p:nvSpPr>
        <p:spPr>
          <a:xfrm>
            <a:off x="1550360" y="8385717"/>
            <a:ext cx="5318792" cy="5330284"/>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88549880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asonry Left">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6967226" y="2006738"/>
            <a:ext cx="3855789"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7"/>
          </p:nvPr>
        </p:nvSpPr>
        <p:spPr>
          <a:xfrm>
            <a:off x="6945959" y="7597203"/>
            <a:ext cx="3877056" cy="486149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2" name="Picture Placeholder 13"/>
          <p:cNvSpPr>
            <a:spLocks noGrp="1"/>
          </p:cNvSpPr>
          <p:nvPr>
            <p:ph type="pic" sz="quarter" idx="18"/>
          </p:nvPr>
        </p:nvSpPr>
        <p:spPr>
          <a:xfrm>
            <a:off x="2762768" y="2006737"/>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3" name="Picture Placeholder 13"/>
          <p:cNvSpPr>
            <a:spLocks noGrp="1"/>
          </p:cNvSpPr>
          <p:nvPr>
            <p:ph type="pic" sz="quarter" idx="19"/>
          </p:nvPr>
        </p:nvSpPr>
        <p:spPr>
          <a:xfrm>
            <a:off x="2762768" y="5430421"/>
            <a:ext cx="3877056" cy="7028277"/>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2843389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sonry Right">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13482326" y="2006738"/>
            <a:ext cx="3855789"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9" name="Picture Placeholder 13"/>
          <p:cNvSpPr>
            <a:spLocks noGrp="1"/>
          </p:cNvSpPr>
          <p:nvPr>
            <p:ph type="pic" sz="quarter" idx="17"/>
          </p:nvPr>
        </p:nvSpPr>
        <p:spPr>
          <a:xfrm>
            <a:off x="13461059" y="7597203"/>
            <a:ext cx="3877056" cy="486149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0" name="Picture Placeholder 13"/>
          <p:cNvSpPr>
            <a:spLocks noGrp="1"/>
          </p:cNvSpPr>
          <p:nvPr>
            <p:ph type="pic" sz="quarter" idx="18"/>
          </p:nvPr>
        </p:nvSpPr>
        <p:spPr>
          <a:xfrm>
            <a:off x="17713208" y="2006737"/>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21" name="Picture Placeholder 13"/>
          <p:cNvSpPr>
            <a:spLocks noGrp="1"/>
          </p:cNvSpPr>
          <p:nvPr>
            <p:ph type="pic" sz="quarter" idx="19"/>
          </p:nvPr>
        </p:nvSpPr>
        <p:spPr>
          <a:xfrm>
            <a:off x="17713208" y="5430421"/>
            <a:ext cx="3877056" cy="7028277"/>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566322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artners">
    <p:spTree>
      <p:nvGrpSpPr>
        <p:cNvPr id="1" name=""/>
        <p:cNvGrpSpPr/>
        <p:nvPr/>
      </p:nvGrpSpPr>
      <p:grpSpPr>
        <a:xfrm>
          <a:off x="0" y="0"/>
          <a:ext cx="0" cy="0"/>
          <a:chOff x="0" y="0"/>
          <a:chExt cx="0" cy="0"/>
        </a:xfrm>
      </p:grpSpPr>
      <p:sp>
        <p:nvSpPr>
          <p:cNvPr id="22" name="Picture Placeholder 13"/>
          <p:cNvSpPr>
            <a:spLocks noGrp="1"/>
          </p:cNvSpPr>
          <p:nvPr>
            <p:ph type="pic" sz="quarter" idx="13"/>
          </p:nvPr>
        </p:nvSpPr>
        <p:spPr>
          <a:xfrm>
            <a:off x="949396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3" name="Picture Placeholder 13"/>
          <p:cNvSpPr>
            <a:spLocks noGrp="1"/>
          </p:cNvSpPr>
          <p:nvPr>
            <p:ph type="pic" sz="quarter" idx="14"/>
          </p:nvPr>
        </p:nvSpPr>
        <p:spPr>
          <a:xfrm>
            <a:off x="1644340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4" name="Picture Placeholder 13"/>
          <p:cNvSpPr>
            <a:spLocks noGrp="1"/>
          </p:cNvSpPr>
          <p:nvPr>
            <p:ph type="pic" sz="quarter" idx="15"/>
          </p:nvPr>
        </p:nvSpPr>
        <p:spPr>
          <a:xfrm>
            <a:off x="254452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5" name="Picture Placeholder 13"/>
          <p:cNvSpPr>
            <a:spLocks noGrp="1"/>
          </p:cNvSpPr>
          <p:nvPr>
            <p:ph type="pic" sz="quarter" idx="16"/>
          </p:nvPr>
        </p:nvSpPr>
        <p:spPr>
          <a:xfrm>
            <a:off x="949396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6" name="Picture Placeholder 13"/>
          <p:cNvSpPr>
            <a:spLocks noGrp="1"/>
          </p:cNvSpPr>
          <p:nvPr>
            <p:ph type="pic" sz="quarter" idx="17"/>
          </p:nvPr>
        </p:nvSpPr>
        <p:spPr>
          <a:xfrm>
            <a:off x="1644340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7" name="Picture Placeholder 13"/>
          <p:cNvSpPr>
            <a:spLocks noGrp="1"/>
          </p:cNvSpPr>
          <p:nvPr>
            <p:ph type="pic" sz="quarter" idx="18"/>
          </p:nvPr>
        </p:nvSpPr>
        <p:spPr>
          <a:xfrm>
            <a:off x="254452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02649795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artners of 4">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7276542"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1950163"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17929303"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12602924" y="4224160"/>
            <a:ext cx="4535631"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19739117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jects">
    <p:spTree>
      <p:nvGrpSpPr>
        <p:cNvPr id="1" name=""/>
        <p:cNvGrpSpPr/>
        <p:nvPr/>
      </p:nvGrpSpPr>
      <p:grpSpPr>
        <a:xfrm>
          <a:off x="0" y="0"/>
          <a:ext cx="0" cy="0"/>
          <a:chOff x="0" y="0"/>
          <a:chExt cx="0" cy="0"/>
        </a:xfrm>
      </p:grpSpPr>
      <p:sp>
        <p:nvSpPr>
          <p:cNvPr id="15" name="Picture Placeholder 13"/>
          <p:cNvSpPr>
            <a:spLocks noGrp="1"/>
          </p:cNvSpPr>
          <p:nvPr>
            <p:ph type="pic" sz="quarter" idx="20"/>
          </p:nvPr>
        </p:nvSpPr>
        <p:spPr>
          <a:xfrm>
            <a:off x="4861952"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1"/>
          </p:nvPr>
        </p:nvSpPr>
        <p:spPr>
          <a:xfrm>
            <a:off x="-1"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7" name="Picture Placeholder 13"/>
          <p:cNvSpPr>
            <a:spLocks noGrp="1"/>
          </p:cNvSpPr>
          <p:nvPr>
            <p:ph type="pic" sz="quarter" idx="18"/>
          </p:nvPr>
        </p:nvSpPr>
        <p:spPr>
          <a:xfrm>
            <a:off x="19447725" y="5018685"/>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9723905"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14585815" y="5018685"/>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4861952"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19447725" y="936766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972390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1458581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0623285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Projects">
    <p:spTree>
      <p:nvGrpSpPr>
        <p:cNvPr id="1" name=""/>
        <p:cNvGrpSpPr/>
        <p:nvPr/>
      </p:nvGrpSpPr>
      <p:grpSpPr>
        <a:xfrm>
          <a:off x="0" y="0"/>
          <a:ext cx="0" cy="0"/>
          <a:chOff x="0" y="0"/>
          <a:chExt cx="0" cy="0"/>
        </a:xfrm>
      </p:grpSpPr>
      <p:sp>
        <p:nvSpPr>
          <p:cNvPr id="17" name="Picture Placeholder 13"/>
          <p:cNvSpPr>
            <a:spLocks noGrp="1"/>
          </p:cNvSpPr>
          <p:nvPr>
            <p:ph type="pic" sz="quarter" idx="18"/>
          </p:nvPr>
        </p:nvSpPr>
        <p:spPr>
          <a:xfrm>
            <a:off x="19447725" y="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8" name="Picture Placeholder 13"/>
          <p:cNvSpPr>
            <a:spLocks noGrp="1"/>
          </p:cNvSpPr>
          <p:nvPr>
            <p:ph type="pic" sz="quarter" idx="19"/>
          </p:nvPr>
        </p:nvSpPr>
        <p:spPr>
          <a:xfrm>
            <a:off x="9723905" y="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6" name="Picture Placeholder 13"/>
          <p:cNvSpPr>
            <a:spLocks noGrp="1"/>
          </p:cNvSpPr>
          <p:nvPr>
            <p:ph type="pic" sz="quarter" idx="22"/>
          </p:nvPr>
        </p:nvSpPr>
        <p:spPr>
          <a:xfrm>
            <a:off x="14585815" y="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7" name="Picture Placeholder 13"/>
          <p:cNvSpPr>
            <a:spLocks noGrp="1"/>
          </p:cNvSpPr>
          <p:nvPr>
            <p:ph type="pic" sz="quarter" idx="23"/>
          </p:nvPr>
        </p:nvSpPr>
        <p:spPr>
          <a:xfrm>
            <a:off x="4861952" y="0"/>
            <a:ext cx="4861953" cy="1371600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8" name="Picture Placeholder 13"/>
          <p:cNvSpPr>
            <a:spLocks noGrp="1"/>
          </p:cNvSpPr>
          <p:nvPr>
            <p:ph type="pic" sz="quarter" idx="24"/>
          </p:nvPr>
        </p:nvSpPr>
        <p:spPr>
          <a:xfrm>
            <a:off x="-1" y="0"/>
            <a:ext cx="4861953" cy="1371600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25"/>
          </p:nvPr>
        </p:nvSpPr>
        <p:spPr>
          <a:xfrm>
            <a:off x="19447725" y="9367660"/>
            <a:ext cx="4929925"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26"/>
          </p:nvPr>
        </p:nvSpPr>
        <p:spPr>
          <a:xfrm>
            <a:off x="972390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1" name="Picture Placeholder 13"/>
          <p:cNvSpPr>
            <a:spLocks noGrp="1"/>
          </p:cNvSpPr>
          <p:nvPr>
            <p:ph type="pic" sz="quarter" idx="27"/>
          </p:nvPr>
        </p:nvSpPr>
        <p:spPr>
          <a:xfrm>
            <a:off x="14585815" y="9367660"/>
            <a:ext cx="4861953" cy="4348340"/>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201248486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6821526" y="588819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2" name="Picture Placeholder 13"/>
          <p:cNvSpPr>
            <a:spLocks noGrp="1"/>
          </p:cNvSpPr>
          <p:nvPr>
            <p:ph type="pic" sz="quarter" idx="19"/>
          </p:nvPr>
        </p:nvSpPr>
        <p:spPr>
          <a:xfrm>
            <a:off x="2375257" y="588819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3" name="Picture Placeholder 13"/>
          <p:cNvSpPr>
            <a:spLocks noGrp="1"/>
          </p:cNvSpPr>
          <p:nvPr>
            <p:ph type="pic" sz="quarter" idx="20"/>
          </p:nvPr>
        </p:nvSpPr>
        <p:spPr>
          <a:xfrm>
            <a:off x="6821526" y="8763409"/>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4" name="Picture Placeholder 13"/>
          <p:cNvSpPr>
            <a:spLocks noGrp="1"/>
          </p:cNvSpPr>
          <p:nvPr>
            <p:ph type="pic" sz="quarter" idx="21"/>
          </p:nvPr>
        </p:nvSpPr>
        <p:spPr>
          <a:xfrm>
            <a:off x="2375257" y="8763409"/>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5" name="Picture Placeholder 13"/>
          <p:cNvSpPr>
            <a:spLocks noGrp="1"/>
          </p:cNvSpPr>
          <p:nvPr>
            <p:ph type="pic" sz="quarter" idx="22"/>
          </p:nvPr>
        </p:nvSpPr>
        <p:spPr>
          <a:xfrm>
            <a:off x="6821526" y="307013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6" name="Picture Placeholder 13"/>
          <p:cNvSpPr>
            <a:spLocks noGrp="1"/>
          </p:cNvSpPr>
          <p:nvPr>
            <p:ph type="pic" sz="quarter" idx="23"/>
          </p:nvPr>
        </p:nvSpPr>
        <p:spPr>
          <a:xfrm>
            <a:off x="2375257" y="3070138"/>
            <a:ext cx="3696257" cy="2129895"/>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72463718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elcome Message Image">
    <p:spTree>
      <p:nvGrpSpPr>
        <p:cNvPr id="1" name=""/>
        <p:cNvGrpSpPr/>
        <p:nvPr/>
      </p:nvGrpSpPr>
      <p:grpSpPr>
        <a:xfrm>
          <a:off x="0" y="0"/>
          <a:ext cx="0" cy="0"/>
          <a:chOff x="0" y="0"/>
          <a:chExt cx="0" cy="0"/>
        </a:xfrm>
      </p:grpSpPr>
      <p:sp>
        <p:nvSpPr>
          <p:cNvPr id="17" name="Picture Placeholder 3"/>
          <p:cNvSpPr>
            <a:spLocks noGrp="1"/>
          </p:cNvSpPr>
          <p:nvPr>
            <p:ph type="pic" sz="quarter" idx="12"/>
          </p:nvPr>
        </p:nvSpPr>
        <p:spPr>
          <a:xfrm>
            <a:off x="5238698" y="3158253"/>
            <a:ext cx="2854427" cy="2850130"/>
          </a:xfrm>
          <a:prstGeom prst="ellipse">
            <a:avLst/>
          </a:prstGeom>
        </p:spPr>
        <p:txBody>
          <a:bodyPr>
            <a:normAutofit/>
          </a:bodyPr>
          <a:lstStyle>
            <a:lvl1pPr>
              <a:defRPr sz="2000" b="0" i="0">
                <a:latin typeface="Poppins Light" charset="0"/>
                <a:ea typeface="Poppins Light" charset="0"/>
                <a:cs typeface="Poppins Light" charset="0"/>
              </a:defRPr>
            </a:lvl1pPr>
          </a:lstStyle>
          <a:p>
            <a:endParaRPr lang="en-US"/>
          </a:p>
        </p:txBody>
      </p:sp>
    </p:spTree>
    <p:extLst>
      <p:ext uri="{BB962C8B-B14F-4D97-AF65-F5344CB8AC3E}">
        <p14:creationId xmlns:p14="http://schemas.microsoft.com/office/powerpoint/2010/main" val="154102728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eet the team of 4">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73008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419716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56827535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appy Customers">
    <p:spTree>
      <p:nvGrpSpPr>
        <p:cNvPr id="1" name=""/>
        <p:cNvGrpSpPr/>
        <p:nvPr/>
      </p:nvGrpSpPr>
      <p:grpSpPr>
        <a:xfrm>
          <a:off x="0" y="0"/>
          <a:ext cx="0" cy="0"/>
          <a:chOff x="0" y="0"/>
          <a:chExt cx="0" cy="0"/>
        </a:xfrm>
      </p:grpSpPr>
      <p:sp>
        <p:nvSpPr>
          <p:cNvPr id="25" name="Picture Placeholder 13"/>
          <p:cNvSpPr>
            <a:spLocks noGrp="1" noChangeAspect="1"/>
          </p:cNvSpPr>
          <p:nvPr>
            <p:ph type="pic" sz="quarter" idx="27" hasCustomPrompt="1"/>
          </p:nvPr>
        </p:nvSpPr>
        <p:spPr>
          <a:xfrm>
            <a:off x="19020155" y="345177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36" name="Picture Placeholder 13"/>
          <p:cNvSpPr>
            <a:spLocks noGrp="1" noChangeAspect="1"/>
          </p:cNvSpPr>
          <p:nvPr>
            <p:ph type="pic" sz="quarter" idx="29" hasCustomPrompt="1"/>
          </p:nvPr>
        </p:nvSpPr>
        <p:spPr>
          <a:xfrm>
            <a:off x="8504555" y="345177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37" name="Picture Placeholder 13"/>
          <p:cNvSpPr>
            <a:spLocks noGrp="1" noChangeAspect="1"/>
          </p:cNvSpPr>
          <p:nvPr>
            <p:ph type="pic" sz="quarter" idx="30" hasCustomPrompt="1"/>
          </p:nvPr>
        </p:nvSpPr>
        <p:spPr>
          <a:xfrm>
            <a:off x="3567016" y="8869031"/>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38" name="Picture Placeholder 13"/>
          <p:cNvSpPr>
            <a:spLocks noGrp="1" noChangeAspect="1"/>
          </p:cNvSpPr>
          <p:nvPr>
            <p:ph type="pic" sz="quarter" idx="28" hasCustomPrompt="1"/>
          </p:nvPr>
        </p:nvSpPr>
        <p:spPr>
          <a:xfrm>
            <a:off x="14082616" y="8869031"/>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Tree>
    <p:extLst>
      <p:ext uri="{BB962C8B-B14F-4D97-AF65-F5344CB8AC3E}">
        <p14:creationId xmlns:p14="http://schemas.microsoft.com/office/powerpoint/2010/main" val="24326813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eet_the_squad">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272073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4" name="Picture Placeholder 13"/>
          <p:cNvSpPr>
            <a:spLocks noGrp="1"/>
          </p:cNvSpPr>
          <p:nvPr>
            <p:ph type="pic" sz="quarter" idx="15"/>
          </p:nvPr>
        </p:nvSpPr>
        <p:spPr>
          <a:xfrm>
            <a:off x="1565949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5" name="Picture Placeholder 13"/>
          <p:cNvSpPr>
            <a:spLocks noGrp="1"/>
          </p:cNvSpPr>
          <p:nvPr>
            <p:ph type="pic" sz="quarter" idx="16"/>
          </p:nvPr>
        </p:nvSpPr>
        <p:spPr>
          <a:xfrm>
            <a:off x="9190111" y="3045071"/>
            <a:ext cx="5945358" cy="6167509"/>
          </a:xfrm>
          <a:effectLst/>
        </p:spPr>
        <p:txBody>
          <a:bodyPr>
            <a:norm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60288132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rush for breaks">
    <p:spTree>
      <p:nvGrpSpPr>
        <p:cNvPr id="1" name=""/>
        <p:cNvGrpSpPr/>
        <p:nvPr/>
      </p:nvGrpSpPr>
      <p:grpSpPr>
        <a:xfrm>
          <a:off x="0" y="0"/>
          <a:ext cx="0" cy="0"/>
          <a:chOff x="0" y="0"/>
          <a:chExt cx="0" cy="0"/>
        </a:xfrm>
      </p:grpSpPr>
      <p:sp>
        <p:nvSpPr>
          <p:cNvPr id="5" name="Picture Placeholder 4"/>
          <p:cNvSpPr>
            <a:spLocks noGrp="1"/>
          </p:cNvSpPr>
          <p:nvPr>
            <p:ph type="pic" sz="quarter" idx="26"/>
          </p:nvPr>
        </p:nvSpPr>
        <p:spPr>
          <a:xfrm>
            <a:off x="1607853" y="56991"/>
            <a:ext cx="12137616" cy="13577848"/>
          </a:xfrm>
          <a:custGeom>
            <a:avLst/>
            <a:gdLst>
              <a:gd name="connsiteX0" fmla="*/ 6305662 w 12137616"/>
              <a:gd name="connsiteY0" fmla="*/ 13357759 h 13577848"/>
              <a:gd name="connsiteX1" fmla="*/ 6310550 w 12137616"/>
              <a:gd name="connsiteY1" fmla="*/ 13362358 h 13577848"/>
              <a:gd name="connsiteX2" fmla="*/ 6318237 w 12137616"/>
              <a:gd name="connsiteY2" fmla="*/ 13369592 h 13577848"/>
              <a:gd name="connsiteX3" fmla="*/ 6324525 w 12137616"/>
              <a:gd name="connsiteY3" fmla="*/ 13375509 h 13577848"/>
              <a:gd name="connsiteX4" fmla="*/ 6311688 w 12137616"/>
              <a:gd name="connsiteY4" fmla="*/ 13363429 h 13577848"/>
              <a:gd name="connsiteX5" fmla="*/ 6310550 w 12137616"/>
              <a:gd name="connsiteY5" fmla="*/ 13362358 h 13577848"/>
              <a:gd name="connsiteX6" fmla="*/ 6307758 w 12137616"/>
              <a:gd name="connsiteY6" fmla="*/ 13359731 h 13577848"/>
              <a:gd name="connsiteX7" fmla="*/ 6305662 w 12137616"/>
              <a:gd name="connsiteY7" fmla="*/ 13357759 h 13577848"/>
              <a:gd name="connsiteX8" fmla="*/ 8317528 w 12137616"/>
              <a:gd name="connsiteY8" fmla="*/ 13344183 h 13577848"/>
              <a:gd name="connsiteX9" fmla="*/ 8312220 w 12137616"/>
              <a:gd name="connsiteY9" fmla="*/ 13352245 h 13577848"/>
              <a:gd name="connsiteX10" fmla="*/ 8317528 w 12137616"/>
              <a:gd name="connsiteY10" fmla="*/ 13344183 h 13577848"/>
              <a:gd name="connsiteX11" fmla="*/ 8530034 w 12137616"/>
              <a:gd name="connsiteY11" fmla="*/ 13324948 h 13577848"/>
              <a:gd name="connsiteX12" fmla="*/ 8524762 w 12137616"/>
              <a:gd name="connsiteY12" fmla="*/ 13328231 h 13577848"/>
              <a:gd name="connsiteX13" fmla="*/ 8523069 w 12137616"/>
              <a:gd name="connsiteY13" fmla="*/ 13327301 h 13577848"/>
              <a:gd name="connsiteX14" fmla="*/ 8736869 w 12137616"/>
              <a:gd name="connsiteY14" fmla="*/ 13147137 h 13577848"/>
              <a:gd name="connsiteX15" fmla="*/ 8748993 w 12137616"/>
              <a:gd name="connsiteY15" fmla="*/ 13155118 h 13577848"/>
              <a:gd name="connsiteX16" fmla="*/ 8730095 w 12137616"/>
              <a:gd name="connsiteY16" fmla="*/ 13157427 h 13577848"/>
              <a:gd name="connsiteX17" fmla="*/ 8736869 w 12137616"/>
              <a:gd name="connsiteY17" fmla="*/ 13147137 h 13577848"/>
              <a:gd name="connsiteX18" fmla="*/ 8703826 w 12137616"/>
              <a:gd name="connsiteY18" fmla="*/ 13140135 h 13577848"/>
              <a:gd name="connsiteX19" fmla="*/ 8730095 w 12137616"/>
              <a:gd name="connsiteY19" fmla="*/ 13157427 h 13577848"/>
              <a:gd name="connsiteX20" fmla="*/ 8698020 w 12137616"/>
              <a:gd name="connsiteY20" fmla="*/ 13148955 h 13577848"/>
              <a:gd name="connsiteX21" fmla="*/ 8703826 w 12137616"/>
              <a:gd name="connsiteY21" fmla="*/ 13140135 h 13577848"/>
              <a:gd name="connsiteX22" fmla="*/ 9186401 w 12137616"/>
              <a:gd name="connsiteY22" fmla="*/ 12789834 h 13577848"/>
              <a:gd name="connsiteX23" fmla="*/ 9179627 w 12137616"/>
              <a:gd name="connsiteY23" fmla="*/ 12800125 h 13577848"/>
              <a:gd name="connsiteX24" fmla="*/ 9186401 w 12137616"/>
              <a:gd name="connsiteY24" fmla="*/ 12789834 h 13577848"/>
              <a:gd name="connsiteX25" fmla="*/ 3572343 w 12137616"/>
              <a:gd name="connsiteY25" fmla="*/ 12589001 h 13577848"/>
              <a:gd name="connsiteX26" fmla="*/ 3567444 w 12137616"/>
              <a:gd name="connsiteY26" fmla="*/ 12596444 h 13577848"/>
              <a:gd name="connsiteX27" fmla="*/ 3524221 w 12137616"/>
              <a:gd name="connsiteY27" fmla="*/ 12499311 h 13577848"/>
              <a:gd name="connsiteX28" fmla="*/ 3574228 w 12137616"/>
              <a:gd name="connsiteY28" fmla="*/ 12506942 h 13577848"/>
              <a:gd name="connsiteX29" fmla="*/ 3966330 w 12137616"/>
              <a:gd name="connsiteY29" fmla="*/ 12619662 h 13577848"/>
              <a:gd name="connsiteX30" fmla="*/ 5303358 w 12137616"/>
              <a:gd name="connsiteY30" fmla="*/ 13017261 h 13577848"/>
              <a:gd name="connsiteX31" fmla="*/ 6969389 w 12137616"/>
              <a:gd name="connsiteY31" fmla="*/ 13513437 h 13577848"/>
              <a:gd name="connsiteX32" fmla="*/ 6931508 w 12137616"/>
              <a:gd name="connsiteY32" fmla="*/ 13513786 h 13577848"/>
              <a:gd name="connsiteX33" fmla="*/ 6534109 w 12137616"/>
              <a:gd name="connsiteY33" fmla="*/ 13435509 h 13577848"/>
              <a:gd name="connsiteX34" fmla="*/ 6616700 w 12137616"/>
              <a:gd name="connsiteY34" fmla="*/ 13477235 h 13577848"/>
              <a:gd name="connsiteX35" fmla="*/ 6497791 w 12137616"/>
              <a:gd name="connsiteY35" fmla="*/ 13464282 h 13577848"/>
              <a:gd name="connsiteX36" fmla="*/ 6349283 w 12137616"/>
              <a:gd name="connsiteY36" fmla="*/ 13417094 h 13577848"/>
              <a:gd name="connsiteX37" fmla="*/ 6354633 w 12137616"/>
              <a:gd name="connsiteY37" fmla="*/ 13435365 h 13577848"/>
              <a:gd name="connsiteX38" fmla="*/ 5670865 w 12137616"/>
              <a:gd name="connsiteY38" fmla="*/ 13246541 h 13577848"/>
              <a:gd name="connsiteX39" fmla="*/ 4315908 w 12137616"/>
              <a:gd name="connsiteY39" fmla="*/ 12849782 h 13577848"/>
              <a:gd name="connsiteX40" fmla="*/ 3574793 w 12137616"/>
              <a:gd name="connsiteY40" fmla="*/ 12585280 h 13577848"/>
              <a:gd name="connsiteX41" fmla="*/ 3855303 w 12137616"/>
              <a:gd name="connsiteY41" fmla="*/ 12651932 h 13577848"/>
              <a:gd name="connsiteX42" fmla="*/ 3855303 w 12137616"/>
              <a:gd name="connsiteY42" fmla="*/ 12651932 h 13577848"/>
              <a:gd name="connsiteX43" fmla="*/ 3524221 w 12137616"/>
              <a:gd name="connsiteY43" fmla="*/ 12499311 h 13577848"/>
              <a:gd name="connsiteX44" fmla="*/ 3594743 w 12137616"/>
              <a:gd name="connsiteY44" fmla="*/ 12467484 h 13577848"/>
              <a:gd name="connsiteX45" fmla="*/ 3594273 w 12137616"/>
              <a:gd name="connsiteY45" fmla="*/ 12467623 h 13577848"/>
              <a:gd name="connsiteX46" fmla="*/ 3593071 w 12137616"/>
              <a:gd name="connsiteY46" fmla="*/ 12467980 h 13577848"/>
              <a:gd name="connsiteX47" fmla="*/ 3623126 w 12137616"/>
              <a:gd name="connsiteY47" fmla="*/ 12459059 h 13577848"/>
              <a:gd name="connsiteX48" fmla="*/ 3597479 w 12137616"/>
              <a:gd name="connsiteY48" fmla="*/ 12466672 h 13577848"/>
              <a:gd name="connsiteX49" fmla="*/ 3594743 w 12137616"/>
              <a:gd name="connsiteY49" fmla="*/ 12467484 h 13577848"/>
              <a:gd name="connsiteX50" fmla="*/ 3603490 w 12137616"/>
              <a:gd name="connsiteY50" fmla="*/ 12464887 h 13577848"/>
              <a:gd name="connsiteX51" fmla="*/ 3623126 w 12137616"/>
              <a:gd name="connsiteY51" fmla="*/ 12459059 h 13577848"/>
              <a:gd name="connsiteX52" fmla="*/ 3636539 w 12137616"/>
              <a:gd name="connsiteY52" fmla="*/ 12455679 h 13577848"/>
              <a:gd name="connsiteX53" fmla="*/ 3628985 w 12137616"/>
              <a:gd name="connsiteY53" fmla="*/ 12457582 h 13577848"/>
              <a:gd name="connsiteX54" fmla="*/ 3623126 w 12137616"/>
              <a:gd name="connsiteY54" fmla="*/ 12459059 h 13577848"/>
              <a:gd name="connsiteX55" fmla="*/ 3635089 w 12137616"/>
              <a:gd name="connsiteY55" fmla="*/ 12456044 h 13577848"/>
              <a:gd name="connsiteX56" fmla="*/ 3640705 w 12137616"/>
              <a:gd name="connsiteY56" fmla="*/ 12454629 h 13577848"/>
              <a:gd name="connsiteX57" fmla="*/ 3636539 w 12137616"/>
              <a:gd name="connsiteY57" fmla="*/ 12455679 h 13577848"/>
              <a:gd name="connsiteX58" fmla="*/ 3638751 w 12137616"/>
              <a:gd name="connsiteY58" fmla="*/ 12455121 h 13577848"/>
              <a:gd name="connsiteX59" fmla="*/ 3640705 w 12137616"/>
              <a:gd name="connsiteY59" fmla="*/ 12454629 h 13577848"/>
              <a:gd name="connsiteX60" fmla="*/ 2956026 w 12137616"/>
              <a:gd name="connsiteY60" fmla="*/ 12346555 h 13577848"/>
              <a:gd name="connsiteX61" fmla="*/ 2954239 w 12137616"/>
              <a:gd name="connsiteY61" fmla="*/ 12347724 h 13577848"/>
              <a:gd name="connsiteX62" fmla="*/ 2952808 w 12137616"/>
              <a:gd name="connsiteY62" fmla="*/ 12348659 h 13577848"/>
              <a:gd name="connsiteX63" fmla="*/ 2965680 w 12137616"/>
              <a:gd name="connsiteY63" fmla="*/ 12340242 h 13577848"/>
              <a:gd name="connsiteX64" fmla="*/ 2956026 w 12137616"/>
              <a:gd name="connsiteY64" fmla="*/ 12346555 h 13577848"/>
              <a:gd name="connsiteX65" fmla="*/ 2961390 w 12137616"/>
              <a:gd name="connsiteY65" fmla="*/ 12343047 h 13577848"/>
              <a:gd name="connsiteX66" fmla="*/ 2965680 w 12137616"/>
              <a:gd name="connsiteY66" fmla="*/ 12340242 h 13577848"/>
              <a:gd name="connsiteX67" fmla="*/ 2973438 w 12137616"/>
              <a:gd name="connsiteY67" fmla="*/ 12328458 h 13577848"/>
              <a:gd name="connsiteX68" fmla="*/ 2965680 w 12137616"/>
              <a:gd name="connsiteY68" fmla="*/ 12340242 h 13577848"/>
              <a:gd name="connsiteX69" fmla="*/ 2973438 w 12137616"/>
              <a:gd name="connsiteY69" fmla="*/ 12328458 h 13577848"/>
              <a:gd name="connsiteX70" fmla="*/ 10070512 w 12137616"/>
              <a:gd name="connsiteY70" fmla="*/ 12317589 h 13577848"/>
              <a:gd name="connsiteX71" fmla="*/ 10068518 w 12137616"/>
              <a:gd name="connsiteY71" fmla="*/ 12325363 h 13577848"/>
              <a:gd name="connsiteX72" fmla="*/ 10098572 w 12137616"/>
              <a:gd name="connsiteY72" fmla="*/ 12332504 h 13577848"/>
              <a:gd name="connsiteX73" fmla="*/ 10070512 w 12137616"/>
              <a:gd name="connsiteY73" fmla="*/ 12317589 h 13577848"/>
              <a:gd name="connsiteX74" fmla="*/ 2898775 w 12137616"/>
              <a:gd name="connsiteY74" fmla="*/ 12305484 h 13577848"/>
              <a:gd name="connsiteX75" fmla="*/ 2893876 w 12137616"/>
              <a:gd name="connsiteY75" fmla="*/ 12312927 h 13577848"/>
              <a:gd name="connsiteX76" fmla="*/ 2898775 w 12137616"/>
              <a:gd name="connsiteY76" fmla="*/ 12305484 h 13577848"/>
              <a:gd name="connsiteX77" fmla="*/ 2867595 w 12137616"/>
              <a:gd name="connsiteY77" fmla="*/ 12302804 h 13577848"/>
              <a:gd name="connsiteX78" fmla="*/ 2891427 w 12137616"/>
              <a:gd name="connsiteY78" fmla="*/ 12316648 h 13577848"/>
              <a:gd name="connsiteX79" fmla="*/ 2858383 w 12137616"/>
              <a:gd name="connsiteY79" fmla="*/ 12309647 h 13577848"/>
              <a:gd name="connsiteX80" fmla="*/ 2867595 w 12137616"/>
              <a:gd name="connsiteY80" fmla="*/ 12302804 h 13577848"/>
              <a:gd name="connsiteX81" fmla="*/ 2830379 w 12137616"/>
              <a:gd name="connsiteY81" fmla="*/ 12292792 h 13577848"/>
              <a:gd name="connsiteX82" fmla="*/ 2858383 w 12137616"/>
              <a:gd name="connsiteY82" fmla="*/ 12309647 h 13577848"/>
              <a:gd name="connsiteX83" fmla="*/ 2816204 w 12137616"/>
              <a:gd name="connsiteY83" fmla="*/ 12294525 h 13577848"/>
              <a:gd name="connsiteX84" fmla="*/ 2830379 w 12137616"/>
              <a:gd name="connsiteY84" fmla="*/ 12292792 h 13577848"/>
              <a:gd name="connsiteX85" fmla="*/ 2797040 w 12137616"/>
              <a:gd name="connsiteY85" fmla="*/ 12283490 h 13577848"/>
              <a:gd name="connsiteX86" fmla="*/ 2816204 w 12137616"/>
              <a:gd name="connsiteY86" fmla="*/ 12294525 h 13577848"/>
              <a:gd name="connsiteX87" fmla="*/ 2784129 w 12137616"/>
              <a:gd name="connsiteY87" fmla="*/ 12286053 h 13577848"/>
              <a:gd name="connsiteX88" fmla="*/ 2797040 w 12137616"/>
              <a:gd name="connsiteY88" fmla="*/ 12283490 h 13577848"/>
              <a:gd name="connsiteX89" fmla="*/ 9889024 w 12137616"/>
              <a:gd name="connsiteY89" fmla="*/ 12279046 h 13577848"/>
              <a:gd name="connsiteX90" fmla="*/ 9874386 w 12137616"/>
              <a:gd name="connsiteY90" fmla="*/ 12290284 h 13577848"/>
              <a:gd name="connsiteX91" fmla="*/ 10044324 w 12137616"/>
              <a:gd name="connsiteY91" fmla="*/ 12362115 h 13577848"/>
              <a:gd name="connsiteX92" fmla="*/ 9991276 w 12137616"/>
              <a:gd name="connsiteY92" fmla="*/ 12301908 h 13577848"/>
              <a:gd name="connsiteX93" fmla="*/ 9889024 w 12137616"/>
              <a:gd name="connsiteY93" fmla="*/ 12279046 h 13577848"/>
              <a:gd name="connsiteX94" fmla="*/ 2756125 w 12137616"/>
              <a:gd name="connsiteY94" fmla="*/ 12269198 h 13577848"/>
              <a:gd name="connsiteX95" fmla="*/ 2784129 w 12137616"/>
              <a:gd name="connsiteY95" fmla="*/ 12286053 h 13577848"/>
              <a:gd name="connsiteX96" fmla="*/ 2741951 w 12137616"/>
              <a:gd name="connsiteY96" fmla="*/ 12270930 h 13577848"/>
              <a:gd name="connsiteX97" fmla="*/ 2756125 w 12137616"/>
              <a:gd name="connsiteY97" fmla="*/ 12269198 h 13577848"/>
              <a:gd name="connsiteX98" fmla="*/ 2723544 w 12137616"/>
              <a:gd name="connsiteY98" fmla="*/ 12260394 h 13577848"/>
              <a:gd name="connsiteX99" fmla="*/ 2741951 w 12137616"/>
              <a:gd name="connsiteY99" fmla="*/ 12270930 h 13577848"/>
              <a:gd name="connsiteX100" fmla="*/ 2709876 w 12137616"/>
              <a:gd name="connsiteY100" fmla="*/ 12262458 h 13577848"/>
              <a:gd name="connsiteX101" fmla="*/ 2723544 w 12137616"/>
              <a:gd name="connsiteY101" fmla="*/ 12260394 h 13577848"/>
              <a:gd name="connsiteX102" fmla="*/ 2681750 w 12137616"/>
              <a:gd name="connsiteY102" fmla="*/ 12245787 h 13577848"/>
              <a:gd name="connsiteX103" fmla="*/ 2709876 w 12137616"/>
              <a:gd name="connsiteY103" fmla="*/ 12262458 h 13577848"/>
              <a:gd name="connsiteX104" fmla="*/ 2666729 w 12137616"/>
              <a:gd name="connsiteY104" fmla="*/ 12248807 h 13577848"/>
              <a:gd name="connsiteX105" fmla="*/ 2681750 w 12137616"/>
              <a:gd name="connsiteY105" fmla="*/ 12245787 h 13577848"/>
              <a:gd name="connsiteX106" fmla="*/ 2592475 w 12137616"/>
              <a:gd name="connsiteY106" fmla="*/ 12225212 h 13577848"/>
              <a:gd name="connsiteX107" fmla="*/ 2666729 w 12137616"/>
              <a:gd name="connsiteY107" fmla="*/ 12248807 h 13577848"/>
              <a:gd name="connsiteX108" fmla="*/ 2592475 w 12137616"/>
              <a:gd name="connsiteY108" fmla="*/ 12225212 h 13577848"/>
              <a:gd name="connsiteX109" fmla="*/ 2518221 w 12137616"/>
              <a:gd name="connsiteY109" fmla="*/ 12201619 h 13577848"/>
              <a:gd name="connsiteX110" fmla="*/ 2592475 w 12137616"/>
              <a:gd name="connsiteY110" fmla="*/ 12225212 h 13577848"/>
              <a:gd name="connsiteX111" fmla="*/ 2518221 w 12137616"/>
              <a:gd name="connsiteY111" fmla="*/ 12201619 h 13577848"/>
              <a:gd name="connsiteX112" fmla="*/ 2488327 w 12137616"/>
              <a:gd name="connsiteY112" fmla="*/ 12183784 h 13577848"/>
              <a:gd name="connsiteX113" fmla="*/ 2518221 w 12137616"/>
              <a:gd name="connsiteY113" fmla="*/ 12201619 h 13577848"/>
              <a:gd name="connsiteX114" fmla="*/ 2473054 w 12137616"/>
              <a:gd name="connsiteY114" fmla="*/ 12186636 h 13577848"/>
              <a:gd name="connsiteX115" fmla="*/ 2488327 w 12137616"/>
              <a:gd name="connsiteY115" fmla="*/ 12183784 h 13577848"/>
              <a:gd name="connsiteX116" fmla="*/ 2396214 w 12137616"/>
              <a:gd name="connsiteY116" fmla="*/ 12166970 h 13577848"/>
              <a:gd name="connsiteX117" fmla="*/ 2391043 w 12137616"/>
              <a:gd name="connsiteY117" fmla="*/ 12174826 h 13577848"/>
              <a:gd name="connsiteX118" fmla="*/ 2396214 w 12137616"/>
              <a:gd name="connsiteY118" fmla="*/ 12166970 h 13577848"/>
              <a:gd name="connsiteX119" fmla="*/ 2398800 w 12137616"/>
              <a:gd name="connsiteY119" fmla="*/ 12163042 h 13577848"/>
              <a:gd name="connsiteX120" fmla="*/ 2473054 w 12137616"/>
              <a:gd name="connsiteY120" fmla="*/ 12186636 h 13577848"/>
              <a:gd name="connsiteX121" fmla="*/ 2398800 w 12137616"/>
              <a:gd name="connsiteY121" fmla="*/ 12163042 h 13577848"/>
              <a:gd name="connsiteX122" fmla="*/ 10418010 w 12137616"/>
              <a:gd name="connsiteY122" fmla="*/ 12143542 h 13577848"/>
              <a:gd name="connsiteX123" fmla="*/ 10415979 w 12137616"/>
              <a:gd name="connsiteY123" fmla="*/ 12149515 h 13577848"/>
              <a:gd name="connsiteX124" fmla="*/ 10446034 w 12137616"/>
              <a:gd name="connsiteY124" fmla="*/ 12156655 h 13577848"/>
              <a:gd name="connsiteX125" fmla="*/ 10418010 w 12137616"/>
              <a:gd name="connsiteY125" fmla="*/ 12143542 h 13577848"/>
              <a:gd name="connsiteX126" fmla="*/ 2321961 w 12137616"/>
              <a:gd name="connsiteY126" fmla="*/ 12143376 h 13577848"/>
              <a:gd name="connsiteX127" fmla="*/ 2316790 w 12137616"/>
              <a:gd name="connsiteY127" fmla="*/ 12151232 h 13577848"/>
              <a:gd name="connsiteX128" fmla="*/ 2331896 w 12137616"/>
              <a:gd name="connsiteY128" fmla="*/ 12128284 h 13577848"/>
              <a:gd name="connsiteX129" fmla="*/ 2326996 w 12137616"/>
              <a:gd name="connsiteY129" fmla="*/ 12135727 h 13577848"/>
              <a:gd name="connsiteX130" fmla="*/ 2331896 w 12137616"/>
              <a:gd name="connsiteY130" fmla="*/ 12128284 h 13577848"/>
              <a:gd name="connsiteX131" fmla="*/ 10384667 w 12137616"/>
              <a:gd name="connsiteY131" fmla="*/ 11840353 h 13577848"/>
              <a:gd name="connsiteX132" fmla="*/ 10415993 w 12137616"/>
              <a:gd name="connsiteY132" fmla="*/ 11850307 h 13577848"/>
              <a:gd name="connsiteX133" fmla="*/ 10385939 w 12137616"/>
              <a:gd name="connsiteY133" fmla="*/ 11843165 h 13577848"/>
              <a:gd name="connsiteX134" fmla="*/ 10384667 w 12137616"/>
              <a:gd name="connsiteY134" fmla="*/ 11840353 h 13577848"/>
              <a:gd name="connsiteX135" fmla="*/ 10482822 w 12137616"/>
              <a:gd name="connsiteY135" fmla="*/ 11801584 h 13577848"/>
              <a:gd name="connsiteX136" fmla="*/ 10476048 w 12137616"/>
              <a:gd name="connsiteY136" fmla="*/ 11811874 h 13577848"/>
              <a:gd name="connsiteX137" fmla="*/ 10324443 w 12137616"/>
              <a:gd name="connsiteY137" fmla="*/ 11659397 h 13577848"/>
              <a:gd name="connsiteX138" fmla="*/ 10311785 w 12137616"/>
              <a:gd name="connsiteY138" fmla="*/ 11662126 h 13577848"/>
              <a:gd name="connsiteX139" fmla="*/ 10310763 w 12137616"/>
              <a:gd name="connsiteY139" fmla="*/ 11661546 h 13577848"/>
              <a:gd name="connsiteX140" fmla="*/ 10294388 w 12137616"/>
              <a:gd name="connsiteY140" fmla="*/ 11652255 h 13577848"/>
              <a:gd name="connsiteX141" fmla="*/ 10310763 w 12137616"/>
              <a:gd name="connsiteY141" fmla="*/ 11661546 h 13577848"/>
              <a:gd name="connsiteX142" fmla="*/ 10305061 w 12137616"/>
              <a:gd name="connsiteY142" fmla="*/ 11662442 h 13577848"/>
              <a:gd name="connsiteX143" fmla="*/ 10294388 w 12137616"/>
              <a:gd name="connsiteY143" fmla="*/ 11652255 h 13577848"/>
              <a:gd name="connsiteX144" fmla="*/ 10223399 w 12137616"/>
              <a:gd name="connsiteY144" fmla="*/ 11513708 h 13577848"/>
              <a:gd name="connsiteX145" fmla="*/ 10221256 w 12137616"/>
              <a:gd name="connsiteY145" fmla="*/ 11516963 h 13577848"/>
              <a:gd name="connsiteX146" fmla="*/ 10217037 w 12137616"/>
              <a:gd name="connsiteY146" fmla="*/ 11523372 h 13577848"/>
              <a:gd name="connsiteX147" fmla="*/ 10229694 w 12137616"/>
              <a:gd name="connsiteY147" fmla="*/ 11504146 h 13577848"/>
              <a:gd name="connsiteX148" fmla="*/ 10225651 w 12137616"/>
              <a:gd name="connsiteY148" fmla="*/ 11510287 h 13577848"/>
              <a:gd name="connsiteX149" fmla="*/ 10223399 w 12137616"/>
              <a:gd name="connsiteY149" fmla="*/ 11513708 h 13577848"/>
              <a:gd name="connsiteX150" fmla="*/ 10228287 w 12137616"/>
              <a:gd name="connsiteY150" fmla="*/ 11506282 h 13577848"/>
              <a:gd name="connsiteX151" fmla="*/ 10229694 w 12137616"/>
              <a:gd name="connsiteY151" fmla="*/ 11504146 h 13577848"/>
              <a:gd name="connsiteX152" fmla="*/ 10014339 w 12137616"/>
              <a:gd name="connsiteY152" fmla="*/ 11477461 h 13577848"/>
              <a:gd name="connsiteX153" fmla="*/ 10014681 w 12137616"/>
              <a:gd name="connsiteY153" fmla="*/ 11477673 h 13577848"/>
              <a:gd name="connsiteX154" fmla="*/ 10013769 w 12137616"/>
              <a:gd name="connsiteY154" fmla="*/ 11480173 h 13577848"/>
              <a:gd name="connsiteX155" fmla="*/ 10014339 w 12137616"/>
              <a:gd name="connsiteY155" fmla="*/ 11477461 h 13577848"/>
              <a:gd name="connsiteX156" fmla="*/ 10154853 w 12137616"/>
              <a:gd name="connsiteY156" fmla="*/ 11455044 h 13577848"/>
              <a:gd name="connsiteX157" fmla="*/ 10223301 w 12137616"/>
              <a:gd name="connsiteY157" fmla="*/ 11487459 h 13577848"/>
              <a:gd name="connsiteX158" fmla="*/ 10154853 w 12137616"/>
              <a:gd name="connsiteY158" fmla="*/ 11455044 h 13577848"/>
              <a:gd name="connsiteX159" fmla="*/ 213711 w 12137616"/>
              <a:gd name="connsiteY159" fmla="*/ 11337823 h 13577848"/>
              <a:gd name="connsiteX160" fmla="*/ 225835 w 12137616"/>
              <a:gd name="connsiteY160" fmla="*/ 11345804 h 13577848"/>
              <a:gd name="connsiteX161" fmla="*/ 213711 w 12137616"/>
              <a:gd name="connsiteY161" fmla="*/ 11337823 h 13577848"/>
              <a:gd name="connsiteX162" fmla="*/ 446219 w 12137616"/>
              <a:gd name="connsiteY162" fmla="*/ 11332545 h 13577848"/>
              <a:gd name="connsiteX163" fmla="*/ 528006 w 12137616"/>
              <a:gd name="connsiteY163" fmla="*/ 11348752 h 13577848"/>
              <a:gd name="connsiteX164" fmla="*/ 496984 w 12137616"/>
              <a:gd name="connsiteY164" fmla="*/ 11343080 h 13577848"/>
              <a:gd name="connsiteX165" fmla="*/ 446219 w 12137616"/>
              <a:gd name="connsiteY165" fmla="*/ 11332545 h 13577848"/>
              <a:gd name="connsiteX166" fmla="*/ 255256 w 12137616"/>
              <a:gd name="connsiteY166" fmla="*/ 11280519 h 13577848"/>
              <a:gd name="connsiteX167" fmla="*/ 249517 w 12137616"/>
              <a:gd name="connsiteY167" fmla="*/ 11283429 h 13577848"/>
              <a:gd name="connsiteX168" fmla="*/ 287453 w 12137616"/>
              <a:gd name="connsiteY168" fmla="*/ 11335794 h 13577848"/>
              <a:gd name="connsiteX169" fmla="*/ 255256 w 12137616"/>
              <a:gd name="connsiteY169" fmla="*/ 11280519 h 13577848"/>
              <a:gd name="connsiteX170" fmla="*/ 9485863 w 12137616"/>
              <a:gd name="connsiteY170" fmla="*/ 11107376 h 13577848"/>
              <a:gd name="connsiteX171" fmla="*/ 9717985 w 12137616"/>
              <a:gd name="connsiteY171" fmla="*/ 11247534 h 13577848"/>
              <a:gd name="connsiteX172" fmla="*/ 9485863 w 12137616"/>
              <a:gd name="connsiteY172" fmla="*/ 11107376 h 13577848"/>
              <a:gd name="connsiteX173" fmla="*/ 843861 w 12137616"/>
              <a:gd name="connsiteY173" fmla="*/ 11016120 h 13577848"/>
              <a:gd name="connsiteX174" fmla="*/ 845957 w 12137616"/>
              <a:gd name="connsiteY174" fmla="*/ 11018092 h 13577848"/>
              <a:gd name="connsiteX175" fmla="*/ 852563 w 12137616"/>
              <a:gd name="connsiteY175" fmla="*/ 11024309 h 13577848"/>
              <a:gd name="connsiteX176" fmla="*/ 862723 w 12137616"/>
              <a:gd name="connsiteY176" fmla="*/ 11033870 h 13577848"/>
              <a:gd name="connsiteX177" fmla="*/ 856436 w 12137616"/>
              <a:gd name="connsiteY177" fmla="*/ 11027953 h 13577848"/>
              <a:gd name="connsiteX178" fmla="*/ 852563 w 12137616"/>
              <a:gd name="connsiteY178" fmla="*/ 11024309 h 13577848"/>
              <a:gd name="connsiteX179" fmla="*/ 849886 w 12137616"/>
              <a:gd name="connsiteY179" fmla="*/ 11021790 h 13577848"/>
              <a:gd name="connsiteX180" fmla="*/ 843861 w 12137616"/>
              <a:gd name="connsiteY180" fmla="*/ 11016120 h 13577848"/>
              <a:gd name="connsiteX181" fmla="*/ 713032 w 12137616"/>
              <a:gd name="connsiteY181" fmla="*/ 10922689 h 13577848"/>
              <a:gd name="connsiteX182" fmla="*/ 719000 w 12137616"/>
              <a:gd name="connsiteY182" fmla="*/ 10926617 h 13577848"/>
              <a:gd name="connsiteX183" fmla="*/ 713032 w 12137616"/>
              <a:gd name="connsiteY183" fmla="*/ 10922689 h 13577848"/>
              <a:gd name="connsiteX184" fmla="*/ 586335 w 12137616"/>
              <a:gd name="connsiteY184" fmla="*/ 10877018 h 13577848"/>
              <a:gd name="connsiteX185" fmla="*/ 618477 w 12137616"/>
              <a:gd name="connsiteY185" fmla="*/ 10885731 h 13577848"/>
              <a:gd name="connsiteX186" fmla="*/ 587455 w 12137616"/>
              <a:gd name="connsiteY186" fmla="*/ 10880060 h 13577848"/>
              <a:gd name="connsiteX187" fmla="*/ 586335 w 12137616"/>
              <a:gd name="connsiteY187" fmla="*/ 10877018 h 13577848"/>
              <a:gd name="connsiteX188" fmla="*/ 1311646 w 12137616"/>
              <a:gd name="connsiteY188" fmla="*/ 10785082 h 13577848"/>
              <a:gd name="connsiteX189" fmla="*/ 1308578 w 12137616"/>
              <a:gd name="connsiteY189" fmla="*/ 10792149 h 13577848"/>
              <a:gd name="connsiteX190" fmla="*/ 1352777 w 12137616"/>
              <a:gd name="connsiteY190" fmla="*/ 10808602 h 13577848"/>
              <a:gd name="connsiteX191" fmla="*/ 1311646 w 12137616"/>
              <a:gd name="connsiteY191" fmla="*/ 10785082 h 13577848"/>
              <a:gd name="connsiteX192" fmla="*/ 1121166 w 12137616"/>
              <a:gd name="connsiteY192" fmla="*/ 10694066 h 13577848"/>
              <a:gd name="connsiteX193" fmla="*/ 1189614 w 12137616"/>
              <a:gd name="connsiteY193" fmla="*/ 10726480 h 13577848"/>
              <a:gd name="connsiteX194" fmla="*/ 1121166 w 12137616"/>
              <a:gd name="connsiteY194" fmla="*/ 10694066 h 13577848"/>
              <a:gd name="connsiteX195" fmla="*/ 1521288 w 12137616"/>
              <a:gd name="connsiteY195" fmla="*/ 10361362 h 13577848"/>
              <a:gd name="connsiteX196" fmla="*/ 1572773 w 12137616"/>
              <a:gd name="connsiteY196" fmla="*/ 10390808 h 13577848"/>
              <a:gd name="connsiteX197" fmla="*/ 1515481 w 12137616"/>
              <a:gd name="connsiteY197" fmla="*/ 10367845 h 13577848"/>
              <a:gd name="connsiteX198" fmla="*/ 1521288 w 12137616"/>
              <a:gd name="connsiteY198" fmla="*/ 10361362 h 13577848"/>
              <a:gd name="connsiteX199" fmla="*/ 2038633 w 12137616"/>
              <a:gd name="connsiteY199" fmla="*/ 10202292 h 13577848"/>
              <a:gd name="connsiteX200" fmla="*/ 2038633 w 12137616"/>
              <a:gd name="connsiteY200" fmla="*/ 10202292 h 13577848"/>
              <a:gd name="connsiteX201" fmla="*/ 4730054 w 12137616"/>
              <a:gd name="connsiteY201" fmla="*/ 9143129 h 13577848"/>
              <a:gd name="connsiteX202" fmla="*/ 4724671 w 12137616"/>
              <a:gd name="connsiteY202" fmla="*/ 9148969 h 13577848"/>
              <a:gd name="connsiteX203" fmla="*/ 4780994 w 12137616"/>
              <a:gd name="connsiteY203" fmla="*/ 9173403 h 13577848"/>
              <a:gd name="connsiteX204" fmla="*/ 4730054 w 12137616"/>
              <a:gd name="connsiteY204" fmla="*/ 9143129 h 13577848"/>
              <a:gd name="connsiteX205" fmla="*/ 4683872 w 12137616"/>
              <a:gd name="connsiteY205" fmla="*/ 9099165 h 13577848"/>
              <a:gd name="connsiteX206" fmla="*/ 4679961 w 12137616"/>
              <a:gd name="connsiteY206" fmla="*/ 9106895 h 13577848"/>
              <a:gd name="connsiteX207" fmla="*/ 4725127 w 12137616"/>
              <a:gd name="connsiteY207" fmla="*/ 9121877 h 13577848"/>
              <a:gd name="connsiteX208" fmla="*/ 4683872 w 12137616"/>
              <a:gd name="connsiteY208" fmla="*/ 9099165 h 13577848"/>
              <a:gd name="connsiteX209" fmla="*/ 5697304 w 12137616"/>
              <a:gd name="connsiteY209" fmla="*/ 9047745 h 13577848"/>
              <a:gd name="connsiteX210" fmla="*/ 5686889 w 12137616"/>
              <a:gd name="connsiteY210" fmla="*/ 9051194 h 13577848"/>
              <a:gd name="connsiteX211" fmla="*/ 5730034 w 12137616"/>
              <a:gd name="connsiteY211" fmla="*/ 9064846 h 13577848"/>
              <a:gd name="connsiteX212" fmla="*/ 5697304 w 12137616"/>
              <a:gd name="connsiteY212" fmla="*/ 9047745 h 13577848"/>
              <a:gd name="connsiteX213" fmla="*/ 5643088 w 12137616"/>
              <a:gd name="connsiteY213" fmla="*/ 8998524 h 13577848"/>
              <a:gd name="connsiteX214" fmla="*/ 5631021 w 12137616"/>
              <a:gd name="connsiteY214" fmla="*/ 8999668 h 13577848"/>
              <a:gd name="connsiteX215" fmla="*/ 5687345 w 12137616"/>
              <a:gd name="connsiteY215" fmla="*/ 9024101 h 13577848"/>
              <a:gd name="connsiteX216" fmla="*/ 5643088 w 12137616"/>
              <a:gd name="connsiteY216" fmla="*/ 8998524 h 13577848"/>
              <a:gd name="connsiteX217" fmla="*/ 5561690 w 12137616"/>
              <a:gd name="connsiteY217" fmla="*/ 8932298 h 13577848"/>
              <a:gd name="connsiteX218" fmla="*/ 5549939 w 12137616"/>
              <a:gd name="connsiteY218" fmla="*/ 8933649 h 13577848"/>
              <a:gd name="connsiteX219" fmla="*/ 5604242 w 12137616"/>
              <a:gd name="connsiteY219" fmla="*/ 8956753 h 13577848"/>
              <a:gd name="connsiteX220" fmla="*/ 5561690 w 12137616"/>
              <a:gd name="connsiteY220" fmla="*/ 8932298 h 13577848"/>
              <a:gd name="connsiteX221" fmla="*/ 5478960 w 12137616"/>
              <a:gd name="connsiteY221" fmla="*/ 8874282 h 13577848"/>
              <a:gd name="connsiteX222" fmla="*/ 5535283 w 12137616"/>
              <a:gd name="connsiteY222" fmla="*/ 8898716 h 13577848"/>
              <a:gd name="connsiteX223" fmla="*/ 5478960 w 12137616"/>
              <a:gd name="connsiteY223" fmla="*/ 8874282 h 13577848"/>
              <a:gd name="connsiteX224" fmla="*/ 5402253 w 12137616"/>
              <a:gd name="connsiteY224" fmla="*/ 8781612 h 13577848"/>
              <a:gd name="connsiteX225" fmla="*/ 5406228 w 12137616"/>
              <a:gd name="connsiteY225" fmla="*/ 8789182 h 13577848"/>
              <a:gd name="connsiteX226" fmla="*/ 5411289 w 12137616"/>
              <a:gd name="connsiteY226" fmla="*/ 8798820 h 13577848"/>
              <a:gd name="connsiteX227" fmla="*/ 5415808 w 12137616"/>
              <a:gd name="connsiteY227" fmla="*/ 8807425 h 13577848"/>
              <a:gd name="connsiteX228" fmla="*/ 5406583 w 12137616"/>
              <a:gd name="connsiteY228" fmla="*/ 8789857 h 13577848"/>
              <a:gd name="connsiteX229" fmla="*/ 5406228 w 12137616"/>
              <a:gd name="connsiteY229" fmla="*/ 8789182 h 13577848"/>
              <a:gd name="connsiteX230" fmla="*/ 5403759 w 12137616"/>
              <a:gd name="connsiteY230" fmla="*/ 8784480 h 13577848"/>
              <a:gd name="connsiteX231" fmla="*/ 5402253 w 12137616"/>
              <a:gd name="connsiteY231" fmla="*/ 8781612 h 13577848"/>
              <a:gd name="connsiteX232" fmla="*/ 5302547 w 12137616"/>
              <a:gd name="connsiteY232" fmla="*/ 8709030 h 13577848"/>
              <a:gd name="connsiteX233" fmla="*/ 5297300 w 12137616"/>
              <a:gd name="connsiteY233" fmla="*/ 8714663 h 13577848"/>
              <a:gd name="connsiteX234" fmla="*/ 5353623 w 12137616"/>
              <a:gd name="connsiteY234" fmla="*/ 8739097 h 13577848"/>
              <a:gd name="connsiteX235" fmla="*/ 5302547 w 12137616"/>
              <a:gd name="connsiteY235" fmla="*/ 8709030 h 13577848"/>
              <a:gd name="connsiteX236" fmla="*/ 5243534 w 12137616"/>
              <a:gd name="connsiteY236" fmla="*/ 8657540 h 13577848"/>
              <a:gd name="connsiteX237" fmla="*/ 5240465 w 12137616"/>
              <a:gd name="connsiteY237" fmla="*/ 8664607 h 13577848"/>
              <a:gd name="connsiteX238" fmla="*/ 5284665 w 12137616"/>
              <a:gd name="connsiteY238" fmla="*/ 8681060 h 13577848"/>
              <a:gd name="connsiteX239" fmla="*/ 5243534 w 12137616"/>
              <a:gd name="connsiteY239" fmla="*/ 8657540 h 13577848"/>
              <a:gd name="connsiteX240" fmla="*/ 4029835 w 12137616"/>
              <a:gd name="connsiteY240" fmla="*/ 8629510 h 13577848"/>
              <a:gd name="connsiteX241" fmla="*/ 4021421 w 12137616"/>
              <a:gd name="connsiteY241" fmla="*/ 8633355 h 13577848"/>
              <a:gd name="connsiteX242" fmla="*/ 4053496 w 12137616"/>
              <a:gd name="connsiteY242" fmla="*/ 8641827 h 13577848"/>
              <a:gd name="connsiteX243" fmla="*/ 4029835 w 12137616"/>
              <a:gd name="connsiteY243" fmla="*/ 8629510 h 13577848"/>
              <a:gd name="connsiteX244" fmla="*/ 4118564 w 12137616"/>
              <a:gd name="connsiteY244" fmla="*/ 8582856 h 13577848"/>
              <a:gd name="connsiteX245" fmla="*/ 4108202 w 12137616"/>
              <a:gd name="connsiteY245" fmla="*/ 8585123 h 13577848"/>
              <a:gd name="connsiteX246" fmla="*/ 4164525 w 12137616"/>
              <a:gd name="connsiteY246" fmla="*/ 8609557 h 13577848"/>
              <a:gd name="connsiteX247" fmla="*/ 4118564 w 12137616"/>
              <a:gd name="connsiteY247" fmla="*/ 8582856 h 13577848"/>
              <a:gd name="connsiteX248" fmla="*/ 4998295 w 12137616"/>
              <a:gd name="connsiteY248" fmla="*/ 8570512 h 13577848"/>
              <a:gd name="connsiteX249" fmla="*/ 5123120 w 12137616"/>
              <a:gd name="connsiteY249" fmla="*/ 8680076 h 13577848"/>
              <a:gd name="connsiteX250" fmla="*/ 5380055 w 12137616"/>
              <a:gd name="connsiteY250" fmla="*/ 8914534 h 13577848"/>
              <a:gd name="connsiteX251" fmla="*/ 5481089 w 12137616"/>
              <a:gd name="connsiteY251" fmla="*/ 8981043 h 13577848"/>
              <a:gd name="connsiteX252" fmla="*/ 5266844 w 12137616"/>
              <a:gd name="connsiteY252" fmla="*/ 8787329 h 13577848"/>
              <a:gd name="connsiteX253" fmla="*/ 4998295 w 12137616"/>
              <a:gd name="connsiteY253" fmla="*/ 8570512 h 13577848"/>
              <a:gd name="connsiteX254" fmla="*/ 4083893 w 12137616"/>
              <a:gd name="connsiteY254" fmla="*/ 8547391 h 13577848"/>
              <a:gd name="connsiteX255" fmla="*/ 4075615 w 12137616"/>
              <a:gd name="connsiteY255" fmla="*/ 8551029 h 13577848"/>
              <a:gd name="connsiteX256" fmla="*/ 4107690 w 12137616"/>
              <a:gd name="connsiteY256" fmla="*/ 8559500 h 13577848"/>
              <a:gd name="connsiteX257" fmla="*/ 4083893 w 12137616"/>
              <a:gd name="connsiteY257" fmla="*/ 8547391 h 13577848"/>
              <a:gd name="connsiteX258" fmla="*/ 4014935 w 12137616"/>
              <a:gd name="connsiteY258" fmla="*/ 8489353 h 13577848"/>
              <a:gd name="connsiteX259" fmla="*/ 4006657 w 12137616"/>
              <a:gd name="connsiteY259" fmla="*/ 8492991 h 13577848"/>
              <a:gd name="connsiteX260" fmla="*/ 4038732 w 12137616"/>
              <a:gd name="connsiteY260" fmla="*/ 8501463 h 13577848"/>
              <a:gd name="connsiteX261" fmla="*/ 4014935 w 12137616"/>
              <a:gd name="connsiteY261" fmla="*/ 8489353 h 13577848"/>
              <a:gd name="connsiteX262" fmla="*/ 4881772 w 12137616"/>
              <a:gd name="connsiteY262" fmla="*/ 8459732 h 13577848"/>
              <a:gd name="connsiteX263" fmla="*/ 4872502 w 12137616"/>
              <a:gd name="connsiteY263" fmla="*/ 8462420 h 13577848"/>
              <a:gd name="connsiteX264" fmla="*/ 4915192 w 12137616"/>
              <a:gd name="connsiteY264" fmla="*/ 8503164 h 13577848"/>
              <a:gd name="connsiteX265" fmla="*/ 4881772 w 12137616"/>
              <a:gd name="connsiteY265" fmla="*/ 8459732 h 13577848"/>
              <a:gd name="connsiteX266" fmla="*/ 3972255 w 12137616"/>
              <a:gd name="connsiteY266" fmla="*/ 8448319 h 13577848"/>
              <a:gd name="connsiteX267" fmla="*/ 3961947 w 12137616"/>
              <a:gd name="connsiteY267" fmla="*/ 8450917 h 13577848"/>
              <a:gd name="connsiteX268" fmla="*/ 4006146 w 12137616"/>
              <a:gd name="connsiteY268" fmla="*/ 8467370 h 13577848"/>
              <a:gd name="connsiteX269" fmla="*/ 3972255 w 12137616"/>
              <a:gd name="connsiteY269" fmla="*/ 8448319 h 13577848"/>
              <a:gd name="connsiteX270" fmla="*/ 3641334 w 12137616"/>
              <a:gd name="connsiteY270" fmla="*/ 8423186 h 13577848"/>
              <a:gd name="connsiteX271" fmla="*/ 3641334 w 12137616"/>
              <a:gd name="connsiteY271" fmla="*/ 8423186 h 13577848"/>
              <a:gd name="connsiteX272" fmla="*/ 4831388 w 12137616"/>
              <a:gd name="connsiteY272" fmla="*/ 8412407 h 13577848"/>
              <a:gd name="connsiteX273" fmla="*/ 4827791 w 12137616"/>
              <a:gd name="connsiteY273" fmla="*/ 8420345 h 13577848"/>
              <a:gd name="connsiteX274" fmla="*/ 4870938 w 12137616"/>
              <a:gd name="connsiteY274" fmla="*/ 8433997 h 13577848"/>
              <a:gd name="connsiteX275" fmla="*/ 4831388 w 12137616"/>
              <a:gd name="connsiteY275" fmla="*/ 8412407 h 13577848"/>
              <a:gd name="connsiteX276" fmla="*/ 3929673 w 12137616"/>
              <a:gd name="connsiteY276" fmla="*/ 8406723 h 13577848"/>
              <a:gd name="connsiteX277" fmla="*/ 3919256 w 12137616"/>
              <a:gd name="connsiteY277" fmla="*/ 8410172 h 13577848"/>
              <a:gd name="connsiteX278" fmla="*/ 3962403 w 12137616"/>
              <a:gd name="connsiteY278" fmla="*/ 8423824 h 13577848"/>
              <a:gd name="connsiteX279" fmla="*/ 3929673 w 12137616"/>
              <a:gd name="connsiteY279" fmla="*/ 8406723 h 13577848"/>
              <a:gd name="connsiteX280" fmla="*/ 3593429 w 12137616"/>
              <a:gd name="connsiteY280" fmla="*/ 8367815 h 13577848"/>
              <a:gd name="connsiteX281" fmla="*/ 3585466 w 12137616"/>
              <a:gd name="connsiteY281" fmla="*/ 8371660 h 13577848"/>
              <a:gd name="connsiteX282" fmla="*/ 3615521 w 12137616"/>
              <a:gd name="connsiteY282" fmla="*/ 8378802 h 13577848"/>
              <a:gd name="connsiteX283" fmla="*/ 3593429 w 12137616"/>
              <a:gd name="connsiteY283" fmla="*/ 8367815 h 13577848"/>
              <a:gd name="connsiteX284" fmla="*/ 3869196 w 12137616"/>
              <a:gd name="connsiteY284" fmla="*/ 8349825 h 13577848"/>
              <a:gd name="connsiteX285" fmla="*/ 3869196 w 12137616"/>
              <a:gd name="connsiteY285" fmla="*/ 8349825 h 13577848"/>
              <a:gd name="connsiteX286" fmla="*/ 3508170 w 12137616"/>
              <a:gd name="connsiteY286" fmla="*/ 8295491 h 13577848"/>
              <a:gd name="connsiteX287" fmla="*/ 3508170 w 12137616"/>
              <a:gd name="connsiteY287" fmla="*/ 8295491 h 13577848"/>
              <a:gd name="connsiteX288" fmla="*/ 3472297 w 12137616"/>
              <a:gd name="connsiteY288" fmla="*/ 8248929 h 13577848"/>
              <a:gd name="connsiteX289" fmla="*/ 3463460 w 12137616"/>
              <a:gd name="connsiteY289" fmla="*/ 8253416 h 13577848"/>
              <a:gd name="connsiteX290" fmla="*/ 3496502 w 12137616"/>
              <a:gd name="connsiteY290" fmla="*/ 8260418 h 13577848"/>
              <a:gd name="connsiteX291" fmla="*/ 3472297 w 12137616"/>
              <a:gd name="connsiteY291" fmla="*/ 8248929 h 13577848"/>
              <a:gd name="connsiteX292" fmla="*/ 3353900 w 12137616"/>
              <a:gd name="connsiteY292" fmla="*/ 8135926 h 13577848"/>
              <a:gd name="connsiteX293" fmla="*/ 3356565 w 12137616"/>
              <a:gd name="connsiteY293" fmla="*/ 8143014 h 13577848"/>
              <a:gd name="connsiteX294" fmla="*/ 3353900 w 12137616"/>
              <a:gd name="connsiteY294" fmla="*/ 8135926 h 13577848"/>
              <a:gd name="connsiteX295" fmla="*/ 3933838 w 12137616"/>
              <a:gd name="connsiteY295" fmla="*/ 8084142 h 13577848"/>
              <a:gd name="connsiteX296" fmla="*/ 3929832 w 12137616"/>
              <a:gd name="connsiteY296" fmla="*/ 8090522 h 13577848"/>
              <a:gd name="connsiteX297" fmla="*/ 4101898 w 12137616"/>
              <a:gd name="connsiteY297" fmla="*/ 8269113 h 13577848"/>
              <a:gd name="connsiteX298" fmla="*/ 4427792 w 12137616"/>
              <a:gd name="connsiteY298" fmla="*/ 8561608 h 13577848"/>
              <a:gd name="connsiteX299" fmla="*/ 4785762 w 12137616"/>
              <a:gd name="connsiteY299" fmla="*/ 8862575 h 13577848"/>
              <a:gd name="connsiteX300" fmla="*/ 4037639 w 12137616"/>
              <a:gd name="connsiteY300" fmla="*/ 8146740 h 13577848"/>
              <a:gd name="connsiteX301" fmla="*/ 3933838 w 12137616"/>
              <a:gd name="connsiteY301" fmla="*/ 8084142 h 13577848"/>
              <a:gd name="connsiteX302" fmla="*/ 3058016 w 12137616"/>
              <a:gd name="connsiteY302" fmla="*/ 7971771 h 13577848"/>
              <a:gd name="connsiteX303" fmla="*/ 3201283 w 12137616"/>
              <a:gd name="connsiteY303" fmla="*/ 8106117 h 13577848"/>
              <a:gd name="connsiteX304" fmla="*/ 4146178 w 12137616"/>
              <a:gd name="connsiteY304" fmla="*/ 8989410 h 13577848"/>
              <a:gd name="connsiteX305" fmla="*/ 4235088 w 12137616"/>
              <a:gd name="connsiteY305" fmla="*/ 9047938 h 13577848"/>
              <a:gd name="connsiteX306" fmla="*/ 4184571 w 12137616"/>
              <a:gd name="connsiteY306" fmla="*/ 9014684 h 13577848"/>
              <a:gd name="connsiteX307" fmla="*/ 3334446 w 12137616"/>
              <a:gd name="connsiteY307" fmla="*/ 8233811 h 13577848"/>
              <a:gd name="connsiteX308" fmla="*/ 3058016 w 12137616"/>
              <a:gd name="connsiteY308" fmla="*/ 7971771 h 13577848"/>
              <a:gd name="connsiteX309" fmla="*/ 3000011 w 12137616"/>
              <a:gd name="connsiteY309" fmla="*/ 7884102 h 13577848"/>
              <a:gd name="connsiteX310" fmla="*/ 3000176 w 12137616"/>
              <a:gd name="connsiteY310" fmla="*/ 7887099 h 13577848"/>
              <a:gd name="connsiteX311" fmla="*/ 3000451 w 12137616"/>
              <a:gd name="connsiteY311" fmla="*/ 7892096 h 13577848"/>
              <a:gd name="connsiteX312" fmla="*/ 3000670 w 12137616"/>
              <a:gd name="connsiteY312" fmla="*/ 7896092 h 13577848"/>
              <a:gd name="connsiteX313" fmla="*/ 3000176 w 12137616"/>
              <a:gd name="connsiteY313" fmla="*/ 7887099 h 13577848"/>
              <a:gd name="connsiteX314" fmla="*/ 3000084 w 12137616"/>
              <a:gd name="connsiteY314" fmla="*/ 7885434 h 13577848"/>
              <a:gd name="connsiteX315" fmla="*/ 3000011 w 12137616"/>
              <a:gd name="connsiteY315" fmla="*/ 7884102 h 13577848"/>
              <a:gd name="connsiteX316" fmla="*/ 3214762 w 12137616"/>
              <a:gd name="connsiteY316" fmla="*/ 7843034 h 13577848"/>
              <a:gd name="connsiteX317" fmla="*/ 3210146 w 12137616"/>
              <a:gd name="connsiteY317" fmla="*/ 7850664 h 13577848"/>
              <a:gd name="connsiteX318" fmla="*/ 3296579 w 12137616"/>
              <a:gd name="connsiteY318" fmla="*/ 7934952 h 13577848"/>
              <a:gd name="connsiteX319" fmla="*/ 3549729 w 12137616"/>
              <a:gd name="connsiteY319" fmla="*/ 8179562 h 13577848"/>
              <a:gd name="connsiteX320" fmla="*/ 3637129 w 12137616"/>
              <a:gd name="connsiteY320" fmla="*/ 8262382 h 13577848"/>
              <a:gd name="connsiteX321" fmla="*/ 3681839 w 12137616"/>
              <a:gd name="connsiteY321" fmla="*/ 8304456 h 13577848"/>
              <a:gd name="connsiteX322" fmla="*/ 3959237 w 12137616"/>
              <a:gd name="connsiteY322" fmla="*/ 8565027 h 13577848"/>
              <a:gd name="connsiteX323" fmla="*/ 3959237 w 12137616"/>
              <a:gd name="connsiteY323" fmla="*/ 8565027 h 13577848"/>
              <a:gd name="connsiteX324" fmla="*/ 3681839 w 12137616"/>
              <a:gd name="connsiteY324" fmla="*/ 8304456 h 13577848"/>
              <a:gd name="connsiteX325" fmla="*/ 3637129 w 12137616"/>
              <a:gd name="connsiteY325" fmla="*/ 8262382 h 13577848"/>
              <a:gd name="connsiteX326" fmla="*/ 3549729 w 12137616"/>
              <a:gd name="connsiteY326" fmla="*/ 8179562 h 13577848"/>
              <a:gd name="connsiteX327" fmla="*/ 3246519 w 12137616"/>
              <a:gd name="connsiteY327" fmla="*/ 7874606 h 13577848"/>
              <a:gd name="connsiteX328" fmla="*/ 3214762 w 12137616"/>
              <a:gd name="connsiteY328" fmla="*/ 7843034 h 13577848"/>
              <a:gd name="connsiteX329" fmla="*/ 3079263 w 12137616"/>
              <a:gd name="connsiteY329" fmla="*/ 7799800 h 13577848"/>
              <a:gd name="connsiteX330" fmla="*/ 3084919 w 12137616"/>
              <a:gd name="connsiteY330" fmla="*/ 7820908 h 13577848"/>
              <a:gd name="connsiteX331" fmla="*/ 3135436 w 12137616"/>
              <a:gd name="connsiteY331" fmla="*/ 7854162 h 13577848"/>
              <a:gd name="connsiteX332" fmla="*/ 3153421 w 12137616"/>
              <a:gd name="connsiteY332" fmla="*/ 7906037 h 13577848"/>
              <a:gd name="connsiteX333" fmla="*/ 3425469 w 12137616"/>
              <a:gd name="connsiteY333" fmla="*/ 8148336 h 13577848"/>
              <a:gd name="connsiteX334" fmla="*/ 4539389 w 12137616"/>
              <a:gd name="connsiteY334" fmla="*/ 9157646 h 13577848"/>
              <a:gd name="connsiteX335" fmla="*/ 4991022 w 12137616"/>
              <a:gd name="connsiteY335" fmla="*/ 9505519 h 13577848"/>
              <a:gd name="connsiteX336" fmla="*/ 4927869 w 12137616"/>
              <a:gd name="connsiteY336" fmla="*/ 9438661 h 13577848"/>
              <a:gd name="connsiteX337" fmla="*/ 3355488 w 12137616"/>
              <a:gd name="connsiteY337" fmla="*/ 8039054 h 13577848"/>
              <a:gd name="connsiteX338" fmla="*/ 3096532 w 12137616"/>
              <a:gd name="connsiteY338" fmla="*/ 7803266 h 13577848"/>
              <a:gd name="connsiteX339" fmla="*/ 3079263 w 12137616"/>
              <a:gd name="connsiteY339" fmla="*/ 7799800 h 13577848"/>
              <a:gd name="connsiteX340" fmla="*/ 8213831 w 12137616"/>
              <a:gd name="connsiteY340" fmla="*/ 7546449 h 13577848"/>
              <a:gd name="connsiteX341" fmla="*/ 8216496 w 12137616"/>
              <a:gd name="connsiteY341" fmla="*/ 7553537 h 13577848"/>
              <a:gd name="connsiteX342" fmla="*/ 8213831 w 12137616"/>
              <a:gd name="connsiteY342" fmla="*/ 7546449 h 13577848"/>
              <a:gd name="connsiteX343" fmla="*/ 8045722 w 12137616"/>
              <a:gd name="connsiteY343" fmla="*/ 7510887 h 13577848"/>
              <a:gd name="connsiteX344" fmla="*/ 8042315 w 12137616"/>
              <a:gd name="connsiteY344" fmla="*/ 7518949 h 13577848"/>
              <a:gd name="connsiteX345" fmla="*/ 8073338 w 12137616"/>
              <a:gd name="connsiteY345" fmla="*/ 7524621 h 13577848"/>
              <a:gd name="connsiteX346" fmla="*/ 8045722 w 12137616"/>
              <a:gd name="connsiteY346" fmla="*/ 7510887 h 13577848"/>
              <a:gd name="connsiteX347" fmla="*/ 7459160 w 12137616"/>
              <a:gd name="connsiteY347" fmla="*/ 7403666 h 13577848"/>
              <a:gd name="connsiteX348" fmla="*/ 7478022 w 12137616"/>
              <a:gd name="connsiteY348" fmla="*/ 7421417 h 13577848"/>
              <a:gd name="connsiteX349" fmla="*/ 7459160 w 12137616"/>
              <a:gd name="connsiteY349" fmla="*/ 7403666 h 13577848"/>
              <a:gd name="connsiteX350" fmla="*/ 7271374 w 12137616"/>
              <a:gd name="connsiteY350" fmla="*/ 7363349 h 13577848"/>
              <a:gd name="connsiteX351" fmla="*/ 7292686 w 12137616"/>
              <a:gd name="connsiteY351" fmla="*/ 7377378 h 13577848"/>
              <a:gd name="connsiteX352" fmla="*/ 7322740 w 12137616"/>
              <a:gd name="connsiteY352" fmla="*/ 7384520 h 13577848"/>
              <a:gd name="connsiteX353" fmla="*/ 7352795 w 12137616"/>
              <a:gd name="connsiteY353" fmla="*/ 7391661 h 13577848"/>
              <a:gd name="connsiteX354" fmla="*/ 7385837 w 12137616"/>
              <a:gd name="connsiteY354" fmla="*/ 7398662 h 13577848"/>
              <a:gd name="connsiteX355" fmla="*/ 7415892 w 12137616"/>
              <a:gd name="connsiteY355" fmla="*/ 7405804 h 13577848"/>
              <a:gd name="connsiteX356" fmla="*/ 7385837 w 12137616"/>
              <a:gd name="connsiteY356" fmla="*/ 7398662 h 13577848"/>
              <a:gd name="connsiteX357" fmla="*/ 7352795 w 12137616"/>
              <a:gd name="connsiteY357" fmla="*/ 7391661 h 13577848"/>
              <a:gd name="connsiteX358" fmla="*/ 7322740 w 12137616"/>
              <a:gd name="connsiteY358" fmla="*/ 7384520 h 13577848"/>
              <a:gd name="connsiteX359" fmla="*/ 7292686 w 12137616"/>
              <a:gd name="connsiteY359" fmla="*/ 7377378 h 13577848"/>
              <a:gd name="connsiteX360" fmla="*/ 7271374 w 12137616"/>
              <a:gd name="connsiteY360" fmla="*/ 7363349 h 13577848"/>
              <a:gd name="connsiteX361" fmla="*/ 8431853 w 12137616"/>
              <a:gd name="connsiteY361" fmla="*/ 7346830 h 13577848"/>
              <a:gd name="connsiteX362" fmla="*/ 8497074 w 12137616"/>
              <a:gd name="connsiteY362" fmla="*/ 7373697 h 13577848"/>
              <a:gd name="connsiteX363" fmla="*/ 8385991 w 12137616"/>
              <a:gd name="connsiteY363" fmla="*/ 7353252 h 13577848"/>
              <a:gd name="connsiteX364" fmla="*/ 8431853 w 12137616"/>
              <a:gd name="connsiteY364" fmla="*/ 7346830 h 13577848"/>
              <a:gd name="connsiteX365" fmla="*/ 8366826 w 12137616"/>
              <a:gd name="connsiteY365" fmla="*/ 7342217 h 13577848"/>
              <a:gd name="connsiteX366" fmla="*/ 8385991 w 12137616"/>
              <a:gd name="connsiteY366" fmla="*/ 7353252 h 13577848"/>
              <a:gd name="connsiteX367" fmla="*/ 8353916 w 12137616"/>
              <a:gd name="connsiteY367" fmla="*/ 7344781 h 13577848"/>
              <a:gd name="connsiteX368" fmla="*/ 8366826 w 12137616"/>
              <a:gd name="connsiteY368" fmla="*/ 7342217 h 13577848"/>
              <a:gd name="connsiteX369" fmla="*/ 8336520 w 12137616"/>
              <a:gd name="connsiteY369" fmla="*/ 7334909 h 13577848"/>
              <a:gd name="connsiteX370" fmla="*/ 8353916 w 12137616"/>
              <a:gd name="connsiteY370" fmla="*/ 7344781 h 13577848"/>
              <a:gd name="connsiteX371" fmla="*/ 8323861 w 12137616"/>
              <a:gd name="connsiteY371" fmla="*/ 7337639 h 13577848"/>
              <a:gd name="connsiteX372" fmla="*/ 8336520 w 12137616"/>
              <a:gd name="connsiteY372" fmla="*/ 7334909 h 13577848"/>
              <a:gd name="connsiteX373" fmla="*/ 8304697 w 12137616"/>
              <a:gd name="connsiteY373" fmla="*/ 7326604 h 13577848"/>
              <a:gd name="connsiteX374" fmla="*/ 8323861 w 12137616"/>
              <a:gd name="connsiteY374" fmla="*/ 7337639 h 13577848"/>
              <a:gd name="connsiteX375" fmla="*/ 8291786 w 12137616"/>
              <a:gd name="connsiteY375" fmla="*/ 7329168 h 13577848"/>
              <a:gd name="connsiteX376" fmla="*/ 8304697 w 12137616"/>
              <a:gd name="connsiteY376" fmla="*/ 7326604 h 13577848"/>
              <a:gd name="connsiteX377" fmla="*/ 8251443 w 12137616"/>
              <a:gd name="connsiteY377" fmla="*/ 7312357 h 13577848"/>
              <a:gd name="connsiteX378" fmla="*/ 8291786 w 12137616"/>
              <a:gd name="connsiteY378" fmla="*/ 7329168 h 13577848"/>
              <a:gd name="connsiteX379" fmla="*/ 8210758 w 12137616"/>
              <a:gd name="connsiteY379" fmla="*/ 7315865 h 13577848"/>
              <a:gd name="connsiteX380" fmla="*/ 8251443 w 12137616"/>
              <a:gd name="connsiteY380" fmla="*/ 7312357 h 13577848"/>
              <a:gd name="connsiteX381" fmla="*/ 8193362 w 12137616"/>
              <a:gd name="connsiteY381" fmla="*/ 7305994 h 13577848"/>
              <a:gd name="connsiteX382" fmla="*/ 8210758 w 12137616"/>
              <a:gd name="connsiteY382" fmla="*/ 7315865 h 13577848"/>
              <a:gd name="connsiteX383" fmla="*/ 8180703 w 12137616"/>
              <a:gd name="connsiteY383" fmla="*/ 7308723 h 13577848"/>
              <a:gd name="connsiteX384" fmla="*/ 8193362 w 12137616"/>
              <a:gd name="connsiteY384" fmla="*/ 7305994 h 13577848"/>
              <a:gd name="connsiteX385" fmla="*/ 8164474 w 12137616"/>
              <a:gd name="connsiteY385" fmla="*/ 7294879 h 13577848"/>
              <a:gd name="connsiteX386" fmla="*/ 8180703 w 12137616"/>
              <a:gd name="connsiteY386" fmla="*/ 7308723 h 13577848"/>
              <a:gd name="connsiteX387" fmla="*/ 8148628 w 12137616"/>
              <a:gd name="connsiteY387" fmla="*/ 7300252 h 13577848"/>
              <a:gd name="connsiteX388" fmla="*/ 8164474 w 12137616"/>
              <a:gd name="connsiteY388" fmla="*/ 7294879 h 13577848"/>
              <a:gd name="connsiteX389" fmla="*/ 8133409 w 12137616"/>
              <a:gd name="connsiteY389" fmla="*/ 7287073 h 13577848"/>
              <a:gd name="connsiteX390" fmla="*/ 8148628 w 12137616"/>
              <a:gd name="connsiteY390" fmla="*/ 7300252 h 13577848"/>
              <a:gd name="connsiteX391" fmla="*/ 8118573 w 12137616"/>
              <a:gd name="connsiteY391" fmla="*/ 7293110 h 13577848"/>
              <a:gd name="connsiteX392" fmla="*/ 8133409 w 12137616"/>
              <a:gd name="connsiteY392" fmla="*/ 7287073 h 13577848"/>
              <a:gd name="connsiteX393" fmla="*/ 8103234 w 12137616"/>
              <a:gd name="connsiteY393" fmla="*/ 7280115 h 13577848"/>
              <a:gd name="connsiteX394" fmla="*/ 8118573 w 12137616"/>
              <a:gd name="connsiteY394" fmla="*/ 7293110 h 13577848"/>
              <a:gd name="connsiteX395" fmla="*/ 8087551 w 12137616"/>
              <a:gd name="connsiteY395" fmla="*/ 7287439 h 13577848"/>
              <a:gd name="connsiteX396" fmla="*/ 8103234 w 12137616"/>
              <a:gd name="connsiteY396" fmla="*/ 7280115 h 13577848"/>
              <a:gd name="connsiteX397" fmla="*/ 7958182 w 12137616"/>
              <a:gd name="connsiteY397" fmla="*/ 7247614 h 13577848"/>
              <a:gd name="connsiteX398" fmla="*/ 8087551 w 12137616"/>
              <a:gd name="connsiteY398" fmla="*/ 7287439 h 13577848"/>
              <a:gd name="connsiteX399" fmla="*/ 7912318 w 12137616"/>
              <a:gd name="connsiteY399" fmla="*/ 7250052 h 13577848"/>
              <a:gd name="connsiteX400" fmla="*/ 7958182 w 12137616"/>
              <a:gd name="connsiteY400" fmla="*/ 7247614 h 13577848"/>
              <a:gd name="connsiteX401" fmla="*/ 7879703 w 12137616"/>
              <a:gd name="connsiteY401" fmla="*/ 7227001 h 13577848"/>
              <a:gd name="connsiteX402" fmla="*/ 7912318 w 12137616"/>
              <a:gd name="connsiteY402" fmla="*/ 7250052 h 13577848"/>
              <a:gd name="connsiteX403" fmla="*/ 7852209 w 12137616"/>
              <a:gd name="connsiteY403" fmla="*/ 7235769 h 13577848"/>
              <a:gd name="connsiteX404" fmla="*/ 7879703 w 12137616"/>
              <a:gd name="connsiteY404" fmla="*/ 7227001 h 13577848"/>
              <a:gd name="connsiteX405" fmla="*/ 7835222 w 12137616"/>
              <a:gd name="connsiteY405" fmla="*/ 7221426 h 13577848"/>
              <a:gd name="connsiteX406" fmla="*/ 7852209 w 12137616"/>
              <a:gd name="connsiteY406" fmla="*/ 7235769 h 13577848"/>
              <a:gd name="connsiteX407" fmla="*/ 7820133 w 12137616"/>
              <a:gd name="connsiteY407" fmla="*/ 7227297 h 13577848"/>
              <a:gd name="connsiteX408" fmla="*/ 7835222 w 12137616"/>
              <a:gd name="connsiteY408" fmla="*/ 7221426 h 13577848"/>
              <a:gd name="connsiteX409" fmla="*/ 7804794 w 12137616"/>
              <a:gd name="connsiteY409" fmla="*/ 7214302 h 13577848"/>
              <a:gd name="connsiteX410" fmla="*/ 7820133 w 12137616"/>
              <a:gd name="connsiteY410" fmla="*/ 7227297 h 13577848"/>
              <a:gd name="connsiteX411" fmla="*/ 7789111 w 12137616"/>
              <a:gd name="connsiteY411" fmla="*/ 7221626 h 13577848"/>
              <a:gd name="connsiteX412" fmla="*/ 7804794 w 12137616"/>
              <a:gd name="connsiteY412" fmla="*/ 7214302 h 13577848"/>
              <a:gd name="connsiteX413" fmla="*/ 7718395 w 12137616"/>
              <a:gd name="connsiteY413" fmla="*/ 7191076 h 13577848"/>
              <a:gd name="connsiteX414" fmla="*/ 7789111 w 12137616"/>
              <a:gd name="connsiteY414" fmla="*/ 7221626 h 13577848"/>
              <a:gd name="connsiteX415" fmla="*/ 7696927 w 12137616"/>
              <a:gd name="connsiteY415" fmla="*/ 7198872 h 13577848"/>
              <a:gd name="connsiteX416" fmla="*/ 7718395 w 12137616"/>
              <a:gd name="connsiteY416" fmla="*/ 7191076 h 13577848"/>
              <a:gd name="connsiteX417" fmla="*/ 6911779 w 12137616"/>
              <a:gd name="connsiteY417" fmla="*/ 7179314 h 13577848"/>
              <a:gd name="connsiteX418" fmla="*/ 6916894 w 12137616"/>
              <a:gd name="connsiteY418" fmla="*/ 7182681 h 13577848"/>
              <a:gd name="connsiteX419" fmla="*/ 6911779 w 12137616"/>
              <a:gd name="connsiteY419" fmla="*/ 7179314 h 13577848"/>
              <a:gd name="connsiteX420" fmla="*/ 7663361 w 12137616"/>
              <a:gd name="connsiteY420" fmla="*/ 7174997 h 13577848"/>
              <a:gd name="connsiteX421" fmla="*/ 7696927 w 12137616"/>
              <a:gd name="connsiteY421" fmla="*/ 7198872 h 13577848"/>
              <a:gd name="connsiteX422" fmla="*/ 7652728 w 12137616"/>
              <a:gd name="connsiteY422" fmla="*/ 7182419 h 13577848"/>
              <a:gd name="connsiteX423" fmla="*/ 7663361 w 12137616"/>
              <a:gd name="connsiteY423" fmla="*/ 7174997 h 13577848"/>
              <a:gd name="connsiteX424" fmla="*/ 6879704 w 12137616"/>
              <a:gd name="connsiteY424" fmla="*/ 7170842 h 13577848"/>
              <a:gd name="connsiteX425" fmla="*/ 6884819 w 12137616"/>
              <a:gd name="connsiteY425" fmla="*/ 7174209 h 13577848"/>
              <a:gd name="connsiteX426" fmla="*/ 6879704 w 12137616"/>
              <a:gd name="connsiteY426" fmla="*/ 7170842 h 13577848"/>
              <a:gd name="connsiteX427" fmla="*/ 6849649 w 12137616"/>
              <a:gd name="connsiteY427" fmla="*/ 7163701 h 13577848"/>
              <a:gd name="connsiteX428" fmla="*/ 6854764 w 12137616"/>
              <a:gd name="connsiteY428" fmla="*/ 7167068 h 13577848"/>
              <a:gd name="connsiteX429" fmla="*/ 6849649 w 12137616"/>
              <a:gd name="connsiteY429" fmla="*/ 7163701 h 13577848"/>
              <a:gd name="connsiteX430" fmla="*/ 7606502 w 12137616"/>
              <a:gd name="connsiteY430" fmla="*/ 7163545 h 13577848"/>
              <a:gd name="connsiteX431" fmla="*/ 7652728 w 12137616"/>
              <a:gd name="connsiteY431" fmla="*/ 7182419 h 13577848"/>
              <a:gd name="connsiteX432" fmla="*/ 7589630 w 12137616"/>
              <a:gd name="connsiteY432" fmla="*/ 7168276 h 13577848"/>
              <a:gd name="connsiteX433" fmla="*/ 7606502 w 12137616"/>
              <a:gd name="connsiteY433" fmla="*/ 7163545 h 13577848"/>
              <a:gd name="connsiteX434" fmla="*/ 7574411 w 12137616"/>
              <a:gd name="connsiteY434" fmla="*/ 7155097 h 13577848"/>
              <a:gd name="connsiteX435" fmla="*/ 7589630 w 12137616"/>
              <a:gd name="connsiteY435" fmla="*/ 7168276 h 13577848"/>
              <a:gd name="connsiteX436" fmla="*/ 7559575 w 12137616"/>
              <a:gd name="connsiteY436" fmla="*/ 7161134 h 13577848"/>
              <a:gd name="connsiteX437" fmla="*/ 7574411 w 12137616"/>
              <a:gd name="connsiteY437" fmla="*/ 7155097 h 13577848"/>
              <a:gd name="connsiteX438" fmla="*/ 7543346 w 12137616"/>
              <a:gd name="connsiteY438" fmla="*/ 7147290 h 13577848"/>
              <a:gd name="connsiteX439" fmla="*/ 7559575 w 12137616"/>
              <a:gd name="connsiteY439" fmla="*/ 7161134 h 13577848"/>
              <a:gd name="connsiteX440" fmla="*/ 7527500 w 12137616"/>
              <a:gd name="connsiteY440" fmla="*/ 7152663 h 13577848"/>
              <a:gd name="connsiteX441" fmla="*/ 7543346 w 12137616"/>
              <a:gd name="connsiteY441" fmla="*/ 7147290 h 13577848"/>
              <a:gd name="connsiteX442" fmla="*/ 7512281 w 12137616"/>
              <a:gd name="connsiteY442" fmla="*/ 7139484 h 13577848"/>
              <a:gd name="connsiteX443" fmla="*/ 7527500 w 12137616"/>
              <a:gd name="connsiteY443" fmla="*/ 7152663 h 13577848"/>
              <a:gd name="connsiteX444" fmla="*/ 7497446 w 12137616"/>
              <a:gd name="connsiteY444" fmla="*/ 7145522 h 13577848"/>
              <a:gd name="connsiteX445" fmla="*/ 7512281 w 12137616"/>
              <a:gd name="connsiteY445" fmla="*/ 7139484 h 13577848"/>
              <a:gd name="connsiteX446" fmla="*/ 6744374 w 12137616"/>
              <a:gd name="connsiteY446" fmla="*/ 7134436 h 13577848"/>
              <a:gd name="connsiteX447" fmla="*/ 6749488 w 12137616"/>
              <a:gd name="connsiteY447" fmla="*/ 7137803 h 13577848"/>
              <a:gd name="connsiteX448" fmla="*/ 6744374 w 12137616"/>
              <a:gd name="connsiteY448" fmla="*/ 7134436 h 13577848"/>
              <a:gd name="connsiteX449" fmla="*/ 7482106 w 12137616"/>
              <a:gd name="connsiteY449" fmla="*/ 7132526 h 13577848"/>
              <a:gd name="connsiteX450" fmla="*/ 7497446 w 12137616"/>
              <a:gd name="connsiteY450" fmla="*/ 7145522 h 13577848"/>
              <a:gd name="connsiteX451" fmla="*/ 7466423 w 12137616"/>
              <a:gd name="connsiteY451" fmla="*/ 7139850 h 13577848"/>
              <a:gd name="connsiteX452" fmla="*/ 7482106 w 12137616"/>
              <a:gd name="connsiteY452" fmla="*/ 7132526 h 13577848"/>
              <a:gd name="connsiteX453" fmla="*/ 7450556 w 12137616"/>
              <a:gd name="connsiteY453" fmla="*/ 7125455 h 13577848"/>
              <a:gd name="connsiteX454" fmla="*/ 7466423 w 12137616"/>
              <a:gd name="connsiteY454" fmla="*/ 7139850 h 13577848"/>
              <a:gd name="connsiteX455" fmla="*/ 7434348 w 12137616"/>
              <a:gd name="connsiteY455" fmla="*/ 7131379 h 13577848"/>
              <a:gd name="connsiteX456" fmla="*/ 7450556 w 12137616"/>
              <a:gd name="connsiteY456" fmla="*/ 7125455 h 13577848"/>
              <a:gd name="connsiteX457" fmla="*/ 7365901 w 12137616"/>
              <a:gd name="connsiteY457" fmla="*/ 7098964 h 13577848"/>
              <a:gd name="connsiteX458" fmla="*/ 7434348 w 12137616"/>
              <a:gd name="connsiteY458" fmla="*/ 7131379 h 13577848"/>
              <a:gd name="connsiteX459" fmla="*/ 7365901 w 12137616"/>
              <a:gd name="connsiteY459" fmla="*/ 7098964 h 13577848"/>
              <a:gd name="connsiteX460" fmla="*/ 7335846 w 12137616"/>
              <a:gd name="connsiteY460" fmla="*/ 7091823 h 13577848"/>
              <a:gd name="connsiteX461" fmla="*/ 7365901 w 12137616"/>
              <a:gd name="connsiteY461" fmla="*/ 7098964 h 13577848"/>
              <a:gd name="connsiteX462" fmla="*/ 7335846 w 12137616"/>
              <a:gd name="connsiteY462" fmla="*/ 7091823 h 13577848"/>
              <a:gd name="connsiteX463" fmla="*/ 7303771 w 12137616"/>
              <a:gd name="connsiteY463" fmla="*/ 7083351 h 13577848"/>
              <a:gd name="connsiteX464" fmla="*/ 7335846 w 12137616"/>
              <a:gd name="connsiteY464" fmla="*/ 7091823 h 13577848"/>
              <a:gd name="connsiteX465" fmla="*/ 7303771 w 12137616"/>
              <a:gd name="connsiteY465" fmla="*/ 7083351 h 13577848"/>
              <a:gd name="connsiteX466" fmla="*/ 6544162 w 12137616"/>
              <a:gd name="connsiteY466" fmla="*/ 7080605 h 13577848"/>
              <a:gd name="connsiteX467" fmla="*/ 6550007 w 12137616"/>
              <a:gd name="connsiteY467" fmla="*/ 7084453 h 13577848"/>
              <a:gd name="connsiteX468" fmla="*/ 6546597 w 12137616"/>
              <a:gd name="connsiteY468" fmla="*/ 7082209 h 13577848"/>
              <a:gd name="connsiteX469" fmla="*/ 6539778 w 12137616"/>
              <a:gd name="connsiteY469" fmla="*/ 7077719 h 13577848"/>
              <a:gd name="connsiteX470" fmla="*/ 6540914 w 12137616"/>
              <a:gd name="connsiteY470" fmla="*/ 7078467 h 13577848"/>
              <a:gd name="connsiteX471" fmla="*/ 6544162 w 12137616"/>
              <a:gd name="connsiteY471" fmla="*/ 7080605 h 13577848"/>
              <a:gd name="connsiteX472" fmla="*/ 7272748 w 12137616"/>
              <a:gd name="connsiteY472" fmla="*/ 7077680 h 13577848"/>
              <a:gd name="connsiteX473" fmla="*/ 7303771 w 12137616"/>
              <a:gd name="connsiteY473" fmla="*/ 7083351 h 13577848"/>
              <a:gd name="connsiteX474" fmla="*/ 7272748 w 12137616"/>
              <a:gd name="connsiteY474" fmla="*/ 7077680 h 13577848"/>
              <a:gd name="connsiteX475" fmla="*/ 7242694 w 12137616"/>
              <a:gd name="connsiteY475" fmla="*/ 7070538 h 13577848"/>
              <a:gd name="connsiteX476" fmla="*/ 7272748 w 12137616"/>
              <a:gd name="connsiteY476" fmla="*/ 7077680 h 13577848"/>
              <a:gd name="connsiteX477" fmla="*/ 7242694 w 12137616"/>
              <a:gd name="connsiteY477" fmla="*/ 7070538 h 13577848"/>
              <a:gd name="connsiteX478" fmla="*/ 6506626 w 12137616"/>
              <a:gd name="connsiteY478" fmla="*/ 7059057 h 13577848"/>
              <a:gd name="connsiteX479" fmla="*/ 6519952 w 12137616"/>
              <a:gd name="connsiteY479" fmla="*/ 7077312 h 13577848"/>
              <a:gd name="connsiteX480" fmla="*/ 6493684 w 12137616"/>
              <a:gd name="connsiteY480" fmla="*/ 7060019 h 13577848"/>
              <a:gd name="connsiteX481" fmla="*/ 6506626 w 12137616"/>
              <a:gd name="connsiteY481" fmla="*/ 7059057 h 13577848"/>
              <a:gd name="connsiteX482" fmla="*/ 7443174 w 12137616"/>
              <a:gd name="connsiteY482" fmla="*/ 7055273 h 13577848"/>
              <a:gd name="connsiteX483" fmla="*/ 7427976 w 12137616"/>
              <a:gd name="connsiteY483" fmla="*/ 7061862 h 13577848"/>
              <a:gd name="connsiteX484" fmla="*/ 7458030 w 12137616"/>
              <a:gd name="connsiteY484" fmla="*/ 7069004 h 13577848"/>
              <a:gd name="connsiteX485" fmla="*/ 7491074 w 12137616"/>
              <a:gd name="connsiteY485" fmla="*/ 7076005 h 13577848"/>
              <a:gd name="connsiteX486" fmla="*/ 7521128 w 12137616"/>
              <a:gd name="connsiteY486" fmla="*/ 7083147 h 13577848"/>
              <a:gd name="connsiteX487" fmla="*/ 7551183 w 12137616"/>
              <a:gd name="connsiteY487" fmla="*/ 7090288 h 13577848"/>
              <a:gd name="connsiteX488" fmla="*/ 7583258 w 12137616"/>
              <a:gd name="connsiteY488" fmla="*/ 7098759 h 13577848"/>
              <a:gd name="connsiteX489" fmla="*/ 7613313 w 12137616"/>
              <a:gd name="connsiteY489" fmla="*/ 7105901 h 13577848"/>
              <a:gd name="connsiteX490" fmla="*/ 8408621 w 12137616"/>
              <a:gd name="connsiteY490" fmla="*/ 7288077 h 13577848"/>
              <a:gd name="connsiteX491" fmla="*/ 8408621 w 12137616"/>
              <a:gd name="connsiteY491" fmla="*/ 7288077 h 13577848"/>
              <a:gd name="connsiteX492" fmla="*/ 7613313 w 12137616"/>
              <a:gd name="connsiteY492" fmla="*/ 7105901 h 13577848"/>
              <a:gd name="connsiteX493" fmla="*/ 7583258 w 12137616"/>
              <a:gd name="connsiteY493" fmla="*/ 7098759 h 13577848"/>
              <a:gd name="connsiteX494" fmla="*/ 7551183 w 12137616"/>
              <a:gd name="connsiteY494" fmla="*/ 7090288 h 13577848"/>
              <a:gd name="connsiteX495" fmla="*/ 7521128 w 12137616"/>
              <a:gd name="connsiteY495" fmla="*/ 7083147 h 13577848"/>
              <a:gd name="connsiteX496" fmla="*/ 7491074 w 12137616"/>
              <a:gd name="connsiteY496" fmla="*/ 7076005 h 13577848"/>
              <a:gd name="connsiteX497" fmla="*/ 7458030 w 12137616"/>
              <a:gd name="connsiteY497" fmla="*/ 7069004 h 13577848"/>
              <a:gd name="connsiteX498" fmla="*/ 7443174 w 12137616"/>
              <a:gd name="connsiteY498" fmla="*/ 7055273 h 13577848"/>
              <a:gd name="connsiteX499" fmla="*/ 7206146 w 12137616"/>
              <a:gd name="connsiteY499" fmla="*/ 7051813 h 13577848"/>
              <a:gd name="connsiteX500" fmla="*/ 7242694 w 12137616"/>
              <a:gd name="connsiteY500" fmla="*/ 7070538 h 13577848"/>
              <a:gd name="connsiteX501" fmla="*/ 7198495 w 12137616"/>
              <a:gd name="connsiteY501" fmla="*/ 7054086 h 13577848"/>
              <a:gd name="connsiteX502" fmla="*/ 7206146 w 12137616"/>
              <a:gd name="connsiteY502" fmla="*/ 7051813 h 13577848"/>
              <a:gd name="connsiteX503" fmla="*/ 7168440 w 12137616"/>
              <a:gd name="connsiteY503" fmla="*/ 7046944 h 13577848"/>
              <a:gd name="connsiteX504" fmla="*/ 7198495 w 12137616"/>
              <a:gd name="connsiteY504" fmla="*/ 7054086 h 13577848"/>
              <a:gd name="connsiteX505" fmla="*/ 7168440 w 12137616"/>
              <a:gd name="connsiteY505" fmla="*/ 7046944 h 13577848"/>
              <a:gd name="connsiteX506" fmla="*/ 7136365 w 12137616"/>
              <a:gd name="connsiteY506" fmla="*/ 7038473 h 13577848"/>
              <a:gd name="connsiteX507" fmla="*/ 7168440 w 12137616"/>
              <a:gd name="connsiteY507" fmla="*/ 7046944 h 13577848"/>
              <a:gd name="connsiteX508" fmla="*/ 7136365 w 12137616"/>
              <a:gd name="connsiteY508" fmla="*/ 7038473 h 13577848"/>
              <a:gd name="connsiteX509" fmla="*/ 7106310 w 12137616"/>
              <a:gd name="connsiteY509" fmla="*/ 7031331 h 13577848"/>
              <a:gd name="connsiteX510" fmla="*/ 7136365 w 12137616"/>
              <a:gd name="connsiteY510" fmla="*/ 7038473 h 13577848"/>
              <a:gd name="connsiteX511" fmla="*/ 7106310 w 12137616"/>
              <a:gd name="connsiteY511" fmla="*/ 7031331 h 13577848"/>
              <a:gd name="connsiteX512" fmla="*/ 7073267 w 12137616"/>
              <a:gd name="connsiteY512" fmla="*/ 7024330 h 13577848"/>
              <a:gd name="connsiteX513" fmla="*/ 7106310 w 12137616"/>
              <a:gd name="connsiteY513" fmla="*/ 7031331 h 13577848"/>
              <a:gd name="connsiteX514" fmla="*/ 7073267 w 12137616"/>
              <a:gd name="connsiteY514" fmla="*/ 7024330 h 13577848"/>
              <a:gd name="connsiteX515" fmla="*/ 7031089 w 12137616"/>
              <a:gd name="connsiteY515" fmla="*/ 7009208 h 13577848"/>
              <a:gd name="connsiteX516" fmla="*/ 7073267 w 12137616"/>
              <a:gd name="connsiteY516" fmla="*/ 7024330 h 13577848"/>
              <a:gd name="connsiteX517" fmla="*/ 7031089 w 12137616"/>
              <a:gd name="connsiteY517" fmla="*/ 7009208 h 13577848"/>
              <a:gd name="connsiteX518" fmla="*/ 6999013 w 12137616"/>
              <a:gd name="connsiteY518" fmla="*/ 7000736 h 13577848"/>
              <a:gd name="connsiteX519" fmla="*/ 7031089 w 12137616"/>
              <a:gd name="connsiteY519" fmla="*/ 7009208 h 13577848"/>
              <a:gd name="connsiteX520" fmla="*/ 6999013 w 12137616"/>
              <a:gd name="connsiteY520" fmla="*/ 7000736 h 13577848"/>
              <a:gd name="connsiteX521" fmla="*/ 6968959 w 12137616"/>
              <a:gd name="connsiteY521" fmla="*/ 6993595 h 13577848"/>
              <a:gd name="connsiteX522" fmla="*/ 6999013 w 12137616"/>
              <a:gd name="connsiteY522" fmla="*/ 7000736 h 13577848"/>
              <a:gd name="connsiteX523" fmla="*/ 6968959 w 12137616"/>
              <a:gd name="connsiteY523" fmla="*/ 6993595 h 13577848"/>
              <a:gd name="connsiteX524" fmla="*/ 6925812 w 12137616"/>
              <a:gd name="connsiteY524" fmla="*/ 6979942 h 13577848"/>
              <a:gd name="connsiteX525" fmla="*/ 6968959 w 12137616"/>
              <a:gd name="connsiteY525" fmla="*/ 6993595 h 13577848"/>
              <a:gd name="connsiteX526" fmla="*/ 6925812 w 12137616"/>
              <a:gd name="connsiteY526" fmla="*/ 6979942 h 13577848"/>
              <a:gd name="connsiteX527" fmla="*/ 6893737 w 12137616"/>
              <a:gd name="connsiteY527" fmla="*/ 6971471 h 13577848"/>
              <a:gd name="connsiteX528" fmla="*/ 6925812 w 12137616"/>
              <a:gd name="connsiteY528" fmla="*/ 6979942 h 13577848"/>
              <a:gd name="connsiteX529" fmla="*/ 6893737 w 12137616"/>
              <a:gd name="connsiteY529" fmla="*/ 6971471 h 13577848"/>
              <a:gd name="connsiteX530" fmla="*/ 6863682 w 12137616"/>
              <a:gd name="connsiteY530" fmla="*/ 6964330 h 13577848"/>
              <a:gd name="connsiteX531" fmla="*/ 6893737 w 12137616"/>
              <a:gd name="connsiteY531" fmla="*/ 6971471 h 13577848"/>
              <a:gd name="connsiteX532" fmla="*/ 6863682 w 12137616"/>
              <a:gd name="connsiteY532" fmla="*/ 6964330 h 13577848"/>
              <a:gd name="connsiteX533" fmla="*/ 6819483 w 12137616"/>
              <a:gd name="connsiteY533" fmla="*/ 6947877 h 13577848"/>
              <a:gd name="connsiteX534" fmla="*/ 6863682 w 12137616"/>
              <a:gd name="connsiteY534" fmla="*/ 6964330 h 13577848"/>
              <a:gd name="connsiteX535" fmla="*/ 6819483 w 12137616"/>
              <a:gd name="connsiteY535" fmla="*/ 6947877 h 13577848"/>
              <a:gd name="connsiteX536" fmla="*/ 6805971 w 12137616"/>
              <a:gd name="connsiteY536" fmla="*/ 6945304 h 13577848"/>
              <a:gd name="connsiteX537" fmla="*/ 6819483 w 12137616"/>
              <a:gd name="connsiteY537" fmla="*/ 6947877 h 13577848"/>
              <a:gd name="connsiteX538" fmla="*/ 6801552 w 12137616"/>
              <a:gd name="connsiteY538" fmla="*/ 6948717 h 13577848"/>
              <a:gd name="connsiteX539" fmla="*/ 6805971 w 12137616"/>
              <a:gd name="connsiteY539" fmla="*/ 6945304 h 13577848"/>
              <a:gd name="connsiteX540" fmla="*/ 6775180 w 12137616"/>
              <a:gd name="connsiteY540" fmla="*/ 6938731 h 13577848"/>
              <a:gd name="connsiteX541" fmla="*/ 6801552 w 12137616"/>
              <a:gd name="connsiteY541" fmla="*/ 6948717 h 13577848"/>
              <a:gd name="connsiteX542" fmla="*/ 6768510 w 12137616"/>
              <a:gd name="connsiteY542" fmla="*/ 6941715 h 13577848"/>
              <a:gd name="connsiteX543" fmla="*/ 6775180 w 12137616"/>
              <a:gd name="connsiteY543" fmla="*/ 6938731 h 13577848"/>
              <a:gd name="connsiteX544" fmla="*/ 6740504 w 12137616"/>
              <a:gd name="connsiteY544" fmla="*/ 6924860 h 13577848"/>
              <a:gd name="connsiteX545" fmla="*/ 6768510 w 12137616"/>
              <a:gd name="connsiteY545" fmla="*/ 6941715 h 13577848"/>
              <a:gd name="connsiteX546" fmla="*/ 6726331 w 12137616"/>
              <a:gd name="connsiteY546" fmla="*/ 6926593 h 13577848"/>
              <a:gd name="connsiteX547" fmla="*/ 6740504 w 12137616"/>
              <a:gd name="connsiteY547" fmla="*/ 6924860 h 13577848"/>
              <a:gd name="connsiteX548" fmla="*/ 6700442 w 12137616"/>
              <a:gd name="connsiteY548" fmla="*/ 6915872 h 13577848"/>
              <a:gd name="connsiteX549" fmla="*/ 6726331 w 12137616"/>
              <a:gd name="connsiteY549" fmla="*/ 6926593 h 13577848"/>
              <a:gd name="connsiteX550" fmla="*/ 6694256 w 12137616"/>
              <a:gd name="connsiteY550" fmla="*/ 6918121 h 13577848"/>
              <a:gd name="connsiteX551" fmla="*/ 6700442 w 12137616"/>
              <a:gd name="connsiteY551" fmla="*/ 6915872 h 13577848"/>
              <a:gd name="connsiteX552" fmla="*/ 6670135 w 12137616"/>
              <a:gd name="connsiteY552" fmla="*/ 6908565 h 13577848"/>
              <a:gd name="connsiteX553" fmla="*/ 6694256 w 12137616"/>
              <a:gd name="connsiteY553" fmla="*/ 6918121 h 13577848"/>
              <a:gd name="connsiteX554" fmla="*/ 6664201 w 12137616"/>
              <a:gd name="connsiteY554" fmla="*/ 6910980 h 13577848"/>
              <a:gd name="connsiteX555" fmla="*/ 6670135 w 12137616"/>
              <a:gd name="connsiteY555" fmla="*/ 6908565 h 13577848"/>
              <a:gd name="connsiteX556" fmla="*/ 6636196 w 12137616"/>
              <a:gd name="connsiteY556" fmla="*/ 6894125 h 13577848"/>
              <a:gd name="connsiteX557" fmla="*/ 6664201 w 12137616"/>
              <a:gd name="connsiteY557" fmla="*/ 6910980 h 13577848"/>
              <a:gd name="connsiteX558" fmla="*/ 6622022 w 12137616"/>
              <a:gd name="connsiteY558" fmla="*/ 6895858 h 13577848"/>
              <a:gd name="connsiteX559" fmla="*/ 6636196 w 12137616"/>
              <a:gd name="connsiteY559" fmla="*/ 6894125 h 13577848"/>
              <a:gd name="connsiteX560" fmla="*/ 6595650 w 12137616"/>
              <a:gd name="connsiteY560" fmla="*/ 6885872 h 13577848"/>
              <a:gd name="connsiteX561" fmla="*/ 6622022 w 12137616"/>
              <a:gd name="connsiteY561" fmla="*/ 6895858 h 13577848"/>
              <a:gd name="connsiteX562" fmla="*/ 6588980 w 12137616"/>
              <a:gd name="connsiteY562" fmla="*/ 6888856 h 13577848"/>
              <a:gd name="connsiteX563" fmla="*/ 6595650 w 12137616"/>
              <a:gd name="connsiteY563" fmla="*/ 6885872 h 13577848"/>
              <a:gd name="connsiteX564" fmla="*/ 6523662 w 12137616"/>
              <a:gd name="connsiteY564" fmla="*/ 6861860 h 13577848"/>
              <a:gd name="connsiteX565" fmla="*/ 6588980 w 12137616"/>
              <a:gd name="connsiteY565" fmla="*/ 6888856 h 13577848"/>
              <a:gd name="connsiteX566" fmla="*/ 6514726 w 12137616"/>
              <a:gd name="connsiteY566" fmla="*/ 6865262 h 13577848"/>
              <a:gd name="connsiteX567" fmla="*/ 6523662 w 12137616"/>
              <a:gd name="connsiteY567" fmla="*/ 6861860 h 13577848"/>
              <a:gd name="connsiteX568" fmla="*/ 6440472 w 12137616"/>
              <a:gd name="connsiteY568" fmla="*/ 6841668 h 13577848"/>
              <a:gd name="connsiteX569" fmla="*/ 6514726 w 12137616"/>
              <a:gd name="connsiteY569" fmla="*/ 6865262 h 13577848"/>
              <a:gd name="connsiteX570" fmla="*/ 6440472 w 12137616"/>
              <a:gd name="connsiteY570" fmla="*/ 6841668 h 13577848"/>
              <a:gd name="connsiteX571" fmla="*/ 6365250 w 12137616"/>
              <a:gd name="connsiteY571" fmla="*/ 6819544 h 13577848"/>
              <a:gd name="connsiteX572" fmla="*/ 6440472 w 12137616"/>
              <a:gd name="connsiteY572" fmla="*/ 6841668 h 13577848"/>
              <a:gd name="connsiteX573" fmla="*/ 6365250 w 12137616"/>
              <a:gd name="connsiteY573" fmla="*/ 6819544 h 13577848"/>
              <a:gd name="connsiteX574" fmla="*/ 6335196 w 12137616"/>
              <a:gd name="connsiteY574" fmla="*/ 6812403 h 13577848"/>
              <a:gd name="connsiteX575" fmla="*/ 6365250 w 12137616"/>
              <a:gd name="connsiteY575" fmla="*/ 6819544 h 13577848"/>
              <a:gd name="connsiteX576" fmla="*/ 6335196 w 12137616"/>
              <a:gd name="connsiteY576" fmla="*/ 6812403 h 13577848"/>
              <a:gd name="connsiteX577" fmla="*/ 6305423 w 12137616"/>
              <a:gd name="connsiteY577" fmla="*/ 6794384 h 13577848"/>
              <a:gd name="connsiteX578" fmla="*/ 6335196 w 12137616"/>
              <a:gd name="connsiteY578" fmla="*/ 6812403 h 13577848"/>
              <a:gd name="connsiteX579" fmla="*/ 6290997 w 12137616"/>
              <a:gd name="connsiteY579" fmla="*/ 6795951 h 13577848"/>
              <a:gd name="connsiteX580" fmla="*/ 6305423 w 12137616"/>
              <a:gd name="connsiteY580" fmla="*/ 6794384 h 13577848"/>
              <a:gd name="connsiteX581" fmla="*/ 6273600 w 12137616"/>
              <a:gd name="connsiteY581" fmla="*/ 6786079 h 13577848"/>
              <a:gd name="connsiteX582" fmla="*/ 6290997 w 12137616"/>
              <a:gd name="connsiteY582" fmla="*/ 6795951 h 13577848"/>
              <a:gd name="connsiteX583" fmla="*/ 6260942 w 12137616"/>
              <a:gd name="connsiteY583" fmla="*/ 6788809 h 13577848"/>
              <a:gd name="connsiteX584" fmla="*/ 6273600 w 12137616"/>
              <a:gd name="connsiteY584" fmla="*/ 6786079 h 13577848"/>
              <a:gd name="connsiteX585" fmla="*/ 6231048 w 12137616"/>
              <a:gd name="connsiteY585" fmla="*/ 6770974 h 13577848"/>
              <a:gd name="connsiteX586" fmla="*/ 6260942 w 12137616"/>
              <a:gd name="connsiteY586" fmla="*/ 6788809 h 13577848"/>
              <a:gd name="connsiteX587" fmla="*/ 6215775 w 12137616"/>
              <a:gd name="connsiteY587" fmla="*/ 6773826 h 13577848"/>
              <a:gd name="connsiteX588" fmla="*/ 6231048 w 12137616"/>
              <a:gd name="connsiteY588" fmla="*/ 6770974 h 13577848"/>
              <a:gd name="connsiteX589" fmla="*/ 5387757 w 12137616"/>
              <a:gd name="connsiteY589" fmla="*/ 6751334 h 13577848"/>
              <a:gd name="connsiteX590" fmla="*/ 5352407 w 12137616"/>
              <a:gd name="connsiteY590" fmla="*/ 6778636 h 13577848"/>
              <a:gd name="connsiteX591" fmla="*/ 5686763 w 12137616"/>
              <a:gd name="connsiteY591" fmla="*/ 6895485 h 13577848"/>
              <a:gd name="connsiteX592" fmla="*/ 7943814 w 12137616"/>
              <a:gd name="connsiteY592" fmla="*/ 7479393 h 13577848"/>
              <a:gd name="connsiteX593" fmla="*/ 5648826 w 12137616"/>
              <a:gd name="connsiteY593" fmla="*/ 6843119 h 13577848"/>
              <a:gd name="connsiteX594" fmla="*/ 5475103 w 12137616"/>
              <a:gd name="connsiteY594" fmla="*/ 6781439 h 13577848"/>
              <a:gd name="connsiteX595" fmla="*/ 5387757 w 12137616"/>
              <a:gd name="connsiteY595" fmla="*/ 6751334 h 13577848"/>
              <a:gd name="connsiteX596" fmla="*/ 7975498 w 12137616"/>
              <a:gd name="connsiteY596" fmla="*/ 6718494 h 13577848"/>
              <a:gd name="connsiteX597" fmla="*/ 7975498 w 12137616"/>
              <a:gd name="connsiteY597" fmla="*/ 6718494 h 13577848"/>
              <a:gd name="connsiteX598" fmla="*/ 7913369 w 12137616"/>
              <a:gd name="connsiteY598" fmla="*/ 6702881 h 13577848"/>
              <a:gd name="connsiteX599" fmla="*/ 7913369 w 12137616"/>
              <a:gd name="connsiteY599" fmla="*/ 6702881 h 13577848"/>
              <a:gd name="connsiteX600" fmla="*/ 10930314 w 12137616"/>
              <a:gd name="connsiteY600" fmla="*/ 6693265 h 13577848"/>
              <a:gd name="connsiteX601" fmla="*/ 10930530 w 12137616"/>
              <a:gd name="connsiteY601" fmla="*/ 6704074 h 13577848"/>
              <a:gd name="connsiteX602" fmla="*/ 10930314 w 12137616"/>
              <a:gd name="connsiteY602" fmla="*/ 6693265 h 13577848"/>
              <a:gd name="connsiteX603" fmla="*/ 7851815 w 12137616"/>
              <a:gd name="connsiteY603" fmla="*/ 6678692 h 13577848"/>
              <a:gd name="connsiteX604" fmla="*/ 7870222 w 12137616"/>
              <a:gd name="connsiteY604" fmla="*/ 6689228 h 13577848"/>
              <a:gd name="connsiteX605" fmla="*/ 7838147 w 12137616"/>
              <a:gd name="connsiteY605" fmla="*/ 6680757 h 13577848"/>
              <a:gd name="connsiteX606" fmla="*/ 7851815 w 12137616"/>
              <a:gd name="connsiteY606" fmla="*/ 6678692 h 13577848"/>
              <a:gd name="connsiteX607" fmla="*/ 7877979 w 12137616"/>
              <a:gd name="connsiteY607" fmla="*/ 6677445 h 13577848"/>
              <a:gd name="connsiteX608" fmla="*/ 7870222 w 12137616"/>
              <a:gd name="connsiteY608" fmla="*/ 6689228 h 13577848"/>
              <a:gd name="connsiteX609" fmla="*/ 7877979 w 12137616"/>
              <a:gd name="connsiteY609" fmla="*/ 6677445 h 13577848"/>
              <a:gd name="connsiteX610" fmla="*/ 7820751 w 12137616"/>
              <a:gd name="connsiteY610" fmla="*/ 6670886 h 13577848"/>
              <a:gd name="connsiteX611" fmla="*/ 7838147 w 12137616"/>
              <a:gd name="connsiteY611" fmla="*/ 6680757 h 13577848"/>
              <a:gd name="connsiteX612" fmla="*/ 7808092 w 12137616"/>
              <a:gd name="connsiteY612" fmla="*/ 6673616 h 13577848"/>
              <a:gd name="connsiteX613" fmla="*/ 7820751 w 12137616"/>
              <a:gd name="connsiteY613" fmla="*/ 6670886 h 13577848"/>
              <a:gd name="connsiteX614" fmla="*/ 7775588 w 12137616"/>
              <a:gd name="connsiteY614" fmla="*/ 6670195 h 13577848"/>
              <a:gd name="connsiteX615" fmla="*/ 7770689 w 12137616"/>
              <a:gd name="connsiteY615" fmla="*/ 6677638 h 13577848"/>
              <a:gd name="connsiteX616" fmla="*/ 7790696 w 12137616"/>
              <a:gd name="connsiteY616" fmla="*/ 6663744 h 13577848"/>
              <a:gd name="connsiteX617" fmla="*/ 7808092 w 12137616"/>
              <a:gd name="connsiteY617" fmla="*/ 6673616 h 13577848"/>
              <a:gd name="connsiteX618" fmla="*/ 7778038 w 12137616"/>
              <a:gd name="connsiteY618" fmla="*/ 6666474 h 13577848"/>
              <a:gd name="connsiteX619" fmla="*/ 7790696 w 12137616"/>
              <a:gd name="connsiteY619" fmla="*/ 6663744 h 13577848"/>
              <a:gd name="connsiteX620" fmla="*/ 7715908 w 12137616"/>
              <a:gd name="connsiteY620" fmla="*/ 6650862 h 13577848"/>
              <a:gd name="connsiteX621" fmla="*/ 7715908 w 12137616"/>
              <a:gd name="connsiteY621" fmla="*/ 6650862 h 13577848"/>
              <a:gd name="connsiteX622" fmla="*/ 7635208 w 12137616"/>
              <a:gd name="connsiteY622" fmla="*/ 6637059 h 13577848"/>
              <a:gd name="connsiteX623" fmla="*/ 7634759 w 12137616"/>
              <a:gd name="connsiteY623" fmla="*/ 6637742 h 13577848"/>
              <a:gd name="connsiteX624" fmla="*/ 7633897 w 12137616"/>
              <a:gd name="connsiteY624" fmla="*/ 6639052 h 13577848"/>
              <a:gd name="connsiteX625" fmla="*/ 7641654 w 12137616"/>
              <a:gd name="connsiteY625" fmla="*/ 6627268 h 13577848"/>
              <a:gd name="connsiteX626" fmla="*/ 7635208 w 12137616"/>
              <a:gd name="connsiteY626" fmla="*/ 6637059 h 13577848"/>
              <a:gd name="connsiteX627" fmla="*/ 7639068 w 12137616"/>
              <a:gd name="connsiteY627" fmla="*/ 6631196 h 13577848"/>
              <a:gd name="connsiteX628" fmla="*/ 7641654 w 12137616"/>
              <a:gd name="connsiteY628" fmla="*/ 6627268 h 13577848"/>
              <a:gd name="connsiteX629" fmla="*/ 7654313 w 12137616"/>
              <a:gd name="connsiteY629" fmla="*/ 6624537 h 13577848"/>
              <a:gd name="connsiteX630" fmla="*/ 7671709 w 12137616"/>
              <a:gd name="connsiteY630" fmla="*/ 6634409 h 13577848"/>
              <a:gd name="connsiteX631" fmla="*/ 7641654 w 12137616"/>
              <a:gd name="connsiteY631" fmla="*/ 6627268 h 13577848"/>
              <a:gd name="connsiteX632" fmla="*/ 7654313 w 12137616"/>
              <a:gd name="connsiteY632" fmla="*/ 6624537 h 13577848"/>
              <a:gd name="connsiteX633" fmla="*/ 7679058 w 12137616"/>
              <a:gd name="connsiteY633" fmla="*/ 6623245 h 13577848"/>
              <a:gd name="connsiteX634" fmla="*/ 7671709 w 12137616"/>
              <a:gd name="connsiteY634" fmla="*/ 6634409 h 13577848"/>
              <a:gd name="connsiteX635" fmla="*/ 7679058 w 12137616"/>
              <a:gd name="connsiteY635" fmla="*/ 6623245 h 13577848"/>
              <a:gd name="connsiteX636" fmla="*/ 7543152 w 12137616"/>
              <a:gd name="connsiteY636" fmla="*/ 6587712 h 13577848"/>
              <a:gd name="connsiteX637" fmla="*/ 7536378 w 12137616"/>
              <a:gd name="connsiteY637" fmla="*/ 6598003 h 13577848"/>
              <a:gd name="connsiteX638" fmla="*/ 7543152 w 12137616"/>
              <a:gd name="connsiteY638" fmla="*/ 6587712 h 13577848"/>
              <a:gd name="connsiteX639" fmla="*/ 7474248 w 12137616"/>
              <a:gd name="connsiteY639" fmla="*/ 6582389 h 13577848"/>
              <a:gd name="connsiteX640" fmla="*/ 7474248 w 12137616"/>
              <a:gd name="connsiteY640" fmla="*/ 6582389 h 13577848"/>
              <a:gd name="connsiteX641" fmla="*/ 7487120 w 12137616"/>
              <a:gd name="connsiteY641" fmla="*/ 6573973 h 13577848"/>
              <a:gd name="connsiteX642" fmla="*/ 7474248 w 12137616"/>
              <a:gd name="connsiteY642" fmla="*/ 6582389 h 13577848"/>
              <a:gd name="connsiteX643" fmla="*/ 7487120 w 12137616"/>
              <a:gd name="connsiteY643" fmla="*/ 6573973 h 13577848"/>
              <a:gd name="connsiteX644" fmla="*/ 7397408 w 12137616"/>
              <a:gd name="connsiteY644" fmla="*/ 6562723 h 13577848"/>
              <a:gd name="connsiteX645" fmla="*/ 7392237 w 12137616"/>
              <a:gd name="connsiteY645" fmla="*/ 6570579 h 13577848"/>
              <a:gd name="connsiteX646" fmla="*/ 7412458 w 12137616"/>
              <a:gd name="connsiteY646" fmla="*/ 6550999 h 13577848"/>
              <a:gd name="connsiteX647" fmla="*/ 7404149 w 12137616"/>
              <a:gd name="connsiteY647" fmla="*/ 6556197 h 13577848"/>
              <a:gd name="connsiteX648" fmla="*/ 7336897 w 12137616"/>
              <a:gd name="connsiteY648" fmla="*/ 6544652 h 13577848"/>
              <a:gd name="connsiteX649" fmla="*/ 7336897 w 12137616"/>
              <a:gd name="connsiteY649" fmla="*/ 6544652 h 13577848"/>
              <a:gd name="connsiteX650" fmla="*/ 5673546 w 12137616"/>
              <a:gd name="connsiteY650" fmla="*/ 6532781 h 13577848"/>
              <a:gd name="connsiteX651" fmla="*/ 5705621 w 12137616"/>
              <a:gd name="connsiteY651" fmla="*/ 6541253 h 13577848"/>
              <a:gd name="connsiteX652" fmla="*/ 7300975 w 12137616"/>
              <a:gd name="connsiteY652" fmla="*/ 6524562 h 13577848"/>
              <a:gd name="connsiteX653" fmla="*/ 7324772 w 12137616"/>
              <a:gd name="connsiteY653" fmla="*/ 6536672 h 13577848"/>
              <a:gd name="connsiteX654" fmla="*/ 7292697 w 12137616"/>
              <a:gd name="connsiteY654" fmla="*/ 6528200 h 13577848"/>
              <a:gd name="connsiteX655" fmla="*/ 7300975 w 12137616"/>
              <a:gd name="connsiteY655" fmla="*/ 6524562 h 13577848"/>
              <a:gd name="connsiteX656" fmla="*/ 7663949 w 12137616"/>
              <a:gd name="connsiteY656" fmla="*/ 6518741 h 13577848"/>
              <a:gd name="connsiteX657" fmla="*/ 7656487 w 12137616"/>
              <a:gd name="connsiteY657" fmla="*/ 6521138 h 13577848"/>
              <a:gd name="connsiteX658" fmla="*/ 7688563 w 12137616"/>
              <a:gd name="connsiteY658" fmla="*/ 6529610 h 13577848"/>
              <a:gd name="connsiteX659" fmla="*/ 7663949 w 12137616"/>
              <a:gd name="connsiteY659" fmla="*/ 6518741 h 13577848"/>
              <a:gd name="connsiteX660" fmla="*/ 10931620 w 12137616"/>
              <a:gd name="connsiteY660" fmla="*/ 6508826 h 13577848"/>
              <a:gd name="connsiteX661" fmla="*/ 11061563 w 12137616"/>
              <a:gd name="connsiteY661" fmla="*/ 6725009 h 13577848"/>
              <a:gd name="connsiteX662" fmla="*/ 10931620 w 12137616"/>
              <a:gd name="connsiteY662" fmla="*/ 6508826 h 13577848"/>
              <a:gd name="connsiteX663" fmla="*/ 7184088 w 12137616"/>
              <a:gd name="connsiteY663" fmla="*/ 6503998 h 13577848"/>
              <a:gd name="connsiteX664" fmla="*/ 7180889 w 12137616"/>
              <a:gd name="connsiteY664" fmla="*/ 6508858 h 13577848"/>
              <a:gd name="connsiteX665" fmla="*/ 7180072 w 12137616"/>
              <a:gd name="connsiteY665" fmla="*/ 6510098 h 13577848"/>
              <a:gd name="connsiteX666" fmla="*/ 7187421 w 12137616"/>
              <a:gd name="connsiteY666" fmla="*/ 6498935 h 13577848"/>
              <a:gd name="connsiteX667" fmla="*/ 7184088 w 12137616"/>
              <a:gd name="connsiteY667" fmla="*/ 6503998 h 13577848"/>
              <a:gd name="connsiteX668" fmla="*/ 7184971 w 12137616"/>
              <a:gd name="connsiteY668" fmla="*/ 6502656 h 13577848"/>
              <a:gd name="connsiteX669" fmla="*/ 7187421 w 12137616"/>
              <a:gd name="connsiteY669" fmla="*/ 6498935 h 13577848"/>
              <a:gd name="connsiteX670" fmla="*/ 7197075 w 12137616"/>
              <a:gd name="connsiteY670" fmla="*/ 6492622 h 13577848"/>
              <a:gd name="connsiteX671" fmla="*/ 7191712 w 12137616"/>
              <a:gd name="connsiteY671" fmla="*/ 6496129 h 13577848"/>
              <a:gd name="connsiteX672" fmla="*/ 7187421 w 12137616"/>
              <a:gd name="connsiteY672" fmla="*/ 6498935 h 13577848"/>
              <a:gd name="connsiteX673" fmla="*/ 7200293 w 12137616"/>
              <a:gd name="connsiteY673" fmla="*/ 6490518 h 13577848"/>
              <a:gd name="connsiteX674" fmla="*/ 7197075 w 12137616"/>
              <a:gd name="connsiteY674" fmla="*/ 6492622 h 13577848"/>
              <a:gd name="connsiteX675" fmla="*/ 7198863 w 12137616"/>
              <a:gd name="connsiteY675" fmla="*/ 6491453 h 13577848"/>
              <a:gd name="connsiteX676" fmla="*/ 7200293 w 12137616"/>
              <a:gd name="connsiteY676" fmla="*/ 6490518 h 13577848"/>
              <a:gd name="connsiteX677" fmla="*/ 7110581 w 12137616"/>
              <a:gd name="connsiteY677" fmla="*/ 6479268 h 13577848"/>
              <a:gd name="connsiteX678" fmla="*/ 7105410 w 12137616"/>
              <a:gd name="connsiteY678" fmla="*/ 6487124 h 13577848"/>
              <a:gd name="connsiteX679" fmla="*/ 7126039 w 12137616"/>
              <a:gd name="connsiteY679" fmla="*/ 6466924 h 13577848"/>
              <a:gd name="connsiteX680" fmla="*/ 7113167 w 12137616"/>
              <a:gd name="connsiteY680" fmla="*/ 6475341 h 13577848"/>
              <a:gd name="connsiteX681" fmla="*/ 7126039 w 12137616"/>
              <a:gd name="connsiteY681" fmla="*/ 6466924 h 13577848"/>
              <a:gd name="connsiteX682" fmla="*/ 7424422 w 12137616"/>
              <a:gd name="connsiteY682" fmla="*/ 6446339 h 13577848"/>
              <a:gd name="connsiteX683" fmla="*/ 7444882 w 12137616"/>
              <a:gd name="connsiteY683" fmla="*/ 6459807 h 13577848"/>
              <a:gd name="connsiteX684" fmla="*/ 7476957 w 12137616"/>
              <a:gd name="connsiteY684" fmla="*/ 6468279 h 13577848"/>
              <a:gd name="connsiteX685" fmla="*/ 7507012 w 12137616"/>
              <a:gd name="connsiteY685" fmla="*/ 6475420 h 13577848"/>
              <a:gd name="connsiteX686" fmla="*/ 7551211 w 12137616"/>
              <a:gd name="connsiteY686" fmla="*/ 6491873 h 13577848"/>
              <a:gd name="connsiteX687" fmla="*/ 7581266 w 12137616"/>
              <a:gd name="connsiteY687" fmla="*/ 6499014 h 13577848"/>
              <a:gd name="connsiteX688" fmla="*/ 7551211 w 12137616"/>
              <a:gd name="connsiteY688" fmla="*/ 6491873 h 13577848"/>
              <a:gd name="connsiteX689" fmla="*/ 7507012 w 12137616"/>
              <a:gd name="connsiteY689" fmla="*/ 6475420 h 13577848"/>
              <a:gd name="connsiteX690" fmla="*/ 7476957 w 12137616"/>
              <a:gd name="connsiteY690" fmla="*/ 6468279 h 13577848"/>
              <a:gd name="connsiteX691" fmla="*/ 7444882 w 12137616"/>
              <a:gd name="connsiteY691" fmla="*/ 6459807 h 13577848"/>
              <a:gd name="connsiteX692" fmla="*/ 7424422 w 12137616"/>
              <a:gd name="connsiteY692" fmla="*/ 6446339 h 13577848"/>
              <a:gd name="connsiteX693" fmla="*/ 7030393 w 12137616"/>
              <a:gd name="connsiteY693" fmla="*/ 6443241 h 13577848"/>
              <a:gd name="connsiteX694" fmla="*/ 7051037 w 12137616"/>
              <a:gd name="connsiteY694" fmla="*/ 6459728 h 13577848"/>
              <a:gd name="connsiteX695" fmla="*/ 7020015 w 12137616"/>
              <a:gd name="connsiteY695" fmla="*/ 6454056 h 13577848"/>
              <a:gd name="connsiteX696" fmla="*/ 7030393 w 12137616"/>
              <a:gd name="connsiteY696" fmla="*/ 6443241 h 13577848"/>
              <a:gd name="connsiteX697" fmla="*/ 6956050 w 12137616"/>
              <a:gd name="connsiteY697" fmla="*/ 6421432 h 13577848"/>
              <a:gd name="connsiteX698" fmla="*/ 6975816 w 12137616"/>
              <a:gd name="connsiteY698" fmla="*/ 6437604 h 13577848"/>
              <a:gd name="connsiteX699" fmla="*/ 6945761 w 12137616"/>
              <a:gd name="connsiteY699" fmla="*/ 6430462 h 13577848"/>
              <a:gd name="connsiteX700" fmla="*/ 6956050 w 12137616"/>
              <a:gd name="connsiteY700" fmla="*/ 6421432 h 13577848"/>
              <a:gd name="connsiteX701" fmla="*/ 6911021 w 12137616"/>
              <a:gd name="connsiteY701" fmla="*/ 6414903 h 13577848"/>
              <a:gd name="connsiteX702" fmla="*/ 6913686 w 12137616"/>
              <a:gd name="connsiteY702" fmla="*/ 6421991 h 13577848"/>
              <a:gd name="connsiteX703" fmla="*/ 6911021 w 12137616"/>
              <a:gd name="connsiteY703" fmla="*/ 6414903 h 13577848"/>
              <a:gd name="connsiteX704" fmla="*/ 11579221 w 12137616"/>
              <a:gd name="connsiteY704" fmla="*/ 6406470 h 13577848"/>
              <a:gd name="connsiteX705" fmla="*/ 11573736 w 12137616"/>
              <a:gd name="connsiteY705" fmla="*/ 6408942 h 13577848"/>
              <a:gd name="connsiteX706" fmla="*/ 11623796 w 12137616"/>
              <a:gd name="connsiteY706" fmla="*/ 6469289 h 13577848"/>
              <a:gd name="connsiteX707" fmla="*/ 11579221 w 12137616"/>
              <a:gd name="connsiteY707" fmla="*/ 6406470 h 13577848"/>
              <a:gd name="connsiteX708" fmla="*/ 7266319 w 12137616"/>
              <a:gd name="connsiteY708" fmla="*/ 6405478 h 13577848"/>
              <a:gd name="connsiteX709" fmla="*/ 7298395 w 12137616"/>
              <a:gd name="connsiteY709" fmla="*/ 6413949 h 13577848"/>
              <a:gd name="connsiteX710" fmla="*/ 7340573 w 12137616"/>
              <a:gd name="connsiteY710" fmla="*/ 6429072 h 13577848"/>
              <a:gd name="connsiteX711" fmla="*/ 7340573 w 12137616"/>
              <a:gd name="connsiteY711" fmla="*/ 6429072 h 13577848"/>
              <a:gd name="connsiteX712" fmla="*/ 7298395 w 12137616"/>
              <a:gd name="connsiteY712" fmla="*/ 6413949 h 13577848"/>
              <a:gd name="connsiteX713" fmla="*/ 7266319 w 12137616"/>
              <a:gd name="connsiteY713" fmla="*/ 6405478 h 13577848"/>
              <a:gd name="connsiteX714" fmla="*/ 6881796 w 12137616"/>
              <a:gd name="connsiteY714" fmla="*/ 6397838 h 13577848"/>
              <a:gd name="connsiteX715" fmla="*/ 6901562 w 12137616"/>
              <a:gd name="connsiteY715" fmla="*/ 6414010 h 13577848"/>
              <a:gd name="connsiteX716" fmla="*/ 6871507 w 12137616"/>
              <a:gd name="connsiteY716" fmla="*/ 6406868 h 13577848"/>
              <a:gd name="connsiteX717" fmla="*/ 6881796 w 12137616"/>
              <a:gd name="connsiteY717" fmla="*/ 6397838 h 13577848"/>
              <a:gd name="connsiteX718" fmla="*/ 7185826 w 12137616"/>
              <a:gd name="connsiteY718" fmla="*/ 6381464 h 13577848"/>
              <a:gd name="connsiteX719" fmla="*/ 7173167 w 12137616"/>
              <a:gd name="connsiteY719" fmla="*/ 6384194 h 13577848"/>
              <a:gd name="connsiteX720" fmla="*/ 7203222 w 12137616"/>
              <a:gd name="connsiteY720" fmla="*/ 6391335 h 13577848"/>
              <a:gd name="connsiteX721" fmla="*/ 7203222 w 12137616"/>
              <a:gd name="connsiteY721" fmla="*/ 6391335 h 13577848"/>
              <a:gd name="connsiteX722" fmla="*/ 7185826 w 12137616"/>
              <a:gd name="connsiteY722" fmla="*/ 6381464 h 13577848"/>
              <a:gd name="connsiteX723" fmla="*/ 6806180 w 12137616"/>
              <a:gd name="connsiteY723" fmla="*/ 6374664 h 13577848"/>
              <a:gd name="connsiteX724" fmla="*/ 6826340 w 12137616"/>
              <a:gd name="connsiteY724" fmla="*/ 6391886 h 13577848"/>
              <a:gd name="connsiteX725" fmla="*/ 6796286 w 12137616"/>
              <a:gd name="connsiteY725" fmla="*/ 6384745 h 13577848"/>
              <a:gd name="connsiteX726" fmla="*/ 6806180 w 12137616"/>
              <a:gd name="connsiteY726" fmla="*/ 6374664 h 13577848"/>
              <a:gd name="connsiteX727" fmla="*/ 6731563 w 12137616"/>
              <a:gd name="connsiteY727" fmla="*/ 6351621 h 13577848"/>
              <a:gd name="connsiteX728" fmla="*/ 6752086 w 12137616"/>
              <a:gd name="connsiteY728" fmla="*/ 6368292 h 13577848"/>
              <a:gd name="connsiteX729" fmla="*/ 6722032 w 12137616"/>
              <a:gd name="connsiteY729" fmla="*/ 6361150 h 13577848"/>
              <a:gd name="connsiteX730" fmla="*/ 6731563 w 12137616"/>
              <a:gd name="connsiteY730" fmla="*/ 6351621 h 13577848"/>
              <a:gd name="connsiteX731" fmla="*/ 10934275 w 12137616"/>
              <a:gd name="connsiteY731" fmla="*/ 6342000 h 13577848"/>
              <a:gd name="connsiteX732" fmla="*/ 11029557 w 12137616"/>
              <a:gd name="connsiteY732" fmla="*/ 6470045 h 13577848"/>
              <a:gd name="connsiteX733" fmla="*/ 10934275 w 12137616"/>
              <a:gd name="connsiteY733" fmla="*/ 6342000 h 13577848"/>
              <a:gd name="connsiteX734" fmla="*/ 11547740 w 12137616"/>
              <a:gd name="connsiteY734" fmla="*/ 6316765 h 13577848"/>
              <a:gd name="connsiteX735" fmla="*/ 11541095 w 12137616"/>
              <a:gd name="connsiteY735" fmla="*/ 6322133 h 13577848"/>
              <a:gd name="connsiteX736" fmla="*/ 11585805 w 12137616"/>
              <a:gd name="connsiteY736" fmla="*/ 6364208 h 13577848"/>
              <a:gd name="connsiteX737" fmla="*/ 11547740 w 12137616"/>
              <a:gd name="connsiteY737" fmla="*/ 6316765 h 13577848"/>
              <a:gd name="connsiteX738" fmla="*/ 10791117 w 12137616"/>
              <a:gd name="connsiteY738" fmla="*/ 6313084 h 13577848"/>
              <a:gd name="connsiteX739" fmla="*/ 10824160 w 12137616"/>
              <a:gd name="connsiteY739" fmla="*/ 6320086 h 13577848"/>
              <a:gd name="connsiteX740" fmla="*/ 11104136 w 12137616"/>
              <a:gd name="connsiteY740" fmla="*/ 6310760 h 13577848"/>
              <a:gd name="connsiteX741" fmla="*/ 11134724 w 12137616"/>
              <a:gd name="connsiteY741" fmla="*/ 6393881 h 13577848"/>
              <a:gd name="connsiteX742" fmla="*/ 11242130 w 12137616"/>
              <a:gd name="connsiteY742" fmla="*/ 6529905 h 13577848"/>
              <a:gd name="connsiteX743" fmla="*/ 11104136 w 12137616"/>
              <a:gd name="connsiteY743" fmla="*/ 6310760 h 13577848"/>
              <a:gd name="connsiteX744" fmla="*/ 6621472 w 12137616"/>
              <a:gd name="connsiteY744" fmla="*/ 6205926 h 13577848"/>
              <a:gd name="connsiteX745" fmla="*/ 6606288 w 12137616"/>
              <a:gd name="connsiteY745" fmla="*/ 6206994 h 13577848"/>
              <a:gd name="connsiteX746" fmla="*/ 6650487 w 12137616"/>
              <a:gd name="connsiteY746" fmla="*/ 6223446 h 13577848"/>
              <a:gd name="connsiteX747" fmla="*/ 6680542 w 12137616"/>
              <a:gd name="connsiteY747" fmla="*/ 6230588 h 13577848"/>
              <a:gd name="connsiteX748" fmla="*/ 6725708 w 12137616"/>
              <a:gd name="connsiteY748" fmla="*/ 6245570 h 13577848"/>
              <a:gd name="connsiteX749" fmla="*/ 6799963 w 12137616"/>
              <a:gd name="connsiteY749" fmla="*/ 6269164 h 13577848"/>
              <a:gd name="connsiteX750" fmla="*/ 6874217 w 12137616"/>
              <a:gd name="connsiteY750" fmla="*/ 6292758 h 13577848"/>
              <a:gd name="connsiteX751" fmla="*/ 6949438 w 12137616"/>
              <a:gd name="connsiteY751" fmla="*/ 6314882 h 13577848"/>
              <a:gd name="connsiteX752" fmla="*/ 6993637 w 12137616"/>
              <a:gd name="connsiteY752" fmla="*/ 6331334 h 13577848"/>
              <a:gd name="connsiteX753" fmla="*/ 7023692 w 12137616"/>
              <a:gd name="connsiteY753" fmla="*/ 6338476 h 13577848"/>
              <a:gd name="connsiteX754" fmla="*/ 7065871 w 12137616"/>
              <a:gd name="connsiteY754" fmla="*/ 6353598 h 13577848"/>
              <a:gd name="connsiteX755" fmla="*/ 7098913 w 12137616"/>
              <a:gd name="connsiteY755" fmla="*/ 6360599 h 13577848"/>
              <a:gd name="connsiteX756" fmla="*/ 7098913 w 12137616"/>
              <a:gd name="connsiteY756" fmla="*/ 6360599 h 13577848"/>
              <a:gd name="connsiteX757" fmla="*/ 7065871 w 12137616"/>
              <a:gd name="connsiteY757" fmla="*/ 6353598 h 13577848"/>
              <a:gd name="connsiteX758" fmla="*/ 7023692 w 12137616"/>
              <a:gd name="connsiteY758" fmla="*/ 6338476 h 13577848"/>
              <a:gd name="connsiteX759" fmla="*/ 6993637 w 12137616"/>
              <a:gd name="connsiteY759" fmla="*/ 6331334 h 13577848"/>
              <a:gd name="connsiteX760" fmla="*/ 6949438 w 12137616"/>
              <a:gd name="connsiteY760" fmla="*/ 6314882 h 13577848"/>
              <a:gd name="connsiteX761" fmla="*/ 6874217 w 12137616"/>
              <a:gd name="connsiteY761" fmla="*/ 6292758 h 13577848"/>
              <a:gd name="connsiteX762" fmla="*/ 6799963 w 12137616"/>
              <a:gd name="connsiteY762" fmla="*/ 6269164 h 13577848"/>
              <a:gd name="connsiteX763" fmla="*/ 6725708 w 12137616"/>
              <a:gd name="connsiteY763" fmla="*/ 6245570 h 13577848"/>
              <a:gd name="connsiteX764" fmla="*/ 6680542 w 12137616"/>
              <a:gd name="connsiteY764" fmla="*/ 6230588 h 13577848"/>
              <a:gd name="connsiteX765" fmla="*/ 6650487 w 12137616"/>
              <a:gd name="connsiteY765" fmla="*/ 6223446 h 13577848"/>
              <a:gd name="connsiteX766" fmla="*/ 6621472 w 12137616"/>
              <a:gd name="connsiteY766" fmla="*/ 6205926 h 13577848"/>
              <a:gd name="connsiteX767" fmla="*/ 11556330 w 12137616"/>
              <a:gd name="connsiteY767" fmla="*/ 6136196 h 13577848"/>
              <a:gd name="connsiteX768" fmla="*/ 11556330 w 12137616"/>
              <a:gd name="connsiteY768" fmla="*/ 6136196 h 13577848"/>
              <a:gd name="connsiteX769" fmla="*/ 6501184 w 12137616"/>
              <a:gd name="connsiteY769" fmla="*/ 6061421 h 13577848"/>
              <a:gd name="connsiteX770" fmla="*/ 6486758 w 12137616"/>
              <a:gd name="connsiteY770" fmla="*/ 6062987 h 13577848"/>
              <a:gd name="connsiteX771" fmla="*/ 6530957 w 12137616"/>
              <a:gd name="connsiteY771" fmla="*/ 6079440 h 13577848"/>
              <a:gd name="connsiteX772" fmla="*/ 6561012 w 12137616"/>
              <a:gd name="connsiteY772" fmla="*/ 6086582 h 13577848"/>
              <a:gd name="connsiteX773" fmla="*/ 6561012 w 12137616"/>
              <a:gd name="connsiteY773" fmla="*/ 6086582 h 13577848"/>
              <a:gd name="connsiteX774" fmla="*/ 6530957 w 12137616"/>
              <a:gd name="connsiteY774" fmla="*/ 6079440 h 13577848"/>
              <a:gd name="connsiteX775" fmla="*/ 6501184 w 12137616"/>
              <a:gd name="connsiteY775" fmla="*/ 6061421 h 13577848"/>
              <a:gd name="connsiteX776" fmla="*/ 10911520 w 12137616"/>
              <a:gd name="connsiteY776" fmla="*/ 6050983 h 13577848"/>
              <a:gd name="connsiteX777" fmla="*/ 10911520 w 12137616"/>
              <a:gd name="connsiteY777" fmla="*/ 6050983 h 13577848"/>
              <a:gd name="connsiteX778" fmla="*/ 6113133 w 12137616"/>
              <a:gd name="connsiteY778" fmla="*/ 6038585 h 13577848"/>
              <a:gd name="connsiteX779" fmla="*/ 6134581 w 12137616"/>
              <a:gd name="connsiteY779" fmla="*/ 6052408 h 13577848"/>
              <a:gd name="connsiteX780" fmla="*/ 6178780 w 12137616"/>
              <a:gd name="connsiteY780" fmla="*/ 6068860 h 13577848"/>
              <a:gd name="connsiteX781" fmla="*/ 6220959 w 12137616"/>
              <a:gd name="connsiteY781" fmla="*/ 6083983 h 13577848"/>
              <a:gd name="connsiteX782" fmla="*/ 6265158 w 12137616"/>
              <a:gd name="connsiteY782" fmla="*/ 6100435 h 13577848"/>
              <a:gd name="connsiteX783" fmla="*/ 6295213 w 12137616"/>
              <a:gd name="connsiteY783" fmla="*/ 6107577 h 13577848"/>
              <a:gd name="connsiteX784" fmla="*/ 6340380 w 12137616"/>
              <a:gd name="connsiteY784" fmla="*/ 6122559 h 13577848"/>
              <a:gd name="connsiteX785" fmla="*/ 6382559 w 12137616"/>
              <a:gd name="connsiteY785" fmla="*/ 6137682 h 13577848"/>
              <a:gd name="connsiteX786" fmla="*/ 6414634 w 12137616"/>
              <a:gd name="connsiteY786" fmla="*/ 6146154 h 13577848"/>
              <a:gd name="connsiteX787" fmla="*/ 6414634 w 12137616"/>
              <a:gd name="connsiteY787" fmla="*/ 6146154 h 13577848"/>
              <a:gd name="connsiteX788" fmla="*/ 6382559 w 12137616"/>
              <a:gd name="connsiteY788" fmla="*/ 6137682 h 13577848"/>
              <a:gd name="connsiteX789" fmla="*/ 6340380 w 12137616"/>
              <a:gd name="connsiteY789" fmla="*/ 6122559 h 13577848"/>
              <a:gd name="connsiteX790" fmla="*/ 6295213 w 12137616"/>
              <a:gd name="connsiteY790" fmla="*/ 6107577 h 13577848"/>
              <a:gd name="connsiteX791" fmla="*/ 6265158 w 12137616"/>
              <a:gd name="connsiteY791" fmla="*/ 6100435 h 13577848"/>
              <a:gd name="connsiteX792" fmla="*/ 6220959 w 12137616"/>
              <a:gd name="connsiteY792" fmla="*/ 6083983 h 13577848"/>
              <a:gd name="connsiteX793" fmla="*/ 6178780 w 12137616"/>
              <a:gd name="connsiteY793" fmla="*/ 6068860 h 13577848"/>
              <a:gd name="connsiteX794" fmla="*/ 6134581 w 12137616"/>
              <a:gd name="connsiteY794" fmla="*/ 6052408 h 13577848"/>
              <a:gd name="connsiteX795" fmla="*/ 6113133 w 12137616"/>
              <a:gd name="connsiteY795" fmla="*/ 6038585 h 13577848"/>
              <a:gd name="connsiteX796" fmla="*/ 4054138 w 12137616"/>
              <a:gd name="connsiteY796" fmla="*/ 6029368 h 13577848"/>
              <a:gd name="connsiteX797" fmla="*/ 4075450 w 12137616"/>
              <a:gd name="connsiteY797" fmla="*/ 6043397 h 13577848"/>
              <a:gd name="connsiteX798" fmla="*/ 4150671 w 12137616"/>
              <a:gd name="connsiteY798" fmla="*/ 6065521 h 13577848"/>
              <a:gd name="connsiteX799" fmla="*/ 4237050 w 12137616"/>
              <a:gd name="connsiteY799" fmla="*/ 6097096 h 13577848"/>
              <a:gd name="connsiteX800" fmla="*/ 4323427 w 12137616"/>
              <a:gd name="connsiteY800" fmla="*/ 6128671 h 13577848"/>
              <a:gd name="connsiteX801" fmla="*/ 6215775 w 12137616"/>
              <a:gd name="connsiteY801" fmla="*/ 6773826 h 13577848"/>
              <a:gd name="connsiteX802" fmla="*/ 6036245 w 12137616"/>
              <a:gd name="connsiteY802" fmla="*/ 6720967 h 13577848"/>
              <a:gd name="connsiteX803" fmla="*/ 5962502 w 12137616"/>
              <a:gd name="connsiteY803" fmla="*/ 6722995 h 13577848"/>
              <a:gd name="connsiteX804" fmla="*/ 5334545 w 12137616"/>
              <a:gd name="connsiteY804" fmla="*/ 6532983 h 13577848"/>
              <a:gd name="connsiteX805" fmla="*/ 5290346 w 12137616"/>
              <a:gd name="connsiteY805" fmla="*/ 6516530 h 13577848"/>
              <a:gd name="connsiteX806" fmla="*/ 5246147 w 12137616"/>
              <a:gd name="connsiteY806" fmla="*/ 6500078 h 13577848"/>
              <a:gd name="connsiteX807" fmla="*/ 5203968 w 12137616"/>
              <a:gd name="connsiteY807" fmla="*/ 6484955 h 13577848"/>
              <a:gd name="connsiteX808" fmla="*/ 5042369 w 12137616"/>
              <a:gd name="connsiteY808" fmla="*/ 6431256 h 13577848"/>
              <a:gd name="connsiteX809" fmla="*/ 4998170 w 12137616"/>
              <a:gd name="connsiteY809" fmla="*/ 6414804 h 13577848"/>
              <a:gd name="connsiteX810" fmla="*/ 4792370 w 12137616"/>
              <a:gd name="connsiteY810" fmla="*/ 6344652 h 13577848"/>
              <a:gd name="connsiteX811" fmla="*/ 4511350 w 12137616"/>
              <a:gd name="connsiteY811" fmla="*/ 6252377 h 13577848"/>
              <a:gd name="connsiteX812" fmla="*/ 4424972 w 12137616"/>
              <a:gd name="connsiteY812" fmla="*/ 6220802 h 13577848"/>
              <a:gd name="connsiteX813" fmla="*/ 4382793 w 12137616"/>
              <a:gd name="connsiteY813" fmla="*/ 6205680 h 13577848"/>
              <a:gd name="connsiteX814" fmla="*/ 4382793 w 12137616"/>
              <a:gd name="connsiteY814" fmla="*/ 6205680 h 13577848"/>
              <a:gd name="connsiteX815" fmla="*/ 4424972 w 12137616"/>
              <a:gd name="connsiteY815" fmla="*/ 6220802 h 13577848"/>
              <a:gd name="connsiteX816" fmla="*/ 4511350 w 12137616"/>
              <a:gd name="connsiteY816" fmla="*/ 6252377 h 13577848"/>
              <a:gd name="connsiteX817" fmla="*/ 4792370 w 12137616"/>
              <a:gd name="connsiteY817" fmla="*/ 6344652 h 13577848"/>
              <a:gd name="connsiteX818" fmla="*/ 4998170 w 12137616"/>
              <a:gd name="connsiteY818" fmla="*/ 6414804 h 13577848"/>
              <a:gd name="connsiteX819" fmla="*/ 5042369 w 12137616"/>
              <a:gd name="connsiteY819" fmla="*/ 6431256 h 13577848"/>
              <a:gd name="connsiteX820" fmla="*/ 5203968 w 12137616"/>
              <a:gd name="connsiteY820" fmla="*/ 6484955 h 13577848"/>
              <a:gd name="connsiteX821" fmla="*/ 5246147 w 12137616"/>
              <a:gd name="connsiteY821" fmla="*/ 6500078 h 13577848"/>
              <a:gd name="connsiteX822" fmla="*/ 5290346 w 12137616"/>
              <a:gd name="connsiteY822" fmla="*/ 6516530 h 13577848"/>
              <a:gd name="connsiteX823" fmla="*/ 5334545 w 12137616"/>
              <a:gd name="connsiteY823" fmla="*/ 6532983 h 13577848"/>
              <a:gd name="connsiteX824" fmla="*/ 8168634 w 12137616"/>
              <a:gd name="connsiteY824" fmla="*/ 7353457 h 13577848"/>
              <a:gd name="connsiteX825" fmla="*/ 8547591 w 12137616"/>
              <a:gd name="connsiteY825" fmla="*/ 7406951 h 13577848"/>
              <a:gd name="connsiteX826" fmla="*/ 8497074 w 12137616"/>
              <a:gd name="connsiteY826" fmla="*/ 7373697 h 13577848"/>
              <a:gd name="connsiteX827" fmla="*/ 8515461 w 12137616"/>
              <a:gd name="connsiteY827" fmla="*/ 7345765 h 13577848"/>
              <a:gd name="connsiteX828" fmla="*/ 8261221 w 12137616"/>
              <a:gd name="connsiteY828" fmla="*/ 7296404 h 13577848"/>
              <a:gd name="connsiteX829" fmla="*/ 6452085 w 12137616"/>
              <a:gd name="connsiteY829" fmla="*/ 6824027 h 13577848"/>
              <a:gd name="connsiteX830" fmla="*/ 4323427 w 12137616"/>
              <a:gd name="connsiteY830" fmla="*/ 6128671 h 13577848"/>
              <a:gd name="connsiteX831" fmla="*/ 4237050 w 12137616"/>
              <a:gd name="connsiteY831" fmla="*/ 6097096 h 13577848"/>
              <a:gd name="connsiteX832" fmla="*/ 4150671 w 12137616"/>
              <a:gd name="connsiteY832" fmla="*/ 6065521 h 13577848"/>
              <a:gd name="connsiteX833" fmla="*/ 4075450 w 12137616"/>
              <a:gd name="connsiteY833" fmla="*/ 6043397 h 13577848"/>
              <a:gd name="connsiteX834" fmla="*/ 4054138 w 12137616"/>
              <a:gd name="connsiteY834" fmla="*/ 6029368 h 13577848"/>
              <a:gd name="connsiteX835" fmla="*/ 6740747 w 12137616"/>
              <a:gd name="connsiteY835" fmla="*/ 6024735 h 13577848"/>
              <a:gd name="connsiteX836" fmla="*/ 6782612 w 12137616"/>
              <a:gd name="connsiteY836" fmla="*/ 6049133 h 13577848"/>
              <a:gd name="connsiteX837" fmla="*/ 6708358 w 12137616"/>
              <a:gd name="connsiteY837" fmla="*/ 6025539 h 13577848"/>
              <a:gd name="connsiteX838" fmla="*/ 6740747 w 12137616"/>
              <a:gd name="connsiteY838" fmla="*/ 6024735 h 13577848"/>
              <a:gd name="connsiteX839" fmla="*/ 6679342 w 12137616"/>
              <a:gd name="connsiteY839" fmla="*/ 6008019 h 13577848"/>
              <a:gd name="connsiteX840" fmla="*/ 6708358 w 12137616"/>
              <a:gd name="connsiteY840" fmla="*/ 6025539 h 13577848"/>
              <a:gd name="connsiteX841" fmla="*/ 6664158 w 12137616"/>
              <a:gd name="connsiteY841" fmla="*/ 6009087 h 13577848"/>
              <a:gd name="connsiteX842" fmla="*/ 6679342 w 12137616"/>
              <a:gd name="connsiteY842" fmla="*/ 6008019 h 13577848"/>
              <a:gd name="connsiteX843" fmla="*/ 3982334 w 12137616"/>
              <a:gd name="connsiteY843" fmla="*/ 6002053 h 13577848"/>
              <a:gd name="connsiteX844" fmla="*/ 4001196 w 12137616"/>
              <a:gd name="connsiteY844" fmla="*/ 6019803 h 13577848"/>
              <a:gd name="connsiteX845" fmla="*/ 3982334 w 12137616"/>
              <a:gd name="connsiteY845" fmla="*/ 6002053 h 13577848"/>
              <a:gd name="connsiteX846" fmla="*/ 6646642 w 12137616"/>
              <a:gd name="connsiteY846" fmla="*/ 5999399 h 13577848"/>
              <a:gd name="connsiteX847" fmla="*/ 6664158 w 12137616"/>
              <a:gd name="connsiteY847" fmla="*/ 6009087 h 13577848"/>
              <a:gd name="connsiteX848" fmla="*/ 6633136 w 12137616"/>
              <a:gd name="connsiteY848" fmla="*/ 6003416 h 13577848"/>
              <a:gd name="connsiteX849" fmla="*/ 6646642 w 12137616"/>
              <a:gd name="connsiteY849" fmla="*/ 5999399 h 13577848"/>
              <a:gd name="connsiteX850" fmla="*/ 6590958 w 12137616"/>
              <a:gd name="connsiteY850" fmla="*/ 5988293 h 13577848"/>
              <a:gd name="connsiteX851" fmla="*/ 6590958 w 12137616"/>
              <a:gd name="connsiteY851" fmla="*/ 5988293 h 13577848"/>
              <a:gd name="connsiteX852" fmla="*/ 6605132 w 12137616"/>
              <a:gd name="connsiteY852" fmla="*/ 5986561 h 13577848"/>
              <a:gd name="connsiteX853" fmla="*/ 6633136 w 12137616"/>
              <a:gd name="connsiteY853" fmla="*/ 6003416 h 13577848"/>
              <a:gd name="connsiteX854" fmla="*/ 6590958 w 12137616"/>
              <a:gd name="connsiteY854" fmla="*/ 5988293 h 13577848"/>
              <a:gd name="connsiteX855" fmla="*/ 6605132 w 12137616"/>
              <a:gd name="connsiteY855" fmla="*/ 5986561 h 13577848"/>
              <a:gd name="connsiteX856" fmla="*/ 3343556 w 12137616"/>
              <a:gd name="connsiteY856" fmla="*/ 5961254 h 13577848"/>
              <a:gd name="connsiteX857" fmla="*/ 3525921 w 12137616"/>
              <a:gd name="connsiteY857" fmla="*/ 6086228 h 13577848"/>
              <a:gd name="connsiteX858" fmla="*/ 4117049 w 12137616"/>
              <a:gd name="connsiteY858" fmla="*/ 6279390 h 13577848"/>
              <a:gd name="connsiteX859" fmla="*/ 6493684 w 12137616"/>
              <a:gd name="connsiteY859" fmla="*/ 7060019 h 13577848"/>
              <a:gd name="connsiteX860" fmla="*/ 6519952 w 12137616"/>
              <a:gd name="connsiteY860" fmla="*/ 7077312 h 13577848"/>
              <a:gd name="connsiteX861" fmla="*/ 6550007 w 12137616"/>
              <a:gd name="connsiteY861" fmla="*/ 7084453 h 13577848"/>
              <a:gd name="connsiteX862" fmla="*/ 6675234 w 12137616"/>
              <a:gd name="connsiteY862" fmla="*/ 7114209 h 13577848"/>
              <a:gd name="connsiteX863" fmla="*/ 6675234 w 12137616"/>
              <a:gd name="connsiteY863" fmla="*/ 7114209 h 13577848"/>
              <a:gd name="connsiteX864" fmla="*/ 6693165 w 12137616"/>
              <a:gd name="connsiteY864" fmla="*/ 7113369 h 13577848"/>
              <a:gd name="connsiteX865" fmla="*/ 6693165 w 12137616"/>
              <a:gd name="connsiteY865" fmla="*/ 7113369 h 13577848"/>
              <a:gd name="connsiteX866" fmla="*/ 6749488 w 12137616"/>
              <a:gd name="connsiteY866" fmla="*/ 7137803 h 13577848"/>
              <a:gd name="connsiteX867" fmla="*/ 6798441 w 12137616"/>
              <a:gd name="connsiteY867" fmla="*/ 7142634 h 13577848"/>
              <a:gd name="connsiteX868" fmla="*/ 6798441 w 12137616"/>
              <a:gd name="connsiteY868" fmla="*/ 7142634 h 13577848"/>
              <a:gd name="connsiteX869" fmla="*/ 6854764 w 12137616"/>
              <a:gd name="connsiteY869" fmla="*/ 7167068 h 13577848"/>
              <a:gd name="connsiteX870" fmla="*/ 6884819 w 12137616"/>
              <a:gd name="connsiteY870" fmla="*/ 7174209 h 13577848"/>
              <a:gd name="connsiteX871" fmla="*/ 6916894 w 12137616"/>
              <a:gd name="connsiteY871" fmla="*/ 7182681 h 13577848"/>
              <a:gd name="connsiteX872" fmla="*/ 8431832 w 12137616"/>
              <a:gd name="connsiteY872" fmla="*/ 7552002 h 13577848"/>
              <a:gd name="connsiteX873" fmla="*/ 8637577 w 12137616"/>
              <a:gd name="connsiteY873" fmla="*/ 7569439 h 13577848"/>
              <a:gd name="connsiteX874" fmla="*/ 8610286 w 12137616"/>
              <a:gd name="connsiteY874" fmla="*/ 7500901 h 13577848"/>
              <a:gd name="connsiteX875" fmla="*/ 8654996 w 12137616"/>
              <a:gd name="connsiteY875" fmla="*/ 7542976 h 13577848"/>
              <a:gd name="connsiteX876" fmla="*/ 8610286 w 12137616"/>
              <a:gd name="connsiteY876" fmla="*/ 7500901 h 13577848"/>
              <a:gd name="connsiteX877" fmla="*/ 4625019 w 12137616"/>
              <a:gd name="connsiteY877" fmla="*/ 6352489 h 13577848"/>
              <a:gd name="connsiteX878" fmla="*/ 3388004 w 12137616"/>
              <a:gd name="connsiteY878" fmla="*/ 5970154 h 13577848"/>
              <a:gd name="connsiteX879" fmla="*/ 3343556 w 12137616"/>
              <a:gd name="connsiteY879" fmla="*/ 5961254 h 13577848"/>
              <a:gd name="connsiteX880" fmla="*/ 6476141 w 12137616"/>
              <a:gd name="connsiteY880" fmla="*/ 5942723 h 13577848"/>
              <a:gd name="connsiteX881" fmla="*/ 6474954 w 12137616"/>
              <a:gd name="connsiteY881" fmla="*/ 5944525 h 13577848"/>
              <a:gd name="connsiteX882" fmla="*/ 6472504 w 12137616"/>
              <a:gd name="connsiteY882" fmla="*/ 5948247 h 13577848"/>
              <a:gd name="connsiteX883" fmla="*/ 6479854 w 12137616"/>
              <a:gd name="connsiteY883" fmla="*/ 5937083 h 13577848"/>
              <a:gd name="connsiteX884" fmla="*/ 6476141 w 12137616"/>
              <a:gd name="connsiteY884" fmla="*/ 5942723 h 13577848"/>
              <a:gd name="connsiteX885" fmla="*/ 6479037 w 12137616"/>
              <a:gd name="connsiteY885" fmla="*/ 5938323 h 13577848"/>
              <a:gd name="connsiteX886" fmla="*/ 6479854 w 12137616"/>
              <a:gd name="connsiteY886" fmla="*/ 5937083 h 13577848"/>
              <a:gd name="connsiteX887" fmla="*/ 5240880 w 12137616"/>
              <a:gd name="connsiteY887" fmla="*/ 5936106 h 13577848"/>
              <a:gd name="connsiteX888" fmla="*/ 5328226 w 12137616"/>
              <a:gd name="connsiteY888" fmla="*/ 5966210 h 13577848"/>
              <a:gd name="connsiteX889" fmla="*/ 5240880 w 12137616"/>
              <a:gd name="connsiteY889" fmla="*/ 5936106 h 13577848"/>
              <a:gd name="connsiteX890" fmla="*/ 6443369 w 12137616"/>
              <a:gd name="connsiteY890" fmla="*/ 5930910 h 13577848"/>
              <a:gd name="connsiteX891" fmla="*/ 6472504 w 12137616"/>
              <a:gd name="connsiteY891" fmla="*/ 5948247 h 13577848"/>
              <a:gd name="connsiteX892" fmla="*/ 6427338 w 12137616"/>
              <a:gd name="connsiteY892" fmla="*/ 5933264 h 13577848"/>
              <a:gd name="connsiteX893" fmla="*/ 6443369 w 12137616"/>
              <a:gd name="connsiteY893" fmla="*/ 5930910 h 13577848"/>
              <a:gd name="connsiteX894" fmla="*/ 6409941 w 12137616"/>
              <a:gd name="connsiteY894" fmla="*/ 5923392 h 13577848"/>
              <a:gd name="connsiteX895" fmla="*/ 6427338 w 12137616"/>
              <a:gd name="connsiteY895" fmla="*/ 5933264 h 13577848"/>
              <a:gd name="connsiteX896" fmla="*/ 6397283 w 12137616"/>
              <a:gd name="connsiteY896" fmla="*/ 5926122 h 13577848"/>
              <a:gd name="connsiteX897" fmla="*/ 6409941 w 12137616"/>
              <a:gd name="connsiteY897" fmla="*/ 5923392 h 13577848"/>
              <a:gd name="connsiteX898" fmla="*/ 6360735 w 12137616"/>
              <a:gd name="connsiteY898" fmla="*/ 5907397 h 13577848"/>
              <a:gd name="connsiteX899" fmla="*/ 6397283 w 12137616"/>
              <a:gd name="connsiteY899" fmla="*/ 5926122 h 13577848"/>
              <a:gd name="connsiteX900" fmla="*/ 6353084 w 12137616"/>
              <a:gd name="connsiteY900" fmla="*/ 5909670 h 13577848"/>
              <a:gd name="connsiteX901" fmla="*/ 6360735 w 12137616"/>
              <a:gd name="connsiteY901" fmla="*/ 5907397 h 13577848"/>
              <a:gd name="connsiteX902" fmla="*/ 3590185 w 12137616"/>
              <a:gd name="connsiteY902" fmla="*/ 5896415 h 13577848"/>
              <a:gd name="connsiteX903" fmla="*/ 3596969 w 12137616"/>
              <a:gd name="connsiteY903" fmla="*/ 5899103 h 13577848"/>
              <a:gd name="connsiteX904" fmla="*/ 3776499 w 12137616"/>
              <a:gd name="connsiteY904" fmla="*/ 5951961 h 13577848"/>
              <a:gd name="connsiteX905" fmla="*/ 3851721 w 12137616"/>
              <a:gd name="connsiteY905" fmla="*/ 5974085 h 13577848"/>
              <a:gd name="connsiteX906" fmla="*/ 3881775 w 12137616"/>
              <a:gd name="connsiteY906" fmla="*/ 5981227 h 13577848"/>
              <a:gd name="connsiteX907" fmla="*/ 3925974 w 12137616"/>
              <a:gd name="connsiteY907" fmla="*/ 5997680 h 13577848"/>
              <a:gd name="connsiteX908" fmla="*/ 3881775 w 12137616"/>
              <a:gd name="connsiteY908" fmla="*/ 5981227 h 13577848"/>
              <a:gd name="connsiteX909" fmla="*/ 3851721 w 12137616"/>
              <a:gd name="connsiteY909" fmla="*/ 5974085 h 13577848"/>
              <a:gd name="connsiteX910" fmla="*/ 3776499 w 12137616"/>
              <a:gd name="connsiteY910" fmla="*/ 5951961 h 13577848"/>
              <a:gd name="connsiteX911" fmla="*/ 3596969 w 12137616"/>
              <a:gd name="connsiteY911" fmla="*/ 5899103 h 13577848"/>
              <a:gd name="connsiteX912" fmla="*/ 3590185 w 12137616"/>
              <a:gd name="connsiteY912" fmla="*/ 5896415 h 13577848"/>
              <a:gd name="connsiteX913" fmla="*/ 6318240 w 12137616"/>
              <a:gd name="connsiteY913" fmla="*/ 5892067 h 13577848"/>
              <a:gd name="connsiteX914" fmla="*/ 6353084 w 12137616"/>
              <a:gd name="connsiteY914" fmla="*/ 5909670 h 13577848"/>
              <a:gd name="connsiteX915" fmla="*/ 6310905 w 12137616"/>
              <a:gd name="connsiteY915" fmla="*/ 5894547 h 13577848"/>
              <a:gd name="connsiteX916" fmla="*/ 6318240 w 12137616"/>
              <a:gd name="connsiteY916" fmla="*/ 5892067 h 13577848"/>
              <a:gd name="connsiteX917" fmla="*/ 6274357 w 12137616"/>
              <a:gd name="connsiteY917" fmla="*/ 5875822 h 13577848"/>
              <a:gd name="connsiteX918" fmla="*/ 6310905 w 12137616"/>
              <a:gd name="connsiteY918" fmla="*/ 5894547 h 13577848"/>
              <a:gd name="connsiteX919" fmla="*/ 6266706 w 12137616"/>
              <a:gd name="connsiteY919" fmla="*/ 5878095 h 13577848"/>
              <a:gd name="connsiteX920" fmla="*/ 6274357 w 12137616"/>
              <a:gd name="connsiteY920" fmla="*/ 5875822 h 13577848"/>
              <a:gd name="connsiteX921" fmla="*/ 5932462 w 12137616"/>
              <a:gd name="connsiteY921" fmla="*/ 5875041 h 13577848"/>
              <a:gd name="connsiteX922" fmla="*/ 5925685 w 12137616"/>
              <a:gd name="connsiteY922" fmla="*/ 5876967 h 13577848"/>
              <a:gd name="connsiteX923" fmla="*/ 6045106 w 12137616"/>
              <a:gd name="connsiteY923" fmla="*/ 5915543 h 13577848"/>
              <a:gd name="connsiteX924" fmla="*/ 6119360 w 12137616"/>
              <a:gd name="connsiteY924" fmla="*/ 5939137 h 13577848"/>
              <a:gd name="connsiteX925" fmla="*/ 6163559 w 12137616"/>
              <a:gd name="connsiteY925" fmla="*/ 5955589 h 13577848"/>
              <a:gd name="connsiteX926" fmla="*/ 6280960 w 12137616"/>
              <a:gd name="connsiteY926" fmla="*/ 5992836 h 13577848"/>
              <a:gd name="connsiteX927" fmla="*/ 6325159 w 12137616"/>
              <a:gd name="connsiteY927" fmla="*/ 6009288 h 13577848"/>
              <a:gd name="connsiteX928" fmla="*/ 6367337 w 12137616"/>
              <a:gd name="connsiteY928" fmla="*/ 6024411 h 13577848"/>
              <a:gd name="connsiteX929" fmla="*/ 6367337 w 12137616"/>
              <a:gd name="connsiteY929" fmla="*/ 6024411 h 13577848"/>
              <a:gd name="connsiteX930" fmla="*/ 6325159 w 12137616"/>
              <a:gd name="connsiteY930" fmla="*/ 6009288 h 13577848"/>
              <a:gd name="connsiteX931" fmla="*/ 6280960 w 12137616"/>
              <a:gd name="connsiteY931" fmla="*/ 5992836 h 13577848"/>
              <a:gd name="connsiteX932" fmla="*/ 6163559 w 12137616"/>
              <a:gd name="connsiteY932" fmla="*/ 5955589 h 13577848"/>
              <a:gd name="connsiteX933" fmla="*/ 6119360 w 12137616"/>
              <a:gd name="connsiteY933" fmla="*/ 5939137 h 13577848"/>
              <a:gd name="connsiteX934" fmla="*/ 6045106 w 12137616"/>
              <a:gd name="connsiteY934" fmla="*/ 5915543 h 13577848"/>
              <a:gd name="connsiteX935" fmla="*/ 5932462 w 12137616"/>
              <a:gd name="connsiteY935" fmla="*/ 5875041 h 13577848"/>
              <a:gd name="connsiteX936" fmla="*/ 6210250 w 12137616"/>
              <a:gd name="connsiteY936" fmla="*/ 5852488 h 13577848"/>
              <a:gd name="connsiteX937" fmla="*/ 6266706 w 12137616"/>
              <a:gd name="connsiteY937" fmla="*/ 5878095 h 13577848"/>
              <a:gd name="connsiteX938" fmla="*/ 6191484 w 12137616"/>
              <a:gd name="connsiteY938" fmla="*/ 5855971 h 13577848"/>
              <a:gd name="connsiteX939" fmla="*/ 6210250 w 12137616"/>
              <a:gd name="connsiteY939" fmla="*/ 5852488 h 13577848"/>
              <a:gd name="connsiteX940" fmla="*/ 6156641 w 12137616"/>
              <a:gd name="connsiteY940" fmla="*/ 5838368 h 13577848"/>
              <a:gd name="connsiteX941" fmla="*/ 6191484 w 12137616"/>
              <a:gd name="connsiteY941" fmla="*/ 5855971 h 13577848"/>
              <a:gd name="connsiteX942" fmla="*/ 6149306 w 12137616"/>
              <a:gd name="connsiteY942" fmla="*/ 5840848 h 13577848"/>
              <a:gd name="connsiteX943" fmla="*/ 6156641 w 12137616"/>
              <a:gd name="connsiteY943" fmla="*/ 5838368 h 13577848"/>
              <a:gd name="connsiteX944" fmla="*/ 4918649 w 12137616"/>
              <a:gd name="connsiteY944" fmla="*/ 5827237 h 13577848"/>
              <a:gd name="connsiteX945" fmla="*/ 5240880 w 12137616"/>
              <a:gd name="connsiteY945" fmla="*/ 5936106 h 13577848"/>
              <a:gd name="connsiteX946" fmla="*/ 4918649 w 12137616"/>
              <a:gd name="connsiteY946" fmla="*/ 5827237 h 13577848"/>
              <a:gd name="connsiteX947" fmla="*/ 6112473 w 12137616"/>
              <a:gd name="connsiteY947" fmla="*/ 5821936 h 13577848"/>
              <a:gd name="connsiteX948" fmla="*/ 6149306 w 12137616"/>
              <a:gd name="connsiteY948" fmla="*/ 5840848 h 13577848"/>
              <a:gd name="connsiteX949" fmla="*/ 6105106 w 12137616"/>
              <a:gd name="connsiteY949" fmla="*/ 5824396 h 13577848"/>
              <a:gd name="connsiteX950" fmla="*/ 6112473 w 12137616"/>
              <a:gd name="connsiteY950" fmla="*/ 5821936 h 13577848"/>
              <a:gd name="connsiteX951" fmla="*/ 4888875 w 12137616"/>
              <a:gd name="connsiteY951" fmla="*/ 5809219 h 13577848"/>
              <a:gd name="connsiteX952" fmla="*/ 4918649 w 12137616"/>
              <a:gd name="connsiteY952" fmla="*/ 5827237 h 13577848"/>
              <a:gd name="connsiteX953" fmla="*/ 4874449 w 12137616"/>
              <a:gd name="connsiteY953" fmla="*/ 5810785 h 13577848"/>
              <a:gd name="connsiteX954" fmla="*/ 4888875 w 12137616"/>
              <a:gd name="connsiteY954" fmla="*/ 5809219 h 13577848"/>
              <a:gd name="connsiteX955" fmla="*/ 6068558 w 12137616"/>
              <a:gd name="connsiteY955" fmla="*/ 5805671 h 13577848"/>
              <a:gd name="connsiteX956" fmla="*/ 6105106 w 12137616"/>
              <a:gd name="connsiteY956" fmla="*/ 5824396 h 13577848"/>
              <a:gd name="connsiteX957" fmla="*/ 6060907 w 12137616"/>
              <a:gd name="connsiteY957" fmla="*/ 5807943 h 13577848"/>
              <a:gd name="connsiteX958" fmla="*/ 6068558 w 12137616"/>
              <a:gd name="connsiteY958" fmla="*/ 5805671 h 13577848"/>
              <a:gd name="connsiteX959" fmla="*/ 6013897 w 12137616"/>
              <a:gd name="connsiteY959" fmla="*/ 5800161 h 13577848"/>
              <a:gd name="connsiteX960" fmla="*/ 6010412 w 12137616"/>
              <a:gd name="connsiteY960" fmla="*/ 5805455 h 13577848"/>
              <a:gd name="connsiteX961" fmla="*/ 6011228 w 12137616"/>
              <a:gd name="connsiteY961" fmla="*/ 5804214 h 13577848"/>
              <a:gd name="connsiteX962" fmla="*/ 6017761 w 12137616"/>
              <a:gd name="connsiteY962" fmla="*/ 5794291 h 13577848"/>
              <a:gd name="connsiteX963" fmla="*/ 6015311 w 12137616"/>
              <a:gd name="connsiteY963" fmla="*/ 5798012 h 13577848"/>
              <a:gd name="connsiteX964" fmla="*/ 6013897 w 12137616"/>
              <a:gd name="connsiteY964" fmla="*/ 5800161 h 13577848"/>
              <a:gd name="connsiteX965" fmla="*/ 4846444 w 12137616"/>
              <a:gd name="connsiteY965" fmla="*/ 5793930 h 13577848"/>
              <a:gd name="connsiteX966" fmla="*/ 4874449 w 12137616"/>
              <a:gd name="connsiteY966" fmla="*/ 5810785 h 13577848"/>
              <a:gd name="connsiteX967" fmla="*/ 4832270 w 12137616"/>
              <a:gd name="connsiteY967" fmla="*/ 5795662 h 13577848"/>
              <a:gd name="connsiteX968" fmla="*/ 4846444 w 12137616"/>
              <a:gd name="connsiteY968" fmla="*/ 5793930 h 13577848"/>
              <a:gd name="connsiteX969" fmla="*/ 6025655 w 12137616"/>
              <a:gd name="connsiteY969" fmla="*/ 5790961 h 13577848"/>
              <a:gd name="connsiteX970" fmla="*/ 6060907 w 12137616"/>
              <a:gd name="connsiteY970" fmla="*/ 5807943 h 13577848"/>
              <a:gd name="connsiteX971" fmla="*/ 6017761 w 12137616"/>
              <a:gd name="connsiteY971" fmla="*/ 5794291 h 13577848"/>
              <a:gd name="connsiteX972" fmla="*/ 6025655 w 12137616"/>
              <a:gd name="connsiteY972" fmla="*/ 5790961 h 13577848"/>
              <a:gd name="connsiteX973" fmla="*/ 4802377 w 12137616"/>
              <a:gd name="connsiteY973" fmla="*/ 5777828 h 13577848"/>
              <a:gd name="connsiteX974" fmla="*/ 4832270 w 12137616"/>
              <a:gd name="connsiteY974" fmla="*/ 5795662 h 13577848"/>
              <a:gd name="connsiteX975" fmla="*/ 4787104 w 12137616"/>
              <a:gd name="connsiteY975" fmla="*/ 5780680 h 13577848"/>
              <a:gd name="connsiteX976" fmla="*/ 4802377 w 12137616"/>
              <a:gd name="connsiteY976" fmla="*/ 5777828 h 13577848"/>
              <a:gd name="connsiteX977" fmla="*/ 10230971 w 12137616"/>
              <a:gd name="connsiteY977" fmla="*/ 5773671 h 13577848"/>
              <a:gd name="connsiteX978" fmla="*/ 10346204 w 12137616"/>
              <a:gd name="connsiteY978" fmla="*/ 5902205 h 13577848"/>
              <a:gd name="connsiteX979" fmla="*/ 10540553 w 12137616"/>
              <a:gd name="connsiteY979" fmla="*/ 6148143 h 13577848"/>
              <a:gd name="connsiteX980" fmla="*/ 10459417 w 12137616"/>
              <a:gd name="connsiteY980" fmla="*/ 6029410 h 13577848"/>
              <a:gd name="connsiteX981" fmla="*/ 10346204 w 12137616"/>
              <a:gd name="connsiteY981" fmla="*/ 5902205 h 13577848"/>
              <a:gd name="connsiteX982" fmla="*/ 10230971 w 12137616"/>
              <a:gd name="connsiteY982" fmla="*/ 5773671 h 13577848"/>
              <a:gd name="connsiteX983" fmla="*/ 5951264 w 12137616"/>
              <a:gd name="connsiteY983" fmla="*/ 5758913 h 13577848"/>
              <a:gd name="connsiteX984" fmla="*/ 5943507 w 12137616"/>
              <a:gd name="connsiteY984" fmla="*/ 5770697 h 13577848"/>
              <a:gd name="connsiteX985" fmla="*/ 5951264 w 12137616"/>
              <a:gd name="connsiteY985" fmla="*/ 5758913 h 13577848"/>
              <a:gd name="connsiteX986" fmla="*/ 5906958 w 12137616"/>
              <a:gd name="connsiteY986" fmla="*/ 5751972 h 13577848"/>
              <a:gd name="connsiteX987" fmla="*/ 5943507 w 12137616"/>
              <a:gd name="connsiteY987" fmla="*/ 5770697 h 13577848"/>
              <a:gd name="connsiteX988" fmla="*/ 5899307 w 12137616"/>
              <a:gd name="connsiteY988" fmla="*/ 5754244 h 13577848"/>
              <a:gd name="connsiteX989" fmla="*/ 5906958 w 12137616"/>
              <a:gd name="connsiteY989" fmla="*/ 5751972 h 13577848"/>
              <a:gd name="connsiteX990" fmla="*/ 3789185 w 12137616"/>
              <a:gd name="connsiteY990" fmla="*/ 5749893 h 13577848"/>
              <a:gd name="connsiteX991" fmla="*/ 3810632 w 12137616"/>
              <a:gd name="connsiteY991" fmla="*/ 5763715 h 13577848"/>
              <a:gd name="connsiteX992" fmla="*/ 8064394 w 12137616"/>
              <a:gd name="connsiteY992" fmla="*/ 7076229 h 13577848"/>
              <a:gd name="connsiteX993" fmla="*/ 8095416 w 12137616"/>
              <a:gd name="connsiteY993" fmla="*/ 7081900 h 13577848"/>
              <a:gd name="connsiteX994" fmla="*/ 8127491 w 12137616"/>
              <a:gd name="connsiteY994" fmla="*/ 7090372 h 13577848"/>
              <a:gd name="connsiteX995" fmla="*/ 8157546 w 12137616"/>
              <a:gd name="connsiteY995" fmla="*/ 7097513 h 13577848"/>
              <a:gd name="connsiteX996" fmla="*/ 8189621 w 12137616"/>
              <a:gd name="connsiteY996" fmla="*/ 7105985 h 13577848"/>
              <a:gd name="connsiteX997" fmla="*/ 8157546 w 12137616"/>
              <a:gd name="connsiteY997" fmla="*/ 7097513 h 13577848"/>
              <a:gd name="connsiteX998" fmla="*/ 8127491 w 12137616"/>
              <a:gd name="connsiteY998" fmla="*/ 7090372 h 13577848"/>
              <a:gd name="connsiteX999" fmla="*/ 8095416 w 12137616"/>
              <a:gd name="connsiteY999" fmla="*/ 7081900 h 13577848"/>
              <a:gd name="connsiteX1000" fmla="*/ 8064394 w 12137616"/>
              <a:gd name="connsiteY1000" fmla="*/ 7076229 h 13577848"/>
              <a:gd name="connsiteX1001" fmla="*/ 5957220 w 12137616"/>
              <a:gd name="connsiteY1001" fmla="*/ 6458231 h 13577848"/>
              <a:gd name="connsiteX1002" fmla="*/ 3810632 w 12137616"/>
              <a:gd name="connsiteY1002" fmla="*/ 5763715 h 13577848"/>
              <a:gd name="connsiteX1003" fmla="*/ 3789185 w 12137616"/>
              <a:gd name="connsiteY1003" fmla="*/ 5749893 h 13577848"/>
              <a:gd name="connsiteX1004" fmla="*/ 5864464 w 12137616"/>
              <a:gd name="connsiteY1004" fmla="*/ 5736642 h 13577848"/>
              <a:gd name="connsiteX1005" fmla="*/ 5899307 w 12137616"/>
              <a:gd name="connsiteY1005" fmla="*/ 5754244 h 13577848"/>
              <a:gd name="connsiteX1006" fmla="*/ 5857129 w 12137616"/>
              <a:gd name="connsiteY1006" fmla="*/ 5739123 h 13577848"/>
              <a:gd name="connsiteX1007" fmla="*/ 5864464 w 12137616"/>
              <a:gd name="connsiteY1007" fmla="*/ 5736642 h 13577848"/>
              <a:gd name="connsiteX1008" fmla="*/ 3461243 w 12137616"/>
              <a:gd name="connsiteY1008" fmla="*/ 5722639 h 13577848"/>
              <a:gd name="connsiteX1009" fmla="*/ 3595296 w 12137616"/>
              <a:gd name="connsiteY1009" fmla="*/ 5765250 h 13577848"/>
              <a:gd name="connsiteX1010" fmla="*/ 4228603 w 12137616"/>
              <a:gd name="connsiteY1010" fmla="*/ 5973534 h 13577848"/>
              <a:gd name="connsiteX1011" fmla="*/ 5180355 w 12137616"/>
              <a:gd name="connsiteY1011" fmla="*/ 6300837 h 13577848"/>
              <a:gd name="connsiteX1012" fmla="*/ 5574021 w 12137616"/>
              <a:gd name="connsiteY1012" fmla="*/ 6441981 h 13577848"/>
              <a:gd name="connsiteX1013" fmla="*/ 5705109 w 12137616"/>
              <a:gd name="connsiteY1013" fmla="*/ 6515630 h 13577848"/>
              <a:gd name="connsiteX1014" fmla="*/ 6039922 w 12137616"/>
              <a:gd name="connsiteY1014" fmla="*/ 6605387 h 13577848"/>
              <a:gd name="connsiteX1015" fmla="*/ 8103352 w 12137616"/>
              <a:gd name="connsiteY1015" fmla="*/ 7179840 h 13577848"/>
              <a:gd name="connsiteX1016" fmla="*/ 8389668 w 12137616"/>
              <a:gd name="connsiteY1016" fmla="*/ 7237672 h 13577848"/>
              <a:gd name="connsiteX1017" fmla="*/ 8363345 w 12137616"/>
              <a:gd name="connsiteY1017" fmla="*/ 7167665 h 13577848"/>
              <a:gd name="connsiteX1018" fmla="*/ 8331270 w 12137616"/>
              <a:gd name="connsiteY1018" fmla="*/ 7159193 h 13577848"/>
              <a:gd name="connsiteX1019" fmla="*/ 7126896 w 12137616"/>
              <a:gd name="connsiteY1019" fmla="*/ 6863667 h 13577848"/>
              <a:gd name="connsiteX1020" fmla="*/ 5915096 w 12137616"/>
              <a:gd name="connsiteY1020" fmla="*/ 6495824 h 13577848"/>
              <a:gd name="connsiteX1021" fmla="*/ 3525880 w 12137616"/>
              <a:gd name="connsiteY1021" fmla="*/ 5734305 h 13577848"/>
              <a:gd name="connsiteX1022" fmla="*/ 3461243 w 12137616"/>
              <a:gd name="connsiteY1022" fmla="*/ 5722639 h 13577848"/>
              <a:gd name="connsiteX1023" fmla="*/ 5819888 w 12137616"/>
              <a:gd name="connsiteY1023" fmla="*/ 5720830 h 13577848"/>
              <a:gd name="connsiteX1024" fmla="*/ 5857129 w 12137616"/>
              <a:gd name="connsiteY1024" fmla="*/ 5739123 h 13577848"/>
              <a:gd name="connsiteX1025" fmla="*/ 5811962 w 12137616"/>
              <a:gd name="connsiteY1025" fmla="*/ 5724140 h 13577848"/>
              <a:gd name="connsiteX1026" fmla="*/ 5819888 w 12137616"/>
              <a:gd name="connsiteY1026" fmla="*/ 5720830 h 13577848"/>
              <a:gd name="connsiteX1027" fmla="*/ 4581304 w 12137616"/>
              <a:gd name="connsiteY1027" fmla="*/ 5710529 h 13577848"/>
              <a:gd name="connsiteX1028" fmla="*/ 4787104 w 12137616"/>
              <a:gd name="connsiteY1028" fmla="*/ 5780680 h 13577848"/>
              <a:gd name="connsiteX1029" fmla="*/ 4581304 w 12137616"/>
              <a:gd name="connsiteY1029" fmla="*/ 5710529 h 13577848"/>
              <a:gd name="connsiteX1030" fmla="*/ 5775413 w 12137616"/>
              <a:gd name="connsiteY1030" fmla="*/ 5705414 h 13577848"/>
              <a:gd name="connsiteX1031" fmla="*/ 5811962 w 12137616"/>
              <a:gd name="connsiteY1031" fmla="*/ 5724140 h 13577848"/>
              <a:gd name="connsiteX1032" fmla="*/ 5767762 w 12137616"/>
              <a:gd name="connsiteY1032" fmla="*/ 5707688 h 13577848"/>
              <a:gd name="connsiteX1033" fmla="*/ 5775413 w 12137616"/>
              <a:gd name="connsiteY1033" fmla="*/ 5705414 h 13577848"/>
              <a:gd name="connsiteX1034" fmla="*/ 5719139 w 12137616"/>
              <a:gd name="connsiteY1034" fmla="*/ 5702356 h 13577848"/>
              <a:gd name="connsiteX1035" fmla="*/ 5718689 w 12137616"/>
              <a:gd name="connsiteY1035" fmla="*/ 5703039 h 13577848"/>
              <a:gd name="connsiteX1036" fmla="*/ 5717827 w 12137616"/>
              <a:gd name="connsiteY1036" fmla="*/ 5704348 h 13577848"/>
              <a:gd name="connsiteX1037" fmla="*/ 5725584 w 12137616"/>
              <a:gd name="connsiteY1037" fmla="*/ 5692564 h 13577848"/>
              <a:gd name="connsiteX1038" fmla="*/ 5719139 w 12137616"/>
              <a:gd name="connsiteY1038" fmla="*/ 5702356 h 13577848"/>
              <a:gd name="connsiteX1039" fmla="*/ 5722998 w 12137616"/>
              <a:gd name="connsiteY1039" fmla="*/ 5696492 h 13577848"/>
              <a:gd name="connsiteX1040" fmla="*/ 5725584 w 12137616"/>
              <a:gd name="connsiteY1040" fmla="*/ 5692564 h 13577848"/>
              <a:gd name="connsiteX1041" fmla="*/ 5732919 w 12137616"/>
              <a:gd name="connsiteY1041" fmla="*/ 5690084 h 13577848"/>
              <a:gd name="connsiteX1042" fmla="*/ 5767762 w 12137616"/>
              <a:gd name="connsiteY1042" fmla="*/ 5707688 h 13577848"/>
              <a:gd name="connsiteX1043" fmla="*/ 5725584 w 12137616"/>
              <a:gd name="connsiteY1043" fmla="*/ 5692564 h 13577848"/>
              <a:gd name="connsiteX1044" fmla="*/ 5732919 w 12137616"/>
              <a:gd name="connsiteY1044" fmla="*/ 5690084 h 13577848"/>
              <a:gd name="connsiteX1045" fmla="*/ 10128622 w 12137616"/>
              <a:gd name="connsiteY1045" fmla="*/ 5678706 h 13577848"/>
              <a:gd name="connsiteX1046" fmla="*/ 10131447 w 12137616"/>
              <a:gd name="connsiteY1046" fmla="*/ 5682871 h 13577848"/>
              <a:gd name="connsiteX1047" fmla="*/ 10162470 w 12137616"/>
              <a:gd name="connsiteY1047" fmla="*/ 5688541 h 13577848"/>
              <a:gd name="connsiteX1048" fmla="*/ 10128622 w 12137616"/>
              <a:gd name="connsiteY1048" fmla="*/ 5678706 h 13577848"/>
              <a:gd name="connsiteX1049" fmla="*/ 11102657 w 12137616"/>
              <a:gd name="connsiteY1049" fmla="*/ 5678198 h 13577848"/>
              <a:gd name="connsiteX1050" fmla="*/ 11195829 w 12137616"/>
              <a:gd name="connsiteY1050" fmla="*/ 5808277 h 13577848"/>
              <a:gd name="connsiteX1051" fmla="*/ 11139451 w 12137616"/>
              <a:gd name="connsiteY1051" fmla="*/ 5731129 h 13577848"/>
              <a:gd name="connsiteX1052" fmla="*/ 11102657 w 12137616"/>
              <a:gd name="connsiteY1052" fmla="*/ 5678198 h 13577848"/>
              <a:gd name="connsiteX1053" fmla="*/ 5658679 w 12137616"/>
              <a:gd name="connsiteY1053" fmla="*/ 5657807 h 13577848"/>
              <a:gd name="connsiteX1054" fmla="*/ 5651331 w 12137616"/>
              <a:gd name="connsiteY1054" fmla="*/ 5668971 h 13577848"/>
              <a:gd name="connsiteX1055" fmla="*/ 5658679 w 12137616"/>
              <a:gd name="connsiteY1055" fmla="*/ 5657807 h 13577848"/>
              <a:gd name="connsiteX1056" fmla="*/ 5616823 w 12137616"/>
              <a:gd name="connsiteY1056" fmla="*/ 5647144 h 13577848"/>
              <a:gd name="connsiteX1057" fmla="*/ 5651331 w 12137616"/>
              <a:gd name="connsiteY1057" fmla="*/ 5668971 h 13577848"/>
              <a:gd name="connsiteX1058" fmla="*/ 5606163 w 12137616"/>
              <a:gd name="connsiteY1058" fmla="*/ 5653988 h 13577848"/>
              <a:gd name="connsiteX1059" fmla="*/ 5616823 w 12137616"/>
              <a:gd name="connsiteY1059" fmla="*/ 5647144 h 13577848"/>
              <a:gd name="connsiteX1060" fmla="*/ 5574177 w 12137616"/>
              <a:gd name="connsiteY1060" fmla="*/ 5632044 h 13577848"/>
              <a:gd name="connsiteX1061" fmla="*/ 5606163 w 12137616"/>
              <a:gd name="connsiteY1061" fmla="*/ 5653988 h 13577848"/>
              <a:gd name="connsiteX1062" fmla="*/ 5563985 w 12137616"/>
              <a:gd name="connsiteY1062" fmla="*/ 5638866 h 13577848"/>
              <a:gd name="connsiteX1063" fmla="*/ 5574177 w 12137616"/>
              <a:gd name="connsiteY1063" fmla="*/ 5632044 h 13577848"/>
              <a:gd name="connsiteX1064" fmla="*/ 5529601 w 12137616"/>
              <a:gd name="connsiteY1064" fmla="*/ 5616232 h 13577848"/>
              <a:gd name="connsiteX1065" fmla="*/ 5563985 w 12137616"/>
              <a:gd name="connsiteY1065" fmla="*/ 5638866 h 13577848"/>
              <a:gd name="connsiteX1066" fmla="*/ 5519785 w 12137616"/>
              <a:gd name="connsiteY1066" fmla="*/ 5622413 h 13577848"/>
              <a:gd name="connsiteX1067" fmla="*/ 5529601 w 12137616"/>
              <a:gd name="connsiteY1067" fmla="*/ 5616232 h 13577848"/>
              <a:gd name="connsiteX1068" fmla="*/ 5469140 w 12137616"/>
              <a:gd name="connsiteY1068" fmla="*/ 5615752 h 13577848"/>
              <a:gd name="connsiteX1069" fmla="*/ 5468690 w 12137616"/>
              <a:gd name="connsiteY1069" fmla="*/ 5616435 h 13577848"/>
              <a:gd name="connsiteX1070" fmla="*/ 5467829 w 12137616"/>
              <a:gd name="connsiteY1070" fmla="*/ 5617744 h 13577848"/>
              <a:gd name="connsiteX1071" fmla="*/ 5475585 w 12137616"/>
              <a:gd name="connsiteY1071" fmla="*/ 5605960 h 13577848"/>
              <a:gd name="connsiteX1072" fmla="*/ 5469140 w 12137616"/>
              <a:gd name="connsiteY1072" fmla="*/ 5615752 h 13577848"/>
              <a:gd name="connsiteX1073" fmla="*/ 5473000 w 12137616"/>
              <a:gd name="connsiteY1073" fmla="*/ 5609888 h 13577848"/>
              <a:gd name="connsiteX1074" fmla="*/ 5475585 w 12137616"/>
              <a:gd name="connsiteY1074" fmla="*/ 5605960 h 13577848"/>
              <a:gd name="connsiteX1075" fmla="*/ 5485686 w 12137616"/>
              <a:gd name="connsiteY1075" fmla="*/ 5599967 h 13577848"/>
              <a:gd name="connsiteX1076" fmla="*/ 5519785 w 12137616"/>
              <a:gd name="connsiteY1076" fmla="*/ 5622413 h 13577848"/>
              <a:gd name="connsiteX1077" fmla="*/ 5475585 w 12137616"/>
              <a:gd name="connsiteY1077" fmla="*/ 5605960 h 13577848"/>
              <a:gd name="connsiteX1078" fmla="*/ 5485686 w 12137616"/>
              <a:gd name="connsiteY1078" fmla="*/ 5599967 h 13577848"/>
              <a:gd name="connsiteX1079" fmla="*/ 5409202 w 12137616"/>
              <a:gd name="connsiteY1079" fmla="*/ 5579349 h 13577848"/>
              <a:gd name="connsiteX1080" fmla="*/ 5433407 w 12137616"/>
              <a:gd name="connsiteY1080" fmla="*/ 5590838 h 13577848"/>
              <a:gd name="connsiteX1081" fmla="*/ 5400364 w 12137616"/>
              <a:gd name="connsiteY1081" fmla="*/ 5583837 h 13577848"/>
              <a:gd name="connsiteX1082" fmla="*/ 5409202 w 12137616"/>
              <a:gd name="connsiteY1082" fmla="*/ 5579349 h 13577848"/>
              <a:gd name="connsiteX1083" fmla="*/ 5366284 w 12137616"/>
              <a:gd name="connsiteY1083" fmla="*/ 5564662 h 13577848"/>
              <a:gd name="connsiteX1084" fmla="*/ 5388240 w 12137616"/>
              <a:gd name="connsiteY1084" fmla="*/ 5575856 h 13577848"/>
              <a:gd name="connsiteX1085" fmla="*/ 5358186 w 12137616"/>
              <a:gd name="connsiteY1085" fmla="*/ 5568714 h 13577848"/>
              <a:gd name="connsiteX1086" fmla="*/ 5366284 w 12137616"/>
              <a:gd name="connsiteY1086" fmla="*/ 5564662 h 13577848"/>
              <a:gd name="connsiteX1087" fmla="*/ 5066210 w 12137616"/>
              <a:gd name="connsiteY1087" fmla="*/ 5564577 h 13577848"/>
              <a:gd name="connsiteX1088" fmla="*/ 5048187 w 12137616"/>
              <a:gd name="connsiteY1088" fmla="*/ 5573257 h 13577848"/>
              <a:gd name="connsiteX1089" fmla="*/ 5080263 w 12137616"/>
              <a:gd name="connsiteY1089" fmla="*/ 5581729 h 13577848"/>
              <a:gd name="connsiteX1090" fmla="*/ 5122441 w 12137616"/>
              <a:gd name="connsiteY1090" fmla="*/ 5596851 h 13577848"/>
              <a:gd name="connsiteX1091" fmla="*/ 5241862 w 12137616"/>
              <a:gd name="connsiteY1091" fmla="*/ 5635428 h 13577848"/>
              <a:gd name="connsiteX1092" fmla="*/ 5415586 w 12137616"/>
              <a:gd name="connsiteY1092" fmla="*/ 5697108 h 13577848"/>
              <a:gd name="connsiteX1093" fmla="*/ 5665584 w 12137616"/>
              <a:gd name="connsiteY1093" fmla="*/ 5783712 h 13577848"/>
              <a:gd name="connsiteX1094" fmla="*/ 5707762 w 12137616"/>
              <a:gd name="connsiteY1094" fmla="*/ 5798835 h 13577848"/>
              <a:gd name="connsiteX1095" fmla="*/ 5751961 w 12137616"/>
              <a:gd name="connsiteY1095" fmla="*/ 5815287 h 13577848"/>
              <a:gd name="connsiteX1096" fmla="*/ 5913561 w 12137616"/>
              <a:gd name="connsiteY1096" fmla="*/ 5868986 h 13577848"/>
              <a:gd name="connsiteX1097" fmla="*/ 5751961 w 12137616"/>
              <a:gd name="connsiteY1097" fmla="*/ 5815287 h 13577848"/>
              <a:gd name="connsiteX1098" fmla="*/ 5707762 w 12137616"/>
              <a:gd name="connsiteY1098" fmla="*/ 5798835 h 13577848"/>
              <a:gd name="connsiteX1099" fmla="*/ 5665584 w 12137616"/>
              <a:gd name="connsiteY1099" fmla="*/ 5783712 h 13577848"/>
              <a:gd name="connsiteX1100" fmla="*/ 5415586 w 12137616"/>
              <a:gd name="connsiteY1100" fmla="*/ 5697108 h 13577848"/>
              <a:gd name="connsiteX1101" fmla="*/ 5241862 w 12137616"/>
              <a:gd name="connsiteY1101" fmla="*/ 5635428 h 13577848"/>
              <a:gd name="connsiteX1102" fmla="*/ 5122441 w 12137616"/>
              <a:gd name="connsiteY1102" fmla="*/ 5596851 h 13577848"/>
              <a:gd name="connsiteX1103" fmla="*/ 5080263 w 12137616"/>
              <a:gd name="connsiteY1103" fmla="*/ 5581729 h 13577848"/>
              <a:gd name="connsiteX1104" fmla="*/ 5066210 w 12137616"/>
              <a:gd name="connsiteY1104" fmla="*/ 5564577 h 13577848"/>
              <a:gd name="connsiteX1105" fmla="*/ 5322264 w 12137616"/>
              <a:gd name="connsiteY1105" fmla="*/ 5548624 h 13577848"/>
              <a:gd name="connsiteX1106" fmla="*/ 5346061 w 12137616"/>
              <a:gd name="connsiteY1106" fmla="*/ 5560733 h 13577848"/>
              <a:gd name="connsiteX1107" fmla="*/ 5313986 w 12137616"/>
              <a:gd name="connsiteY1107" fmla="*/ 5552262 h 13577848"/>
              <a:gd name="connsiteX1108" fmla="*/ 5322264 w 12137616"/>
              <a:gd name="connsiteY1108" fmla="*/ 5548624 h 13577848"/>
              <a:gd name="connsiteX1109" fmla="*/ 5279770 w 12137616"/>
              <a:gd name="connsiteY1109" fmla="*/ 5533293 h 13577848"/>
              <a:gd name="connsiteX1110" fmla="*/ 5301863 w 12137616"/>
              <a:gd name="connsiteY1110" fmla="*/ 5544280 h 13577848"/>
              <a:gd name="connsiteX1111" fmla="*/ 5271807 w 12137616"/>
              <a:gd name="connsiteY1111" fmla="*/ 5537139 h 13577848"/>
              <a:gd name="connsiteX1112" fmla="*/ 5279770 w 12137616"/>
              <a:gd name="connsiteY1112" fmla="*/ 5533293 h 13577848"/>
              <a:gd name="connsiteX1113" fmla="*/ 5235570 w 12137616"/>
              <a:gd name="connsiteY1113" fmla="*/ 5516841 h 13577848"/>
              <a:gd name="connsiteX1114" fmla="*/ 5257662 w 12137616"/>
              <a:gd name="connsiteY1114" fmla="*/ 5527828 h 13577848"/>
              <a:gd name="connsiteX1115" fmla="*/ 5227608 w 12137616"/>
              <a:gd name="connsiteY1115" fmla="*/ 5520687 h 13577848"/>
              <a:gd name="connsiteX1116" fmla="*/ 5235570 w 12137616"/>
              <a:gd name="connsiteY1116" fmla="*/ 5516841 h 13577848"/>
              <a:gd name="connsiteX1117" fmla="*/ 5196166 w 12137616"/>
              <a:gd name="connsiteY1117" fmla="*/ 5497849 h 13577848"/>
              <a:gd name="connsiteX1118" fmla="*/ 5182442 w 12137616"/>
              <a:gd name="connsiteY1118" fmla="*/ 5505704 h 13577848"/>
              <a:gd name="connsiteX1119" fmla="*/ 5196166 w 12137616"/>
              <a:gd name="connsiteY1119" fmla="*/ 5497849 h 13577848"/>
              <a:gd name="connsiteX1120" fmla="*/ 5135519 w 12137616"/>
              <a:gd name="connsiteY1120" fmla="*/ 5497788 h 13577848"/>
              <a:gd name="connsiteX1121" fmla="*/ 5133730 w 12137616"/>
              <a:gd name="connsiteY1121" fmla="*/ 5500505 h 13577848"/>
              <a:gd name="connsiteX1122" fmla="*/ 5132914 w 12137616"/>
              <a:gd name="connsiteY1122" fmla="*/ 5501745 h 13577848"/>
              <a:gd name="connsiteX1123" fmla="*/ 4013385 w 12137616"/>
              <a:gd name="connsiteY1123" fmla="*/ 5492904 h 13577848"/>
              <a:gd name="connsiteX1124" fmla="*/ 4034833 w 12137616"/>
              <a:gd name="connsiteY1124" fmla="*/ 5506727 h 13577848"/>
              <a:gd name="connsiteX1125" fmla="*/ 4581304 w 12137616"/>
              <a:gd name="connsiteY1125" fmla="*/ 5710529 h 13577848"/>
              <a:gd name="connsiteX1126" fmla="*/ 3953859 w 12137616"/>
              <a:gd name="connsiteY1126" fmla="*/ 5546138 h 13577848"/>
              <a:gd name="connsiteX1127" fmla="*/ 3966494 w 12137616"/>
              <a:gd name="connsiteY1127" fmla="*/ 5579742 h 13577848"/>
              <a:gd name="connsiteX1128" fmla="*/ 3811212 w 12137616"/>
              <a:gd name="connsiteY1128" fmla="*/ 5542844 h 13577848"/>
              <a:gd name="connsiteX1129" fmla="*/ 7134250 w 12137616"/>
              <a:gd name="connsiteY1129" fmla="*/ 6632506 h 13577848"/>
              <a:gd name="connsiteX1130" fmla="*/ 7880148 w 12137616"/>
              <a:gd name="connsiteY1130" fmla="*/ 6836942 h 13577848"/>
              <a:gd name="connsiteX1131" fmla="*/ 8005376 w 12137616"/>
              <a:gd name="connsiteY1131" fmla="*/ 6866698 h 13577848"/>
              <a:gd name="connsiteX1132" fmla="*/ 8094517 w 12137616"/>
              <a:gd name="connsiteY1132" fmla="*/ 6836878 h 13577848"/>
              <a:gd name="connsiteX1133" fmla="*/ 7927568 w 12137616"/>
              <a:gd name="connsiteY1133" fmla="*/ 6764907 h 13577848"/>
              <a:gd name="connsiteX1134" fmla="*/ 7420511 w 12137616"/>
              <a:gd name="connsiteY1134" fmla="*/ 6637623 h 13577848"/>
              <a:gd name="connsiteX1135" fmla="*/ 5328226 w 12137616"/>
              <a:gd name="connsiteY1135" fmla="*/ 5966210 h 13577848"/>
              <a:gd name="connsiteX1136" fmla="*/ 7692682 w 12137616"/>
              <a:gd name="connsiteY1136" fmla="*/ 6686144 h 13577848"/>
              <a:gd name="connsiteX1137" fmla="*/ 7975498 w 12137616"/>
              <a:gd name="connsiteY1137" fmla="*/ 6718494 h 13577848"/>
              <a:gd name="connsiteX1138" fmla="*/ 7993429 w 12137616"/>
              <a:gd name="connsiteY1138" fmla="*/ 6717654 h 13577848"/>
              <a:gd name="connsiteX1139" fmla="*/ 7543152 w 12137616"/>
              <a:gd name="connsiteY1139" fmla="*/ 6587712 h 13577848"/>
              <a:gd name="connsiteX1140" fmla="*/ 5737237 w 12137616"/>
              <a:gd name="connsiteY1140" fmla="*/ 6026846 h 13577848"/>
              <a:gd name="connsiteX1141" fmla="*/ 5390758 w 12137616"/>
              <a:gd name="connsiteY1141" fmla="*/ 5902016 h 13577848"/>
              <a:gd name="connsiteX1142" fmla="*/ 4686015 w 12137616"/>
              <a:gd name="connsiteY1142" fmla="*/ 5661456 h 13577848"/>
              <a:gd name="connsiteX1143" fmla="*/ 4456023 w 12137616"/>
              <a:gd name="connsiteY1143" fmla="*/ 5628058 h 13577848"/>
              <a:gd name="connsiteX1144" fmla="*/ 4034833 w 12137616"/>
              <a:gd name="connsiteY1144" fmla="*/ 5506727 h 13577848"/>
              <a:gd name="connsiteX1145" fmla="*/ 4013385 w 12137616"/>
              <a:gd name="connsiteY1145" fmla="*/ 5492904 h 13577848"/>
              <a:gd name="connsiteX1146" fmla="*/ 5140263 w 12137616"/>
              <a:gd name="connsiteY1146" fmla="*/ 5490582 h 13577848"/>
              <a:gd name="connsiteX1147" fmla="*/ 5135519 w 12137616"/>
              <a:gd name="connsiteY1147" fmla="*/ 5497788 h 13577848"/>
              <a:gd name="connsiteX1148" fmla="*/ 5137813 w 12137616"/>
              <a:gd name="connsiteY1148" fmla="*/ 5494303 h 13577848"/>
              <a:gd name="connsiteX1149" fmla="*/ 5140263 w 12137616"/>
              <a:gd name="connsiteY1149" fmla="*/ 5490582 h 13577848"/>
              <a:gd name="connsiteX1150" fmla="*/ 5168610 w 12137616"/>
              <a:gd name="connsiteY1150" fmla="*/ 5487117 h 13577848"/>
              <a:gd name="connsiteX1151" fmla="*/ 5182442 w 12137616"/>
              <a:gd name="connsiteY1151" fmla="*/ 5505704 h 13577848"/>
              <a:gd name="connsiteX1152" fmla="*/ 5140263 w 12137616"/>
              <a:gd name="connsiteY1152" fmla="*/ 5490582 h 13577848"/>
              <a:gd name="connsiteX1153" fmla="*/ 5168610 w 12137616"/>
              <a:gd name="connsiteY1153" fmla="*/ 5487117 h 13577848"/>
              <a:gd name="connsiteX1154" fmla="*/ 10177194 w 12137616"/>
              <a:gd name="connsiteY1154" fmla="*/ 5476983 h 13577848"/>
              <a:gd name="connsiteX1155" fmla="*/ 10207760 w 12137616"/>
              <a:gd name="connsiteY1155" fmla="*/ 5509746 h 13577848"/>
              <a:gd name="connsiteX1156" fmla="*/ 10252470 w 12137616"/>
              <a:gd name="connsiteY1156" fmla="*/ 5551821 h 13577848"/>
              <a:gd name="connsiteX1157" fmla="*/ 10252470 w 12137616"/>
              <a:gd name="connsiteY1157" fmla="*/ 5551821 h 13577848"/>
              <a:gd name="connsiteX1158" fmla="*/ 10207760 w 12137616"/>
              <a:gd name="connsiteY1158" fmla="*/ 5509746 h 13577848"/>
              <a:gd name="connsiteX1159" fmla="*/ 10177194 w 12137616"/>
              <a:gd name="connsiteY1159" fmla="*/ 5476983 h 13577848"/>
              <a:gd name="connsiteX1160" fmla="*/ 4664727 w 12137616"/>
              <a:gd name="connsiteY1160" fmla="*/ 5331500 h 13577848"/>
              <a:gd name="connsiteX1161" fmla="*/ 4698610 w 12137616"/>
              <a:gd name="connsiteY1161" fmla="*/ 5343138 h 13577848"/>
              <a:gd name="connsiteX1162" fmla="*/ 4666535 w 12137616"/>
              <a:gd name="connsiteY1162" fmla="*/ 5334666 h 13577848"/>
              <a:gd name="connsiteX1163" fmla="*/ 4664727 w 12137616"/>
              <a:gd name="connsiteY1163" fmla="*/ 5331500 h 13577848"/>
              <a:gd name="connsiteX1164" fmla="*/ 4636480 w 12137616"/>
              <a:gd name="connsiteY1164" fmla="*/ 5327524 h 13577848"/>
              <a:gd name="connsiteX1165" fmla="*/ 4636480 w 12137616"/>
              <a:gd name="connsiteY1165" fmla="*/ 5327524 h 13577848"/>
              <a:gd name="connsiteX1166" fmla="*/ 4597759 w 12137616"/>
              <a:gd name="connsiteY1166" fmla="*/ 5302751 h 13577848"/>
              <a:gd name="connsiteX1167" fmla="*/ 4593899 w 12137616"/>
              <a:gd name="connsiteY1167" fmla="*/ 5308615 h 13577848"/>
              <a:gd name="connsiteX1168" fmla="*/ 4591314 w 12137616"/>
              <a:gd name="connsiteY1168" fmla="*/ 5312542 h 13577848"/>
              <a:gd name="connsiteX1169" fmla="*/ 4599071 w 12137616"/>
              <a:gd name="connsiteY1169" fmla="*/ 5300758 h 13577848"/>
              <a:gd name="connsiteX1170" fmla="*/ 4597759 w 12137616"/>
              <a:gd name="connsiteY1170" fmla="*/ 5302751 h 13577848"/>
              <a:gd name="connsiteX1171" fmla="*/ 4598209 w 12137616"/>
              <a:gd name="connsiteY1171" fmla="*/ 5302068 h 13577848"/>
              <a:gd name="connsiteX1172" fmla="*/ 4599071 w 12137616"/>
              <a:gd name="connsiteY1172" fmla="*/ 5300758 h 13577848"/>
              <a:gd name="connsiteX1173" fmla="*/ 4563308 w 12137616"/>
              <a:gd name="connsiteY1173" fmla="*/ 5295688 h 13577848"/>
              <a:gd name="connsiteX1174" fmla="*/ 4591314 w 12137616"/>
              <a:gd name="connsiteY1174" fmla="*/ 5312542 h 13577848"/>
              <a:gd name="connsiteX1175" fmla="*/ 4549135 w 12137616"/>
              <a:gd name="connsiteY1175" fmla="*/ 5297419 h 13577848"/>
              <a:gd name="connsiteX1176" fmla="*/ 4563308 w 12137616"/>
              <a:gd name="connsiteY1176" fmla="*/ 5295688 h 13577848"/>
              <a:gd name="connsiteX1177" fmla="*/ 4444827 w 12137616"/>
              <a:gd name="connsiteY1177" fmla="*/ 5266684 h 13577848"/>
              <a:gd name="connsiteX1178" fmla="*/ 4549135 w 12137616"/>
              <a:gd name="connsiteY1178" fmla="*/ 5297419 h 13577848"/>
              <a:gd name="connsiteX1179" fmla="*/ 4444827 w 12137616"/>
              <a:gd name="connsiteY1179" fmla="*/ 5266684 h 13577848"/>
              <a:gd name="connsiteX1180" fmla="*/ 4412751 w 12137616"/>
              <a:gd name="connsiteY1180" fmla="*/ 5258213 h 13577848"/>
              <a:gd name="connsiteX1181" fmla="*/ 4444827 w 12137616"/>
              <a:gd name="connsiteY1181" fmla="*/ 5266684 h 13577848"/>
              <a:gd name="connsiteX1182" fmla="*/ 4412751 w 12137616"/>
              <a:gd name="connsiteY1182" fmla="*/ 5258213 h 13577848"/>
              <a:gd name="connsiteX1183" fmla="*/ 4307475 w 12137616"/>
              <a:gd name="connsiteY1183" fmla="*/ 5228948 h 13577848"/>
              <a:gd name="connsiteX1184" fmla="*/ 4412751 w 12137616"/>
              <a:gd name="connsiteY1184" fmla="*/ 5258213 h 13577848"/>
              <a:gd name="connsiteX1185" fmla="*/ 4307475 w 12137616"/>
              <a:gd name="connsiteY1185" fmla="*/ 5228948 h 13577848"/>
              <a:gd name="connsiteX1186" fmla="*/ 9842962 w 12137616"/>
              <a:gd name="connsiteY1186" fmla="*/ 5166355 h 13577848"/>
              <a:gd name="connsiteX1187" fmla="*/ 9899796 w 12137616"/>
              <a:gd name="connsiteY1187" fmla="*/ 5216411 h 13577848"/>
              <a:gd name="connsiteX1188" fmla="*/ 9999320 w 12137616"/>
              <a:gd name="connsiteY1188" fmla="*/ 5307213 h 13577848"/>
              <a:gd name="connsiteX1189" fmla="*/ 9899796 w 12137616"/>
              <a:gd name="connsiteY1189" fmla="*/ 5216411 h 13577848"/>
              <a:gd name="connsiteX1190" fmla="*/ 9842962 w 12137616"/>
              <a:gd name="connsiteY1190" fmla="*/ 5166355 h 13577848"/>
              <a:gd name="connsiteX1191" fmla="*/ 9694454 w 12137616"/>
              <a:gd name="connsiteY1191" fmla="*/ 5119168 h 13577848"/>
              <a:gd name="connsiteX1192" fmla="*/ 9736176 w 12137616"/>
              <a:gd name="connsiteY1192" fmla="*/ 5161382 h 13577848"/>
              <a:gd name="connsiteX1193" fmla="*/ 9687680 w 12137616"/>
              <a:gd name="connsiteY1193" fmla="*/ 5129458 h 13577848"/>
              <a:gd name="connsiteX1194" fmla="*/ 9694454 w 12137616"/>
              <a:gd name="connsiteY1194" fmla="*/ 5119168 h 13577848"/>
              <a:gd name="connsiteX1195" fmla="*/ 9677107 w 12137616"/>
              <a:gd name="connsiteY1195" fmla="*/ 5111434 h 13577848"/>
              <a:gd name="connsiteX1196" fmla="*/ 9694454 w 12137616"/>
              <a:gd name="connsiteY1196" fmla="*/ 5119168 h 13577848"/>
              <a:gd name="connsiteX1197" fmla="*/ 9684693 w 12137616"/>
              <a:gd name="connsiteY1197" fmla="*/ 5114816 h 13577848"/>
              <a:gd name="connsiteX1198" fmla="*/ 9673520 w 12137616"/>
              <a:gd name="connsiteY1198" fmla="*/ 5109836 h 13577848"/>
              <a:gd name="connsiteX1199" fmla="*/ 9677107 w 12137616"/>
              <a:gd name="connsiteY1199" fmla="*/ 5111434 h 13577848"/>
              <a:gd name="connsiteX1200" fmla="*/ 9674524 w 12137616"/>
              <a:gd name="connsiteY1200" fmla="*/ 5110283 h 13577848"/>
              <a:gd name="connsiteX1201" fmla="*/ 9663950 w 12137616"/>
              <a:gd name="connsiteY1201" fmla="*/ 5105569 h 13577848"/>
              <a:gd name="connsiteX1202" fmla="*/ 9665170 w 12137616"/>
              <a:gd name="connsiteY1202" fmla="*/ 5106113 h 13577848"/>
              <a:gd name="connsiteX1203" fmla="*/ 9673520 w 12137616"/>
              <a:gd name="connsiteY1203" fmla="*/ 5109836 h 13577848"/>
              <a:gd name="connsiteX1204" fmla="*/ 9668423 w 12137616"/>
              <a:gd name="connsiteY1204" fmla="*/ 5107563 h 13577848"/>
              <a:gd name="connsiteX1205" fmla="*/ 9663950 w 12137616"/>
              <a:gd name="connsiteY1205" fmla="*/ 5105569 h 13577848"/>
              <a:gd name="connsiteX1206" fmla="*/ 9599029 w 12137616"/>
              <a:gd name="connsiteY1206" fmla="*/ 5041732 h 13577848"/>
              <a:gd name="connsiteX1207" fmla="*/ 9643426 w 12137616"/>
              <a:gd name="connsiteY1207" fmla="*/ 5060291 h 13577848"/>
              <a:gd name="connsiteX1208" fmla="*/ 9599226 w 12137616"/>
              <a:gd name="connsiteY1208" fmla="*/ 5043838 h 13577848"/>
              <a:gd name="connsiteX1209" fmla="*/ 9599029 w 12137616"/>
              <a:gd name="connsiteY1209" fmla="*/ 5041732 h 13577848"/>
              <a:gd name="connsiteX1210" fmla="*/ 2948438 w 12137616"/>
              <a:gd name="connsiteY1210" fmla="*/ 5027576 h 13577848"/>
              <a:gd name="connsiteX1211" fmla="*/ 2942632 w 12137616"/>
              <a:gd name="connsiteY1211" fmla="*/ 5036397 h 13577848"/>
              <a:gd name="connsiteX1212" fmla="*/ 2942632 w 12137616"/>
              <a:gd name="connsiteY1212" fmla="*/ 5036397 h 13577848"/>
              <a:gd name="connsiteX1213" fmla="*/ 9580180 w 12137616"/>
              <a:gd name="connsiteY1213" fmla="*/ 4938717 h 13577848"/>
              <a:gd name="connsiteX1214" fmla="*/ 9578199 w 12137616"/>
              <a:gd name="connsiteY1214" fmla="*/ 4939388 h 13577848"/>
              <a:gd name="connsiteX1215" fmla="*/ 9634522 w 12137616"/>
              <a:gd name="connsiteY1215" fmla="*/ 4963822 h 13577848"/>
              <a:gd name="connsiteX1216" fmla="*/ 9580180 w 12137616"/>
              <a:gd name="connsiteY1216" fmla="*/ 4938717 h 13577848"/>
              <a:gd name="connsiteX1217" fmla="*/ 9464530 w 12137616"/>
              <a:gd name="connsiteY1217" fmla="*/ 4839276 h 13577848"/>
              <a:gd name="connsiteX1218" fmla="*/ 9521821 w 12137616"/>
              <a:gd name="connsiteY1218" fmla="*/ 4862240 h 13577848"/>
              <a:gd name="connsiteX1219" fmla="*/ 9464530 w 12137616"/>
              <a:gd name="connsiteY1219" fmla="*/ 4839276 h 13577848"/>
              <a:gd name="connsiteX1220" fmla="*/ 9408663 w 12137616"/>
              <a:gd name="connsiteY1220" fmla="*/ 4787750 h 13577848"/>
              <a:gd name="connsiteX1221" fmla="*/ 9438718 w 12137616"/>
              <a:gd name="connsiteY1221" fmla="*/ 4794892 h 13577848"/>
              <a:gd name="connsiteX1222" fmla="*/ 9282870 w 12137616"/>
              <a:gd name="connsiteY1222" fmla="*/ 4679657 h 13577848"/>
              <a:gd name="connsiteX1223" fmla="*/ 9282870 w 12137616"/>
              <a:gd name="connsiteY1223" fmla="*/ 4679657 h 13577848"/>
              <a:gd name="connsiteX1224" fmla="*/ 8754909 w 12137616"/>
              <a:gd name="connsiteY1224" fmla="*/ 4254145 h 13577848"/>
              <a:gd name="connsiteX1225" fmla="*/ 8785931 w 12137616"/>
              <a:gd name="connsiteY1225" fmla="*/ 4259816 h 13577848"/>
              <a:gd name="connsiteX1226" fmla="*/ 8638806 w 12137616"/>
              <a:gd name="connsiteY1226" fmla="*/ 4159337 h 13577848"/>
              <a:gd name="connsiteX1227" fmla="*/ 8636401 w 12137616"/>
              <a:gd name="connsiteY1227" fmla="*/ 4161383 h 13577848"/>
              <a:gd name="connsiteX1228" fmla="*/ 8674794 w 12137616"/>
              <a:gd name="connsiteY1228" fmla="*/ 4186656 h 13577848"/>
              <a:gd name="connsiteX1229" fmla="*/ 8638806 w 12137616"/>
              <a:gd name="connsiteY1229" fmla="*/ 4159337 h 13577848"/>
              <a:gd name="connsiteX1230" fmla="*/ 8331057 w 12137616"/>
              <a:gd name="connsiteY1230" fmla="*/ 3911093 h 13577848"/>
              <a:gd name="connsiteX1231" fmla="*/ 8415381 w 12137616"/>
              <a:gd name="connsiteY1231" fmla="*/ 3977961 h 13577848"/>
              <a:gd name="connsiteX1232" fmla="*/ 8534856 w 12137616"/>
              <a:gd name="connsiteY1232" fmla="*/ 4069252 h 13577848"/>
              <a:gd name="connsiteX1233" fmla="*/ 8534856 w 12137616"/>
              <a:gd name="connsiteY1233" fmla="*/ 4069252 h 13577848"/>
              <a:gd name="connsiteX1234" fmla="*/ 8331057 w 12137616"/>
              <a:gd name="connsiteY1234" fmla="*/ 3911093 h 13577848"/>
              <a:gd name="connsiteX1235" fmla="*/ 8196893 w 12137616"/>
              <a:gd name="connsiteY1235" fmla="*/ 3821491 h 13577848"/>
              <a:gd name="connsiteX1236" fmla="*/ 8314804 w 12137616"/>
              <a:gd name="connsiteY1236" fmla="*/ 3884360 h 13577848"/>
              <a:gd name="connsiteX1237" fmla="*/ 8196893 w 12137616"/>
              <a:gd name="connsiteY1237" fmla="*/ 3821491 h 13577848"/>
              <a:gd name="connsiteX1238" fmla="*/ 9154865 w 12137616"/>
              <a:gd name="connsiteY1238" fmla="*/ 3210988 h 13577848"/>
              <a:gd name="connsiteX1239" fmla="*/ 9412312 w 12137616"/>
              <a:gd name="connsiteY1239" fmla="*/ 3471068 h 13577848"/>
              <a:gd name="connsiteX1240" fmla="*/ 9757646 w 12137616"/>
              <a:gd name="connsiteY1240" fmla="*/ 3738431 h 13577848"/>
              <a:gd name="connsiteX1241" fmla="*/ 10482380 w 12137616"/>
              <a:gd name="connsiteY1241" fmla="*/ 4331404 h 13577848"/>
              <a:gd name="connsiteX1242" fmla="*/ 11629560 w 12137616"/>
              <a:gd name="connsiteY1242" fmla="*/ 5558575 h 13577848"/>
              <a:gd name="connsiteX1243" fmla="*/ 11700539 w 12137616"/>
              <a:gd name="connsiteY1243" fmla="*/ 5617942 h 13577848"/>
              <a:gd name="connsiteX1244" fmla="*/ 11433646 w 12137616"/>
              <a:gd name="connsiteY1244" fmla="*/ 5284214 h 13577848"/>
              <a:gd name="connsiteX1245" fmla="*/ 10482380 w 12137616"/>
              <a:gd name="connsiteY1245" fmla="*/ 4331404 h 13577848"/>
              <a:gd name="connsiteX1246" fmla="*/ 9481216 w 12137616"/>
              <a:gd name="connsiteY1246" fmla="*/ 3476390 h 13577848"/>
              <a:gd name="connsiteX1247" fmla="*/ 9154865 w 12137616"/>
              <a:gd name="connsiteY1247" fmla="*/ 3210988 h 13577848"/>
              <a:gd name="connsiteX1248" fmla="*/ 9918827 w 12137616"/>
              <a:gd name="connsiteY1248" fmla="*/ 3171295 h 13577848"/>
              <a:gd name="connsiteX1249" fmla="*/ 9932823 w 12137616"/>
              <a:gd name="connsiteY1249" fmla="*/ 3173133 h 13577848"/>
              <a:gd name="connsiteX1250" fmla="*/ 9913924 w 12137616"/>
              <a:gd name="connsiteY1250" fmla="*/ 3175443 h 13577848"/>
              <a:gd name="connsiteX1251" fmla="*/ 9918827 w 12137616"/>
              <a:gd name="connsiteY1251" fmla="*/ 3171295 h 13577848"/>
              <a:gd name="connsiteX1252" fmla="*/ 9814546 w 12137616"/>
              <a:gd name="connsiteY1252" fmla="*/ 3166917 h 13577848"/>
              <a:gd name="connsiteX1253" fmla="*/ 9828057 w 12137616"/>
              <a:gd name="connsiteY1253" fmla="*/ 3169490 h 13577848"/>
              <a:gd name="connsiteX1254" fmla="*/ 9810127 w 12137616"/>
              <a:gd name="connsiteY1254" fmla="*/ 3170330 h 13577848"/>
              <a:gd name="connsiteX1255" fmla="*/ 9814546 w 12137616"/>
              <a:gd name="connsiteY1255" fmla="*/ 3166917 h 13577848"/>
              <a:gd name="connsiteX1256" fmla="*/ 9888537 w 12137616"/>
              <a:gd name="connsiteY1256" fmla="*/ 3164855 h 13577848"/>
              <a:gd name="connsiteX1257" fmla="*/ 9913924 w 12137616"/>
              <a:gd name="connsiteY1257" fmla="*/ 3175443 h 13577848"/>
              <a:gd name="connsiteX1258" fmla="*/ 9828057 w 12137616"/>
              <a:gd name="connsiteY1258" fmla="*/ 3169490 h 13577848"/>
              <a:gd name="connsiteX1259" fmla="*/ 9888537 w 12137616"/>
              <a:gd name="connsiteY1259" fmla="*/ 3164855 h 13577848"/>
              <a:gd name="connsiteX1260" fmla="*/ 8038305 w 12137616"/>
              <a:gd name="connsiteY1260" fmla="*/ 3158039 h 13577848"/>
              <a:gd name="connsiteX1261" fmla="*/ 8035236 w 12137616"/>
              <a:gd name="connsiteY1261" fmla="*/ 3165107 h 13577848"/>
              <a:gd name="connsiteX1262" fmla="*/ 8079436 w 12137616"/>
              <a:gd name="connsiteY1262" fmla="*/ 3181559 h 13577848"/>
              <a:gd name="connsiteX1263" fmla="*/ 8038305 w 12137616"/>
              <a:gd name="connsiteY1263" fmla="*/ 3158039 h 13577848"/>
              <a:gd name="connsiteX1264" fmla="*/ 8010988 w 12137616"/>
              <a:gd name="connsiteY1264" fmla="*/ 3149145 h 13577848"/>
              <a:gd name="connsiteX1265" fmla="*/ 8010988 w 12137616"/>
              <a:gd name="connsiteY1265" fmla="*/ 3149145 h 13577848"/>
              <a:gd name="connsiteX1266" fmla="*/ 8330604 w 12137616"/>
              <a:gd name="connsiteY1266" fmla="*/ 3131030 h 13577848"/>
              <a:gd name="connsiteX1267" fmla="*/ 8324772 w 12137616"/>
              <a:gd name="connsiteY1267" fmla="*/ 3134451 h 13577848"/>
              <a:gd name="connsiteX1268" fmla="*/ 8632682 w 12137616"/>
              <a:gd name="connsiteY1268" fmla="*/ 3375071 h 13577848"/>
              <a:gd name="connsiteX1269" fmla="*/ 10057731 w 12137616"/>
              <a:gd name="connsiteY1269" fmla="*/ 4536513 h 13577848"/>
              <a:gd name="connsiteX1270" fmla="*/ 10555692 w 12137616"/>
              <a:gd name="connsiteY1270" fmla="*/ 5007598 h 13577848"/>
              <a:gd name="connsiteX1271" fmla="*/ 10581450 w 12137616"/>
              <a:gd name="connsiteY1271" fmla="*/ 4999268 h 13577848"/>
              <a:gd name="connsiteX1272" fmla="*/ 10859359 w 12137616"/>
              <a:gd name="connsiteY1272" fmla="*/ 5285461 h 13577848"/>
              <a:gd name="connsiteX1273" fmla="*/ 11130493 w 12137616"/>
              <a:gd name="connsiteY1273" fmla="*/ 5581945 h 13577848"/>
              <a:gd name="connsiteX1274" fmla="*/ 11130493 w 12137616"/>
              <a:gd name="connsiteY1274" fmla="*/ 5581945 h 13577848"/>
              <a:gd name="connsiteX1275" fmla="*/ 8500571 w 12137616"/>
              <a:gd name="connsiteY1275" fmla="*/ 3250176 h 13577848"/>
              <a:gd name="connsiteX1276" fmla="*/ 8330604 w 12137616"/>
              <a:gd name="connsiteY1276" fmla="*/ 3131030 h 13577848"/>
              <a:gd name="connsiteX1277" fmla="*/ 8189168 w 12137616"/>
              <a:gd name="connsiteY1277" fmla="*/ 3102309 h 13577848"/>
              <a:gd name="connsiteX1278" fmla="*/ 8152071 w 12137616"/>
              <a:gd name="connsiteY1278" fmla="*/ 3124016 h 13577848"/>
              <a:gd name="connsiteX1279" fmla="*/ 8527971 w 12137616"/>
              <a:gd name="connsiteY1279" fmla="*/ 3424143 h 13577848"/>
              <a:gd name="connsiteX1280" fmla="*/ 9482349 w 12137616"/>
              <a:gd name="connsiteY1280" fmla="*/ 4183035 h 13577848"/>
              <a:gd name="connsiteX1281" fmla="*/ 10346107 w 12137616"/>
              <a:gd name="connsiteY1281" fmla="*/ 4947598 h 13577848"/>
              <a:gd name="connsiteX1282" fmla="*/ 11198361 w 12137616"/>
              <a:gd name="connsiteY1282" fmla="*/ 5835230 h 13577848"/>
              <a:gd name="connsiteX1283" fmla="*/ 11198361 w 12137616"/>
              <a:gd name="connsiteY1283" fmla="*/ 5835230 h 13577848"/>
              <a:gd name="connsiteX1284" fmla="*/ 11195829 w 12137616"/>
              <a:gd name="connsiteY1284" fmla="*/ 5808277 h 13577848"/>
              <a:gd name="connsiteX1285" fmla="*/ 11470062 w 12137616"/>
              <a:gd name="connsiteY1285" fmla="*/ 6210051 h 13577848"/>
              <a:gd name="connsiteX1286" fmla="*/ 11470062 w 12137616"/>
              <a:gd name="connsiteY1286" fmla="*/ 6210051 h 13577848"/>
              <a:gd name="connsiteX1287" fmla="*/ 10722007 w 12137616"/>
              <a:gd name="connsiteY1287" fmla="*/ 5247725 h 13577848"/>
              <a:gd name="connsiteX1288" fmla="*/ 8375344 w 12137616"/>
              <a:gd name="connsiteY1288" fmla="*/ 3220420 h 13577848"/>
              <a:gd name="connsiteX1289" fmla="*/ 8189168 w 12137616"/>
              <a:gd name="connsiteY1289" fmla="*/ 3102309 h 13577848"/>
              <a:gd name="connsiteX1290" fmla="*/ 7449969 w 12137616"/>
              <a:gd name="connsiteY1290" fmla="*/ 3015839 h 13577848"/>
              <a:gd name="connsiteX1291" fmla="*/ 7601574 w 12137616"/>
              <a:gd name="connsiteY1291" fmla="*/ 3168317 h 13577848"/>
              <a:gd name="connsiteX1292" fmla="*/ 8889619 w 12137616"/>
              <a:gd name="connsiteY1292" fmla="*/ 4159499 h 13577848"/>
              <a:gd name="connsiteX1293" fmla="*/ 10083003 w 12137616"/>
              <a:gd name="connsiteY1293" fmla="*/ 5153691 h 13577848"/>
              <a:gd name="connsiteX1294" fmla="*/ 10448854 w 12137616"/>
              <a:gd name="connsiteY1294" fmla="*/ 5499881 h 13577848"/>
              <a:gd name="connsiteX1295" fmla="*/ 10828363 w 12137616"/>
              <a:gd name="connsiteY1295" fmla="*/ 5930920 h 13577848"/>
              <a:gd name="connsiteX1296" fmla="*/ 10788948 w 12137616"/>
              <a:gd name="connsiteY1296" fmla="*/ 5854402 h 13577848"/>
              <a:gd name="connsiteX1297" fmla="*/ 10448854 w 12137616"/>
              <a:gd name="connsiteY1297" fmla="*/ 5499881 h 13577848"/>
              <a:gd name="connsiteX1298" fmla="*/ 7807884 w 12137616"/>
              <a:gd name="connsiteY1298" fmla="*/ 3264090 h 13577848"/>
              <a:gd name="connsiteX1299" fmla="*/ 7449969 w 12137616"/>
              <a:gd name="connsiteY1299" fmla="*/ 3015839 h 13577848"/>
              <a:gd name="connsiteX1300" fmla="*/ 7040781 w 12137616"/>
              <a:gd name="connsiteY1300" fmla="*/ 2957260 h 13577848"/>
              <a:gd name="connsiteX1301" fmla="*/ 7154626 w 12137616"/>
              <a:gd name="connsiteY1301" fmla="*/ 3055315 h 13577848"/>
              <a:gd name="connsiteX1302" fmla="*/ 7512085 w 12137616"/>
              <a:gd name="connsiteY1302" fmla="*/ 3330659 h 13577848"/>
              <a:gd name="connsiteX1303" fmla="*/ 8057923 w 12137616"/>
              <a:gd name="connsiteY1303" fmla="*/ 3702617 h 13577848"/>
              <a:gd name="connsiteX1304" fmla="*/ 8132687 w 12137616"/>
              <a:gd name="connsiteY1304" fmla="*/ 3751833 h 13577848"/>
              <a:gd name="connsiteX1305" fmla="*/ 8057923 w 12137616"/>
              <a:gd name="connsiteY1305" fmla="*/ 3702617 h 13577848"/>
              <a:gd name="connsiteX1306" fmla="*/ 7285715 w 12137616"/>
              <a:gd name="connsiteY1306" fmla="*/ 3128965 h 13577848"/>
              <a:gd name="connsiteX1307" fmla="*/ 7079351 w 12137616"/>
              <a:gd name="connsiteY1307" fmla="*/ 2980477 h 13577848"/>
              <a:gd name="connsiteX1308" fmla="*/ 7040781 w 12137616"/>
              <a:gd name="connsiteY1308" fmla="*/ 2957260 h 13577848"/>
              <a:gd name="connsiteX1309" fmla="*/ 6922586 w 12137616"/>
              <a:gd name="connsiteY1309" fmla="*/ 2930158 h 13577848"/>
              <a:gd name="connsiteX1310" fmla="*/ 6974585 w 12137616"/>
              <a:gd name="connsiteY1310" fmla="*/ 2976834 h 13577848"/>
              <a:gd name="connsiteX1311" fmla="*/ 7457325 w 12137616"/>
              <a:gd name="connsiteY1311" fmla="*/ 3334648 h 13577848"/>
              <a:gd name="connsiteX1312" fmla="*/ 9687680 w 12137616"/>
              <a:gd name="connsiteY1312" fmla="*/ 5129458 h 13577848"/>
              <a:gd name="connsiteX1313" fmla="*/ 9736176 w 12137616"/>
              <a:gd name="connsiteY1313" fmla="*/ 5161382 h 13577848"/>
              <a:gd name="connsiteX1314" fmla="*/ 9780886 w 12137616"/>
              <a:gd name="connsiteY1314" fmla="*/ 5203457 h 13577848"/>
              <a:gd name="connsiteX1315" fmla="*/ 9780886 w 12137616"/>
              <a:gd name="connsiteY1315" fmla="*/ 5203457 h 13577848"/>
              <a:gd name="connsiteX1316" fmla="*/ 10335225 w 12137616"/>
              <a:gd name="connsiteY1316" fmla="*/ 5751692 h 13577848"/>
              <a:gd name="connsiteX1317" fmla="*/ 10412011 w 12137616"/>
              <a:gd name="connsiteY1317" fmla="*/ 5802238 h 13577848"/>
              <a:gd name="connsiteX1318" fmla="*/ 10239944 w 12137616"/>
              <a:gd name="connsiteY1318" fmla="*/ 5623648 h 13577848"/>
              <a:gd name="connsiteX1319" fmla="*/ 7136239 w 12137616"/>
              <a:gd name="connsiteY1319" fmla="*/ 3083247 h 13577848"/>
              <a:gd name="connsiteX1320" fmla="*/ 6922586 w 12137616"/>
              <a:gd name="connsiteY1320" fmla="*/ 2930158 h 13577848"/>
              <a:gd name="connsiteX1321" fmla="*/ 6399346 w 12137616"/>
              <a:gd name="connsiteY1321" fmla="*/ 2895241 h 13577848"/>
              <a:gd name="connsiteX1322" fmla="*/ 6517186 w 12137616"/>
              <a:gd name="connsiteY1322" fmla="*/ 2989704 h 13577848"/>
              <a:gd name="connsiteX1323" fmla="*/ 9788808 w 12137616"/>
              <a:gd name="connsiteY1323" fmla="*/ 5600604 h 13577848"/>
              <a:gd name="connsiteX1324" fmla="*/ 10504167 w 12137616"/>
              <a:gd name="connsiteY1324" fmla="*/ 6423408 h 13577848"/>
              <a:gd name="connsiteX1325" fmla="*/ 10661633 w 12137616"/>
              <a:gd name="connsiteY1325" fmla="*/ 6619780 h 13577848"/>
              <a:gd name="connsiteX1326" fmla="*/ 10504167 w 12137616"/>
              <a:gd name="connsiteY1326" fmla="*/ 6423408 h 13577848"/>
              <a:gd name="connsiteX1327" fmla="*/ 9788808 w 12137616"/>
              <a:gd name="connsiteY1327" fmla="*/ 5600604 h 13577848"/>
              <a:gd name="connsiteX1328" fmla="*/ 9033911 w 12137616"/>
              <a:gd name="connsiteY1328" fmla="*/ 4895061 h 13577848"/>
              <a:gd name="connsiteX1329" fmla="*/ 6854639 w 12137616"/>
              <a:gd name="connsiteY1329" fmla="*/ 3211842 h 13577848"/>
              <a:gd name="connsiteX1330" fmla="*/ 6455002 w 12137616"/>
              <a:gd name="connsiteY1330" fmla="*/ 2921376 h 13577848"/>
              <a:gd name="connsiteX1331" fmla="*/ 6399346 w 12137616"/>
              <a:gd name="connsiteY1331" fmla="*/ 2895241 h 13577848"/>
              <a:gd name="connsiteX1332" fmla="*/ 6593764 w 12137616"/>
              <a:gd name="connsiteY1332" fmla="*/ 2848625 h 13577848"/>
              <a:gd name="connsiteX1333" fmla="*/ 6551375 w 12137616"/>
              <a:gd name="connsiteY1333" fmla="*/ 2854172 h 13577848"/>
              <a:gd name="connsiteX1334" fmla="*/ 6601435 w 12137616"/>
              <a:gd name="connsiteY1334" fmla="*/ 2914519 h 13577848"/>
              <a:gd name="connsiteX1335" fmla="*/ 7027852 w 12137616"/>
              <a:gd name="connsiteY1335" fmla="*/ 3247900 h 13577848"/>
              <a:gd name="connsiteX1336" fmla="*/ 9183387 w 12137616"/>
              <a:gd name="connsiteY1336" fmla="*/ 4940779 h 13577848"/>
              <a:gd name="connsiteX1337" fmla="*/ 9484521 w 12137616"/>
              <a:gd name="connsiteY1337" fmla="*/ 5191689 h 13577848"/>
              <a:gd name="connsiteX1338" fmla="*/ 9559743 w 12137616"/>
              <a:gd name="connsiteY1338" fmla="*/ 5213813 h 13577848"/>
              <a:gd name="connsiteX1339" fmla="*/ 9717155 w 12137616"/>
              <a:gd name="connsiteY1339" fmla="*/ 5357470 h 13577848"/>
              <a:gd name="connsiteX1340" fmla="*/ 9893465 w 12137616"/>
              <a:gd name="connsiteY1340" fmla="*/ 5498818 h 13577848"/>
              <a:gd name="connsiteX1341" fmla="*/ 10462514 w 12137616"/>
              <a:gd name="connsiteY1341" fmla="*/ 6134700 h 13577848"/>
              <a:gd name="connsiteX1342" fmla="*/ 10823178 w 12137616"/>
              <a:gd name="connsiteY1342" fmla="*/ 6620764 h 13577848"/>
              <a:gd name="connsiteX1343" fmla="*/ 10918971 w 12137616"/>
              <a:gd name="connsiteY1343" fmla="*/ 6774430 h 13577848"/>
              <a:gd name="connsiteX1344" fmla="*/ 10638367 w 12137616"/>
              <a:gd name="connsiteY1344" fmla="*/ 6303139 h 13577848"/>
              <a:gd name="connsiteX1345" fmla="*/ 9527102 w 12137616"/>
              <a:gd name="connsiteY1345" fmla="*/ 5127004 h 13577848"/>
              <a:gd name="connsiteX1346" fmla="*/ 9268146 w 12137616"/>
              <a:gd name="connsiteY1346" fmla="*/ 4891217 h 13577848"/>
              <a:gd name="connsiteX1347" fmla="*/ 9205451 w 12137616"/>
              <a:gd name="connsiteY1347" fmla="*/ 4797266 h 13577848"/>
              <a:gd name="connsiteX1348" fmla="*/ 8608531 w 12137616"/>
              <a:gd name="connsiteY1348" fmla="*/ 4313717 h 13577848"/>
              <a:gd name="connsiteX1349" fmla="*/ 6706146 w 12137616"/>
              <a:gd name="connsiteY1349" fmla="*/ 2865447 h 13577848"/>
              <a:gd name="connsiteX1350" fmla="*/ 6688215 w 12137616"/>
              <a:gd name="connsiteY1350" fmla="*/ 2866287 h 13577848"/>
              <a:gd name="connsiteX1351" fmla="*/ 6593764 w 12137616"/>
              <a:gd name="connsiteY1351" fmla="*/ 2848625 h 13577848"/>
              <a:gd name="connsiteX1352" fmla="*/ 9966722 w 12137616"/>
              <a:gd name="connsiteY1352" fmla="*/ 2625560 h 13577848"/>
              <a:gd name="connsiteX1353" fmla="*/ 9928067 w 12137616"/>
              <a:gd name="connsiteY1353" fmla="*/ 2634783 h 13577848"/>
              <a:gd name="connsiteX1354" fmla="*/ 9910136 w 12137616"/>
              <a:gd name="connsiteY1354" fmla="*/ 2635623 h 13577848"/>
              <a:gd name="connsiteX1355" fmla="*/ 9928067 w 12137616"/>
              <a:gd name="connsiteY1355" fmla="*/ 2634783 h 13577848"/>
              <a:gd name="connsiteX1356" fmla="*/ 9966722 w 12137616"/>
              <a:gd name="connsiteY1356" fmla="*/ 2625560 h 13577848"/>
              <a:gd name="connsiteX1357" fmla="*/ 10226978 w 12137616"/>
              <a:gd name="connsiteY1357" fmla="*/ 2374297 h 13577848"/>
              <a:gd name="connsiteX1358" fmla="*/ 10257032 w 12137616"/>
              <a:gd name="connsiteY1358" fmla="*/ 2381438 h 13577848"/>
              <a:gd name="connsiteX1359" fmla="*/ 10226978 w 12137616"/>
              <a:gd name="connsiteY1359" fmla="*/ 2374297 h 13577848"/>
              <a:gd name="connsiteX1360" fmla="*/ 10200117 w 12137616"/>
              <a:gd name="connsiteY1360" fmla="*/ 2371102 h 13577848"/>
              <a:gd name="connsiteX1361" fmla="*/ 10207026 w 12137616"/>
              <a:gd name="connsiteY1361" fmla="*/ 2373806 h 13577848"/>
              <a:gd name="connsiteX1362" fmla="*/ 10188128 w 12137616"/>
              <a:gd name="connsiteY1362" fmla="*/ 2376116 h 13577848"/>
              <a:gd name="connsiteX1363" fmla="*/ 10200117 w 12137616"/>
              <a:gd name="connsiteY1363" fmla="*/ 2371102 h 13577848"/>
              <a:gd name="connsiteX1364" fmla="*/ 10219180 w 12137616"/>
              <a:gd name="connsiteY1364" fmla="*/ 2370744 h 13577848"/>
              <a:gd name="connsiteX1365" fmla="*/ 10226978 w 12137616"/>
              <a:gd name="connsiteY1365" fmla="*/ 2374297 h 13577848"/>
              <a:gd name="connsiteX1366" fmla="*/ 10207026 w 12137616"/>
              <a:gd name="connsiteY1366" fmla="*/ 2373806 h 13577848"/>
              <a:gd name="connsiteX1367" fmla="*/ 10219180 w 12137616"/>
              <a:gd name="connsiteY1367" fmla="*/ 2370744 h 13577848"/>
              <a:gd name="connsiteX1368" fmla="*/ 10654192 w 12137616"/>
              <a:gd name="connsiteY1368" fmla="*/ 2350084 h 13577848"/>
              <a:gd name="connsiteX1369" fmla="*/ 10651334 w 12137616"/>
              <a:gd name="connsiteY1369" fmla="*/ 2354425 h 13577848"/>
              <a:gd name="connsiteX1370" fmla="*/ 10654192 w 12137616"/>
              <a:gd name="connsiteY1370" fmla="*/ 2350084 h 13577848"/>
              <a:gd name="connsiteX1371" fmla="*/ 10629519 w 12137616"/>
              <a:gd name="connsiteY1371" fmla="*/ 2347966 h 13577848"/>
              <a:gd name="connsiteX1372" fmla="*/ 10651334 w 12137616"/>
              <a:gd name="connsiteY1372" fmla="*/ 2354425 h 13577848"/>
              <a:gd name="connsiteX1373" fmla="*/ 10603348 w 12137616"/>
              <a:gd name="connsiteY1373" fmla="*/ 2348123 h 13577848"/>
              <a:gd name="connsiteX1374" fmla="*/ 10629519 w 12137616"/>
              <a:gd name="connsiteY1374" fmla="*/ 2347966 h 13577848"/>
              <a:gd name="connsiteX1375" fmla="*/ 9730828 w 12137616"/>
              <a:gd name="connsiteY1375" fmla="*/ 1964392 h 13577848"/>
              <a:gd name="connsiteX1376" fmla="*/ 9723264 w 12137616"/>
              <a:gd name="connsiteY1376" fmla="*/ 1964747 h 13577848"/>
              <a:gd name="connsiteX1377" fmla="*/ 9730828 w 12137616"/>
              <a:gd name="connsiteY1377" fmla="*/ 1964392 h 13577848"/>
              <a:gd name="connsiteX1378" fmla="*/ 3719518 w 12137616"/>
              <a:gd name="connsiteY1378" fmla="*/ 1845654 h 13577848"/>
              <a:gd name="connsiteX1379" fmla="*/ 3711603 w 12137616"/>
              <a:gd name="connsiteY1379" fmla="*/ 1848741 h 13577848"/>
              <a:gd name="connsiteX1380" fmla="*/ 3737872 w 12137616"/>
              <a:gd name="connsiteY1380" fmla="*/ 1866033 h 13577848"/>
              <a:gd name="connsiteX1381" fmla="*/ 3719518 w 12137616"/>
              <a:gd name="connsiteY1381" fmla="*/ 1845654 h 13577848"/>
              <a:gd name="connsiteX1382" fmla="*/ 10027213 w 12137616"/>
              <a:gd name="connsiteY1382" fmla="*/ 1831899 h 13577848"/>
              <a:gd name="connsiteX1383" fmla="*/ 10040725 w 12137616"/>
              <a:gd name="connsiteY1383" fmla="*/ 1834472 h 13577848"/>
              <a:gd name="connsiteX1384" fmla="*/ 10022795 w 12137616"/>
              <a:gd name="connsiteY1384" fmla="*/ 1835312 h 13577848"/>
              <a:gd name="connsiteX1385" fmla="*/ 10027213 w 12137616"/>
              <a:gd name="connsiteY1385" fmla="*/ 1831899 h 13577848"/>
              <a:gd name="connsiteX1386" fmla="*/ 10045076 w 12137616"/>
              <a:gd name="connsiteY1386" fmla="*/ 1827862 h 13577848"/>
              <a:gd name="connsiteX1387" fmla="*/ 10043311 w 12137616"/>
              <a:gd name="connsiteY1387" fmla="*/ 1830544 h 13577848"/>
              <a:gd name="connsiteX1388" fmla="*/ 10040725 w 12137616"/>
              <a:gd name="connsiteY1388" fmla="*/ 1834472 h 13577848"/>
              <a:gd name="connsiteX1389" fmla="*/ 10048482 w 12137616"/>
              <a:gd name="connsiteY1389" fmla="*/ 1822688 h 13577848"/>
              <a:gd name="connsiteX1390" fmla="*/ 10045076 w 12137616"/>
              <a:gd name="connsiteY1390" fmla="*/ 1827862 h 13577848"/>
              <a:gd name="connsiteX1391" fmla="*/ 10047620 w 12137616"/>
              <a:gd name="connsiteY1391" fmla="*/ 1823998 h 13577848"/>
              <a:gd name="connsiteX1392" fmla="*/ 10048482 w 12137616"/>
              <a:gd name="connsiteY1392" fmla="*/ 1822688 h 13577848"/>
              <a:gd name="connsiteX1393" fmla="*/ 10000852 w 12137616"/>
              <a:gd name="connsiteY1393" fmla="*/ 1822448 h 13577848"/>
              <a:gd name="connsiteX1394" fmla="*/ 10022795 w 12137616"/>
              <a:gd name="connsiteY1394" fmla="*/ 1835312 h 13577848"/>
              <a:gd name="connsiteX1395" fmla="*/ 9992740 w 12137616"/>
              <a:gd name="connsiteY1395" fmla="*/ 1828171 h 13577848"/>
              <a:gd name="connsiteX1396" fmla="*/ 10000852 w 12137616"/>
              <a:gd name="connsiteY1396" fmla="*/ 1822448 h 13577848"/>
              <a:gd name="connsiteX1397" fmla="*/ 9960338 w 12137616"/>
              <a:gd name="connsiteY1397" fmla="*/ 1815796 h 13577848"/>
              <a:gd name="connsiteX1398" fmla="*/ 9992740 w 12137616"/>
              <a:gd name="connsiteY1398" fmla="*/ 1828171 h 13577848"/>
              <a:gd name="connsiteX1399" fmla="*/ 9941766 w 12137616"/>
              <a:gd name="connsiteY1399" fmla="*/ 1822009 h 13577848"/>
              <a:gd name="connsiteX1400" fmla="*/ 9960338 w 12137616"/>
              <a:gd name="connsiteY1400" fmla="*/ 1815796 h 13577848"/>
              <a:gd name="connsiteX1401" fmla="*/ 9910859 w 12137616"/>
              <a:gd name="connsiteY1401" fmla="*/ 1809564 h 13577848"/>
              <a:gd name="connsiteX1402" fmla="*/ 9941766 w 12137616"/>
              <a:gd name="connsiteY1402" fmla="*/ 1822009 h 13577848"/>
              <a:gd name="connsiteX1403" fmla="*/ 9893781 w 12137616"/>
              <a:gd name="connsiteY1403" fmla="*/ 1815707 h 13577848"/>
              <a:gd name="connsiteX1404" fmla="*/ 9910859 w 12137616"/>
              <a:gd name="connsiteY1404" fmla="*/ 1809564 h 13577848"/>
              <a:gd name="connsiteX1405" fmla="*/ 10044323 w 12137616"/>
              <a:gd name="connsiteY1405" fmla="*/ 1791471 h 13577848"/>
              <a:gd name="connsiteX1406" fmla="*/ 10046988 w 12137616"/>
              <a:gd name="connsiteY1406" fmla="*/ 1798559 h 13577848"/>
              <a:gd name="connsiteX1407" fmla="*/ 10044323 w 12137616"/>
              <a:gd name="connsiteY1407" fmla="*/ 1791471 h 13577848"/>
              <a:gd name="connsiteX1408" fmla="*/ 10015960 w 12137616"/>
              <a:gd name="connsiteY1408" fmla="*/ 1786298 h 13577848"/>
              <a:gd name="connsiteX1409" fmla="*/ 10046988 w 12137616"/>
              <a:gd name="connsiteY1409" fmla="*/ 1798559 h 13577848"/>
              <a:gd name="connsiteX1410" fmla="*/ 9998035 w 12137616"/>
              <a:gd name="connsiteY1410" fmla="*/ 1793727 h 13577848"/>
              <a:gd name="connsiteX1411" fmla="*/ 10015960 w 12137616"/>
              <a:gd name="connsiteY1411" fmla="*/ 1786298 h 13577848"/>
              <a:gd name="connsiteX1412" fmla="*/ 9965359 w 12137616"/>
              <a:gd name="connsiteY1412" fmla="*/ 1780119 h 13577848"/>
              <a:gd name="connsiteX1413" fmla="*/ 9998035 w 12137616"/>
              <a:gd name="connsiteY1413" fmla="*/ 1793727 h 13577848"/>
              <a:gd name="connsiteX1414" fmla="*/ 9948030 w 12137616"/>
              <a:gd name="connsiteY1414" fmla="*/ 1786095 h 13577848"/>
              <a:gd name="connsiteX1415" fmla="*/ 9965359 w 12137616"/>
              <a:gd name="connsiteY1415" fmla="*/ 1780119 h 13577848"/>
              <a:gd name="connsiteX1416" fmla="*/ 9917000 w 12137616"/>
              <a:gd name="connsiteY1416" fmla="*/ 1773835 h 13577848"/>
              <a:gd name="connsiteX1417" fmla="*/ 9948030 w 12137616"/>
              <a:gd name="connsiteY1417" fmla="*/ 1786095 h 13577848"/>
              <a:gd name="connsiteX1418" fmla="*/ 9899077 w 12137616"/>
              <a:gd name="connsiteY1418" fmla="*/ 1781264 h 13577848"/>
              <a:gd name="connsiteX1419" fmla="*/ 9917000 w 12137616"/>
              <a:gd name="connsiteY1419" fmla="*/ 1773835 h 13577848"/>
              <a:gd name="connsiteX1420" fmla="*/ 9870656 w 12137616"/>
              <a:gd name="connsiteY1420" fmla="*/ 1725581 h 13577848"/>
              <a:gd name="connsiteX1421" fmla="*/ 9855334 w 12137616"/>
              <a:gd name="connsiteY1421" fmla="*/ 1737719 h 13577848"/>
              <a:gd name="connsiteX1422" fmla="*/ 9870656 w 12137616"/>
              <a:gd name="connsiteY1422" fmla="*/ 1725581 h 13577848"/>
              <a:gd name="connsiteX1423" fmla="*/ 3851905 w 12137616"/>
              <a:gd name="connsiteY1423" fmla="*/ 1679811 h 13577848"/>
              <a:gd name="connsiteX1424" fmla="*/ 3857873 w 12137616"/>
              <a:gd name="connsiteY1424" fmla="*/ 1683739 h 13577848"/>
              <a:gd name="connsiteX1425" fmla="*/ 3851905 w 12137616"/>
              <a:gd name="connsiteY1425" fmla="*/ 1679811 h 13577848"/>
              <a:gd name="connsiteX1426" fmla="*/ 8286822 w 12137616"/>
              <a:gd name="connsiteY1426" fmla="*/ 1581776 h 13577848"/>
              <a:gd name="connsiteX1427" fmla="*/ 8281016 w 12137616"/>
              <a:gd name="connsiteY1427" fmla="*/ 1590597 h 13577848"/>
              <a:gd name="connsiteX1428" fmla="*/ 8286822 w 12137616"/>
              <a:gd name="connsiteY1428" fmla="*/ 1581776 h 13577848"/>
              <a:gd name="connsiteX1429" fmla="*/ 8035566 w 12137616"/>
              <a:gd name="connsiteY1429" fmla="*/ 1554281 h 13577848"/>
              <a:gd name="connsiteX1430" fmla="*/ 8032367 w 12137616"/>
              <a:gd name="connsiteY1430" fmla="*/ 1559141 h 13577848"/>
              <a:gd name="connsiteX1431" fmla="*/ 8031550 w 12137616"/>
              <a:gd name="connsiteY1431" fmla="*/ 1560381 h 13577848"/>
              <a:gd name="connsiteX1432" fmla="*/ 8038899 w 12137616"/>
              <a:gd name="connsiteY1432" fmla="*/ 1549217 h 13577848"/>
              <a:gd name="connsiteX1433" fmla="*/ 8035566 w 12137616"/>
              <a:gd name="connsiteY1433" fmla="*/ 1554281 h 13577848"/>
              <a:gd name="connsiteX1434" fmla="*/ 8036449 w 12137616"/>
              <a:gd name="connsiteY1434" fmla="*/ 1552939 h 13577848"/>
              <a:gd name="connsiteX1435" fmla="*/ 8038899 w 12137616"/>
              <a:gd name="connsiteY1435" fmla="*/ 1549217 h 13577848"/>
              <a:gd name="connsiteX1436" fmla="*/ 8059381 w 12137616"/>
              <a:gd name="connsiteY1436" fmla="*/ 1545053 h 13577848"/>
              <a:gd name="connsiteX1437" fmla="*/ 8071942 w 12137616"/>
              <a:gd name="connsiteY1437" fmla="*/ 1556219 h 13577848"/>
              <a:gd name="connsiteX1438" fmla="*/ 8038899 w 12137616"/>
              <a:gd name="connsiteY1438" fmla="*/ 1549217 h 13577848"/>
              <a:gd name="connsiteX1439" fmla="*/ 8059381 w 12137616"/>
              <a:gd name="connsiteY1439" fmla="*/ 1545053 h 13577848"/>
              <a:gd name="connsiteX1440" fmla="*/ 10844569 w 12137616"/>
              <a:gd name="connsiteY1440" fmla="*/ 1541703 h 13577848"/>
              <a:gd name="connsiteX1441" fmla="*/ 10839670 w 12137616"/>
              <a:gd name="connsiteY1441" fmla="*/ 1549145 h 13577848"/>
              <a:gd name="connsiteX1442" fmla="*/ 10844569 w 12137616"/>
              <a:gd name="connsiteY1442" fmla="*/ 1541703 h 13577848"/>
              <a:gd name="connsiteX1443" fmla="*/ 7507001 w 12137616"/>
              <a:gd name="connsiteY1443" fmla="*/ 1457470 h 13577848"/>
              <a:gd name="connsiteX1444" fmla="*/ 7581902 w 12137616"/>
              <a:gd name="connsiteY1444" fmla="*/ 1482280 h 13577848"/>
              <a:gd name="connsiteX1445" fmla="*/ 7958382 w 12137616"/>
              <a:gd name="connsiteY1445" fmla="*/ 1561537 h 13577848"/>
              <a:gd name="connsiteX1446" fmla="*/ 8071942 w 12137616"/>
              <a:gd name="connsiteY1446" fmla="*/ 1556219 h 13577848"/>
              <a:gd name="connsiteX1447" fmla="*/ 7970452 w 12137616"/>
              <a:gd name="connsiteY1447" fmla="*/ 1516803 h 13577848"/>
              <a:gd name="connsiteX1448" fmla="*/ 7623570 w 12137616"/>
              <a:gd name="connsiteY1448" fmla="*/ 1471780 h 13577848"/>
              <a:gd name="connsiteX1449" fmla="*/ 7507001 w 12137616"/>
              <a:gd name="connsiteY1449" fmla="*/ 1457470 h 13577848"/>
              <a:gd name="connsiteX1450" fmla="*/ 10564913 w 12137616"/>
              <a:gd name="connsiteY1450" fmla="*/ 1420957 h 13577848"/>
              <a:gd name="connsiteX1451" fmla="*/ 10564913 w 12137616"/>
              <a:gd name="connsiteY1451" fmla="*/ 1420957 h 13577848"/>
              <a:gd name="connsiteX1452" fmla="*/ 4714787 w 12137616"/>
              <a:gd name="connsiteY1452" fmla="*/ 974247 h 13577848"/>
              <a:gd name="connsiteX1453" fmla="*/ 4753661 w 12137616"/>
              <a:gd name="connsiteY1453" fmla="*/ 1004908 h 13577848"/>
              <a:gd name="connsiteX1454" fmla="*/ 4711080 w 12137616"/>
              <a:gd name="connsiteY1454" fmla="*/ 1069593 h 13577848"/>
              <a:gd name="connsiteX1455" fmla="*/ 4714787 w 12137616"/>
              <a:gd name="connsiteY1455" fmla="*/ 974247 h 13577848"/>
              <a:gd name="connsiteX1456" fmla="*/ 4902169 w 12137616"/>
              <a:gd name="connsiteY1456" fmla="*/ 884972 h 13577848"/>
              <a:gd name="connsiteX1457" fmla="*/ 4899984 w 12137616"/>
              <a:gd name="connsiteY1457" fmla="*/ 892621 h 13577848"/>
              <a:gd name="connsiteX1458" fmla="*/ 4942164 w 12137616"/>
              <a:gd name="connsiteY1458" fmla="*/ 907743 h 13577848"/>
              <a:gd name="connsiteX1459" fmla="*/ 4902169 w 12137616"/>
              <a:gd name="connsiteY1459" fmla="*/ 884972 h 13577848"/>
              <a:gd name="connsiteX1460" fmla="*/ 10087866 w 12137616"/>
              <a:gd name="connsiteY1460" fmla="*/ 854165 h 13577848"/>
              <a:gd name="connsiteX1461" fmla="*/ 10090123 w 12137616"/>
              <a:gd name="connsiteY1461" fmla="*/ 861873 h 13577848"/>
              <a:gd name="connsiteX1462" fmla="*/ 10087866 w 12137616"/>
              <a:gd name="connsiteY1462" fmla="*/ 854165 h 13577848"/>
              <a:gd name="connsiteX1463" fmla="*/ 10032892 w 12137616"/>
              <a:gd name="connsiteY1463" fmla="*/ 838818 h 13577848"/>
              <a:gd name="connsiteX1464" fmla="*/ 10027993 w 12137616"/>
              <a:gd name="connsiteY1464" fmla="*/ 846260 h 13577848"/>
              <a:gd name="connsiteX1465" fmla="*/ 10032892 w 12137616"/>
              <a:gd name="connsiteY1465" fmla="*/ 838818 h 13577848"/>
              <a:gd name="connsiteX1466" fmla="*/ 9953739 w 12137616"/>
              <a:gd name="connsiteY1466" fmla="*/ 822666 h 13577848"/>
              <a:gd name="connsiteX1467" fmla="*/ 9946965 w 12137616"/>
              <a:gd name="connsiteY1467" fmla="*/ 832957 h 13577848"/>
              <a:gd name="connsiteX1468" fmla="*/ 9953739 w 12137616"/>
              <a:gd name="connsiteY1468" fmla="*/ 822666 h 13577848"/>
              <a:gd name="connsiteX1469" fmla="*/ 9922717 w 12137616"/>
              <a:gd name="connsiteY1469" fmla="*/ 816995 h 13577848"/>
              <a:gd name="connsiteX1470" fmla="*/ 9946965 w 12137616"/>
              <a:gd name="connsiteY1470" fmla="*/ 832957 h 13577848"/>
              <a:gd name="connsiteX1471" fmla="*/ 9916911 w 12137616"/>
              <a:gd name="connsiteY1471" fmla="*/ 825816 h 13577848"/>
              <a:gd name="connsiteX1472" fmla="*/ 9922717 w 12137616"/>
              <a:gd name="connsiteY1472" fmla="*/ 816995 h 13577848"/>
              <a:gd name="connsiteX1473" fmla="*/ 9907753 w 12137616"/>
              <a:gd name="connsiteY1473" fmla="*/ 816627 h 13577848"/>
              <a:gd name="connsiteX1474" fmla="*/ 9916911 w 12137616"/>
              <a:gd name="connsiteY1474" fmla="*/ 825816 h 13577848"/>
              <a:gd name="connsiteX1475" fmla="*/ 9898980 w 12137616"/>
              <a:gd name="connsiteY1475" fmla="*/ 826655 h 13577848"/>
              <a:gd name="connsiteX1476" fmla="*/ 9907753 w 12137616"/>
              <a:gd name="connsiteY1476" fmla="*/ 816627 h 13577848"/>
              <a:gd name="connsiteX1477" fmla="*/ 9881993 w 12137616"/>
              <a:gd name="connsiteY1477" fmla="*/ 812313 h 13577848"/>
              <a:gd name="connsiteX1478" fmla="*/ 9898980 w 12137616"/>
              <a:gd name="connsiteY1478" fmla="*/ 826655 h 13577848"/>
              <a:gd name="connsiteX1479" fmla="*/ 9866905 w 12137616"/>
              <a:gd name="connsiteY1479" fmla="*/ 818184 h 13577848"/>
              <a:gd name="connsiteX1480" fmla="*/ 9881993 w 12137616"/>
              <a:gd name="connsiteY1480" fmla="*/ 812313 h 13577848"/>
              <a:gd name="connsiteX1481" fmla="*/ 9810581 w 12137616"/>
              <a:gd name="connsiteY1481" fmla="*/ 793750 h 13577848"/>
              <a:gd name="connsiteX1482" fmla="*/ 9866905 w 12137616"/>
              <a:gd name="connsiteY1482" fmla="*/ 818184 h 13577848"/>
              <a:gd name="connsiteX1483" fmla="*/ 9785877 w 12137616"/>
              <a:gd name="connsiteY1483" fmla="*/ 804881 h 13577848"/>
              <a:gd name="connsiteX1484" fmla="*/ 9810581 w 12137616"/>
              <a:gd name="connsiteY1484" fmla="*/ 793750 h 13577848"/>
              <a:gd name="connsiteX1485" fmla="*/ 9699498 w 12137616"/>
              <a:gd name="connsiteY1485" fmla="*/ 773306 h 13577848"/>
              <a:gd name="connsiteX1486" fmla="*/ 9729553 w 12137616"/>
              <a:gd name="connsiteY1486" fmla="*/ 780447 h 13577848"/>
              <a:gd name="connsiteX1487" fmla="*/ 9785877 w 12137616"/>
              <a:gd name="connsiteY1487" fmla="*/ 804881 h 13577848"/>
              <a:gd name="connsiteX1488" fmla="*/ 9675762 w 12137616"/>
              <a:gd name="connsiteY1488" fmla="*/ 782966 h 13577848"/>
              <a:gd name="connsiteX1489" fmla="*/ 9699498 w 12137616"/>
              <a:gd name="connsiteY1489" fmla="*/ 773306 h 13577848"/>
              <a:gd name="connsiteX1490" fmla="*/ 5359157 w 12137616"/>
              <a:gd name="connsiteY1490" fmla="*/ 514074 h 13577848"/>
              <a:gd name="connsiteX1491" fmla="*/ 5361130 w 12137616"/>
              <a:gd name="connsiteY1491" fmla="*/ 517677 h 13577848"/>
              <a:gd name="connsiteX1492" fmla="*/ 5392151 w 12137616"/>
              <a:gd name="connsiteY1492" fmla="*/ 523349 h 13577848"/>
              <a:gd name="connsiteX1493" fmla="*/ 5359157 w 12137616"/>
              <a:gd name="connsiteY1493" fmla="*/ 514074 h 13577848"/>
              <a:gd name="connsiteX1494" fmla="*/ 5320041 w 12137616"/>
              <a:gd name="connsiteY1494" fmla="*/ 307307 h 13577848"/>
              <a:gd name="connsiteX1495" fmla="*/ 5272165 w 12137616"/>
              <a:gd name="connsiteY1495" fmla="*/ 406435 h 13577848"/>
              <a:gd name="connsiteX1496" fmla="*/ 5320041 w 12137616"/>
              <a:gd name="connsiteY1496" fmla="*/ 307307 h 13577848"/>
              <a:gd name="connsiteX1497" fmla="*/ 5520199 w 12137616"/>
              <a:gd name="connsiteY1497" fmla="*/ 287092 h 13577848"/>
              <a:gd name="connsiteX1498" fmla="*/ 5511130 w 12137616"/>
              <a:gd name="connsiteY1498" fmla="*/ 289810 h 13577848"/>
              <a:gd name="connsiteX1499" fmla="*/ 5493254 w 12137616"/>
              <a:gd name="connsiteY1499" fmla="*/ 343364 h 13577848"/>
              <a:gd name="connsiteX1500" fmla="*/ 5520199 w 12137616"/>
              <a:gd name="connsiteY1500" fmla="*/ 287092 h 13577848"/>
              <a:gd name="connsiteX1501" fmla="*/ 7421656 w 12137616"/>
              <a:gd name="connsiteY1501" fmla="*/ 215483 h 13577848"/>
              <a:gd name="connsiteX1502" fmla="*/ 7439173 w 12137616"/>
              <a:gd name="connsiteY1502" fmla="*/ 225171 h 13577848"/>
              <a:gd name="connsiteX1503" fmla="*/ 7408150 w 12137616"/>
              <a:gd name="connsiteY1503" fmla="*/ 219499 h 13577848"/>
              <a:gd name="connsiteX1504" fmla="*/ 7421656 w 12137616"/>
              <a:gd name="connsiteY1504" fmla="*/ 215483 h 13577848"/>
              <a:gd name="connsiteX1505" fmla="*/ 7446522 w 12137616"/>
              <a:gd name="connsiteY1505" fmla="*/ 214007 h 13577848"/>
              <a:gd name="connsiteX1506" fmla="*/ 7439173 w 12137616"/>
              <a:gd name="connsiteY1506" fmla="*/ 225171 h 13577848"/>
              <a:gd name="connsiteX1507" fmla="*/ 7446522 w 12137616"/>
              <a:gd name="connsiteY1507" fmla="*/ 214007 h 13577848"/>
              <a:gd name="connsiteX1508" fmla="*/ 7375474 w 12137616"/>
              <a:gd name="connsiteY1508" fmla="*/ 205891 h 13577848"/>
              <a:gd name="connsiteX1509" fmla="*/ 7408150 w 12137616"/>
              <a:gd name="connsiteY1509" fmla="*/ 219499 h 13577848"/>
              <a:gd name="connsiteX1510" fmla="*/ 7358145 w 12137616"/>
              <a:gd name="connsiteY1510" fmla="*/ 211867 h 13577848"/>
              <a:gd name="connsiteX1511" fmla="*/ 7375474 w 12137616"/>
              <a:gd name="connsiteY1511" fmla="*/ 205891 h 13577848"/>
              <a:gd name="connsiteX1512" fmla="*/ 7339738 w 12137616"/>
              <a:gd name="connsiteY1512" fmla="*/ 201331 h 13577848"/>
              <a:gd name="connsiteX1513" fmla="*/ 7358145 w 12137616"/>
              <a:gd name="connsiteY1513" fmla="*/ 211867 h 13577848"/>
              <a:gd name="connsiteX1514" fmla="*/ 7326069 w 12137616"/>
              <a:gd name="connsiteY1514" fmla="*/ 203396 h 13577848"/>
              <a:gd name="connsiteX1515" fmla="*/ 7339738 w 12137616"/>
              <a:gd name="connsiteY1515" fmla="*/ 201331 h 13577848"/>
              <a:gd name="connsiteX1516" fmla="*/ 7286484 w 12137616"/>
              <a:gd name="connsiteY1516" fmla="*/ 187083 h 13577848"/>
              <a:gd name="connsiteX1517" fmla="*/ 7326069 w 12137616"/>
              <a:gd name="connsiteY1517" fmla="*/ 203396 h 13577848"/>
              <a:gd name="connsiteX1518" fmla="*/ 7245041 w 12137616"/>
              <a:gd name="connsiteY1518" fmla="*/ 190092 h 13577848"/>
              <a:gd name="connsiteX1519" fmla="*/ 7286484 w 12137616"/>
              <a:gd name="connsiteY1519" fmla="*/ 187083 h 13577848"/>
              <a:gd name="connsiteX1520" fmla="*/ 5638344 w 12137616"/>
              <a:gd name="connsiteY1520" fmla="*/ 127081 h 13577848"/>
              <a:gd name="connsiteX1521" fmla="*/ 5631642 w 12137616"/>
              <a:gd name="connsiteY1521" fmla="*/ 133138 h 13577848"/>
              <a:gd name="connsiteX1522" fmla="*/ 5637959 w 12137616"/>
              <a:gd name="connsiteY1522" fmla="*/ 149940 h 13577848"/>
              <a:gd name="connsiteX1523" fmla="*/ 5638344 w 12137616"/>
              <a:gd name="connsiteY1523" fmla="*/ 127081 h 13577848"/>
              <a:gd name="connsiteX1524" fmla="*/ 6223240 w 12137616"/>
              <a:gd name="connsiteY1524" fmla="*/ 0 h 13577848"/>
              <a:gd name="connsiteX1525" fmla="*/ 6161165 w 12137616"/>
              <a:gd name="connsiteY1525" fmla="*/ 37102 h 13577848"/>
              <a:gd name="connsiteX1526" fmla="*/ 6211171 w 12137616"/>
              <a:gd name="connsiteY1526" fmla="*/ 44734 h 13577848"/>
              <a:gd name="connsiteX1527" fmla="*/ 6223806 w 12137616"/>
              <a:gd name="connsiteY1527" fmla="*/ 78337 h 13577848"/>
              <a:gd name="connsiteX1528" fmla="*/ 6390189 w 12137616"/>
              <a:gd name="connsiteY1528" fmla="*/ 71971 h 13577848"/>
              <a:gd name="connsiteX1529" fmla="*/ 7245041 w 12137616"/>
              <a:gd name="connsiteY1529" fmla="*/ 190092 h 13577848"/>
              <a:gd name="connsiteX1530" fmla="*/ 7221304 w 12137616"/>
              <a:gd name="connsiteY1530" fmla="*/ 199753 h 13577848"/>
              <a:gd name="connsiteX1531" fmla="*/ 7203374 w 12137616"/>
              <a:gd name="connsiteY1531" fmla="*/ 200592 h 13577848"/>
              <a:gd name="connsiteX1532" fmla="*/ 7203374 w 12137616"/>
              <a:gd name="connsiteY1532" fmla="*/ 200592 h 13577848"/>
              <a:gd name="connsiteX1533" fmla="*/ 7221304 w 12137616"/>
              <a:gd name="connsiteY1533" fmla="*/ 199753 h 13577848"/>
              <a:gd name="connsiteX1534" fmla="*/ 8934702 w 12137616"/>
              <a:gd name="connsiteY1534" fmla="*/ 571179 h 13577848"/>
              <a:gd name="connsiteX1535" fmla="*/ 9971159 w 12137616"/>
              <a:gd name="connsiteY1535" fmla="*/ 796204 h 13577848"/>
              <a:gd name="connsiteX1536" fmla="*/ 10159484 w 12137616"/>
              <a:gd name="connsiteY1536" fmla="*/ 840103 h 13577848"/>
              <a:gd name="connsiteX1537" fmla="*/ 9953739 w 12137616"/>
              <a:gd name="connsiteY1537" fmla="*/ 822666 h 13577848"/>
              <a:gd name="connsiteX1538" fmla="*/ 9922717 w 12137616"/>
              <a:gd name="connsiteY1538" fmla="*/ 816995 h 13577848"/>
              <a:gd name="connsiteX1539" fmla="*/ 9810581 w 12137616"/>
              <a:gd name="connsiteY1539" fmla="*/ 793750 h 13577848"/>
              <a:gd name="connsiteX1540" fmla="*/ 9729553 w 12137616"/>
              <a:gd name="connsiteY1540" fmla="*/ 780447 h 13577848"/>
              <a:gd name="connsiteX1541" fmla="*/ 9699498 w 12137616"/>
              <a:gd name="connsiteY1541" fmla="*/ 773306 h 13577848"/>
              <a:gd name="connsiteX1542" fmla="*/ 9475312 w 12137616"/>
              <a:gd name="connsiteY1542" fmla="*/ 731086 h 13577848"/>
              <a:gd name="connsiteX1543" fmla="*/ 9401058 w 12137616"/>
              <a:gd name="connsiteY1543" fmla="*/ 707492 h 13577848"/>
              <a:gd name="connsiteX1544" fmla="*/ 9371004 w 12137616"/>
              <a:gd name="connsiteY1544" fmla="*/ 700351 h 13577848"/>
              <a:gd name="connsiteX1545" fmla="*/ 9371004 w 12137616"/>
              <a:gd name="connsiteY1545" fmla="*/ 700351 h 13577848"/>
              <a:gd name="connsiteX1546" fmla="*/ 9401058 w 12137616"/>
              <a:gd name="connsiteY1546" fmla="*/ 707492 h 13577848"/>
              <a:gd name="connsiteX1547" fmla="*/ 9475312 w 12137616"/>
              <a:gd name="connsiteY1547" fmla="*/ 731086 h 13577848"/>
              <a:gd name="connsiteX1548" fmla="*/ 9675762 w 12137616"/>
              <a:gd name="connsiteY1548" fmla="*/ 782966 h 13577848"/>
              <a:gd name="connsiteX1549" fmla="*/ 9489968 w 12137616"/>
              <a:gd name="connsiteY1549" fmla="*/ 766020 h 13577848"/>
              <a:gd name="connsiteX1550" fmla="*/ 9388989 w 12137616"/>
              <a:gd name="connsiteY1550" fmla="*/ 752226 h 13577848"/>
              <a:gd name="connsiteX1551" fmla="*/ 10072247 w 12137616"/>
              <a:gd name="connsiteY1551" fmla="*/ 915428 h 13577848"/>
              <a:gd name="connsiteX1552" fmla="*/ 10030579 w 12137616"/>
              <a:gd name="connsiteY1552" fmla="*/ 925928 h 13577848"/>
              <a:gd name="connsiteX1553" fmla="*/ 10260115 w 12137616"/>
              <a:gd name="connsiteY1553" fmla="*/ 986419 h 13577848"/>
              <a:gd name="connsiteX1554" fmla="*/ 10484301 w 12137616"/>
              <a:gd name="connsiteY1554" fmla="*/ 1028638 h 13577848"/>
              <a:gd name="connsiteX1555" fmla="*/ 10923879 w 12137616"/>
              <a:gd name="connsiteY1555" fmla="*/ 1122038 h 13577848"/>
              <a:gd name="connsiteX1556" fmla="*/ 10881243 w 12137616"/>
              <a:gd name="connsiteY1556" fmla="*/ 1134008 h 13577848"/>
              <a:gd name="connsiteX1557" fmla="*/ 11042897 w 12137616"/>
              <a:gd name="connsiteY1557" fmla="*/ 1240421 h 13577848"/>
              <a:gd name="connsiteX1558" fmla="*/ 11057553 w 12137616"/>
              <a:gd name="connsiteY1558" fmla="*/ 1275355 h 13577848"/>
              <a:gd name="connsiteX1559" fmla="*/ 10716989 w 12137616"/>
              <a:gd name="connsiteY1559" fmla="*/ 1247134 h 13577848"/>
              <a:gd name="connsiteX1560" fmla="*/ 10686477 w 12137616"/>
              <a:gd name="connsiteY1560" fmla="*/ 1267085 h 13577848"/>
              <a:gd name="connsiteX1561" fmla="*/ 10406479 w 12137616"/>
              <a:gd name="connsiteY1561" fmla="*/ 1226055 h 13577848"/>
              <a:gd name="connsiteX1562" fmla="*/ 10593836 w 12137616"/>
              <a:gd name="connsiteY1562" fmla="*/ 1271423 h 13577848"/>
              <a:gd name="connsiteX1563" fmla="*/ 10747098 w 12137616"/>
              <a:gd name="connsiteY1563" fmla="*/ 1306990 h 13577848"/>
              <a:gd name="connsiteX1564" fmla="*/ 10295451 w 12137616"/>
              <a:gd name="connsiteY1564" fmla="*/ 1258325 h 13577848"/>
              <a:gd name="connsiteX1565" fmla="*/ 10352742 w 12137616"/>
              <a:gd name="connsiteY1565" fmla="*/ 1281289 h 13577848"/>
              <a:gd name="connsiteX1566" fmla="*/ 10277575 w 12137616"/>
              <a:gd name="connsiteY1566" fmla="*/ 1311879 h 13577848"/>
              <a:gd name="connsiteX1567" fmla="*/ 10421244 w 12137616"/>
              <a:gd name="connsiteY1567" fmla="*/ 1366418 h 13577848"/>
              <a:gd name="connsiteX1568" fmla="*/ 10522223 w 12137616"/>
              <a:gd name="connsiteY1568" fmla="*/ 1380212 h 13577848"/>
              <a:gd name="connsiteX1569" fmla="*/ 10564913 w 12137616"/>
              <a:gd name="connsiteY1569" fmla="*/ 1420957 h 13577848"/>
              <a:gd name="connsiteX1570" fmla="*/ 10316533 w 12137616"/>
              <a:gd name="connsiteY1570" fmla="*/ 1415490 h 13577848"/>
              <a:gd name="connsiteX1571" fmla="*/ 10510665 w 12137616"/>
              <a:gd name="connsiteY1571" fmla="*/ 1450568 h 13577848"/>
              <a:gd name="connsiteX1572" fmla="*/ 10770712 w 12137616"/>
              <a:gd name="connsiteY1572" fmla="*/ 1491108 h 13577848"/>
              <a:gd name="connsiteX1573" fmla="*/ 10534913 w 12137616"/>
              <a:gd name="connsiteY1573" fmla="*/ 1466530 h 13577848"/>
              <a:gd name="connsiteX1574" fmla="*/ 10635435 w 12137616"/>
              <a:gd name="connsiteY1574" fmla="*/ 1507416 h 13577848"/>
              <a:gd name="connsiteX1575" fmla="*/ 10839670 w 12137616"/>
              <a:gd name="connsiteY1575" fmla="*/ 1549145 h 13577848"/>
              <a:gd name="connsiteX1576" fmla="*/ 10653877 w 12137616"/>
              <a:gd name="connsiteY1576" fmla="*/ 1532199 h 13577848"/>
              <a:gd name="connsiteX1577" fmla="*/ 10841745 w 12137616"/>
              <a:gd name="connsiteY1577" fmla="*/ 1603190 h 13577848"/>
              <a:gd name="connsiteX1578" fmla="*/ 11002834 w 12137616"/>
              <a:gd name="connsiteY1578" fmla="*/ 1631267 h 13577848"/>
              <a:gd name="connsiteX1579" fmla="*/ 10345443 w 12137616"/>
              <a:gd name="connsiteY1579" fmla="*/ 1565165 h 13577848"/>
              <a:gd name="connsiteX1580" fmla="*/ 10358078 w 12137616"/>
              <a:gd name="connsiteY1580" fmla="*/ 1598768 h 13577848"/>
              <a:gd name="connsiteX1581" fmla="*/ 10136423 w 12137616"/>
              <a:gd name="connsiteY1581" fmla="*/ 1583501 h 13577848"/>
              <a:gd name="connsiteX1582" fmla="*/ 9429026 w 12137616"/>
              <a:gd name="connsiteY1582" fmla="*/ 1509767 h 13577848"/>
              <a:gd name="connsiteX1583" fmla="*/ 9398972 w 12137616"/>
              <a:gd name="connsiteY1583" fmla="*/ 1502626 h 13577848"/>
              <a:gd name="connsiteX1584" fmla="*/ 9317943 w 12137616"/>
              <a:gd name="connsiteY1584" fmla="*/ 1489323 h 13577848"/>
              <a:gd name="connsiteX1585" fmla="*/ 9285868 w 12137616"/>
              <a:gd name="connsiteY1585" fmla="*/ 1480851 h 13577848"/>
              <a:gd name="connsiteX1586" fmla="*/ 9267938 w 12137616"/>
              <a:gd name="connsiteY1586" fmla="*/ 1481691 h 13577848"/>
              <a:gd name="connsiteX1587" fmla="*/ 9237883 w 12137616"/>
              <a:gd name="connsiteY1587" fmla="*/ 1474549 h 13577848"/>
              <a:gd name="connsiteX1588" fmla="*/ 9206861 w 12137616"/>
              <a:gd name="connsiteY1588" fmla="*/ 1468878 h 13577848"/>
              <a:gd name="connsiteX1589" fmla="*/ 9206861 w 12137616"/>
              <a:gd name="connsiteY1589" fmla="*/ 1468878 h 13577848"/>
              <a:gd name="connsiteX1590" fmla="*/ 9237883 w 12137616"/>
              <a:gd name="connsiteY1590" fmla="*/ 1474549 h 13577848"/>
              <a:gd name="connsiteX1591" fmla="*/ 9267938 w 12137616"/>
              <a:gd name="connsiteY1591" fmla="*/ 1481691 h 13577848"/>
              <a:gd name="connsiteX1592" fmla="*/ 9285868 w 12137616"/>
              <a:gd name="connsiteY1592" fmla="*/ 1480851 h 13577848"/>
              <a:gd name="connsiteX1593" fmla="*/ 9317943 w 12137616"/>
              <a:gd name="connsiteY1593" fmla="*/ 1489323 h 13577848"/>
              <a:gd name="connsiteX1594" fmla="*/ 9398972 w 12137616"/>
              <a:gd name="connsiteY1594" fmla="*/ 1502626 h 13577848"/>
              <a:gd name="connsiteX1595" fmla="*/ 9429026 w 12137616"/>
              <a:gd name="connsiteY1595" fmla="*/ 1509767 h 13577848"/>
              <a:gd name="connsiteX1596" fmla="*/ 10348540 w 12137616"/>
              <a:gd name="connsiteY1596" fmla="*/ 1670454 h 13577848"/>
              <a:gd name="connsiteX1597" fmla="*/ 10608587 w 12137616"/>
              <a:gd name="connsiteY1597" fmla="*/ 1710995 h 13577848"/>
              <a:gd name="connsiteX1598" fmla="*/ 10094354 w 12137616"/>
              <a:gd name="connsiteY1598" fmla="*/ 1673809 h 13577848"/>
              <a:gd name="connsiteX1599" fmla="*/ 10044348 w 12137616"/>
              <a:gd name="connsiteY1599" fmla="*/ 1666177 h 13577848"/>
              <a:gd name="connsiteX1600" fmla="*/ 9995395 w 12137616"/>
              <a:gd name="connsiteY1600" fmla="*/ 1661345 h 13577848"/>
              <a:gd name="connsiteX1601" fmla="*/ 9963320 w 12137616"/>
              <a:gd name="connsiteY1601" fmla="*/ 1652873 h 13577848"/>
              <a:gd name="connsiteX1602" fmla="*/ 9963320 w 12137616"/>
              <a:gd name="connsiteY1602" fmla="*/ 1652873 h 13577848"/>
              <a:gd name="connsiteX1603" fmla="*/ 9995395 w 12137616"/>
              <a:gd name="connsiteY1603" fmla="*/ 1661345 h 13577848"/>
              <a:gd name="connsiteX1604" fmla="*/ 10044348 w 12137616"/>
              <a:gd name="connsiteY1604" fmla="*/ 1666177 h 13577848"/>
              <a:gd name="connsiteX1605" fmla="*/ 10094354 w 12137616"/>
              <a:gd name="connsiteY1605" fmla="*/ 1673809 h 13577848"/>
              <a:gd name="connsiteX1606" fmla="*/ 10386476 w 12137616"/>
              <a:gd name="connsiteY1606" fmla="*/ 1722820 h 13577848"/>
              <a:gd name="connsiteX1607" fmla="*/ 10677034 w 12137616"/>
              <a:gd name="connsiteY1607" fmla="*/ 1743409 h 13577848"/>
              <a:gd name="connsiteX1608" fmla="*/ 10539737 w 12137616"/>
              <a:gd name="connsiteY1608" fmla="*/ 1758387 h 13577848"/>
              <a:gd name="connsiteX1609" fmla="*/ 10374863 w 12137616"/>
              <a:gd name="connsiteY1609" fmla="*/ 1740462 h 13577848"/>
              <a:gd name="connsiteX1610" fmla="*/ 10130726 w 12137616"/>
              <a:gd name="connsiteY1610" fmla="*/ 1697752 h 13577848"/>
              <a:gd name="connsiteX1611" fmla="*/ 10238023 w 12137616"/>
              <a:gd name="connsiteY1611" fmla="*/ 1728347 h 13577848"/>
              <a:gd name="connsiteX1612" fmla="*/ 10374863 w 12137616"/>
              <a:gd name="connsiteY1612" fmla="*/ 1740462 h 13577848"/>
              <a:gd name="connsiteX1613" fmla="*/ 10596061 w 12137616"/>
              <a:gd name="connsiteY1613" fmla="*/ 1782821 h 13577848"/>
              <a:gd name="connsiteX1614" fmla="*/ 10703358 w 12137616"/>
              <a:gd name="connsiteY1614" fmla="*/ 1813416 h 13577848"/>
              <a:gd name="connsiteX1615" fmla="*/ 9748037 w 12137616"/>
              <a:gd name="connsiteY1615" fmla="*/ 1707123 h 13577848"/>
              <a:gd name="connsiteX1616" fmla="*/ 9748037 w 12137616"/>
              <a:gd name="connsiteY1616" fmla="*/ 1707123 h 13577848"/>
              <a:gd name="connsiteX1617" fmla="*/ 9855334 w 12137616"/>
              <a:gd name="connsiteY1617" fmla="*/ 1737719 h 13577848"/>
              <a:gd name="connsiteX1618" fmla="*/ 9899077 w 12137616"/>
              <a:gd name="connsiteY1618" fmla="*/ 1781264 h 13577848"/>
              <a:gd name="connsiteX1619" fmla="*/ 9893781 w 12137616"/>
              <a:gd name="connsiteY1619" fmla="*/ 1815707 h 13577848"/>
              <a:gd name="connsiteX1620" fmla="*/ 9031102 w 12137616"/>
              <a:gd name="connsiteY1620" fmla="*/ 1705076 h 13577848"/>
              <a:gd name="connsiteX1621" fmla="*/ 8895772 w 12137616"/>
              <a:gd name="connsiteY1621" fmla="*/ 1668669 h 13577848"/>
              <a:gd name="connsiteX1622" fmla="*/ 8857433 w 12137616"/>
              <a:gd name="connsiteY1622" fmla="*/ 1696111 h 13577848"/>
              <a:gd name="connsiteX1623" fmla="*/ 8857890 w 12137616"/>
              <a:gd name="connsiteY1623" fmla="*/ 1669018 h 13577848"/>
              <a:gd name="connsiteX1624" fmla="*/ 8579912 w 12137616"/>
              <a:gd name="connsiteY1624" fmla="*/ 1629318 h 13577848"/>
              <a:gd name="connsiteX1625" fmla="*/ 8286822 w 12137616"/>
              <a:gd name="connsiteY1625" fmla="*/ 1581776 h 13577848"/>
              <a:gd name="connsiteX1626" fmla="*/ 8281016 w 12137616"/>
              <a:gd name="connsiteY1626" fmla="*/ 1590597 h 13577848"/>
              <a:gd name="connsiteX1627" fmla="*/ 8170444 w 12137616"/>
              <a:gd name="connsiteY1627" fmla="*/ 1595775 h 13577848"/>
              <a:gd name="connsiteX1628" fmla="*/ 8256822 w 12137616"/>
              <a:gd name="connsiteY1628" fmla="*/ 1627350 h 13577848"/>
              <a:gd name="connsiteX1629" fmla="*/ 9188460 w 12137616"/>
              <a:gd name="connsiteY1629" fmla="*/ 1796018 h 13577848"/>
              <a:gd name="connsiteX1630" fmla="*/ 9529535 w 12137616"/>
              <a:gd name="connsiteY1630" fmla="*/ 1849861 h 13577848"/>
              <a:gd name="connsiteX1631" fmla="*/ 9499023 w 12137616"/>
              <a:gd name="connsiteY1631" fmla="*/ 1869812 h 13577848"/>
              <a:gd name="connsiteX1632" fmla="*/ 9884809 w 12137616"/>
              <a:gd name="connsiteY1632" fmla="*/ 1965730 h 13577848"/>
              <a:gd name="connsiteX1633" fmla="*/ 9759125 w 12137616"/>
              <a:gd name="connsiteY1633" fmla="*/ 1963067 h 13577848"/>
              <a:gd name="connsiteX1634" fmla="*/ 9902283 w 12137616"/>
              <a:gd name="connsiteY1634" fmla="*/ 1991983 h 13577848"/>
              <a:gd name="connsiteX1635" fmla="*/ 10064339 w 12137616"/>
              <a:gd name="connsiteY1635" fmla="*/ 2018590 h 13577848"/>
              <a:gd name="connsiteX1636" fmla="*/ 10225428 w 12137616"/>
              <a:gd name="connsiteY1636" fmla="*/ 2046666 h 13577848"/>
              <a:gd name="connsiteX1637" fmla="*/ 10343881 w 12137616"/>
              <a:gd name="connsiteY1637" fmla="*/ 2086713 h 13577848"/>
              <a:gd name="connsiteX1638" fmla="*/ 10108593 w 12137616"/>
              <a:gd name="connsiteY1638" fmla="*/ 2087757 h 13577848"/>
              <a:gd name="connsiteX1639" fmla="*/ 10225482 w 12137616"/>
              <a:gd name="connsiteY1639" fmla="*/ 2099381 h 13577848"/>
              <a:gd name="connsiteX1640" fmla="*/ 10258069 w 12137616"/>
              <a:gd name="connsiteY1640" fmla="*/ 2133475 h 13577848"/>
              <a:gd name="connsiteX1641" fmla="*/ 10518116 w 12137616"/>
              <a:gd name="connsiteY1641" fmla="*/ 2174015 h 13577848"/>
              <a:gd name="connsiteX1642" fmla="*/ 10215944 w 12137616"/>
              <a:gd name="connsiteY1642" fmla="*/ 2171068 h 13577848"/>
              <a:gd name="connsiteX1643" fmla="*/ 10030151 w 12137616"/>
              <a:gd name="connsiteY1643" fmla="*/ 2154121 h 13577848"/>
              <a:gd name="connsiteX1644" fmla="*/ 10215944 w 12137616"/>
              <a:gd name="connsiteY1644" fmla="*/ 2171068 h 13577848"/>
              <a:gd name="connsiteX1645" fmla="*/ 10488116 w 12137616"/>
              <a:gd name="connsiteY1645" fmla="*/ 2219589 h 13577848"/>
              <a:gd name="connsiteX1646" fmla="*/ 10705527 w 12137616"/>
              <a:gd name="connsiteY1646" fmla="*/ 2272098 h 13577848"/>
              <a:gd name="connsiteX1647" fmla="*/ 10636623 w 12137616"/>
              <a:gd name="connsiteY1647" fmla="*/ 2266776 h 13577848"/>
              <a:gd name="connsiteX1648" fmla="*/ 10544493 w 12137616"/>
              <a:gd name="connsiteY1648" fmla="*/ 2296737 h 13577848"/>
              <a:gd name="connsiteX1649" fmla="*/ 10298591 w 12137616"/>
              <a:gd name="connsiteY1649" fmla="*/ 2265508 h 13577848"/>
              <a:gd name="connsiteX1650" fmla="*/ 9672222 w 12137616"/>
              <a:gd name="connsiteY1650" fmla="*/ 2205078 h 13577848"/>
              <a:gd name="connsiteX1651" fmla="*/ 9605850 w 12137616"/>
              <a:gd name="connsiteY1651" fmla="*/ 2226708 h 13577848"/>
              <a:gd name="connsiteX1652" fmla="*/ 9821698 w 12137616"/>
              <a:gd name="connsiteY1652" fmla="*/ 2250795 h 13577848"/>
              <a:gd name="connsiteX1653" fmla="*/ 10304908 w 12137616"/>
              <a:gd name="connsiteY1653" fmla="*/ 2282310 h 13577848"/>
              <a:gd name="connsiteX1654" fmla="*/ 10355425 w 12137616"/>
              <a:gd name="connsiteY1654" fmla="*/ 2315564 h 13577848"/>
              <a:gd name="connsiteX1655" fmla="*/ 10603348 w 12137616"/>
              <a:gd name="connsiteY1655" fmla="*/ 2348123 h 13577848"/>
              <a:gd name="connsiteX1656" fmla="*/ 10354969 w 12137616"/>
              <a:gd name="connsiteY1656" fmla="*/ 2342657 h 13577848"/>
              <a:gd name="connsiteX1657" fmla="*/ 10188128 w 12137616"/>
              <a:gd name="connsiteY1657" fmla="*/ 2376116 h 13577848"/>
              <a:gd name="connsiteX1658" fmla="*/ 9916468 w 12137616"/>
              <a:gd name="connsiteY1658" fmla="*/ 2353217 h 13577848"/>
              <a:gd name="connsiteX1659" fmla="*/ 9743821 w 12137616"/>
              <a:gd name="connsiteY1659" fmla="*/ 2395497 h 13577848"/>
              <a:gd name="connsiteX1660" fmla="*/ 10513859 w 12137616"/>
              <a:gd name="connsiteY1660" fmla="*/ 2510466 h 13577848"/>
              <a:gd name="connsiteX1661" fmla="*/ 10569726 w 12137616"/>
              <a:gd name="connsiteY1661" fmla="*/ 2561992 h 13577848"/>
              <a:gd name="connsiteX1662" fmla="*/ 10211742 w 12137616"/>
              <a:gd name="connsiteY1662" fmla="*/ 2560233 h 13577848"/>
              <a:gd name="connsiteX1663" fmla="*/ 10143349 w 12137616"/>
              <a:gd name="connsiteY1663" fmla="*/ 2580534 h 13577848"/>
              <a:gd name="connsiteX1664" fmla="*/ 10286507 w 12137616"/>
              <a:gd name="connsiteY1664" fmla="*/ 2609450 h 13577848"/>
              <a:gd name="connsiteX1665" fmla="*/ 10385009 w 12137616"/>
              <a:gd name="connsiteY1665" fmla="*/ 2649006 h 13577848"/>
              <a:gd name="connsiteX1666" fmla="*/ 10002777 w 12137616"/>
              <a:gd name="connsiteY1666" fmla="*/ 2631285 h 13577848"/>
              <a:gd name="connsiteX1667" fmla="*/ 10256507 w 12137616"/>
              <a:gd name="connsiteY1667" fmla="*/ 2655023 h 13577848"/>
              <a:gd name="connsiteX1668" fmla="*/ 10479725 w 12137616"/>
              <a:gd name="connsiteY1668" fmla="*/ 2698713 h 13577848"/>
              <a:gd name="connsiteX1669" fmla="*/ 10369665 w 12137616"/>
              <a:gd name="connsiteY1669" fmla="*/ 2729513 h 13577848"/>
              <a:gd name="connsiteX1670" fmla="*/ 10611781 w 12137616"/>
              <a:gd name="connsiteY1670" fmla="*/ 2770893 h 13577848"/>
              <a:gd name="connsiteX1671" fmla="*/ 10474484 w 12137616"/>
              <a:gd name="connsiteY1671" fmla="*/ 2785871 h 13577848"/>
              <a:gd name="connsiteX1672" fmla="*/ 10456554 w 12137616"/>
              <a:gd name="connsiteY1672" fmla="*/ 2786710 h 13577848"/>
              <a:gd name="connsiteX1673" fmla="*/ 10438623 w 12137616"/>
              <a:gd name="connsiteY1673" fmla="*/ 2787550 h 13577848"/>
              <a:gd name="connsiteX1674" fmla="*/ 10419725 w 12137616"/>
              <a:gd name="connsiteY1674" fmla="*/ 2789860 h 13577848"/>
              <a:gd name="connsiteX1675" fmla="*/ 10419725 w 12137616"/>
              <a:gd name="connsiteY1675" fmla="*/ 2789860 h 13577848"/>
              <a:gd name="connsiteX1676" fmla="*/ 10438623 w 12137616"/>
              <a:gd name="connsiteY1676" fmla="*/ 2787550 h 13577848"/>
              <a:gd name="connsiteX1677" fmla="*/ 10456554 w 12137616"/>
              <a:gd name="connsiteY1677" fmla="*/ 2786710 h 13577848"/>
              <a:gd name="connsiteX1678" fmla="*/ 10474484 w 12137616"/>
              <a:gd name="connsiteY1678" fmla="*/ 2785871 h 13577848"/>
              <a:gd name="connsiteX1679" fmla="*/ 10593905 w 12137616"/>
              <a:gd name="connsiteY1679" fmla="*/ 2824447 h 13577848"/>
              <a:gd name="connsiteX1680" fmla="*/ 10333912 w 12137616"/>
              <a:gd name="connsiteY1680" fmla="*/ 2836622 h 13577848"/>
              <a:gd name="connsiteX1681" fmla="*/ 10148630 w 12137616"/>
              <a:gd name="connsiteY1681" fmla="*/ 2845298 h 13577848"/>
              <a:gd name="connsiteX1682" fmla="*/ 10489249 w 12137616"/>
              <a:gd name="connsiteY1682" fmla="*/ 2926234 h 13577848"/>
              <a:gd name="connsiteX1683" fmla="*/ 10434489 w 12137616"/>
              <a:gd name="connsiteY1683" fmla="*/ 2930223 h 13577848"/>
              <a:gd name="connsiteX1684" fmla="*/ 10249718 w 12137616"/>
              <a:gd name="connsiteY1684" fmla="*/ 2964522 h 13577848"/>
              <a:gd name="connsiteX1685" fmla="*/ 9995532 w 12137616"/>
              <a:gd name="connsiteY1685" fmla="*/ 2967876 h 13577848"/>
              <a:gd name="connsiteX1686" fmla="*/ 10201788 w 12137616"/>
              <a:gd name="connsiteY1686" fmla="*/ 3010935 h 13577848"/>
              <a:gd name="connsiteX1687" fmla="*/ 10040754 w 12137616"/>
              <a:gd name="connsiteY1687" fmla="*/ 3035573 h 13577848"/>
              <a:gd name="connsiteX1688" fmla="*/ 10290752 w 12137616"/>
              <a:gd name="connsiteY1688" fmla="*/ 3122177 h 13577848"/>
              <a:gd name="connsiteX1689" fmla="*/ 10123400 w 12137616"/>
              <a:gd name="connsiteY1689" fmla="*/ 3130014 h 13577848"/>
              <a:gd name="connsiteX1690" fmla="*/ 9666001 w 12137616"/>
              <a:gd name="connsiteY1690" fmla="*/ 3142884 h 13577848"/>
              <a:gd name="connsiteX1691" fmla="*/ 9810127 w 12137616"/>
              <a:gd name="connsiteY1691" fmla="*/ 3170330 h 13577848"/>
              <a:gd name="connsiteX1692" fmla="*/ 9469106 w 12137616"/>
              <a:gd name="connsiteY1692" fmla="*/ 3169202 h 13577848"/>
              <a:gd name="connsiteX1693" fmla="*/ 9432789 w 12137616"/>
              <a:gd name="connsiteY1693" fmla="*/ 3197974 h 13577848"/>
              <a:gd name="connsiteX1694" fmla="*/ 9247506 w 12137616"/>
              <a:gd name="connsiteY1694" fmla="*/ 3206650 h 13577848"/>
              <a:gd name="connsiteX1695" fmla="*/ 9435483 w 12137616"/>
              <a:gd name="connsiteY1695" fmla="*/ 3383071 h 13577848"/>
              <a:gd name="connsiteX1696" fmla="*/ 9925052 w 12137616"/>
              <a:gd name="connsiteY1696" fmla="*/ 3783310 h 13577848"/>
              <a:gd name="connsiteX1697" fmla="*/ 10795584 w 12137616"/>
              <a:gd name="connsiteY1697" fmla="*/ 4537581 h 13577848"/>
              <a:gd name="connsiteX1698" fmla="*/ 11185684 w 12137616"/>
              <a:gd name="connsiteY1698" fmla="*/ 4899733 h 13577848"/>
              <a:gd name="connsiteX1699" fmla="*/ 11996433 w 12137616"/>
              <a:gd name="connsiteY1699" fmla="*/ 5956011 h 13577848"/>
              <a:gd name="connsiteX1700" fmla="*/ 12135443 w 12137616"/>
              <a:gd name="connsiteY1700" fmla="*/ 6426808 h 13577848"/>
              <a:gd name="connsiteX1701" fmla="*/ 12128546 w 12137616"/>
              <a:gd name="connsiteY1701" fmla="*/ 6630877 h 13577848"/>
              <a:gd name="connsiteX1702" fmla="*/ 11697456 w 12137616"/>
              <a:gd name="connsiteY1702" fmla="*/ 7012961 h 13577848"/>
              <a:gd name="connsiteX1703" fmla="*/ 11665381 w 12137616"/>
              <a:gd name="connsiteY1703" fmla="*/ 7004489 h 13577848"/>
              <a:gd name="connsiteX1704" fmla="*/ 11652800 w 12137616"/>
              <a:gd name="connsiteY1704" fmla="*/ 7023601 h 13577848"/>
              <a:gd name="connsiteX1705" fmla="*/ 11569009 w 12137616"/>
              <a:gd name="connsiteY1705" fmla="*/ 7071693 h 13577848"/>
              <a:gd name="connsiteX1706" fmla="*/ 11580676 w 12137616"/>
              <a:gd name="connsiteY1706" fmla="*/ 7106766 h 13577848"/>
              <a:gd name="connsiteX1707" fmla="*/ 11188558 w 12137616"/>
              <a:gd name="connsiteY1707" fmla="*/ 7293254 h 13577848"/>
              <a:gd name="connsiteX1708" fmla="*/ 11030110 w 12137616"/>
              <a:gd name="connsiteY1708" fmla="*/ 7397560 h 13577848"/>
              <a:gd name="connsiteX1709" fmla="*/ 11084816 w 12137616"/>
              <a:gd name="connsiteY1709" fmla="*/ 7340856 h 13577848"/>
              <a:gd name="connsiteX1710" fmla="*/ 10979594 w 12137616"/>
              <a:gd name="connsiteY1710" fmla="*/ 7364306 h 13577848"/>
              <a:gd name="connsiteX1711" fmla="*/ 11012180 w 12137616"/>
              <a:gd name="connsiteY1711" fmla="*/ 7398400 h 13577848"/>
              <a:gd name="connsiteX1712" fmla="*/ 10914244 w 12137616"/>
              <a:gd name="connsiteY1712" fmla="*/ 7437181 h 13577848"/>
              <a:gd name="connsiteX1713" fmla="*/ 10877470 w 12137616"/>
              <a:gd name="connsiteY1713" fmla="*/ 7493046 h 13577848"/>
              <a:gd name="connsiteX1714" fmla="*/ 10779533 w 12137616"/>
              <a:gd name="connsiteY1714" fmla="*/ 7531827 h 13577848"/>
              <a:gd name="connsiteX1715" fmla="*/ 10637870 w 12137616"/>
              <a:gd name="connsiteY1715" fmla="*/ 7777826 h 13577848"/>
              <a:gd name="connsiteX1716" fmla="*/ 10611090 w 12137616"/>
              <a:gd name="connsiteY1716" fmla="*/ 7734911 h 13577848"/>
              <a:gd name="connsiteX1717" fmla="*/ 10611145 w 12137616"/>
              <a:gd name="connsiteY1717" fmla="*/ 7787626 h 13577848"/>
              <a:gd name="connsiteX1718" fmla="*/ 10353792 w 12137616"/>
              <a:gd name="connsiteY1718" fmla="*/ 7932183 h 13577848"/>
              <a:gd name="connsiteX1719" fmla="*/ 10275862 w 12137616"/>
              <a:gd name="connsiteY1719" fmla="*/ 8024170 h 13577848"/>
              <a:gd name="connsiteX1720" fmla="*/ 9965740 w 12137616"/>
              <a:gd name="connsiteY1720" fmla="*/ 8222490 h 13577848"/>
              <a:gd name="connsiteX1721" fmla="*/ 9929933 w 12137616"/>
              <a:gd name="connsiteY1721" fmla="*/ 8276884 h 13577848"/>
              <a:gd name="connsiteX1722" fmla="*/ 9636263 w 12137616"/>
              <a:gd name="connsiteY1722" fmla="*/ 8450213 h 13577848"/>
              <a:gd name="connsiteX1723" fmla="*/ 9429885 w 12137616"/>
              <a:gd name="connsiteY1723" fmla="*/ 8600932 h 13577848"/>
              <a:gd name="connsiteX1724" fmla="*/ 8681402 w 12137616"/>
              <a:gd name="connsiteY1724" fmla="*/ 8866799 h 13577848"/>
              <a:gd name="connsiteX1725" fmla="*/ 6136822 w 12137616"/>
              <a:gd name="connsiteY1725" fmla="*/ 8614084 h 13577848"/>
              <a:gd name="connsiteX1726" fmla="*/ 6136822 w 12137616"/>
              <a:gd name="connsiteY1726" fmla="*/ 8614084 h 13577848"/>
              <a:gd name="connsiteX1727" fmla="*/ 6124241 w 12137616"/>
              <a:gd name="connsiteY1727" fmla="*/ 8633195 h 13577848"/>
              <a:gd name="connsiteX1728" fmla="*/ 6112117 w 12137616"/>
              <a:gd name="connsiteY1728" fmla="*/ 8625214 h 13577848"/>
              <a:gd name="connsiteX1729" fmla="*/ 6124241 w 12137616"/>
              <a:gd name="connsiteY1729" fmla="*/ 8633195 h 13577848"/>
              <a:gd name="connsiteX1730" fmla="*/ 6094241 w 12137616"/>
              <a:gd name="connsiteY1730" fmla="*/ 8678769 h 13577848"/>
              <a:gd name="connsiteX1731" fmla="*/ 6244282 w 12137616"/>
              <a:gd name="connsiteY1731" fmla="*/ 8802824 h 13577848"/>
              <a:gd name="connsiteX1732" fmla="*/ 8811523 w 12137616"/>
              <a:gd name="connsiteY1732" fmla="*/ 10741435 h 13577848"/>
              <a:gd name="connsiteX1733" fmla="*/ 9476325 w 12137616"/>
              <a:gd name="connsiteY1733" fmla="*/ 11179062 h 13577848"/>
              <a:gd name="connsiteX1734" fmla="*/ 10151230 w 12137616"/>
              <a:gd name="connsiteY1734" fmla="*/ 11623340 h 13577848"/>
              <a:gd name="connsiteX1735" fmla="*/ 10112327 w 12137616"/>
              <a:gd name="connsiteY1735" fmla="*/ 11572444 h 13577848"/>
              <a:gd name="connsiteX1736" fmla="*/ 9786998 w 12137616"/>
              <a:gd name="connsiteY1736" fmla="*/ 11358286 h 13577848"/>
              <a:gd name="connsiteX1737" fmla="*/ 10082729 w 12137616"/>
              <a:gd name="connsiteY1737" fmla="*/ 11538210 h 13577848"/>
              <a:gd name="connsiteX1738" fmla="*/ 10021027 w 12137616"/>
              <a:gd name="connsiteY1738" fmla="*/ 11481592 h 13577848"/>
              <a:gd name="connsiteX1739" fmla="*/ 10014681 w 12137616"/>
              <a:gd name="connsiteY1739" fmla="*/ 11477673 h 13577848"/>
              <a:gd name="connsiteX1740" fmla="*/ 10017292 w 12137616"/>
              <a:gd name="connsiteY1740" fmla="*/ 11470516 h 13577848"/>
              <a:gd name="connsiteX1741" fmla="*/ 10073879 w 12137616"/>
              <a:gd name="connsiteY1741" fmla="*/ 11494455 h 13577848"/>
              <a:gd name="connsiteX1742" fmla="*/ 9749007 w 12137616"/>
              <a:gd name="connsiteY1742" fmla="*/ 11253206 h 13577848"/>
              <a:gd name="connsiteX1743" fmla="*/ 10217037 w 12137616"/>
              <a:gd name="connsiteY1743" fmla="*/ 11523372 h 13577848"/>
              <a:gd name="connsiteX1744" fmla="*/ 10285996 w 12137616"/>
              <a:gd name="connsiteY1744" fmla="*/ 11581409 h 13577848"/>
              <a:gd name="connsiteX1745" fmla="*/ 10294388 w 12137616"/>
              <a:gd name="connsiteY1745" fmla="*/ 11652255 h 13577848"/>
              <a:gd name="connsiteX1746" fmla="*/ 10106466 w 12137616"/>
              <a:gd name="connsiteY1746" fmla="*/ 11528549 h 13577848"/>
              <a:gd name="connsiteX1747" fmla="*/ 10133245 w 12137616"/>
              <a:gd name="connsiteY1747" fmla="*/ 11571464 h 13577848"/>
              <a:gd name="connsiteX1748" fmla="*/ 10288126 w 12137616"/>
              <a:gd name="connsiteY1748" fmla="*/ 11688169 h 13577848"/>
              <a:gd name="connsiteX1749" fmla="*/ 10296518 w 12137616"/>
              <a:gd name="connsiteY1749" fmla="*/ 11759016 h 13577848"/>
              <a:gd name="connsiteX1750" fmla="*/ 10332890 w 12137616"/>
              <a:gd name="connsiteY1750" fmla="*/ 11782959 h 13577848"/>
              <a:gd name="connsiteX1751" fmla="*/ 10309153 w 12137616"/>
              <a:gd name="connsiteY1751" fmla="*/ 11792618 h 13577848"/>
              <a:gd name="connsiteX1752" fmla="*/ 10403924 w 12137616"/>
              <a:gd name="connsiteY1752" fmla="*/ 11895040 h 13577848"/>
              <a:gd name="connsiteX1753" fmla="*/ 10350186 w 12137616"/>
              <a:gd name="connsiteY1753" fmla="*/ 11950274 h 13577848"/>
              <a:gd name="connsiteX1754" fmla="*/ 10511786 w 12137616"/>
              <a:gd name="connsiteY1754" fmla="*/ 12003973 h 13577848"/>
              <a:gd name="connsiteX1755" fmla="*/ 10455006 w 12137616"/>
              <a:gd name="connsiteY1755" fmla="*/ 12006632 h 13577848"/>
              <a:gd name="connsiteX1756" fmla="*/ 10437586 w 12137616"/>
              <a:gd name="connsiteY1756" fmla="*/ 12033094 h 13577848"/>
              <a:gd name="connsiteX1757" fmla="*/ 10476033 w 12137616"/>
              <a:gd name="connsiteY1757" fmla="*/ 12111082 h 13577848"/>
              <a:gd name="connsiteX1758" fmla="*/ 10576557 w 12137616"/>
              <a:gd name="connsiteY1758" fmla="*/ 12151968 h 13577848"/>
              <a:gd name="connsiteX1759" fmla="*/ 10489722 w 12137616"/>
              <a:gd name="connsiteY1759" fmla="*/ 12147487 h 13577848"/>
              <a:gd name="connsiteX1760" fmla="*/ 10490744 w 12137616"/>
              <a:gd name="connsiteY1760" fmla="*/ 12198731 h 13577848"/>
              <a:gd name="connsiteX1761" fmla="*/ 10384957 w 12137616"/>
              <a:gd name="connsiteY1761" fmla="*/ 12143843 h 13577848"/>
              <a:gd name="connsiteX1762" fmla="*/ 10347586 w 12137616"/>
              <a:gd name="connsiteY1762" fmla="*/ 12169814 h 13577848"/>
              <a:gd name="connsiteX1763" fmla="*/ 10403452 w 12137616"/>
              <a:gd name="connsiteY1763" fmla="*/ 12221341 h 13577848"/>
              <a:gd name="connsiteX1764" fmla="*/ 10331274 w 12137616"/>
              <a:gd name="connsiteY1764" fmla="*/ 12251792 h 13577848"/>
              <a:gd name="connsiteX1765" fmla="*/ 10208633 w 12137616"/>
              <a:gd name="connsiteY1765" fmla="*/ 12301703 h 13577848"/>
              <a:gd name="connsiteX1766" fmla="*/ 10154896 w 12137616"/>
              <a:gd name="connsiteY1766" fmla="*/ 12356937 h 13577848"/>
              <a:gd name="connsiteX1767" fmla="*/ 10179654 w 12137616"/>
              <a:gd name="connsiteY1767" fmla="*/ 12398522 h 13577848"/>
              <a:gd name="connsiteX1768" fmla="*/ 10025937 w 12137616"/>
              <a:gd name="connsiteY1768" fmla="*/ 12390048 h 13577848"/>
              <a:gd name="connsiteX1769" fmla="*/ 9961275 w 12137616"/>
              <a:gd name="connsiteY1769" fmla="*/ 12347482 h 13577848"/>
              <a:gd name="connsiteX1770" fmla="*/ 9907027 w 12137616"/>
              <a:gd name="connsiteY1770" fmla="*/ 12377093 h 13577848"/>
              <a:gd name="connsiteX1771" fmla="*/ 9907027 w 12137616"/>
              <a:gd name="connsiteY1771" fmla="*/ 12377093 h 13577848"/>
              <a:gd name="connsiteX1772" fmla="*/ 9990130 w 12137616"/>
              <a:gd name="connsiteY1772" fmla="*/ 12444442 h 13577848"/>
              <a:gd name="connsiteX1773" fmla="*/ 9927543 w 12137616"/>
              <a:gd name="connsiteY1773" fmla="*/ 12455921 h 13577848"/>
              <a:gd name="connsiteX1774" fmla="*/ 9835413 w 12137616"/>
              <a:gd name="connsiteY1774" fmla="*/ 12485882 h 13577848"/>
              <a:gd name="connsiteX1775" fmla="*/ 9774391 w 12137616"/>
              <a:gd name="connsiteY1775" fmla="*/ 12525784 h 13577848"/>
              <a:gd name="connsiteX1776" fmla="*/ 9730191 w 12137616"/>
              <a:gd name="connsiteY1776" fmla="*/ 12509331 h 13577848"/>
              <a:gd name="connsiteX1777" fmla="*/ 9712772 w 12137616"/>
              <a:gd name="connsiteY1777" fmla="*/ 12535793 h 13577848"/>
              <a:gd name="connsiteX1778" fmla="*/ 9637551 w 12137616"/>
              <a:gd name="connsiteY1778" fmla="*/ 12513669 h 13577848"/>
              <a:gd name="connsiteX1779" fmla="*/ 9602201 w 12137616"/>
              <a:gd name="connsiteY1779" fmla="*/ 12540970 h 13577848"/>
              <a:gd name="connsiteX1780" fmla="*/ 9577496 w 12137616"/>
              <a:gd name="connsiteY1780" fmla="*/ 12552101 h 13577848"/>
              <a:gd name="connsiteX1781" fmla="*/ 9634384 w 12137616"/>
              <a:gd name="connsiteY1781" fmla="*/ 12654873 h 13577848"/>
              <a:gd name="connsiteX1782" fmla="*/ 9548062 w 12137616"/>
              <a:gd name="connsiteY1782" fmla="*/ 12676012 h 13577848"/>
              <a:gd name="connsiteX1783" fmla="*/ 9598578 w 12137616"/>
              <a:gd name="connsiteY1783" fmla="*/ 12709266 h 13577848"/>
              <a:gd name="connsiteX1784" fmla="*/ 9518061 w 12137616"/>
              <a:gd name="connsiteY1784" fmla="*/ 12721586 h 13577848"/>
              <a:gd name="connsiteX1785" fmla="*/ 9481689 w 12137616"/>
              <a:gd name="connsiteY1785" fmla="*/ 12697643 h 13577848"/>
              <a:gd name="connsiteX1786" fmla="*/ 9433758 w 12137616"/>
              <a:gd name="connsiteY1786" fmla="*/ 12744055 h 13577848"/>
              <a:gd name="connsiteX1787" fmla="*/ 9308531 w 12137616"/>
              <a:gd name="connsiteY1787" fmla="*/ 12714301 h 13577848"/>
              <a:gd name="connsiteX1788" fmla="*/ 9279042 w 12137616"/>
              <a:gd name="connsiteY1788" fmla="*/ 12785496 h 13577848"/>
              <a:gd name="connsiteX1789" fmla="*/ 9254848 w 12137616"/>
              <a:gd name="connsiteY1789" fmla="*/ 12822249 h 13577848"/>
              <a:gd name="connsiteX1790" fmla="*/ 9329102 w 12137616"/>
              <a:gd name="connsiteY1790" fmla="*/ 12845843 h 13577848"/>
              <a:gd name="connsiteX1791" fmla="*/ 9236972 w 12137616"/>
              <a:gd name="connsiteY1791" fmla="*/ 12875803 h 13577848"/>
              <a:gd name="connsiteX1792" fmla="*/ 9206515 w 12137616"/>
              <a:gd name="connsiteY1792" fmla="*/ 12948469 h 13577848"/>
              <a:gd name="connsiteX1793" fmla="*/ 9053765 w 12137616"/>
              <a:gd name="connsiteY1793" fmla="*/ 12938524 h 13577848"/>
              <a:gd name="connsiteX1794" fmla="*/ 9078524 w 12137616"/>
              <a:gd name="connsiteY1794" fmla="*/ 12980109 h 13577848"/>
              <a:gd name="connsiteX1795" fmla="*/ 8991232 w 12137616"/>
              <a:gd name="connsiteY1795" fmla="*/ 13002719 h 13577848"/>
              <a:gd name="connsiteX1796" fmla="*/ 8906931 w 12137616"/>
              <a:gd name="connsiteY1796" fmla="*/ 13025189 h 13577848"/>
              <a:gd name="connsiteX1797" fmla="*/ 8988012 w 12137616"/>
              <a:gd name="connsiteY1797" fmla="*/ 13091207 h 13577848"/>
              <a:gd name="connsiteX1798" fmla="*/ 8889565 w 12137616"/>
              <a:gd name="connsiteY1798" fmla="*/ 13104366 h 13577848"/>
              <a:gd name="connsiteX1799" fmla="*/ 8889619 w 12137616"/>
              <a:gd name="connsiteY1799" fmla="*/ 13157081 h 13577848"/>
              <a:gd name="connsiteX1800" fmla="*/ 8865371 w 12137616"/>
              <a:gd name="connsiteY1800" fmla="*/ 13141119 h 13577848"/>
              <a:gd name="connsiteX1801" fmla="*/ 8846984 w 12137616"/>
              <a:gd name="connsiteY1801" fmla="*/ 13169051 h 13577848"/>
              <a:gd name="connsiteX1802" fmla="*/ 8748993 w 12137616"/>
              <a:gd name="connsiteY1802" fmla="*/ 13155118 h 13577848"/>
              <a:gd name="connsiteX1803" fmla="*/ 8736869 w 12137616"/>
              <a:gd name="connsiteY1803" fmla="*/ 13147137 h 13577848"/>
              <a:gd name="connsiteX1804" fmla="*/ 8703826 w 12137616"/>
              <a:gd name="connsiteY1804" fmla="*/ 13140135 h 13577848"/>
              <a:gd name="connsiteX1805" fmla="*/ 8698020 w 12137616"/>
              <a:gd name="connsiteY1805" fmla="*/ 13148955 h 13577848"/>
              <a:gd name="connsiteX1806" fmla="*/ 8625895 w 12137616"/>
              <a:gd name="connsiteY1806" fmla="*/ 13232121 h 13577848"/>
              <a:gd name="connsiteX1807" fmla="*/ 8614282 w 12137616"/>
              <a:gd name="connsiteY1807" fmla="*/ 13249763 h 13577848"/>
              <a:gd name="connsiteX1808" fmla="*/ 8496936 w 12137616"/>
              <a:gd name="connsiteY1808" fmla="*/ 13265231 h 13577848"/>
              <a:gd name="connsiteX1809" fmla="*/ 8518738 w 12137616"/>
              <a:gd name="connsiteY1809" fmla="*/ 13324920 h 13577848"/>
              <a:gd name="connsiteX1810" fmla="*/ 8523069 w 12137616"/>
              <a:gd name="connsiteY1810" fmla="*/ 13327301 h 13577848"/>
              <a:gd name="connsiteX1811" fmla="*/ 8504042 w 12137616"/>
              <a:gd name="connsiteY1811" fmla="*/ 13333728 h 13577848"/>
              <a:gd name="connsiteX1812" fmla="*/ 8281654 w 12137616"/>
              <a:gd name="connsiteY1812" fmla="*/ 13319481 h 13577848"/>
              <a:gd name="connsiteX1813" fmla="*/ 8312220 w 12137616"/>
              <a:gd name="connsiteY1813" fmla="*/ 13352245 h 13577848"/>
              <a:gd name="connsiteX1814" fmla="*/ 8239530 w 12137616"/>
              <a:gd name="connsiteY1814" fmla="*/ 13357074 h 13577848"/>
              <a:gd name="connsiteX1815" fmla="*/ 8383199 w 12137616"/>
              <a:gd name="connsiteY1815" fmla="*/ 13411612 h 13577848"/>
              <a:gd name="connsiteX1816" fmla="*/ 8221654 w 12137616"/>
              <a:gd name="connsiteY1816" fmla="*/ 13410628 h 13577848"/>
              <a:gd name="connsiteX1817" fmla="*/ 8123717 w 12137616"/>
              <a:gd name="connsiteY1817" fmla="*/ 13449409 h 13577848"/>
              <a:gd name="connsiteX1818" fmla="*/ 7968436 w 12137616"/>
              <a:gd name="connsiteY1818" fmla="*/ 13412513 h 13577848"/>
              <a:gd name="connsiteX1819" fmla="*/ 8006828 w 12137616"/>
              <a:gd name="connsiteY1819" fmla="*/ 13437785 h 13577848"/>
              <a:gd name="connsiteX1820" fmla="*/ 7740517 w 12137616"/>
              <a:gd name="connsiteY1820" fmla="*/ 13433159 h 13577848"/>
              <a:gd name="connsiteX1821" fmla="*/ 7666829 w 12137616"/>
              <a:gd name="connsiteY1821" fmla="*/ 13487902 h 13577848"/>
              <a:gd name="connsiteX1822" fmla="*/ 7747401 w 12137616"/>
              <a:gd name="connsiteY1822" fmla="*/ 13528298 h 13577848"/>
              <a:gd name="connsiteX1823" fmla="*/ 7952688 w 12137616"/>
              <a:gd name="connsiteY1823" fmla="*/ 13572827 h 13577848"/>
              <a:gd name="connsiteX1824" fmla="*/ 7457299 w 12137616"/>
              <a:gd name="connsiteY1824" fmla="*/ 13480616 h 13577848"/>
              <a:gd name="connsiteX1825" fmla="*/ 7352534 w 12137616"/>
              <a:gd name="connsiteY1825" fmla="*/ 13476973 h 13577848"/>
              <a:gd name="connsiteX1826" fmla="*/ 7334658 w 12137616"/>
              <a:gd name="connsiteY1826" fmla="*/ 13530528 h 13577848"/>
              <a:gd name="connsiteX1827" fmla="*/ 7190478 w 12137616"/>
              <a:gd name="connsiteY1827" fmla="*/ 13450367 h 13577848"/>
              <a:gd name="connsiteX1828" fmla="*/ 7184672 w 12137616"/>
              <a:gd name="connsiteY1828" fmla="*/ 13459187 h 13577848"/>
              <a:gd name="connsiteX1829" fmla="*/ 6935130 w 12137616"/>
              <a:gd name="connsiteY1829" fmla="*/ 13345492 h 13577848"/>
              <a:gd name="connsiteX1830" fmla="*/ 6680890 w 12137616"/>
              <a:gd name="connsiteY1830" fmla="*/ 13296130 h 13577848"/>
              <a:gd name="connsiteX1831" fmla="*/ 5877700 w 12137616"/>
              <a:gd name="connsiteY1831" fmla="*/ 13068730 h 13577848"/>
              <a:gd name="connsiteX1832" fmla="*/ 2662013 w 12137616"/>
              <a:gd name="connsiteY1832" fmla="*/ 12062379 h 13577848"/>
              <a:gd name="connsiteX1833" fmla="*/ 1730212 w 12137616"/>
              <a:gd name="connsiteY1833" fmla="*/ 11735566 h 13577848"/>
              <a:gd name="connsiteX1834" fmla="*/ 1037594 w 12137616"/>
              <a:gd name="connsiteY1834" fmla="*/ 11502988 h 13577848"/>
              <a:gd name="connsiteX1835" fmla="*/ 801741 w 12137616"/>
              <a:gd name="connsiteY1835" fmla="*/ 11425695 h 13577848"/>
              <a:gd name="connsiteX1836" fmla="*/ 753811 w 12137616"/>
              <a:gd name="connsiteY1836" fmla="*/ 11472108 h 13577848"/>
              <a:gd name="connsiteX1837" fmla="*/ 655363 w 12137616"/>
              <a:gd name="connsiteY1837" fmla="*/ 11485267 h 13577848"/>
              <a:gd name="connsiteX1838" fmla="*/ 493763 w 12137616"/>
              <a:gd name="connsiteY1838" fmla="*/ 11431568 h 13577848"/>
              <a:gd name="connsiteX1839" fmla="*/ 610707 w 12137616"/>
              <a:gd name="connsiteY1839" fmla="*/ 11495907 h 13577848"/>
              <a:gd name="connsiteX1840" fmla="*/ 556915 w 12137616"/>
              <a:gd name="connsiteY1840" fmla="*/ 11498426 h 13577848"/>
              <a:gd name="connsiteX1841" fmla="*/ 511748 w 12137616"/>
              <a:gd name="connsiteY1841" fmla="*/ 11483443 h 13577848"/>
              <a:gd name="connsiteX1842" fmla="*/ 511748 w 12137616"/>
              <a:gd name="connsiteY1842" fmla="*/ 11483443 h 13577848"/>
              <a:gd name="connsiteX1843" fmla="*/ 556458 w 12137616"/>
              <a:gd name="connsiteY1843" fmla="*/ 11525519 h 13577848"/>
              <a:gd name="connsiteX1844" fmla="*/ 539039 w 12137616"/>
              <a:gd name="connsiteY1844" fmla="*/ 11551980 h 13577848"/>
              <a:gd name="connsiteX1845" fmla="*/ 601680 w 12137616"/>
              <a:gd name="connsiteY1845" fmla="*/ 11593216 h 13577848"/>
              <a:gd name="connsiteX1846" fmla="*/ 538582 w 12137616"/>
              <a:gd name="connsiteY1846" fmla="*/ 11579073 h 13577848"/>
              <a:gd name="connsiteX1847" fmla="*/ 553238 w 12137616"/>
              <a:gd name="connsiteY1847" fmla="*/ 11614007 h 13577848"/>
              <a:gd name="connsiteX1848" fmla="*/ 311122 w 12137616"/>
              <a:gd name="connsiteY1848" fmla="*/ 11572627 h 13577848"/>
              <a:gd name="connsiteX1849" fmla="*/ 386397 w 12137616"/>
              <a:gd name="connsiteY1849" fmla="*/ 11647466 h 13577848"/>
              <a:gd name="connsiteX1850" fmla="*/ 141695 w 12137616"/>
              <a:gd name="connsiteY1850" fmla="*/ 11526419 h 13577848"/>
              <a:gd name="connsiteX1851" fmla="*/ 215949 w 12137616"/>
              <a:gd name="connsiteY1851" fmla="*/ 11550013 h 13577848"/>
              <a:gd name="connsiteX1852" fmla="*/ 117393 w 12137616"/>
              <a:gd name="connsiteY1852" fmla="*/ 11457741 h 13577848"/>
              <a:gd name="connsiteX1853" fmla="*/ 215894 w 12137616"/>
              <a:gd name="connsiteY1853" fmla="*/ 11497298 h 13577848"/>
              <a:gd name="connsiteX1854" fmla="*/ 254287 w 12137616"/>
              <a:gd name="connsiteY1854" fmla="*/ 11522571 h 13577848"/>
              <a:gd name="connsiteX1855" fmla="*/ 215894 w 12137616"/>
              <a:gd name="connsiteY1855" fmla="*/ 11497298 h 13577848"/>
              <a:gd name="connsiteX1856" fmla="*/ 189571 w 12137616"/>
              <a:gd name="connsiteY1856" fmla="*/ 11427291 h 13577848"/>
              <a:gd name="connsiteX1857" fmla="*/ 201695 w 12137616"/>
              <a:gd name="connsiteY1857" fmla="*/ 11435272 h 13577848"/>
              <a:gd name="connsiteX1858" fmla="*/ 189571 w 12137616"/>
              <a:gd name="connsiteY1858" fmla="*/ 11427291 h 13577848"/>
              <a:gd name="connsiteX1859" fmla="*/ 115318 w 12137616"/>
              <a:gd name="connsiteY1859" fmla="*/ 11403696 h 13577848"/>
              <a:gd name="connsiteX1860" fmla="*/ 183199 w 12137616"/>
              <a:gd name="connsiteY1860" fmla="*/ 11357774 h 13577848"/>
              <a:gd name="connsiteX1861" fmla="*/ 177393 w 12137616"/>
              <a:gd name="connsiteY1861" fmla="*/ 11366595 h 13577848"/>
              <a:gd name="connsiteX1862" fmla="*/ 183199 w 12137616"/>
              <a:gd name="connsiteY1862" fmla="*/ 11357774 h 13577848"/>
              <a:gd name="connsiteX1863" fmla="*/ 150613 w 12137616"/>
              <a:gd name="connsiteY1863" fmla="*/ 11323680 h 13577848"/>
              <a:gd name="connsiteX1864" fmla="*/ 270034 w 12137616"/>
              <a:gd name="connsiteY1864" fmla="*/ 11362256 h 13577848"/>
              <a:gd name="connsiteX1865" fmla="*/ 213711 w 12137616"/>
              <a:gd name="connsiteY1865" fmla="*/ 11337823 h 13577848"/>
              <a:gd name="connsiteX1866" fmla="*/ 198946 w 12137616"/>
              <a:gd name="connsiteY1866" fmla="*/ 11197459 h 13577848"/>
              <a:gd name="connsiteX1867" fmla="*/ 418998 w 12137616"/>
              <a:gd name="connsiteY1867" fmla="*/ 11382352 h 13577848"/>
              <a:gd name="connsiteX1868" fmla="*/ 342158 w 12137616"/>
              <a:gd name="connsiteY1868" fmla="*/ 11279090 h 13577848"/>
              <a:gd name="connsiteX1869" fmla="*/ 327448 w 12137616"/>
              <a:gd name="connsiteY1869" fmla="*/ 11191442 h 13577848"/>
              <a:gd name="connsiteX1870" fmla="*/ 295318 w 12137616"/>
              <a:gd name="connsiteY1870" fmla="*/ 11130256 h 13577848"/>
              <a:gd name="connsiteX1871" fmla="*/ 387448 w 12137616"/>
              <a:gd name="connsiteY1871" fmla="*/ 11100296 h 13577848"/>
              <a:gd name="connsiteX1872" fmla="*/ 425841 w 12137616"/>
              <a:gd name="connsiteY1872" fmla="*/ 11125569 h 13577848"/>
              <a:gd name="connsiteX1873" fmla="*/ 476869 w 12137616"/>
              <a:gd name="connsiteY1873" fmla="*/ 11184445 h 13577848"/>
              <a:gd name="connsiteX1874" fmla="*/ 462213 w 12137616"/>
              <a:gd name="connsiteY1874" fmla="*/ 11149512 h 13577848"/>
              <a:gd name="connsiteX1875" fmla="*/ 544805 w 12137616"/>
              <a:gd name="connsiteY1875" fmla="*/ 11191237 h 13577848"/>
              <a:gd name="connsiteX1876" fmla="*/ 492213 w 12137616"/>
              <a:gd name="connsiteY1876" fmla="*/ 11103938 h 13577848"/>
              <a:gd name="connsiteX1877" fmla="*/ 477503 w 12137616"/>
              <a:gd name="connsiteY1877" fmla="*/ 11016289 h 13577848"/>
              <a:gd name="connsiteX1878" fmla="*/ 402738 w 12137616"/>
              <a:gd name="connsiteY1878" fmla="*/ 10967073 h 13577848"/>
              <a:gd name="connsiteX1879" fmla="*/ 441588 w 12137616"/>
              <a:gd name="connsiteY1879" fmla="*/ 10965254 h 13577848"/>
              <a:gd name="connsiteX1880" fmla="*/ 584343 w 12137616"/>
              <a:gd name="connsiteY1880" fmla="*/ 11073977 h 13577848"/>
              <a:gd name="connsiteX1881" fmla="*/ 557455 w 12137616"/>
              <a:gd name="connsiteY1881" fmla="*/ 10925633 h 13577848"/>
              <a:gd name="connsiteX1882" fmla="*/ 764276 w 12137616"/>
              <a:gd name="connsiteY1882" fmla="*/ 11047030 h 13577848"/>
              <a:gd name="connsiteX1883" fmla="*/ 764276 w 12137616"/>
              <a:gd name="connsiteY1883" fmla="*/ 11047030 h 13577848"/>
              <a:gd name="connsiteX1884" fmla="*/ 606407 w 12137616"/>
              <a:gd name="connsiteY1884" fmla="*/ 10930465 h 13577848"/>
              <a:gd name="connsiteX1885" fmla="*/ 719000 w 12137616"/>
              <a:gd name="connsiteY1885" fmla="*/ 10926617 h 13577848"/>
              <a:gd name="connsiteX1886" fmla="*/ 785426 w 12137616"/>
              <a:gd name="connsiteY1886" fmla="*/ 10957702 h 13577848"/>
              <a:gd name="connsiteX1887" fmla="*/ 785426 w 12137616"/>
              <a:gd name="connsiteY1887" fmla="*/ 10957702 h 13577848"/>
              <a:gd name="connsiteX1888" fmla="*/ 680096 w 12137616"/>
              <a:gd name="connsiteY1888" fmla="*/ 10875721 h 13577848"/>
              <a:gd name="connsiteX1889" fmla="*/ 744339 w 12137616"/>
              <a:gd name="connsiteY1889" fmla="*/ 10747331 h 13577848"/>
              <a:gd name="connsiteX1890" fmla="*/ 901696 w 12137616"/>
              <a:gd name="connsiteY1890" fmla="*/ 10838273 h 13577848"/>
              <a:gd name="connsiteX1891" fmla="*/ 836469 w 12137616"/>
              <a:gd name="connsiteY1891" fmla="*/ 10717370 h 13577848"/>
              <a:gd name="connsiteX1892" fmla="*/ 904916 w 12137616"/>
              <a:gd name="connsiteY1892" fmla="*/ 10749785 h 13577848"/>
              <a:gd name="connsiteX1893" fmla="*/ 929567 w 12137616"/>
              <a:gd name="connsiteY1893" fmla="*/ 10685940 h 13577848"/>
              <a:gd name="connsiteX1894" fmla="*/ 973766 w 12137616"/>
              <a:gd name="connsiteY1894" fmla="*/ 10702392 h 13577848"/>
              <a:gd name="connsiteX1895" fmla="*/ 983815 w 12137616"/>
              <a:gd name="connsiteY1895" fmla="*/ 10656329 h 13577848"/>
              <a:gd name="connsiteX1896" fmla="*/ 1039627 w 12137616"/>
              <a:gd name="connsiteY1896" fmla="*/ 10655140 h 13577848"/>
              <a:gd name="connsiteX1897" fmla="*/ 1033766 w 12137616"/>
              <a:gd name="connsiteY1897" fmla="*/ 10611245 h 13577848"/>
              <a:gd name="connsiteX1898" fmla="*/ 1225420 w 12137616"/>
              <a:gd name="connsiteY1898" fmla="*/ 10672086 h 13577848"/>
              <a:gd name="connsiteX1899" fmla="*/ 1225420 w 12137616"/>
              <a:gd name="connsiteY1899" fmla="*/ 10672086 h 13577848"/>
              <a:gd name="connsiteX1900" fmla="*/ 1192780 w 12137616"/>
              <a:gd name="connsiteY1900" fmla="*/ 10585277 h 13577848"/>
              <a:gd name="connsiteX1901" fmla="*/ 1230661 w 12137616"/>
              <a:gd name="connsiteY1901" fmla="*/ 10584928 h 13577848"/>
              <a:gd name="connsiteX1902" fmla="*/ 1216516 w 12137616"/>
              <a:gd name="connsiteY1902" fmla="*/ 10575617 h 13577848"/>
              <a:gd name="connsiteX1903" fmla="*/ 1267490 w 12137616"/>
              <a:gd name="connsiteY1903" fmla="*/ 10581779 h 13577848"/>
              <a:gd name="connsiteX1904" fmla="*/ 1254855 w 12137616"/>
              <a:gd name="connsiteY1904" fmla="*/ 10548176 h 13577848"/>
              <a:gd name="connsiteX1905" fmla="*/ 1342201 w 12137616"/>
              <a:gd name="connsiteY1905" fmla="*/ 10578280 h 13577848"/>
              <a:gd name="connsiteX1906" fmla="*/ 1222269 w 12137616"/>
              <a:gd name="connsiteY1906" fmla="*/ 10514081 h 13577848"/>
              <a:gd name="connsiteX1907" fmla="*/ 1240656 w 12137616"/>
              <a:gd name="connsiteY1907" fmla="*/ 10486149 h 13577848"/>
              <a:gd name="connsiteX1908" fmla="*/ 1296979 w 12137616"/>
              <a:gd name="connsiteY1908" fmla="*/ 10510583 h 13577848"/>
              <a:gd name="connsiteX1909" fmla="*/ 1381227 w 12137616"/>
              <a:gd name="connsiteY1909" fmla="*/ 10435398 h 13577848"/>
              <a:gd name="connsiteX1910" fmla="*/ 1531214 w 12137616"/>
              <a:gd name="connsiteY1910" fmla="*/ 10506738 h 13577848"/>
              <a:gd name="connsiteX1911" fmla="*/ 1530648 w 12137616"/>
              <a:gd name="connsiteY1911" fmla="*/ 10428401 h 13577848"/>
              <a:gd name="connsiteX1912" fmla="*/ 1608634 w 12137616"/>
              <a:gd name="connsiteY1912" fmla="*/ 10389129 h 13577848"/>
              <a:gd name="connsiteX1913" fmla="*/ 1689151 w 12137616"/>
              <a:gd name="connsiteY1913" fmla="*/ 10376809 h 13577848"/>
              <a:gd name="connsiteX1914" fmla="*/ 1937020 w 12137616"/>
              <a:gd name="connsiteY1914" fmla="*/ 10356654 h 13577848"/>
              <a:gd name="connsiteX1915" fmla="*/ 1886503 w 12137616"/>
              <a:gd name="connsiteY1915" fmla="*/ 10323399 h 13577848"/>
              <a:gd name="connsiteX1916" fmla="*/ 1898115 w 12137616"/>
              <a:gd name="connsiteY1916" fmla="*/ 10305759 h 13577848"/>
              <a:gd name="connsiteX1917" fmla="*/ 1972826 w 12137616"/>
              <a:gd name="connsiteY1917" fmla="*/ 10302260 h 13577848"/>
              <a:gd name="connsiteX1918" fmla="*/ 2038688 w 12137616"/>
              <a:gd name="connsiteY1918" fmla="*/ 10255007 h 13577848"/>
              <a:gd name="connsiteX1919" fmla="*/ 2038633 w 12137616"/>
              <a:gd name="connsiteY1919" fmla="*/ 10202292 h 13577848"/>
              <a:gd name="connsiteX1920" fmla="*/ 2107537 w 12137616"/>
              <a:gd name="connsiteY1920" fmla="*/ 10207614 h 13577848"/>
              <a:gd name="connsiteX1921" fmla="*/ 2000186 w 12137616"/>
              <a:gd name="connsiteY1921" fmla="*/ 10124304 h 13577848"/>
              <a:gd name="connsiteX1922" fmla="*/ 2048627 w 12137616"/>
              <a:gd name="connsiteY1922" fmla="*/ 10103513 h 13577848"/>
              <a:gd name="connsiteX1923" fmla="*/ 2066558 w 12137616"/>
              <a:gd name="connsiteY1923" fmla="*/ 10102674 h 13577848"/>
              <a:gd name="connsiteX1924" fmla="*/ 2048627 w 12137616"/>
              <a:gd name="connsiteY1924" fmla="*/ 10103513 h 13577848"/>
              <a:gd name="connsiteX1925" fmla="*/ 2048573 w 12137616"/>
              <a:gd name="connsiteY1925" fmla="*/ 10050798 h 13577848"/>
              <a:gd name="connsiteX1926" fmla="*/ 2245523 w 12137616"/>
              <a:gd name="connsiteY1926" fmla="*/ 10077195 h 13577848"/>
              <a:gd name="connsiteX1927" fmla="*/ 2207076 w 12137616"/>
              <a:gd name="connsiteY1927" fmla="*/ 9999207 h 13577848"/>
              <a:gd name="connsiteX1928" fmla="*/ 2293910 w 12137616"/>
              <a:gd name="connsiteY1928" fmla="*/ 10003690 h 13577848"/>
              <a:gd name="connsiteX1929" fmla="*/ 2174380 w 12137616"/>
              <a:gd name="connsiteY1929" fmla="*/ 9859684 h 13577848"/>
              <a:gd name="connsiteX1930" fmla="*/ 2204435 w 12137616"/>
              <a:gd name="connsiteY1930" fmla="*/ 9866825 h 13577848"/>
              <a:gd name="connsiteX1931" fmla="*/ 2073292 w 12137616"/>
              <a:gd name="connsiteY1931" fmla="*/ 9740461 h 13577848"/>
              <a:gd name="connsiteX1932" fmla="*/ 2040194 w 12137616"/>
              <a:gd name="connsiteY1932" fmla="*/ 9680744 h 13577848"/>
              <a:gd name="connsiteX1933" fmla="*/ 1727392 w 12137616"/>
              <a:gd name="connsiteY1933" fmla="*/ 9394760 h 13577848"/>
              <a:gd name="connsiteX1934" fmla="*/ 84030 w 12137616"/>
              <a:gd name="connsiteY1934" fmla="*/ 7385815 h 13577848"/>
              <a:gd name="connsiteX1935" fmla="*/ 55080 w 12137616"/>
              <a:gd name="connsiteY1935" fmla="*/ 6884217 h 13577848"/>
              <a:gd name="connsiteX1936" fmla="*/ 98768 w 12137616"/>
              <a:gd name="connsiteY1936" fmla="*/ 6875048 h 13577848"/>
              <a:gd name="connsiteX1937" fmla="*/ 90832 w 12137616"/>
              <a:gd name="connsiteY1937" fmla="*/ 6777109 h 13577848"/>
              <a:gd name="connsiteX1938" fmla="*/ 147156 w 12137616"/>
              <a:gd name="connsiteY1938" fmla="*/ 6801542 h 13577848"/>
              <a:gd name="connsiteX1939" fmla="*/ 182962 w 12137616"/>
              <a:gd name="connsiteY1939" fmla="*/ 6747149 h 13577848"/>
              <a:gd name="connsiteX1940" fmla="*/ 251356 w 12137616"/>
              <a:gd name="connsiteY1940" fmla="*/ 6726848 h 13577848"/>
              <a:gd name="connsiteX1941" fmla="*/ 249280 w 12137616"/>
              <a:gd name="connsiteY1941" fmla="*/ 6672803 h 13577848"/>
              <a:gd name="connsiteX1942" fmla="*/ 299743 w 12137616"/>
              <a:gd name="connsiteY1942" fmla="*/ 6653342 h 13577848"/>
              <a:gd name="connsiteX1943" fmla="*/ 318710 w 12137616"/>
              <a:gd name="connsiteY1943" fmla="*/ 6404540 h 13577848"/>
              <a:gd name="connsiteX1944" fmla="*/ 366695 w 12137616"/>
              <a:gd name="connsiteY1944" fmla="*/ 6410841 h 13577848"/>
              <a:gd name="connsiteX1945" fmla="*/ 387614 w 12137616"/>
              <a:gd name="connsiteY1945" fmla="*/ 6409862 h 13577848"/>
              <a:gd name="connsiteX1946" fmla="*/ 366695 w 12137616"/>
              <a:gd name="connsiteY1946" fmla="*/ 6410841 h 13577848"/>
              <a:gd name="connsiteX1947" fmla="*/ 533481 w 12137616"/>
              <a:gd name="connsiteY1947" fmla="*/ 6324668 h 13577848"/>
              <a:gd name="connsiteX1948" fmla="*/ 516062 w 12137616"/>
              <a:gd name="connsiteY1948" fmla="*/ 6351130 h 13577848"/>
              <a:gd name="connsiteX1949" fmla="*/ 523998 w 12137616"/>
              <a:gd name="connsiteY1949" fmla="*/ 6449069 h 13577848"/>
              <a:gd name="connsiteX1950" fmla="*/ 656122 w 12137616"/>
              <a:gd name="connsiteY1950" fmla="*/ 6274756 h 13577848"/>
              <a:gd name="connsiteX1951" fmla="*/ 770882 w 12137616"/>
              <a:gd name="connsiteY1951" fmla="*/ 6179620 h 13577848"/>
              <a:gd name="connsiteX1952" fmla="*/ 883985 w 12137616"/>
              <a:gd name="connsiteY1952" fmla="*/ 6201394 h 13577848"/>
              <a:gd name="connsiteX1953" fmla="*/ 938233 w 12137616"/>
              <a:gd name="connsiteY1953" fmla="*/ 6171784 h 13577848"/>
              <a:gd name="connsiteX1954" fmla="*/ 1048805 w 12137616"/>
              <a:gd name="connsiteY1954" fmla="*/ 6166606 h 13577848"/>
              <a:gd name="connsiteX1955" fmla="*/ 1104563 w 12137616"/>
              <a:gd name="connsiteY1955" fmla="*/ 6112702 h 13577848"/>
              <a:gd name="connsiteX1956" fmla="*/ 1183060 w 12137616"/>
              <a:gd name="connsiteY1956" fmla="*/ 6099052 h 13577848"/>
              <a:gd name="connsiteX1957" fmla="*/ 1347260 w 12137616"/>
              <a:gd name="connsiteY1957" fmla="*/ 5933211 h 13577848"/>
              <a:gd name="connsiteX1958" fmla="*/ 1410357 w 12137616"/>
              <a:gd name="connsiteY1958" fmla="*/ 5947354 h 13577848"/>
              <a:gd name="connsiteX1959" fmla="*/ 1452481 w 12137616"/>
              <a:gd name="connsiteY1959" fmla="*/ 5909761 h 13577848"/>
              <a:gd name="connsiteX1960" fmla="*/ 1440412 w 12137616"/>
              <a:gd name="connsiteY1960" fmla="*/ 5954495 h 13577848"/>
              <a:gd name="connsiteX1961" fmla="*/ 1691957 w 12137616"/>
              <a:gd name="connsiteY1961" fmla="*/ 5818759 h 13577848"/>
              <a:gd name="connsiteX1962" fmla="*/ 1766211 w 12137616"/>
              <a:gd name="connsiteY1962" fmla="*/ 5842353 h 13577848"/>
              <a:gd name="connsiteX1963" fmla="*/ 1826722 w 12137616"/>
              <a:gd name="connsiteY1963" fmla="*/ 5776828 h 13577848"/>
              <a:gd name="connsiteX1964" fmla="*/ 2053618 w 12137616"/>
              <a:gd name="connsiteY1964" fmla="*/ 5704938 h 13577848"/>
              <a:gd name="connsiteX1965" fmla="*/ 2101037 w 12137616"/>
              <a:gd name="connsiteY1965" fmla="*/ 5632902 h 13577848"/>
              <a:gd name="connsiteX1966" fmla="*/ 2272066 w 12137616"/>
              <a:gd name="connsiteY1966" fmla="*/ 5509484 h 13577848"/>
              <a:gd name="connsiteX1967" fmla="*/ 2454762 w 12137616"/>
              <a:gd name="connsiteY1967" fmla="*/ 5421140 h 13577848"/>
              <a:gd name="connsiteX1968" fmla="*/ 2802115 w 12137616"/>
              <a:gd name="connsiteY1968" fmla="*/ 5139863 h 13577848"/>
              <a:gd name="connsiteX1969" fmla="*/ 2870508 w 12137616"/>
              <a:gd name="connsiteY1969" fmla="*/ 5119563 h 13577848"/>
              <a:gd name="connsiteX1970" fmla="*/ 2942632 w 12137616"/>
              <a:gd name="connsiteY1970" fmla="*/ 5036397 h 13577848"/>
              <a:gd name="connsiteX1971" fmla="*/ 2941180 w 12137616"/>
              <a:gd name="connsiteY1971" fmla="*/ 5038602 h 13577848"/>
              <a:gd name="connsiteX1972" fmla="*/ 2942632 w 12137616"/>
              <a:gd name="connsiteY1972" fmla="*/ 5036397 h 13577848"/>
              <a:gd name="connsiteX1973" fmla="*/ 2953572 w 12137616"/>
              <a:gd name="connsiteY1973" fmla="*/ 5033269 h 13577848"/>
              <a:gd name="connsiteX1974" fmla="*/ 3089010 w 12137616"/>
              <a:gd name="connsiteY1974" fmla="*/ 4976825 h 13577848"/>
              <a:gd name="connsiteX1975" fmla="*/ 2975218 w 12137616"/>
              <a:gd name="connsiteY1975" fmla="*/ 5070491 h 13577848"/>
              <a:gd name="connsiteX1976" fmla="*/ 3041591 w 12137616"/>
              <a:gd name="connsiteY1976" fmla="*/ 5048860 h 13577848"/>
              <a:gd name="connsiteX1977" fmla="*/ 3363713 w 12137616"/>
              <a:gd name="connsiteY1977" fmla="*/ 5052299 h 13577848"/>
              <a:gd name="connsiteX1978" fmla="*/ 3587900 w 12137616"/>
              <a:gd name="connsiteY1978" fmla="*/ 5094517 h 13577848"/>
              <a:gd name="connsiteX1979" fmla="*/ 4307475 w 12137616"/>
              <a:gd name="connsiteY1979" fmla="*/ 5228948 h 13577848"/>
              <a:gd name="connsiteX1980" fmla="*/ 4997616 w 12137616"/>
              <a:gd name="connsiteY1980" fmla="*/ 5487288 h 13577848"/>
              <a:gd name="connsiteX1981" fmla="*/ 5558232 w 12137616"/>
              <a:gd name="connsiteY1981" fmla="*/ 5700402 h 13577848"/>
              <a:gd name="connsiteX1982" fmla="*/ 7255883 w 12137616"/>
              <a:gd name="connsiteY1982" fmla="*/ 6232142 h 13577848"/>
              <a:gd name="connsiteX1983" fmla="*/ 7453343 w 12137616"/>
              <a:gd name="connsiteY1983" fmla="*/ 6284161 h 13577848"/>
              <a:gd name="connsiteX1984" fmla="*/ 7384896 w 12137616"/>
              <a:gd name="connsiteY1984" fmla="*/ 6251747 h 13577848"/>
              <a:gd name="connsiteX1985" fmla="*/ 6782612 w 12137616"/>
              <a:gd name="connsiteY1985" fmla="*/ 6049133 h 13577848"/>
              <a:gd name="connsiteX1986" fmla="*/ 7385353 w 12137616"/>
              <a:gd name="connsiteY1986" fmla="*/ 6224654 h 13577848"/>
              <a:gd name="connsiteX1987" fmla="*/ 7465413 w 12137616"/>
              <a:gd name="connsiteY1987" fmla="*/ 6239428 h 13577848"/>
              <a:gd name="connsiteX1988" fmla="*/ 7194789 w 12137616"/>
              <a:gd name="connsiteY1988" fmla="*/ 5968566 h 13577848"/>
              <a:gd name="connsiteX1989" fmla="*/ 5474010 w 12137616"/>
              <a:gd name="connsiteY1989" fmla="*/ 4627200 h 13577848"/>
              <a:gd name="connsiteX1990" fmla="*/ 3541005 w 12137616"/>
              <a:gd name="connsiteY1990" fmla="*/ 3093452 h 13577848"/>
              <a:gd name="connsiteX1991" fmla="*/ 3090974 w 12137616"/>
              <a:gd name="connsiteY1991" fmla="*/ 2575953 h 13577848"/>
              <a:gd name="connsiteX1992" fmla="*/ 3133099 w 12137616"/>
              <a:gd name="connsiteY1992" fmla="*/ 2538360 h 13577848"/>
              <a:gd name="connsiteX1993" fmla="*/ 3138851 w 12137616"/>
              <a:gd name="connsiteY1993" fmla="*/ 2476825 h 13577848"/>
              <a:gd name="connsiteX1994" fmla="*/ 3197287 w 12137616"/>
              <a:gd name="connsiteY1994" fmla="*/ 2357255 h 13577848"/>
              <a:gd name="connsiteX1995" fmla="*/ 3258905 w 12137616"/>
              <a:gd name="connsiteY1995" fmla="*/ 2347246 h 13577848"/>
              <a:gd name="connsiteX1996" fmla="*/ 3268900 w 12137616"/>
              <a:gd name="connsiteY1996" fmla="*/ 2248467 h 13577848"/>
              <a:gd name="connsiteX1997" fmla="*/ 3331030 w 12137616"/>
              <a:gd name="connsiteY1997" fmla="*/ 2264080 h 13577848"/>
              <a:gd name="connsiteX1998" fmla="*/ 3477299 w 12137616"/>
              <a:gd name="connsiteY1998" fmla="*/ 2099078 h 13577848"/>
              <a:gd name="connsiteX1999" fmla="*/ 3451487 w 12137616"/>
              <a:gd name="connsiteY1999" fmla="*/ 2054693 h 13577848"/>
              <a:gd name="connsiteX2000" fmla="*/ 3495687 w 12137616"/>
              <a:gd name="connsiteY2000" fmla="*/ 2071146 h 13577848"/>
              <a:gd name="connsiteX2001" fmla="*/ 3517349 w 12137616"/>
              <a:gd name="connsiteY2001" fmla="*/ 2007441 h 13577848"/>
              <a:gd name="connsiteX2002" fmla="*/ 3573618 w 12137616"/>
              <a:gd name="connsiteY2002" fmla="*/ 1979159 h 13577848"/>
              <a:gd name="connsiteX2003" fmla="*/ 3669936 w 12137616"/>
              <a:gd name="connsiteY2003" fmla="*/ 1859241 h 13577848"/>
              <a:gd name="connsiteX2004" fmla="*/ 3714646 w 12137616"/>
              <a:gd name="connsiteY2004" fmla="*/ 1901315 h 13577848"/>
              <a:gd name="connsiteX2005" fmla="*/ 3687355 w 12137616"/>
              <a:gd name="connsiteY2005" fmla="*/ 1832778 h 13577848"/>
              <a:gd name="connsiteX2006" fmla="*/ 3735796 w 12137616"/>
              <a:gd name="connsiteY2006" fmla="*/ 1811988 h 13577848"/>
              <a:gd name="connsiteX2007" fmla="*/ 3729936 w 12137616"/>
              <a:gd name="connsiteY2007" fmla="*/ 1768094 h 13577848"/>
              <a:gd name="connsiteX2008" fmla="*/ 3792065 w 12137616"/>
              <a:gd name="connsiteY2008" fmla="*/ 1783707 h 13577848"/>
              <a:gd name="connsiteX2009" fmla="*/ 3822066 w 12137616"/>
              <a:gd name="connsiteY2009" fmla="*/ 1738133 h 13577848"/>
              <a:gd name="connsiteX2010" fmla="*/ 3864244 w 12137616"/>
              <a:gd name="connsiteY2010" fmla="*/ 1753255 h 13577848"/>
              <a:gd name="connsiteX2011" fmla="*/ 3857873 w 12137616"/>
              <a:gd name="connsiteY2011" fmla="*/ 1683739 h 13577848"/>
              <a:gd name="connsiteX2012" fmla="*/ 3925212 w 12137616"/>
              <a:gd name="connsiteY2012" fmla="*/ 1660638 h 13577848"/>
              <a:gd name="connsiteX2013" fmla="*/ 3975218 w 12137616"/>
              <a:gd name="connsiteY2013" fmla="*/ 1668270 h 13577848"/>
              <a:gd name="connsiteX2014" fmla="*/ 3954245 w 12137616"/>
              <a:gd name="connsiteY2014" fmla="*/ 1616535 h 13577848"/>
              <a:gd name="connsiteX2015" fmla="*/ 4029412 w 12137616"/>
              <a:gd name="connsiteY2015" fmla="*/ 1585944 h 13577848"/>
              <a:gd name="connsiteX2016" fmla="*/ 4101536 w 12137616"/>
              <a:gd name="connsiteY2016" fmla="*/ 1502778 h 13577848"/>
              <a:gd name="connsiteX2017" fmla="*/ 4139984 w 12137616"/>
              <a:gd name="connsiteY2017" fmla="*/ 1580766 h 13577848"/>
              <a:gd name="connsiteX2018" fmla="*/ 4157349 w 12137616"/>
              <a:gd name="connsiteY2018" fmla="*/ 1501589 h 13577848"/>
              <a:gd name="connsiteX2019" fmla="*/ 4265791 w 12137616"/>
              <a:gd name="connsiteY2019" fmla="*/ 1389652 h 13577848"/>
              <a:gd name="connsiteX2020" fmla="*/ 4339991 w 12137616"/>
              <a:gd name="connsiteY2020" fmla="*/ 1360531 h 13577848"/>
              <a:gd name="connsiteX2021" fmla="*/ 4382060 w 12137616"/>
              <a:gd name="connsiteY2021" fmla="*/ 1270223 h 13577848"/>
              <a:gd name="connsiteX2022" fmla="*/ 4521068 w 12137616"/>
              <a:gd name="connsiteY2022" fmla="*/ 1191049 h 13577848"/>
              <a:gd name="connsiteX2023" fmla="*/ 4627397 w 12137616"/>
              <a:gd name="connsiteY2023" fmla="*/ 1223115 h 13577848"/>
              <a:gd name="connsiteX2024" fmla="*/ 4693204 w 12137616"/>
              <a:gd name="connsiteY2024" fmla="*/ 1123147 h 13577848"/>
              <a:gd name="connsiteX2025" fmla="*/ 4735839 w 12137616"/>
              <a:gd name="connsiteY2025" fmla="*/ 1111177 h 13577848"/>
              <a:gd name="connsiteX2026" fmla="*/ 4753661 w 12137616"/>
              <a:gd name="connsiteY2026" fmla="*/ 1004908 h 13577848"/>
              <a:gd name="connsiteX2027" fmla="*/ 4827915 w 12137616"/>
              <a:gd name="connsiteY2027" fmla="*/ 1028502 h 13577848"/>
              <a:gd name="connsiteX2028" fmla="*/ 4789011 w 12137616"/>
              <a:gd name="connsiteY2028" fmla="*/ 977606 h 13577848"/>
              <a:gd name="connsiteX2029" fmla="*/ 4849522 w 12137616"/>
              <a:gd name="connsiteY2029" fmla="*/ 912082 h 13577848"/>
              <a:gd name="connsiteX2030" fmla="*/ 4939468 w 12137616"/>
              <a:gd name="connsiteY2030" fmla="*/ 722646 h 13577848"/>
              <a:gd name="connsiteX2031" fmla="*/ 4964228 w 12137616"/>
              <a:gd name="connsiteY2031" fmla="*/ 764230 h 13577848"/>
              <a:gd name="connsiteX2032" fmla="*/ 5146869 w 12137616"/>
              <a:gd name="connsiteY2032" fmla="*/ 623172 h 13577848"/>
              <a:gd name="connsiteX2033" fmla="*/ 5281123 w 12137616"/>
              <a:gd name="connsiteY2033" fmla="*/ 555619 h 13577848"/>
              <a:gd name="connsiteX2034" fmla="*/ 5286875 w 12137616"/>
              <a:gd name="connsiteY2034" fmla="*/ 494083 h 13577848"/>
              <a:gd name="connsiteX2035" fmla="*/ 5388543 w 12137616"/>
              <a:gd name="connsiteY2035" fmla="*/ 392436 h 13577848"/>
              <a:gd name="connsiteX2036" fmla="*/ 5401070 w 12137616"/>
              <a:gd name="connsiteY2036" fmla="*/ 320610 h 13577848"/>
              <a:gd name="connsiteX2037" fmla="*/ 5709572 w 12137616"/>
              <a:gd name="connsiteY2037" fmla="*/ 41152 h 13577848"/>
              <a:gd name="connsiteX2038" fmla="*/ 5700034 w 12137616"/>
              <a:gd name="connsiteY2038" fmla="*/ 112838 h 13577848"/>
              <a:gd name="connsiteX2039" fmla="*/ 5945317 w 12137616"/>
              <a:gd name="connsiteY2039" fmla="*/ 13015 h 13577848"/>
              <a:gd name="connsiteX2040" fmla="*/ 6223240 w 12137616"/>
              <a:gd name="connsiteY2040" fmla="*/ 0 h 1357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Lst>
            <a:rect l="l" t="t" r="r" b="b"/>
            <a:pathLst>
              <a:path w="12137616" h="13577848">
                <a:moveTo>
                  <a:pt x="6305662" y="13357759"/>
                </a:moveTo>
                <a:lnTo>
                  <a:pt x="6310550" y="13362358"/>
                </a:lnTo>
                <a:lnTo>
                  <a:pt x="6318237" y="13369592"/>
                </a:lnTo>
                <a:cubicBezTo>
                  <a:pt x="6321730" y="13372879"/>
                  <a:pt x="6324525" y="13375509"/>
                  <a:pt x="6324525" y="13375509"/>
                </a:cubicBezTo>
                <a:cubicBezTo>
                  <a:pt x="6318936" y="13370250"/>
                  <a:pt x="6314744" y="13366305"/>
                  <a:pt x="6311688" y="13363429"/>
                </a:cubicBezTo>
                <a:lnTo>
                  <a:pt x="6310550" y="13362358"/>
                </a:lnTo>
                <a:lnTo>
                  <a:pt x="6307758" y="13359731"/>
                </a:lnTo>
                <a:cubicBezTo>
                  <a:pt x="6304964" y="13357101"/>
                  <a:pt x="6303566" y="13355786"/>
                  <a:pt x="6305662" y="13357759"/>
                </a:cubicBezTo>
                <a:close/>
                <a:moveTo>
                  <a:pt x="8317528" y="13344183"/>
                </a:moveTo>
                <a:cubicBezTo>
                  <a:pt x="8316938" y="13345078"/>
                  <a:pt x="8315365" y="13347467"/>
                  <a:pt x="8312220" y="13352245"/>
                </a:cubicBezTo>
                <a:cubicBezTo>
                  <a:pt x="8312220" y="13352245"/>
                  <a:pt x="8319297" y="13341495"/>
                  <a:pt x="8317528" y="13344183"/>
                </a:cubicBezTo>
                <a:close/>
                <a:moveTo>
                  <a:pt x="8530034" y="13324948"/>
                </a:moveTo>
                <a:cubicBezTo>
                  <a:pt x="8528461" y="13327337"/>
                  <a:pt x="8526674" y="13328333"/>
                  <a:pt x="8524762" y="13328231"/>
                </a:cubicBezTo>
                <a:lnTo>
                  <a:pt x="8523069" y="13327301"/>
                </a:lnTo>
                <a:close/>
                <a:moveTo>
                  <a:pt x="8736869" y="13147137"/>
                </a:moveTo>
                <a:cubicBezTo>
                  <a:pt x="8748993" y="13155118"/>
                  <a:pt x="8748993" y="13155118"/>
                  <a:pt x="8748993" y="13155118"/>
                </a:cubicBezTo>
                <a:cubicBezTo>
                  <a:pt x="8748993" y="13155118"/>
                  <a:pt x="8742219" y="13165408"/>
                  <a:pt x="8730095" y="13157427"/>
                </a:cubicBezTo>
                <a:cubicBezTo>
                  <a:pt x="8736869" y="13147137"/>
                  <a:pt x="8736869" y="13147137"/>
                  <a:pt x="8736869" y="13147137"/>
                </a:cubicBezTo>
                <a:close/>
                <a:moveTo>
                  <a:pt x="8703826" y="13140135"/>
                </a:moveTo>
                <a:cubicBezTo>
                  <a:pt x="8715950" y="13148116"/>
                  <a:pt x="8730095" y="13157427"/>
                  <a:pt x="8730095" y="13157427"/>
                </a:cubicBezTo>
                <a:cubicBezTo>
                  <a:pt x="8724289" y="13166248"/>
                  <a:pt x="8710144" y="13156936"/>
                  <a:pt x="8698020" y="13148955"/>
                </a:cubicBezTo>
                <a:cubicBezTo>
                  <a:pt x="8703826" y="13140135"/>
                  <a:pt x="8703826" y="13140135"/>
                  <a:pt x="8703826" y="13140135"/>
                </a:cubicBezTo>
                <a:close/>
                <a:moveTo>
                  <a:pt x="9186401" y="12789834"/>
                </a:moveTo>
                <a:lnTo>
                  <a:pt x="9179627" y="12800125"/>
                </a:lnTo>
                <a:cubicBezTo>
                  <a:pt x="9149626" y="12845699"/>
                  <a:pt x="9254337" y="12796626"/>
                  <a:pt x="9186401" y="12789834"/>
                </a:cubicBezTo>
                <a:close/>
                <a:moveTo>
                  <a:pt x="3572343" y="12589001"/>
                </a:moveTo>
                <a:cubicBezTo>
                  <a:pt x="3569622" y="12593136"/>
                  <a:pt x="3565811" y="12598924"/>
                  <a:pt x="3567444" y="12596444"/>
                </a:cubicBezTo>
                <a:close/>
                <a:moveTo>
                  <a:pt x="3524221" y="12499311"/>
                </a:moveTo>
                <a:cubicBezTo>
                  <a:pt x="3524221" y="12499311"/>
                  <a:pt x="3568422" y="12515763"/>
                  <a:pt x="3574228" y="12506942"/>
                </a:cubicBezTo>
                <a:cubicBezTo>
                  <a:pt x="3703752" y="12552169"/>
                  <a:pt x="3861055" y="12590397"/>
                  <a:pt x="3966330" y="12619662"/>
                </a:cubicBezTo>
                <a:cubicBezTo>
                  <a:pt x="4443844" y="12765427"/>
                  <a:pt x="4855898" y="12878638"/>
                  <a:pt x="5303358" y="13017261"/>
                </a:cubicBezTo>
                <a:cubicBezTo>
                  <a:pt x="5861898" y="13176330"/>
                  <a:pt x="6396703" y="13345058"/>
                  <a:pt x="6969389" y="13513437"/>
                </a:cubicBezTo>
                <a:cubicBezTo>
                  <a:pt x="7242071" y="13587580"/>
                  <a:pt x="6993637" y="13529399"/>
                  <a:pt x="6931508" y="13513786"/>
                </a:cubicBezTo>
                <a:cubicBezTo>
                  <a:pt x="6796176" y="13477380"/>
                  <a:pt x="6659336" y="13465265"/>
                  <a:pt x="6534109" y="13435509"/>
                </a:cubicBezTo>
                <a:cubicBezTo>
                  <a:pt x="6318718" y="13384329"/>
                  <a:pt x="6596238" y="13451123"/>
                  <a:pt x="6616700" y="13477235"/>
                </a:cubicBezTo>
                <a:cubicBezTo>
                  <a:pt x="6647267" y="13509999"/>
                  <a:pt x="6529866" y="13472752"/>
                  <a:pt x="6497791" y="13464282"/>
                </a:cubicBezTo>
                <a:cubicBezTo>
                  <a:pt x="6435661" y="13448668"/>
                  <a:pt x="6367214" y="13416253"/>
                  <a:pt x="6349283" y="13417094"/>
                </a:cubicBezTo>
                <a:cubicBezTo>
                  <a:pt x="6337159" y="13409113"/>
                  <a:pt x="6336703" y="13436205"/>
                  <a:pt x="6354633" y="13435365"/>
                </a:cubicBezTo>
                <a:cubicBezTo>
                  <a:pt x="6163490" y="13400147"/>
                  <a:pt x="5927636" y="13322855"/>
                  <a:pt x="5670865" y="13246541"/>
                </a:cubicBezTo>
                <a:cubicBezTo>
                  <a:pt x="5223406" y="13107917"/>
                  <a:pt x="4783317" y="12988896"/>
                  <a:pt x="4315908" y="12849782"/>
                </a:cubicBezTo>
                <a:cubicBezTo>
                  <a:pt x="4106323" y="12789782"/>
                  <a:pt x="3738468" y="12693024"/>
                  <a:pt x="3574793" y="12585280"/>
                </a:cubicBezTo>
                <a:cubicBezTo>
                  <a:pt x="3661627" y="12589762"/>
                  <a:pt x="3768468" y="12647450"/>
                  <a:pt x="3855303" y="12651932"/>
                </a:cubicBezTo>
                <a:cubicBezTo>
                  <a:pt x="3900012" y="12694008"/>
                  <a:pt x="3873690" y="12624000"/>
                  <a:pt x="3855303" y="12651932"/>
                </a:cubicBezTo>
                <a:cubicBezTo>
                  <a:pt x="3816909" y="12626659"/>
                  <a:pt x="3526297" y="12553356"/>
                  <a:pt x="3524221" y="12499311"/>
                </a:cubicBezTo>
                <a:close/>
                <a:moveTo>
                  <a:pt x="3594743" y="12467484"/>
                </a:moveTo>
                <a:lnTo>
                  <a:pt x="3594273" y="12467623"/>
                </a:lnTo>
                <a:cubicBezTo>
                  <a:pt x="3592670" y="12468099"/>
                  <a:pt x="3592403" y="12468178"/>
                  <a:pt x="3593071" y="12467980"/>
                </a:cubicBezTo>
                <a:close/>
                <a:moveTo>
                  <a:pt x="3623126" y="12459059"/>
                </a:moveTo>
                <a:cubicBezTo>
                  <a:pt x="3623126" y="12459059"/>
                  <a:pt x="3606028" y="12464134"/>
                  <a:pt x="3597479" y="12466672"/>
                </a:cubicBezTo>
                <a:lnTo>
                  <a:pt x="3594743" y="12467484"/>
                </a:lnTo>
                <a:lnTo>
                  <a:pt x="3603490" y="12464887"/>
                </a:lnTo>
                <a:cubicBezTo>
                  <a:pt x="3608165" y="12463500"/>
                  <a:pt x="3614577" y="12461596"/>
                  <a:pt x="3623126" y="12459059"/>
                </a:cubicBezTo>
                <a:close/>
                <a:moveTo>
                  <a:pt x="3636539" y="12455679"/>
                </a:moveTo>
                <a:lnTo>
                  <a:pt x="3628985" y="12457582"/>
                </a:lnTo>
                <a:cubicBezTo>
                  <a:pt x="3625730" y="12458403"/>
                  <a:pt x="3623126" y="12459059"/>
                  <a:pt x="3623126" y="12459059"/>
                </a:cubicBezTo>
                <a:cubicBezTo>
                  <a:pt x="3628334" y="12457746"/>
                  <a:pt x="3632241" y="12456762"/>
                  <a:pt x="3635089" y="12456044"/>
                </a:cubicBezTo>
                <a:close/>
                <a:moveTo>
                  <a:pt x="3640705" y="12454629"/>
                </a:moveTo>
                <a:lnTo>
                  <a:pt x="3636539" y="12455679"/>
                </a:lnTo>
                <a:lnTo>
                  <a:pt x="3638751" y="12455121"/>
                </a:lnTo>
                <a:cubicBezTo>
                  <a:pt x="3641356" y="12454465"/>
                  <a:pt x="3642658" y="12454137"/>
                  <a:pt x="3640705" y="12454629"/>
                </a:cubicBezTo>
                <a:close/>
                <a:moveTo>
                  <a:pt x="2956026" y="12346555"/>
                </a:moveTo>
                <a:lnTo>
                  <a:pt x="2954239" y="12347724"/>
                </a:lnTo>
                <a:cubicBezTo>
                  <a:pt x="2952332" y="12348971"/>
                  <a:pt x="2951378" y="12349594"/>
                  <a:pt x="2952808" y="12348659"/>
                </a:cubicBezTo>
                <a:close/>
                <a:moveTo>
                  <a:pt x="2965680" y="12340242"/>
                </a:moveTo>
                <a:lnTo>
                  <a:pt x="2956026" y="12346555"/>
                </a:lnTo>
                <a:lnTo>
                  <a:pt x="2961390" y="12343047"/>
                </a:lnTo>
                <a:cubicBezTo>
                  <a:pt x="2963773" y="12341489"/>
                  <a:pt x="2965680" y="12340242"/>
                  <a:pt x="2965680" y="12340242"/>
                </a:cubicBezTo>
                <a:close/>
                <a:moveTo>
                  <a:pt x="2973438" y="12328458"/>
                </a:moveTo>
                <a:cubicBezTo>
                  <a:pt x="2972576" y="12329767"/>
                  <a:pt x="2970277" y="12333259"/>
                  <a:pt x="2965680" y="12340242"/>
                </a:cubicBezTo>
                <a:cubicBezTo>
                  <a:pt x="2965680" y="12340242"/>
                  <a:pt x="2976023" y="12324530"/>
                  <a:pt x="2973438" y="12328458"/>
                </a:cubicBezTo>
                <a:close/>
                <a:moveTo>
                  <a:pt x="10070512" y="12317589"/>
                </a:moveTo>
                <a:cubicBezTo>
                  <a:pt x="10067632" y="12318459"/>
                  <a:pt x="10066433" y="12320830"/>
                  <a:pt x="10068518" y="12325363"/>
                </a:cubicBezTo>
                <a:lnTo>
                  <a:pt x="10098572" y="12332504"/>
                </a:lnTo>
                <a:cubicBezTo>
                  <a:pt x="10102927" y="12325888"/>
                  <a:pt x="10079154" y="12314980"/>
                  <a:pt x="10070512" y="12317589"/>
                </a:cubicBezTo>
                <a:close/>
                <a:moveTo>
                  <a:pt x="2898775" y="12305484"/>
                </a:moveTo>
                <a:lnTo>
                  <a:pt x="2893876" y="12312927"/>
                </a:lnTo>
                <a:cubicBezTo>
                  <a:pt x="2896598" y="12308792"/>
                  <a:pt x="2900408" y="12303004"/>
                  <a:pt x="2898775" y="12305484"/>
                </a:cubicBezTo>
                <a:close/>
                <a:moveTo>
                  <a:pt x="2867595" y="12302804"/>
                </a:moveTo>
                <a:cubicBezTo>
                  <a:pt x="2871725" y="12303679"/>
                  <a:pt x="2878292" y="12308002"/>
                  <a:pt x="2891427" y="12316648"/>
                </a:cubicBezTo>
                <a:cubicBezTo>
                  <a:pt x="2870508" y="12317628"/>
                  <a:pt x="2870508" y="12317628"/>
                  <a:pt x="2858383" y="12309647"/>
                </a:cubicBezTo>
                <a:cubicBezTo>
                  <a:pt x="2861771" y="12304502"/>
                  <a:pt x="2863464" y="12301929"/>
                  <a:pt x="2867595" y="12302804"/>
                </a:cubicBezTo>
                <a:close/>
                <a:moveTo>
                  <a:pt x="2830379" y="12292792"/>
                </a:moveTo>
                <a:cubicBezTo>
                  <a:pt x="2837166" y="12295679"/>
                  <a:pt x="2846259" y="12301665"/>
                  <a:pt x="2858383" y="12309647"/>
                </a:cubicBezTo>
                <a:cubicBezTo>
                  <a:pt x="2840452" y="12310487"/>
                  <a:pt x="2828328" y="12302506"/>
                  <a:pt x="2816204" y="12294525"/>
                </a:cubicBezTo>
                <a:cubicBezTo>
                  <a:pt x="2819108" y="12290114"/>
                  <a:pt x="2823591" y="12289904"/>
                  <a:pt x="2830379" y="12292792"/>
                </a:cubicBezTo>
                <a:close/>
                <a:moveTo>
                  <a:pt x="2797040" y="12283490"/>
                </a:moveTo>
                <a:cubicBezTo>
                  <a:pt x="2802565" y="12285546"/>
                  <a:pt x="2809132" y="12289869"/>
                  <a:pt x="2816204" y="12294525"/>
                </a:cubicBezTo>
                <a:cubicBezTo>
                  <a:pt x="2796254" y="12294034"/>
                  <a:pt x="2796254" y="12294034"/>
                  <a:pt x="2784129" y="12286053"/>
                </a:cubicBezTo>
                <a:cubicBezTo>
                  <a:pt x="2787033" y="12281643"/>
                  <a:pt x="2791515" y="12281433"/>
                  <a:pt x="2797040" y="12283490"/>
                </a:cubicBezTo>
                <a:close/>
                <a:moveTo>
                  <a:pt x="9889024" y="12279046"/>
                </a:moveTo>
                <a:cubicBezTo>
                  <a:pt x="9879984" y="12280405"/>
                  <a:pt x="9874258" y="12283878"/>
                  <a:pt x="9874386" y="12290284"/>
                </a:cubicBezTo>
                <a:cubicBezTo>
                  <a:pt x="9880192" y="12281464"/>
                  <a:pt x="10011791" y="12380736"/>
                  <a:pt x="10044324" y="12362115"/>
                </a:cubicBezTo>
                <a:cubicBezTo>
                  <a:pt x="10061744" y="12335653"/>
                  <a:pt x="10035474" y="12318361"/>
                  <a:pt x="9991276" y="12301908"/>
                </a:cubicBezTo>
                <a:cubicBezTo>
                  <a:pt x="9973089" y="12289936"/>
                  <a:pt x="9916144" y="12274971"/>
                  <a:pt x="9889024" y="12279046"/>
                </a:cubicBezTo>
                <a:close/>
                <a:moveTo>
                  <a:pt x="2756125" y="12269198"/>
                </a:moveTo>
                <a:cubicBezTo>
                  <a:pt x="2762912" y="12272086"/>
                  <a:pt x="2772005" y="12278072"/>
                  <a:pt x="2784129" y="12286053"/>
                </a:cubicBezTo>
                <a:cubicBezTo>
                  <a:pt x="2778323" y="12294873"/>
                  <a:pt x="2754075" y="12278911"/>
                  <a:pt x="2741951" y="12270930"/>
                </a:cubicBezTo>
                <a:cubicBezTo>
                  <a:pt x="2744854" y="12266520"/>
                  <a:pt x="2749337" y="12266310"/>
                  <a:pt x="2756125" y="12269198"/>
                </a:cubicBezTo>
                <a:close/>
                <a:moveTo>
                  <a:pt x="2723544" y="12260394"/>
                </a:moveTo>
                <a:cubicBezTo>
                  <a:pt x="2729322" y="12262617"/>
                  <a:pt x="2735889" y="12266940"/>
                  <a:pt x="2741951" y="12270930"/>
                </a:cubicBezTo>
                <a:cubicBezTo>
                  <a:pt x="2736145" y="12279751"/>
                  <a:pt x="2724020" y="12271770"/>
                  <a:pt x="2709876" y="12262458"/>
                </a:cubicBezTo>
                <a:cubicBezTo>
                  <a:pt x="2712779" y="12258048"/>
                  <a:pt x="2717767" y="12258171"/>
                  <a:pt x="2723544" y="12260394"/>
                </a:cubicBezTo>
                <a:close/>
                <a:moveTo>
                  <a:pt x="2681750" y="12245787"/>
                </a:moveTo>
                <a:cubicBezTo>
                  <a:pt x="2688659" y="12248491"/>
                  <a:pt x="2697752" y="12254477"/>
                  <a:pt x="2709876" y="12262458"/>
                </a:cubicBezTo>
                <a:cubicBezTo>
                  <a:pt x="2703101" y="12272750"/>
                  <a:pt x="2678853" y="12256788"/>
                  <a:pt x="2666729" y="12248807"/>
                </a:cubicBezTo>
                <a:cubicBezTo>
                  <a:pt x="2670116" y="12243661"/>
                  <a:pt x="2674841" y="12243083"/>
                  <a:pt x="2681750" y="12245787"/>
                </a:cubicBezTo>
                <a:close/>
                <a:moveTo>
                  <a:pt x="2592475" y="12225212"/>
                </a:moveTo>
                <a:cubicBezTo>
                  <a:pt x="2610406" y="12224373"/>
                  <a:pt x="2628337" y="12223533"/>
                  <a:pt x="2666729" y="12248807"/>
                </a:cubicBezTo>
                <a:cubicBezTo>
                  <a:pt x="2642993" y="12258467"/>
                  <a:pt x="2616723" y="12241174"/>
                  <a:pt x="2592475" y="12225212"/>
                </a:cubicBezTo>
                <a:close/>
                <a:moveTo>
                  <a:pt x="2518221" y="12201619"/>
                </a:moveTo>
                <a:cubicBezTo>
                  <a:pt x="2536152" y="12200779"/>
                  <a:pt x="2554083" y="12199939"/>
                  <a:pt x="2592475" y="12225212"/>
                </a:cubicBezTo>
                <a:cubicBezTo>
                  <a:pt x="2566718" y="12233543"/>
                  <a:pt x="2542469" y="12217581"/>
                  <a:pt x="2518221" y="12201619"/>
                </a:cubicBezTo>
                <a:close/>
                <a:moveTo>
                  <a:pt x="2488327" y="12183784"/>
                </a:moveTo>
                <a:cubicBezTo>
                  <a:pt x="2495489" y="12186655"/>
                  <a:pt x="2505087" y="12192973"/>
                  <a:pt x="2518221" y="12201619"/>
                </a:cubicBezTo>
                <a:cubicBezTo>
                  <a:pt x="2511447" y="12211909"/>
                  <a:pt x="2485179" y="12194617"/>
                  <a:pt x="2473054" y="12186636"/>
                </a:cubicBezTo>
                <a:cubicBezTo>
                  <a:pt x="2476441" y="12181491"/>
                  <a:pt x="2481166" y="12180913"/>
                  <a:pt x="2488327" y="12183784"/>
                </a:cubicBezTo>
                <a:close/>
                <a:moveTo>
                  <a:pt x="2396214" y="12166970"/>
                </a:moveTo>
                <a:lnTo>
                  <a:pt x="2391043" y="12174826"/>
                </a:lnTo>
                <a:cubicBezTo>
                  <a:pt x="2389319" y="12177444"/>
                  <a:pt x="2393341" y="12171334"/>
                  <a:pt x="2396214" y="12166970"/>
                </a:cubicBezTo>
                <a:close/>
                <a:moveTo>
                  <a:pt x="2398800" y="12163042"/>
                </a:moveTo>
                <a:cubicBezTo>
                  <a:pt x="2416731" y="12162202"/>
                  <a:pt x="2436682" y="12162693"/>
                  <a:pt x="2473054" y="12186636"/>
                </a:cubicBezTo>
                <a:cubicBezTo>
                  <a:pt x="2449317" y="12196297"/>
                  <a:pt x="2425069" y="12180334"/>
                  <a:pt x="2398800" y="12163042"/>
                </a:cubicBezTo>
                <a:close/>
                <a:moveTo>
                  <a:pt x="10418010" y="12143542"/>
                </a:moveTo>
                <a:cubicBezTo>
                  <a:pt x="10415489" y="12143660"/>
                  <a:pt x="10414400" y="12145314"/>
                  <a:pt x="10415979" y="12149515"/>
                </a:cubicBezTo>
                <a:lnTo>
                  <a:pt x="10446034" y="12156655"/>
                </a:lnTo>
                <a:cubicBezTo>
                  <a:pt x="10446034" y="12156655"/>
                  <a:pt x="10425575" y="12143187"/>
                  <a:pt x="10418010" y="12143542"/>
                </a:cubicBezTo>
                <a:close/>
                <a:moveTo>
                  <a:pt x="2321961" y="12143376"/>
                </a:moveTo>
                <a:cubicBezTo>
                  <a:pt x="2319088" y="12147740"/>
                  <a:pt x="2315066" y="12153850"/>
                  <a:pt x="2316790" y="12151232"/>
                </a:cubicBezTo>
                <a:close/>
                <a:moveTo>
                  <a:pt x="2331896" y="12128284"/>
                </a:moveTo>
                <a:lnTo>
                  <a:pt x="2326996" y="12135727"/>
                </a:lnTo>
                <a:cubicBezTo>
                  <a:pt x="2329718" y="12131592"/>
                  <a:pt x="2333529" y="12125804"/>
                  <a:pt x="2331896" y="12128284"/>
                </a:cubicBezTo>
                <a:close/>
                <a:moveTo>
                  <a:pt x="10384667" y="11840353"/>
                </a:moveTo>
                <a:cubicBezTo>
                  <a:pt x="10391131" y="11841052"/>
                  <a:pt x="10415993" y="11850307"/>
                  <a:pt x="10415993" y="11850307"/>
                </a:cubicBezTo>
                <a:cubicBezTo>
                  <a:pt x="10410187" y="11859127"/>
                  <a:pt x="10385939" y="11843165"/>
                  <a:pt x="10385939" y="11843165"/>
                </a:cubicBezTo>
                <a:cubicBezTo>
                  <a:pt x="10382403" y="11840837"/>
                  <a:pt x="10382513" y="11840120"/>
                  <a:pt x="10384667" y="11840353"/>
                </a:cubicBezTo>
                <a:close/>
                <a:moveTo>
                  <a:pt x="10482822" y="11801584"/>
                </a:moveTo>
                <a:cubicBezTo>
                  <a:pt x="10538635" y="11800395"/>
                  <a:pt x="10446047" y="11857448"/>
                  <a:pt x="10476048" y="11811874"/>
                </a:cubicBezTo>
                <a:close/>
                <a:moveTo>
                  <a:pt x="10324443" y="11659397"/>
                </a:moveTo>
                <a:cubicBezTo>
                  <a:pt x="10321540" y="11663807"/>
                  <a:pt x="10317057" y="11664017"/>
                  <a:pt x="10311785" y="11662126"/>
                </a:cubicBezTo>
                <a:lnTo>
                  <a:pt x="10310763" y="11661546"/>
                </a:lnTo>
                <a:close/>
                <a:moveTo>
                  <a:pt x="10294388" y="11652255"/>
                </a:moveTo>
                <a:lnTo>
                  <a:pt x="10310763" y="11661546"/>
                </a:lnTo>
                <a:lnTo>
                  <a:pt x="10305061" y="11662442"/>
                </a:lnTo>
                <a:cubicBezTo>
                  <a:pt x="10300578" y="11662652"/>
                  <a:pt x="10297547" y="11660657"/>
                  <a:pt x="10294388" y="11652255"/>
                </a:cubicBezTo>
                <a:close/>
                <a:moveTo>
                  <a:pt x="10223399" y="11513708"/>
                </a:moveTo>
                <a:lnTo>
                  <a:pt x="10221256" y="11516963"/>
                </a:lnTo>
                <a:cubicBezTo>
                  <a:pt x="10218912" y="11520524"/>
                  <a:pt x="10217037" y="11523372"/>
                  <a:pt x="10217037" y="11523372"/>
                </a:cubicBezTo>
                <a:close/>
                <a:moveTo>
                  <a:pt x="10229694" y="11504146"/>
                </a:moveTo>
                <a:cubicBezTo>
                  <a:pt x="10228991" y="11505214"/>
                  <a:pt x="10227702" y="11507172"/>
                  <a:pt x="10225651" y="11510287"/>
                </a:cubicBezTo>
                <a:lnTo>
                  <a:pt x="10223399" y="11513708"/>
                </a:lnTo>
                <a:lnTo>
                  <a:pt x="10228287" y="11506282"/>
                </a:lnTo>
                <a:cubicBezTo>
                  <a:pt x="10230163" y="11503433"/>
                  <a:pt x="10231100" y="11502009"/>
                  <a:pt x="10229694" y="11504146"/>
                </a:cubicBezTo>
                <a:close/>
                <a:moveTo>
                  <a:pt x="10014339" y="11477461"/>
                </a:moveTo>
                <a:lnTo>
                  <a:pt x="10014681" y="11477673"/>
                </a:lnTo>
                <a:lnTo>
                  <a:pt x="10013769" y="11480173"/>
                </a:lnTo>
                <a:cubicBezTo>
                  <a:pt x="10012727" y="11477907"/>
                  <a:pt x="10013023" y="11477113"/>
                  <a:pt x="10014339" y="11477461"/>
                </a:cubicBezTo>
                <a:close/>
                <a:moveTo>
                  <a:pt x="10154853" y="11455044"/>
                </a:moveTo>
                <a:lnTo>
                  <a:pt x="10223301" y="11487459"/>
                </a:lnTo>
                <a:cubicBezTo>
                  <a:pt x="10223301" y="11487459"/>
                  <a:pt x="10166520" y="11490118"/>
                  <a:pt x="10154853" y="11455044"/>
                </a:cubicBezTo>
                <a:close/>
                <a:moveTo>
                  <a:pt x="213711" y="11337823"/>
                </a:moveTo>
                <a:lnTo>
                  <a:pt x="225835" y="11345804"/>
                </a:lnTo>
                <a:cubicBezTo>
                  <a:pt x="213711" y="11337823"/>
                  <a:pt x="213711" y="11337823"/>
                  <a:pt x="213711" y="11337823"/>
                </a:cubicBezTo>
                <a:close/>
                <a:moveTo>
                  <a:pt x="446219" y="11332545"/>
                </a:moveTo>
                <a:cubicBezTo>
                  <a:pt x="438973" y="11337159"/>
                  <a:pt x="538272" y="11376055"/>
                  <a:pt x="528006" y="11348752"/>
                </a:cubicBezTo>
                <a:cubicBezTo>
                  <a:pt x="521688" y="11331950"/>
                  <a:pt x="496984" y="11343080"/>
                  <a:pt x="496984" y="11343080"/>
                </a:cubicBezTo>
                <a:cubicBezTo>
                  <a:pt x="462888" y="11333278"/>
                  <a:pt x="448634" y="11331007"/>
                  <a:pt x="446219" y="11332545"/>
                </a:cubicBezTo>
                <a:close/>
                <a:moveTo>
                  <a:pt x="255256" y="11280519"/>
                </a:moveTo>
                <a:cubicBezTo>
                  <a:pt x="252945" y="11280352"/>
                  <a:pt x="250969" y="11281224"/>
                  <a:pt x="249517" y="11283429"/>
                </a:cubicBezTo>
                <a:cubicBezTo>
                  <a:pt x="249517" y="11283429"/>
                  <a:pt x="249571" y="11336144"/>
                  <a:pt x="287453" y="11335794"/>
                </a:cubicBezTo>
                <a:cubicBezTo>
                  <a:pt x="303989" y="11333774"/>
                  <a:pt x="271434" y="11281690"/>
                  <a:pt x="255256" y="11280519"/>
                </a:cubicBezTo>
                <a:close/>
                <a:moveTo>
                  <a:pt x="9485863" y="11107376"/>
                </a:moveTo>
                <a:cubicBezTo>
                  <a:pt x="9497987" y="11115357"/>
                  <a:pt x="9704297" y="11211130"/>
                  <a:pt x="9717985" y="11247534"/>
                </a:cubicBezTo>
                <a:cubicBezTo>
                  <a:pt x="9717985" y="11247534"/>
                  <a:pt x="9506836" y="11159111"/>
                  <a:pt x="9485863" y="11107376"/>
                </a:cubicBezTo>
                <a:close/>
                <a:moveTo>
                  <a:pt x="843861" y="11016120"/>
                </a:moveTo>
                <a:cubicBezTo>
                  <a:pt x="841765" y="11014148"/>
                  <a:pt x="843162" y="11015463"/>
                  <a:pt x="845957" y="11018092"/>
                </a:cubicBezTo>
                <a:lnTo>
                  <a:pt x="852563" y="11024309"/>
                </a:lnTo>
                <a:lnTo>
                  <a:pt x="862723" y="11033870"/>
                </a:lnTo>
                <a:cubicBezTo>
                  <a:pt x="862723" y="11033870"/>
                  <a:pt x="859929" y="11031240"/>
                  <a:pt x="856436" y="11027953"/>
                </a:cubicBezTo>
                <a:lnTo>
                  <a:pt x="852563" y="11024309"/>
                </a:lnTo>
                <a:lnTo>
                  <a:pt x="849886" y="11021790"/>
                </a:lnTo>
                <a:cubicBezTo>
                  <a:pt x="846830" y="11018914"/>
                  <a:pt x="844909" y="11017106"/>
                  <a:pt x="843861" y="11016120"/>
                </a:cubicBezTo>
                <a:close/>
                <a:moveTo>
                  <a:pt x="713032" y="10922689"/>
                </a:moveTo>
                <a:cubicBezTo>
                  <a:pt x="713695" y="10923125"/>
                  <a:pt x="715463" y="10924289"/>
                  <a:pt x="719000" y="10926617"/>
                </a:cubicBezTo>
                <a:cubicBezTo>
                  <a:pt x="719000" y="10926617"/>
                  <a:pt x="711043" y="10921380"/>
                  <a:pt x="713032" y="10922689"/>
                </a:cubicBezTo>
                <a:close/>
                <a:moveTo>
                  <a:pt x="586335" y="10877018"/>
                </a:moveTo>
                <a:cubicBezTo>
                  <a:pt x="593070" y="10877304"/>
                  <a:pt x="618477" y="10885731"/>
                  <a:pt x="618477" y="10885731"/>
                </a:cubicBezTo>
                <a:cubicBezTo>
                  <a:pt x="611703" y="10896022"/>
                  <a:pt x="587455" y="10880060"/>
                  <a:pt x="587455" y="10880060"/>
                </a:cubicBezTo>
                <a:cubicBezTo>
                  <a:pt x="583918" y="10877732"/>
                  <a:pt x="584089" y="10876923"/>
                  <a:pt x="586335" y="10877018"/>
                </a:cubicBezTo>
                <a:close/>
                <a:moveTo>
                  <a:pt x="1311646" y="10785082"/>
                </a:moveTo>
                <a:cubicBezTo>
                  <a:pt x="1308450" y="10785743"/>
                  <a:pt x="1306998" y="10787949"/>
                  <a:pt x="1308578" y="10792149"/>
                </a:cubicBezTo>
                <a:lnTo>
                  <a:pt x="1352777" y="10808602"/>
                </a:lnTo>
                <a:cubicBezTo>
                  <a:pt x="1346523" y="10795003"/>
                  <a:pt x="1321234" y="10783097"/>
                  <a:pt x="1311646" y="10785082"/>
                </a:cubicBezTo>
                <a:close/>
                <a:moveTo>
                  <a:pt x="1121166" y="10694066"/>
                </a:moveTo>
                <a:cubicBezTo>
                  <a:pt x="1072213" y="10689233"/>
                  <a:pt x="1191178" y="10754903"/>
                  <a:pt x="1189614" y="10726480"/>
                </a:cubicBezTo>
                <a:cubicBezTo>
                  <a:pt x="1171172" y="10701697"/>
                  <a:pt x="1102268" y="10696375"/>
                  <a:pt x="1121166" y="10694066"/>
                </a:cubicBezTo>
                <a:close/>
                <a:moveTo>
                  <a:pt x="1521288" y="10361362"/>
                </a:moveTo>
                <a:cubicBezTo>
                  <a:pt x="1535168" y="10361313"/>
                  <a:pt x="1568035" y="10378207"/>
                  <a:pt x="1572773" y="10390808"/>
                </a:cubicBezTo>
                <a:lnTo>
                  <a:pt x="1515481" y="10367845"/>
                </a:lnTo>
                <a:cubicBezTo>
                  <a:pt x="1514144" y="10363277"/>
                  <a:pt x="1516661" y="10361378"/>
                  <a:pt x="1521288" y="10361362"/>
                </a:cubicBezTo>
                <a:close/>
                <a:moveTo>
                  <a:pt x="2038633" y="10202292"/>
                </a:moveTo>
                <a:cubicBezTo>
                  <a:pt x="2020702" y="10203132"/>
                  <a:pt x="2038633" y="10202292"/>
                  <a:pt x="2038633" y="10202292"/>
                </a:cubicBezTo>
                <a:close/>
                <a:moveTo>
                  <a:pt x="4730054" y="9143129"/>
                </a:moveTo>
                <a:cubicBezTo>
                  <a:pt x="4725488" y="9143054"/>
                  <a:pt x="4723091" y="9144769"/>
                  <a:pt x="4724671" y="9148969"/>
                </a:cubicBezTo>
                <a:lnTo>
                  <a:pt x="4780994" y="9173403"/>
                </a:lnTo>
                <a:cubicBezTo>
                  <a:pt x="4776982" y="9159700"/>
                  <a:pt x="4743752" y="9143357"/>
                  <a:pt x="4730054" y="9143129"/>
                </a:cubicBezTo>
                <a:close/>
                <a:moveTo>
                  <a:pt x="4683872" y="9099165"/>
                </a:moveTo>
                <a:cubicBezTo>
                  <a:pt x="4680382" y="9099929"/>
                  <a:pt x="4678623" y="9102327"/>
                  <a:pt x="4679961" y="9106895"/>
                </a:cubicBezTo>
                <a:lnTo>
                  <a:pt x="4725127" y="9121877"/>
                </a:lnTo>
                <a:cubicBezTo>
                  <a:pt x="4720389" y="9109276"/>
                  <a:pt x="4694342" y="9096871"/>
                  <a:pt x="4683872" y="9099165"/>
                </a:cubicBezTo>
                <a:close/>
                <a:moveTo>
                  <a:pt x="5697304" y="9047745"/>
                </a:moveTo>
                <a:cubicBezTo>
                  <a:pt x="5692488" y="9047637"/>
                  <a:pt x="5688582" y="9048621"/>
                  <a:pt x="5686889" y="9051194"/>
                </a:cubicBezTo>
                <a:cubicBezTo>
                  <a:pt x="5699012" y="9059175"/>
                  <a:pt x="5744179" y="9074157"/>
                  <a:pt x="5730034" y="9064846"/>
                </a:cubicBezTo>
                <a:cubicBezTo>
                  <a:pt x="5734389" y="9058230"/>
                  <a:pt x="5711753" y="9048070"/>
                  <a:pt x="5697304" y="9047745"/>
                </a:cubicBezTo>
                <a:close/>
                <a:moveTo>
                  <a:pt x="5643088" y="8998524"/>
                </a:moveTo>
                <a:cubicBezTo>
                  <a:pt x="5637082" y="8997336"/>
                  <a:pt x="5632473" y="8997463"/>
                  <a:pt x="5631021" y="8999668"/>
                </a:cubicBezTo>
                <a:cubicBezTo>
                  <a:pt x="5636372" y="9017939"/>
                  <a:pt x="5699469" y="9032082"/>
                  <a:pt x="5687345" y="9024101"/>
                </a:cubicBezTo>
                <a:cubicBezTo>
                  <a:pt x="5691700" y="9017485"/>
                  <a:pt x="5661107" y="9002088"/>
                  <a:pt x="5643088" y="8998524"/>
                </a:cubicBezTo>
                <a:close/>
                <a:moveTo>
                  <a:pt x="5561690" y="8932298"/>
                </a:moveTo>
                <a:cubicBezTo>
                  <a:pt x="5555873" y="8931234"/>
                  <a:pt x="5551391" y="8931444"/>
                  <a:pt x="5549939" y="8933649"/>
                </a:cubicBezTo>
                <a:cubicBezTo>
                  <a:pt x="5556257" y="8950452"/>
                  <a:pt x="5618386" y="8966064"/>
                  <a:pt x="5604242" y="8956753"/>
                </a:cubicBezTo>
                <a:cubicBezTo>
                  <a:pt x="5608597" y="8950138"/>
                  <a:pt x="5579140" y="8935488"/>
                  <a:pt x="5561690" y="8932298"/>
                </a:cubicBezTo>
                <a:close/>
                <a:moveTo>
                  <a:pt x="5478960" y="8874282"/>
                </a:moveTo>
                <a:cubicBezTo>
                  <a:pt x="5493615" y="8909216"/>
                  <a:pt x="5547408" y="8906697"/>
                  <a:pt x="5535283" y="8898716"/>
                </a:cubicBezTo>
                <a:cubicBezTo>
                  <a:pt x="5541089" y="8889896"/>
                  <a:pt x="5478960" y="8874282"/>
                  <a:pt x="5478960" y="8874282"/>
                </a:cubicBezTo>
                <a:close/>
                <a:moveTo>
                  <a:pt x="5402253" y="8781612"/>
                </a:moveTo>
                <a:lnTo>
                  <a:pt x="5406228" y="8789182"/>
                </a:lnTo>
                <a:lnTo>
                  <a:pt x="5411289" y="8798820"/>
                </a:lnTo>
                <a:cubicBezTo>
                  <a:pt x="5413799" y="8803601"/>
                  <a:pt x="5415808" y="8807425"/>
                  <a:pt x="5415808" y="8807425"/>
                </a:cubicBezTo>
                <a:cubicBezTo>
                  <a:pt x="5411791" y="8799777"/>
                  <a:pt x="5408779" y="8794040"/>
                  <a:pt x="5406583" y="8789857"/>
                </a:cubicBezTo>
                <a:lnTo>
                  <a:pt x="5406228" y="8789182"/>
                </a:lnTo>
                <a:lnTo>
                  <a:pt x="5403759" y="8784480"/>
                </a:lnTo>
                <a:cubicBezTo>
                  <a:pt x="5401751" y="8780656"/>
                  <a:pt x="5400747" y="8778744"/>
                  <a:pt x="5402253" y="8781612"/>
                </a:cubicBezTo>
                <a:close/>
                <a:moveTo>
                  <a:pt x="5302547" y="8709030"/>
                </a:moveTo>
                <a:cubicBezTo>
                  <a:pt x="5298056" y="8708840"/>
                  <a:pt x="5295721" y="8710463"/>
                  <a:pt x="5297300" y="8714663"/>
                </a:cubicBezTo>
                <a:cubicBezTo>
                  <a:pt x="5290526" y="8724954"/>
                  <a:pt x="5353623" y="8739097"/>
                  <a:pt x="5353623" y="8739097"/>
                </a:cubicBezTo>
                <a:cubicBezTo>
                  <a:pt x="5348885" y="8726496"/>
                  <a:pt x="5316019" y="8709602"/>
                  <a:pt x="5302547" y="8709030"/>
                </a:cubicBezTo>
                <a:close/>
                <a:moveTo>
                  <a:pt x="5243534" y="8657540"/>
                </a:moveTo>
                <a:cubicBezTo>
                  <a:pt x="5240338" y="8658202"/>
                  <a:pt x="5238886" y="8660407"/>
                  <a:pt x="5240465" y="8664607"/>
                </a:cubicBezTo>
                <a:lnTo>
                  <a:pt x="5284665" y="8681060"/>
                </a:lnTo>
                <a:cubicBezTo>
                  <a:pt x="5278411" y="8667461"/>
                  <a:pt x="5253122" y="8655555"/>
                  <a:pt x="5243534" y="8657540"/>
                </a:cubicBezTo>
                <a:close/>
                <a:moveTo>
                  <a:pt x="4029835" y="8629510"/>
                </a:moveTo>
                <a:cubicBezTo>
                  <a:pt x="4026027" y="8629933"/>
                  <a:pt x="4022873" y="8631150"/>
                  <a:pt x="4021421" y="8633355"/>
                </a:cubicBezTo>
                <a:cubicBezTo>
                  <a:pt x="4021421" y="8633355"/>
                  <a:pt x="4065620" y="8649807"/>
                  <a:pt x="4053496" y="8641827"/>
                </a:cubicBezTo>
                <a:cubicBezTo>
                  <a:pt x="4058577" y="8634109"/>
                  <a:pt x="4041261" y="8628240"/>
                  <a:pt x="4029835" y="8629510"/>
                </a:cubicBezTo>
                <a:close/>
                <a:moveTo>
                  <a:pt x="4118564" y="8582856"/>
                </a:moveTo>
                <a:cubicBezTo>
                  <a:pt x="4113504" y="8582292"/>
                  <a:pt x="4109653" y="8582918"/>
                  <a:pt x="4108202" y="8585123"/>
                </a:cubicBezTo>
                <a:cubicBezTo>
                  <a:pt x="4120326" y="8593104"/>
                  <a:pt x="4176649" y="8617538"/>
                  <a:pt x="4164525" y="8609557"/>
                </a:cubicBezTo>
                <a:cubicBezTo>
                  <a:pt x="4159787" y="8596955"/>
                  <a:pt x="4133740" y="8584550"/>
                  <a:pt x="4118564" y="8582856"/>
                </a:cubicBezTo>
                <a:close/>
                <a:moveTo>
                  <a:pt x="4998295" y="8570512"/>
                </a:moveTo>
                <a:cubicBezTo>
                  <a:pt x="4992488" y="8579334"/>
                  <a:pt x="5079378" y="8636531"/>
                  <a:pt x="5123120" y="8680076"/>
                </a:cubicBezTo>
                <a:cubicBezTo>
                  <a:pt x="5224664" y="8772207"/>
                  <a:pt x="5287817" y="8839064"/>
                  <a:pt x="5380055" y="8914534"/>
                </a:cubicBezTo>
                <a:cubicBezTo>
                  <a:pt x="5436890" y="8964590"/>
                  <a:pt x="5550048" y="9039080"/>
                  <a:pt x="5481089" y="8981043"/>
                </a:cubicBezTo>
                <a:cubicBezTo>
                  <a:pt x="5418905" y="8912714"/>
                  <a:pt x="5337823" y="8846697"/>
                  <a:pt x="5266844" y="8787329"/>
                </a:cubicBezTo>
                <a:cubicBezTo>
                  <a:pt x="5242595" y="8771367"/>
                  <a:pt x="5004101" y="8561692"/>
                  <a:pt x="4998295" y="8570512"/>
                </a:cubicBezTo>
                <a:close/>
                <a:moveTo>
                  <a:pt x="4083893" y="8547391"/>
                </a:moveTo>
                <a:cubicBezTo>
                  <a:pt x="4080160" y="8547699"/>
                  <a:pt x="4077067" y="8548824"/>
                  <a:pt x="4075615" y="8551029"/>
                </a:cubicBezTo>
                <a:cubicBezTo>
                  <a:pt x="4075615" y="8551029"/>
                  <a:pt x="4119815" y="8567481"/>
                  <a:pt x="4107690" y="8559500"/>
                </a:cubicBezTo>
                <a:cubicBezTo>
                  <a:pt x="4112045" y="8552884"/>
                  <a:pt x="4095092" y="8546465"/>
                  <a:pt x="4083893" y="8547391"/>
                </a:cubicBezTo>
                <a:close/>
                <a:moveTo>
                  <a:pt x="4014935" y="8489353"/>
                </a:moveTo>
                <a:cubicBezTo>
                  <a:pt x="4011202" y="8489662"/>
                  <a:pt x="4008109" y="8490786"/>
                  <a:pt x="4006657" y="8492991"/>
                </a:cubicBezTo>
                <a:cubicBezTo>
                  <a:pt x="4006657" y="8492991"/>
                  <a:pt x="4050856" y="8509444"/>
                  <a:pt x="4038732" y="8501463"/>
                </a:cubicBezTo>
                <a:cubicBezTo>
                  <a:pt x="4043087" y="8494848"/>
                  <a:pt x="4026133" y="8488429"/>
                  <a:pt x="4014935" y="8489353"/>
                </a:cubicBezTo>
                <a:close/>
                <a:moveTo>
                  <a:pt x="4881772" y="8459732"/>
                </a:moveTo>
                <a:cubicBezTo>
                  <a:pt x="4876466" y="8457292"/>
                  <a:pt x="4873032" y="8457764"/>
                  <a:pt x="4872502" y="8462420"/>
                </a:cubicBezTo>
                <a:cubicBezTo>
                  <a:pt x="4878308" y="8453599"/>
                  <a:pt x="4915192" y="8503164"/>
                  <a:pt x="4915192" y="8503164"/>
                </a:cubicBezTo>
                <a:cubicBezTo>
                  <a:pt x="5047846" y="8636582"/>
                  <a:pt x="4918919" y="8476809"/>
                  <a:pt x="4881772" y="8459732"/>
                </a:cubicBezTo>
                <a:close/>
                <a:moveTo>
                  <a:pt x="3972255" y="8448319"/>
                </a:moveTo>
                <a:cubicBezTo>
                  <a:pt x="3967310" y="8447994"/>
                  <a:pt x="3963398" y="8448712"/>
                  <a:pt x="3961947" y="8450917"/>
                </a:cubicBezTo>
                <a:cubicBezTo>
                  <a:pt x="3976091" y="8460228"/>
                  <a:pt x="4018269" y="8475350"/>
                  <a:pt x="4006146" y="8467370"/>
                </a:cubicBezTo>
                <a:cubicBezTo>
                  <a:pt x="4011227" y="8459651"/>
                  <a:pt x="3987090" y="8449294"/>
                  <a:pt x="3972255" y="8448319"/>
                </a:cubicBezTo>
                <a:close/>
                <a:moveTo>
                  <a:pt x="3641334" y="8423186"/>
                </a:moveTo>
                <a:cubicBezTo>
                  <a:pt x="3653457" y="8431167"/>
                  <a:pt x="3641334" y="8423186"/>
                  <a:pt x="3641334" y="8423186"/>
                </a:cubicBezTo>
                <a:close/>
                <a:moveTo>
                  <a:pt x="4831388" y="8412407"/>
                </a:moveTo>
                <a:cubicBezTo>
                  <a:pt x="4828087" y="8413296"/>
                  <a:pt x="4826454" y="8415777"/>
                  <a:pt x="4827791" y="8420345"/>
                </a:cubicBezTo>
                <a:lnTo>
                  <a:pt x="4870938" y="8433997"/>
                </a:lnTo>
                <a:cubicBezTo>
                  <a:pt x="4866200" y="8421395"/>
                  <a:pt x="4841290" y="8409739"/>
                  <a:pt x="4831388" y="8412407"/>
                </a:cubicBezTo>
                <a:close/>
                <a:moveTo>
                  <a:pt x="3929673" y="8406723"/>
                </a:moveTo>
                <a:cubicBezTo>
                  <a:pt x="3924857" y="8406615"/>
                  <a:pt x="3920950" y="8407599"/>
                  <a:pt x="3919256" y="8410172"/>
                </a:cubicBezTo>
                <a:cubicBezTo>
                  <a:pt x="3931380" y="8418153"/>
                  <a:pt x="3974527" y="8431805"/>
                  <a:pt x="3962403" y="8423824"/>
                </a:cubicBezTo>
                <a:cubicBezTo>
                  <a:pt x="3966758" y="8417208"/>
                  <a:pt x="3944121" y="8407048"/>
                  <a:pt x="3929673" y="8406723"/>
                </a:cubicBezTo>
                <a:close/>
                <a:moveTo>
                  <a:pt x="3593429" y="8367815"/>
                </a:moveTo>
                <a:cubicBezTo>
                  <a:pt x="3589885" y="8368248"/>
                  <a:pt x="3586918" y="8369455"/>
                  <a:pt x="3585466" y="8371660"/>
                </a:cubicBezTo>
                <a:cubicBezTo>
                  <a:pt x="3597591" y="8379641"/>
                  <a:pt x="3627645" y="8386783"/>
                  <a:pt x="3615521" y="8378802"/>
                </a:cubicBezTo>
                <a:cubicBezTo>
                  <a:pt x="3619876" y="8372186"/>
                  <a:pt x="3604059" y="8366515"/>
                  <a:pt x="3593429" y="8367815"/>
                </a:cubicBezTo>
                <a:close/>
                <a:moveTo>
                  <a:pt x="3869196" y="8349825"/>
                </a:moveTo>
                <a:cubicBezTo>
                  <a:pt x="3875057" y="8393719"/>
                  <a:pt x="3869196" y="8349825"/>
                  <a:pt x="3869196" y="8349825"/>
                </a:cubicBezTo>
                <a:close/>
                <a:moveTo>
                  <a:pt x="3508170" y="8295491"/>
                </a:moveTo>
                <a:cubicBezTo>
                  <a:pt x="3520294" y="8303472"/>
                  <a:pt x="3508170" y="8295491"/>
                  <a:pt x="3508170" y="8295491"/>
                </a:cubicBezTo>
                <a:close/>
                <a:moveTo>
                  <a:pt x="3472297" y="8248929"/>
                </a:moveTo>
                <a:cubicBezTo>
                  <a:pt x="3468428" y="8249444"/>
                  <a:pt x="3465153" y="8250844"/>
                  <a:pt x="3463460" y="8253416"/>
                </a:cubicBezTo>
                <a:cubicBezTo>
                  <a:pt x="3477604" y="8262728"/>
                  <a:pt x="3508626" y="8268399"/>
                  <a:pt x="3496502" y="8260418"/>
                </a:cubicBezTo>
                <a:cubicBezTo>
                  <a:pt x="3500858" y="8253802"/>
                  <a:pt x="3483904" y="8247384"/>
                  <a:pt x="3472297" y="8248929"/>
                </a:cubicBezTo>
                <a:close/>
                <a:moveTo>
                  <a:pt x="3353900" y="8135926"/>
                </a:moveTo>
                <a:cubicBezTo>
                  <a:pt x="3354196" y="8136713"/>
                  <a:pt x="3354986" y="8138813"/>
                  <a:pt x="3356565" y="8143014"/>
                </a:cubicBezTo>
                <a:cubicBezTo>
                  <a:pt x="3356565" y="8143014"/>
                  <a:pt x="3353011" y="8133562"/>
                  <a:pt x="3353900" y="8135926"/>
                </a:cubicBezTo>
                <a:close/>
                <a:moveTo>
                  <a:pt x="3933838" y="8084142"/>
                </a:moveTo>
                <a:cubicBezTo>
                  <a:pt x="3931328" y="8085086"/>
                  <a:pt x="3929889" y="8087136"/>
                  <a:pt x="3929832" y="8090522"/>
                </a:cubicBezTo>
                <a:cubicBezTo>
                  <a:pt x="3924481" y="8072250"/>
                  <a:pt x="4114022" y="8277094"/>
                  <a:pt x="4101898" y="8269113"/>
                </a:cubicBezTo>
                <a:cubicBezTo>
                  <a:pt x="4170857" y="8327150"/>
                  <a:pt x="4296649" y="8435243"/>
                  <a:pt x="4427792" y="8561608"/>
                </a:cubicBezTo>
                <a:cubicBezTo>
                  <a:pt x="4553585" y="8669701"/>
                  <a:pt x="4669275" y="8771143"/>
                  <a:pt x="4785762" y="8862575"/>
                </a:cubicBezTo>
                <a:cubicBezTo>
                  <a:pt x="4567730" y="8679012"/>
                  <a:pt x="4276133" y="8356415"/>
                  <a:pt x="4037639" y="8146740"/>
                </a:cubicBezTo>
                <a:cubicBezTo>
                  <a:pt x="4021503" y="8125056"/>
                  <a:pt x="3951414" y="8077534"/>
                  <a:pt x="3933838" y="8084142"/>
                </a:cubicBezTo>
                <a:close/>
                <a:moveTo>
                  <a:pt x="3058016" y="7971771"/>
                </a:moveTo>
                <a:cubicBezTo>
                  <a:pt x="3058016" y="7971771"/>
                  <a:pt x="3158593" y="8065372"/>
                  <a:pt x="3201283" y="8106117"/>
                </a:cubicBezTo>
                <a:cubicBezTo>
                  <a:pt x="3504493" y="8411072"/>
                  <a:pt x="3800333" y="8696426"/>
                  <a:pt x="4146178" y="8989410"/>
                </a:cubicBezTo>
                <a:cubicBezTo>
                  <a:pt x="3871312" y="8755793"/>
                  <a:pt x="4228825" y="9083851"/>
                  <a:pt x="4235088" y="9047938"/>
                </a:cubicBezTo>
                <a:lnTo>
                  <a:pt x="4184571" y="9014684"/>
                </a:lnTo>
                <a:cubicBezTo>
                  <a:pt x="3862973" y="8737661"/>
                  <a:pt x="3618162" y="8511184"/>
                  <a:pt x="3334446" y="8233811"/>
                </a:cubicBezTo>
                <a:cubicBezTo>
                  <a:pt x="3328129" y="8217010"/>
                  <a:pt x="3057505" y="7946148"/>
                  <a:pt x="3058016" y="7971771"/>
                </a:cubicBezTo>
                <a:close/>
                <a:moveTo>
                  <a:pt x="3000011" y="7884102"/>
                </a:moveTo>
                <a:lnTo>
                  <a:pt x="3000176" y="7887099"/>
                </a:lnTo>
                <a:lnTo>
                  <a:pt x="3000451" y="7892096"/>
                </a:lnTo>
                <a:cubicBezTo>
                  <a:pt x="3000573" y="7894316"/>
                  <a:pt x="3000670" y="7896092"/>
                  <a:pt x="3000670" y="7896092"/>
                </a:cubicBezTo>
                <a:lnTo>
                  <a:pt x="3000176" y="7887099"/>
                </a:lnTo>
                <a:lnTo>
                  <a:pt x="3000084" y="7885434"/>
                </a:lnTo>
                <a:cubicBezTo>
                  <a:pt x="2999986" y="7883658"/>
                  <a:pt x="2999938" y="7882769"/>
                  <a:pt x="3000011" y="7884102"/>
                </a:cubicBezTo>
                <a:close/>
                <a:moveTo>
                  <a:pt x="3214762" y="7843034"/>
                </a:moveTo>
                <a:cubicBezTo>
                  <a:pt x="3211470" y="7842052"/>
                  <a:pt x="3209514" y="7843926"/>
                  <a:pt x="3210146" y="7850664"/>
                </a:cubicBezTo>
                <a:cubicBezTo>
                  <a:pt x="3210146" y="7850664"/>
                  <a:pt x="3308703" y="7942934"/>
                  <a:pt x="3296579" y="7934952"/>
                </a:cubicBezTo>
                <a:cubicBezTo>
                  <a:pt x="3385999" y="8019103"/>
                  <a:pt x="3442377" y="8096252"/>
                  <a:pt x="3549729" y="8179562"/>
                </a:cubicBezTo>
                <a:cubicBezTo>
                  <a:pt x="3568170" y="8204344"/>
                  <a:pt x="3600756" y="8238438"/>
                  <a:pt x="3637129" y="8262382"/>
                </a:cubicBezTo>
                <a:cubicBezTo>
                  <a:pt x="3645467" y="8280514"/>
                  <a:pt x="3675521" y="8287655"/>
                  <a:pt x="3681839" y="8304456"/>
                </a:cubicBezTo>
                <a:cubicBezTo>
                  <a:pt x="3770292" y="8390076"/>
                  <a:pt x="3857692" y="8472896"/>
                  <a:pt x="3959237" y="8565027"/>
                </a:cubicBezTo>
                <a:cubicBezTo>
                  <a:pt x="3967118" y="8610252"/>
                  <a:pt x="4059760" y="8605913"/>
                  <a:pt x="3959237" y="8565027"/>
                </a:cubicBezTo>
                <a:cubicBezTo>
                  <a:pt x="3889767" y="8481368"/>
                  <a:pt x="3801314" y="8395748"/>
                  <a:pt x="3681839" y="8304456"/>
                </a:cubicBezTo>
                <a:cubicBezTo>
                  <a:pt x="3693452" y="8286814"/>
                  <a:pt x="3663398" y="8279674"/>
                  <a:pt x="3637129" y="8262382"/>
                </a:cubicBezTo>
                <a:cubicBezTo>
                  <a:pt x="3636618" y="8236759"/>
                  <a:pt x="3600245" y="8212816"/>
                  <a:pt x="3549729" y="8179562"/>
                </a:cubicBezTo>
                <a:cubicBezTo>
                  <a:pt x="3505475" y="8110394"/>
                  <a:pt x="3341746" y="7949936"/>
                  <a:pt x="3246519" y="7874606"/>
                </a:cubicBezTo>
                <a:cubicBezTo>
                  <a:pt x="3246519" y="7874606"/>
                  <a:pt x="3224635" y="7845978"/>
                  <a:pt x="3214762" y="7843034"/>
                </a:cubicBezTo>
                <a:close/>
                <a:moveTo>
                  <a:pt x="3079263" y="7799800"/>
                </a:moveTo>
                <a:cubicBezTo>
                  <a:pt x="3075571" y="7802110"/>
                  <a:pt x="3075698" y="7808516"/>
                  <a:pt x="3084919" y="7820908"/>
                </a:cubicBezTo>
                <a:cubicBezTo>
                  <a:pt x="3097043" y="7828888"/>
                  <a:pt x="3122801" y="7820558"/>
                  <a:pt x="3135436" y="7854162"/>
                </a:cubicBezTo>
                <a:cubicBezTo>
                  <a:pt x="3153878" y="7878944"/>
                  <a:pt x="3135948" y="7879784"/>
                  <a:pt x="3153421" y="7906037"/>
                </a:cubicBezTo>
                <a:cubicBezTo>
                  <a:pt x="3212787" y="7983046"/>
                  <a:pt x="3343875" y="8056695"/>
                  <a:pt x="3425469" y="8148336"/>
                </a:cubicBezTo>
                <a:cubicBezTo>
                  <a:pt x="3785002" y="8477725"/>
                  <a:pt x="4130902" y="8823425"/>
                  <a:pt x="4539389" y="9157646"/>
                </a:cubicBezTo>
                <a:cubicBezTo>
                  <a:pt x="4665181" y="9265739"/>
                  <a:pt x="4808905" y="9372992"/>
                  <a:pt x="4991022" y="9505519"/>
                </a:cubicBezTo>
                <a:cubicBezTo>
                  <a:pt x="5129991" y="9624393"/>
                  <a:pt x="4948332" y="9464774"/>
                  <a:pt x="4927869" y="9438661"/>
                </a:cubicBezTo>
                <a:cubicBezTo>
                  <a:pt x="4355197" y="8971074"/>
                  <a:pt x="3815057" y="8484866"/>
                  <a:pt x="3355488" y="8039054"/>
                </a:cubicBezTo>
                <a:cubicBezTo>
                  <a:pt x="3279160" y="7961414"/>
                  <a:pt x="3177561" y="7816568"/>
                  <a:pt x="3096532" y="7803266"/>
                </a:cubicBezTo>
                <a:cubicBezTo>
                  <a:pt x="3090470" y="7799275"/>
                  <a:pt x="3082957" y="7797490"/>
                  <a:pt x="3079263" y="7799800"/>
                </a:cubicBezTo>
                <a:close/>
                <a:moveTo>
                  <a:pt x="8213831" y="7546449"/>
                </a:moveTo>
                <a:cubicBezTo>
                  <a:pt x="8214127" y="7547236"/>
                  <a:pt x="8214916" y="7549336"/>
                  <a:pt x="8216496" y="7553537"/>
                </a:cubicBezTo>
                <a:cubicBezTo>
                  <a:pt x="8216496" y="7553537"/>
                  <a:pt x="8212942" y="7544086"/>
                  <a:pt x="8213831" y="7546449"/>
                </a:cubicBezTo>
                <a:close/>
                <a:moveTo>
                  <a:pt x="8045722" y="7510887"/>
                </a:moveTo>
                <a:cubicBezTo>
                  <a:pt x="8042611" y="7511901"/>
                  <a:pt x="8040978" y="7514381"/>
                  <a:pt x="8042315" y="7518949"/>
                </a:cubicBezTo>
                <a:lnTo>
                  <a:pt x="8073338" y="7524621"/>
                </a:lnTo>
                <a:cubicBezTo>
                  <a:pt x="8077693" y="7518005"/>
                  <a:pt x="8055056" y="7507845"/>
                  <a:pt x="8045722" y="7510887"/>
                </a:cubicBezTo>
                <a:close/>
                <a:moveTo>
                  <a:pt x="7459160" y="7403666"/>
                </a:moveTo>
                <a:cubicBezTo>
                  <a:pt x="7461256" y="7405639"/>
                  <a:pt x="7466845" y="7410898"/>
                  <a:pt x="7478022" y="7421417"/>
                </a:cubicBezTo>
                <a:cubicBezTo>
                  <a:pt x="7478022" y="7421417"/>
                  <a:pt x="7452873" y="7397750"/>
                  <a:pt x="7459160" y="7403666"/>
                </a:cubicBezTo>
                <a:close/>
                <a:moveTo>
                  <a:pt x="7271374" y="7363349"/>
                </a:moveTo>
                <a:cubicBezTo>
                  <a:pt x="7261004" y="7363634"/>
                  <a:pt x="7279621" y="7397225"/>
                  <a:pt x="7292686" y="7377378"/>
                </a:cubicBezTo>
                <a:cubicBezTo>
                  <a:pt x="7304809" y="7385359"/>
                  <a:pt x="7316934" y="7393340"/>
                  <a:pt x="7322740" y="7384520"/>
                </a:cubicBezTo>
                <a:cubicBezTo>
                  <a:pt x="7334864" y="7392501"/>
                  <a:pt x="7346988" y="7400482"/>
                  <a:pt x="7352795" y="7391661"/>
                </a:cubicBezTo>
                <a:cubicBezTo>
                  <a:pt x="7364918" y="7399642"/>
                  <a:pt x="7379063" y="7408953"/>
                  <a:pt x="7385837" y="7398662"/>
                </a:cubicBezTo>
                <a:cubicBezTo>
                  <a:pt x="7397961" y="7406643"/>
                  <a:pt x="7410086" y="7414625"/>
                  <a:pt x="7415892" y="7405804"/>
                </a:cubicBezTo>
                <a:cubicBezTo>
                  <a:pt x="7403768" y="7397823"/>
                  <a:pt x="7385837" y="7398662"/>
                  <a:pt x="7385837" y="7398662"/>
                </a:cubicBezTo>
                <a:cubicBezTo>
                  <a:pt x="7371693" y="7389351"/>
                  <a:pt x="7352795" y="7391661"/>
                  <a:pt x="7352795" y="7391661"/>
                </a:cubicBezTo>
                <a:cubicBezTo>
                  <a:pt x="7340671" y="7383680"/>
                  <a:pt x="7322740" y="7384520"/>
                  <a:pt x="7322740" y="7384520"/>
                </a:cubicBezTo>
                <a:cubicBezTo>
                  <a:pt x="7310616" y="7376538"/>
                  <a:pt x="7292686" y="7377378"/>
                  <a:pt x="7292686" y="7377378"/>
                </a:cubicBezTo>
                <a:cubicBezTo>
                  <a:pt x="7281508" y="7366859"/>
                  <a:pt x="7274831" y="7363254"/>
                  <a:pt x="7271374" y="7363349"/>
                </a:cubicBezTo>
                <a:close/>
                <a:moveTo>
                  <a:pt x="8431853" y="7346830"/>
                </a:moveTo>
                <a:cubicBezTo>
                  <a:pt x="8450221" y="7349176"/>
                  <a:pt x="8471815" y="7357070"/>
                  <a:pt x="8497074" y="7373697"/>
                </a:cubicBezTo>
                <a:cubicBezTo>
                  <a:pt x="8464999" y="7365225"/>
                  <a:pt x="8429138" y="7366905"/>
                  <a:pt x="8385991" y="7353252"/>
                </a:cubicBezTo>
                <a:cubicBezTo>
                  <a:pt x="8398344" y="7347687"/>
                  <a:pt x="8413485" y="7344485"/>
                  <a:pt x="8431853" y="7346830"/>
                </a:cubicBezTo>
                <a:close/>
                <a:moveTo>
                  <a:pt x="8366826" y="7342217"/>
                </a:moveTo>
                <a:cubicBezTo>
                  <a:pt x="8372351" y="7344273"/>
                  <a:pt x="8378919" y="7348597"/>
                  <a:pt x="8385991" y="7353252"/>
                </a:cubicBezTo>
                <a:cubicBezTo>
                  <a:pt x="8385991" y="7353252"/>
                  <a:pt x="8366040" y="7352762"/>
                  <a:pt x="8353916" y="7344781"/>
                </a:cubicBezTo>
                <a:cubicBezTo>
                  <a:pt x="8356819" y="7340370"/>
                  <a:pt x="8361301" y="7340160"/>
                  <a:pt x="8366826" y="7342217"/>
                </a:cubicBezTo>
                <a:close/>
                <a:moveTo>
                  <a:pt x="8336520" y="7334909"/>
                </a:moveTo>
                <a:cubicBezTo>
                  <a:pt x="8341792" y="7336800"/>
                  <a:pt x="8347854" y="7340790"/>
                  <a:pt x="8353916" y="7344781"/>
                </a:cubicBezTo>
                <a:cubicBezTo>
                  <a:pt x="8353916" y="7344781"/>
                  <a:pt x="8335986" y="7345620"/>
                  <a:pt x="8323861" y="7337639"/>
                </a:cubicBezTo>
                <a:cubicBezTo>
                  <a:pt x="8326765" y="7333229"/>
                  <a:pt x="8331247" y="7333019"/>
                  <a:pt x="8336520" y="7334909"/>
                </a:cubicBezTo>
                <a:close/>
                <a:moveTo>
                  <a:pt x="8304697" y="7326604"/>
                </a:moveTo>
                <a:cubicBezTo>
                  <a:pt x="8310222" y="7328661"/>
                  <a:pt x="8316789" y="7332984"/>
                  <a:pt x="8323861" y="7337639"/>
                </a:cubicBezTo>
                <a:cubicBezTo>
                  <a:pt x="8323861" y="7337639"/>
                  <a:pt x="8303910" y="7337149"/>
                  <a:pt x="8291786" y="7329168"/>
                </a:cubicBezTo>
                <a:cubicBezTo>
                  <a:pt x="8294689" y="7324757"/>
                  <a:pt x="8299172" y="7324547"/>
                  <a:pt x="8304697" y="7326604"/>
                </a:cubicBezTo>
                <a:close/>
                <a:moveTo>
                  <a:pt x="8251443" y="7312357"/>
                </a:moveTo>
                <a:cubicBezTo>
                  <a:pt x="8265581" y="7315078"/>
                  <a:pt x="8279662" y="7321187"/>
                  <a:pt x="8291786" y="7329168"/>
                </a:cubicBezTo>
                <a:cubicBezTo>
                  <a:pt x="8267081" y="7340298"/>
                  <a:pt x="8242833" y="7324336"/>
                  <a:pt x="8210758" y="7315865"/>
                </a:cubicBezTo>
                <a:cubicBezTo>
                  <a:pt x="8223110" y="7310300"/>
                  <a:pt x="8237305" y="7309635"/>
                  <a:pt x="8251443" y="7312357"/>
                </a:cubicBezTo>
                <a:close/>
                <a:moveTo>
                  <a:pt x="8193362" y="7305994"/>
                </a:moveTo>
                <a:cubicBezTo>
                  <a:pt x="8198634" y="7307884"/>
                  <a:pt x="8204696" y="7311874"/>
                  <a:pt x="8210758" y="7315865"/>
                </a:cubicBezTo>
                <a:cubicBezTo>
                  <a:pt x="8210758" y="7315865"/>
                  <a:pt x="8192827" y="7316704"/>
                  <a:pt x="8180703" y="7308723"/>
                </a:cubicBezTo>
                <a:cubicBezTo>
                  <a:pt x="8183607" y="7304313"/>
                  <a:pt x="8188089" y="7304103"/>
                  <a:pt x="8193362" y="7305994"/>
                </a:cubicBezTo>
                <a:close/>
                <a:moveTo>
                  <a:pt x="8164474" y="7294879"/>
                </a:moveTo>
                <a:cubicBezTo>
                  <a:pt x="8170977" y="7295999"/>
                  <a:pt x="8177544" y="7300322"/>
                  <a:pt x="8180703" y="7308723"/>
                </a:cubicBezTo>
                <a:cubicBezTo>
                  <a:pt x="8180703" y="7308723"/>
                  <a:pt x="8162773" y="7309563"/>
                  <a:pt x="8148628" y="7300252"/>
                </a:cubicBezTo>
                <a:cubicBezTo>
                  <a:pt x="8151531" y="7295841"/>
                  <a:pt x="8157971" y="7293759"/>
                  <a:pt x="8164474" y="7294879"/>
                </a:cubicBezTo>
                <a:close/>
                <a:moveTo>
                  <a:pt x="8133409" y="7287073"/>
                </a:moveTo>
                <a:cubicBezTo>
                  <a:pt x="8139408" y="7287860"/>
                  <a:pt x="8145470" y="7291851"/>
                  <a:pt x="8148628" y="7300252"/>
                </a:cubicBezTo>
                <a:cubicBezTo>
                  <a:pt x="8148628" y="7300252"/>
                  <a:pt x="8130698" y="7301091"/>
                  <a:pt x="8118573" y="7293110"/>
                </a:cubicBezTo>
                <a:cubicBezTo>
                  <a:pt x="8121477" y="7288700"/>
                  <a:pt x="8127411" y="7286285"/>
                  <a:pt x="8133409" y="7287073"/>
                </a:cubicBezTo>
                <a:close/>
                <a:moveTo>
                  <a:pt x="8103234" y="7280115"/>
                </a:moveTo>
                <a:cubicBezTo>
                  <a:pt x="8109353" y="7280719"/>
                  <a:pt x="8115414" y="7284709"/>
                  <a:pt x="8118573" y="7293110"/>
                </a:cubicBezTo>
                <a:cubicBezTo>
                  <a:pt x="8118573" y="7293110"/>
                  <a:pt x="8099675" y="7295420"/>
                  <a:pt x="8087551" y="7287439"/>
                </a:cubicBezTo>
                <a:cubicBezTo>
                  <a:pt x="8090938" y="7282294"/>
                  <a:pt x="8097115" y="7279511"/>
                  <a:pt x="8103234" y="7280115"/>
                </a:cubicBezTo>
                <a:close/>
                <a:moveTo>
                  <a:pt x="7958182" y="7247614"/>
                </a:moveTo>
                <a:cubicBezTo>
                  <a:pt x="8003067" y="7250789"/>
                  <a:pt x="8045309" y="7269114"/>
                  <a:pt x="8087551" y="7287439"/>
                </a:cubicBezTo>
                <a:cubicBezTo>
                  <a:pt x="8031739" y="7288628"/>
                  <a:pt x="7975416" y="7264194"/>
                  <a:pt x="7912318" y="7250052"/>
                </a:cubicBezTo>
                <a:cubicBezTo>
                  <a:pt x="7927965" y="7247182"/>
                  <a:pt x="7943220" y="7246556"/>
                  <a:pt x="7958182" y="7247614"/>
                </a:cubicBezTo>
                <a:close/>
                <a:moveTo>
                  <a:pt x="7879703" y="7227001"/>
                </a:moveTo>
                <a:cubicBezTo>
                  <a:pt x="7890973" y="7229679"/>
                  <a:pt x="7903097" y="7237660"/>
                  <a:pt x="7912318" y="7250052"/>
                </a:cubicBezTo>
                <a:cubicBezTo>
                  <a:pt x="7894387" y="7250891"/>
                  <a:pt x="7882263" y="7242910"/>
                  <a:pt x="7852209" y="7235769"/>
                </a:cubicBezTo>
                <a:cubicBezTo>
                  <a:pt x="7858016" y="7226948"/>
                  <a:pt x="7868432" y="7224323"/>
                  <a:pt x="7879703" y="7227001"/>
                </a:cubicBezTo>
                <a:close/>
                <a:moveTo>
                  <a:pt x="7835222" y="7221426"/>
                </a:moveTo>
                <a:cubicBezTo>
                  <a:pt x="7841473" y="7222380"/>
                  <a:pt x="7848040" y="7226703"/>
                  <a:pt x="7852209" y="7235769"/>
                </a:cubicBezTo>
                <a:cubicBezTo>
                  <a:pt x="7852209" y="7235769"/>
                  <a:pt x="7832258" y="7235278"/>
                  <a:pt x="7820133" y="7227297"/>
                </a:cubicBezTo>
                <a:cubicBezTo>
                  <a:pt x="7823036" y="7222887"/>
                  <a:pt x="7828971" y="7220472"/>
                  <a:pt x="7835222" y="7221426"/>
                </a:cubicBezTo>
                <a:close/>
                <a:moveTo>
                  <a:pt x="7804794" y="7214302"/>
                </a:moveTo>
                <a:cubicBezTo>
                  <a:pt x="7810913" y="7214906"/>
                  <a:pt x="7816975" y="7218896"/>
                  <a:pt x="7820133" y="7227297"/>
                </a:cubicBezTo>
                <a:cubicBezTo>
                  <a:pt x="7820133" y="7227297"/>
                  <a:pt x="7801235" y="7229607"/>
                  <a:pt x="7789111" y="7221626"/>
                </a:cubicBezTo>
                <a:cubicBezTo>
                  <a:pt x="7792498" y="7216480"/>
                  <a:pt x="7798675" y="7213698"/>
                  <a:pt x="7804794" y="7214302"/>
                </a:cubicBezTo>
                <a:close/>
                <a:moveTo>
                  <a:pt x="7718395" y="7191076"/>
                </a:moveTo>
                <a:cubicBezTo>
                  <a:pt x="7739479" y="7188953"/>
                  <a:pt x="7760317" y="7202671"/>
                  <a:pt x="7789111" y="7221626"/>
                </a:cubicBezTo>
                <a:cubicBezTo>
                  <a:pt x="7771181" y="7222465"/>
                  <a:pt x="7739106" y="7213994"/>
                  <a:pt x="7696927" y="7198872"/>
                </a:cubicBezTo>
                <a:cubicBezTo>
                  <a:pt x="7704313" y="7194251"/>
                  <a:pt x="7711368" y="7191784"/>
                  <a:pt x="7718395" y="7191076"/>
                </a:cubicBezTo>
                <a:close/>
                <a:moveTo>
                  <a:pt x="6911779" y="7179314"/>
                </a:moveTo>
                <a:cubicBezTo>
                  <a:pt x="6912347" y="7179688"/>
                  <a:pt x="6913863" y="7180686"/>
                  <a:pt x="6916894" y="7182681"/>
                </a:cubicBezTo>
                <a:cubicBezTo>
                  <a:pt x="6916894" y="7182681"/>
                  <a:pt x="6910074" y="7178192"/>
                  <a:pt x="6911779" y="7179314"/>
                </a:cubicBezTo>
                <a:close/>
                <a:moveTo>
                  <a:pt x="7663361" y="7174997"/>
                </a:moveTo>
                <a:cubicBezTo>
                  <a:pt x="7675471" y="7172894"/>
                  <a:pt x="7690673" y="7185272"/>
                  <a:pt x="7696927" y="7198872"/>
                </a:cubicBezTo>
                <a:cubicBezTo>
                  <a:pt x="7691121" y="7207692"/>
                  <a:pt x="7676976" y="7198381"/>
                  <a:pt x="7652728" y="7182419"/>
                </a:cubicBezTo>
                <a:cubicBezTo>
                  <a:pt x="7655631" y="7178009"/>
                  <a:pt x="7659324" y="7175698"/>
                  <a:pt x="7663361" y="7174997"/>
                </a:cubicBezTo>
                <a:close/>
                <a:moveTo>
                  <a:pt x="6879704" y="7170842"/>
                </a:moveTo>
                <a:cubicBezTo>
                  <a:pt x="6877999" y="7169720"/>
                  <a:pt x="6884819" y="7174209"/>
                  <a:pt x="6884819" y="7174209"/>
                </a:cubicBezTo>
                <a:cubicBezTo>
                  <a:pt x="6881788" y="7172214"/>
                  <a:pt x="6880272" y="7171216"/>
                  <a:pt x="6879704" y="7170842"/>
                </a:cubicBezTo>
                <a:close/>
                <a:moveTo>
                  <a:pt x="6849649" y="7163701"/>
                </a:moveTo>
                <a:cubicBezTo>
                  <a:pt x="6850218" y="7164075"/>
                  <a:pt x="6851733" y="7165073"/>
                  <a:pt x="6854764" y="7167068"/>
                </a:cubicBezTo>
                <a:cubicBezTo>
                  <a:pt x="6854764" y="7167068"/>
                  <a:pt x="6847944" y="7162579"/>
                  <a:pt x="6849649" y="7163701"/>
                </a:cubicBezTo>
                <a:close/>
                <a:moveTo>
                  <a:pt x="7606502" y="7163545"/>
                </a:moveTo>
                <a:cubicBezTo>
                  <a:pt x="7622039" y="7162217"/>
                  <a:pt x="7634542" y="7170447"/>
                  <a:pt x="7652728" y="7182419"/>
                </a:cubicBezTo>
                <a:cubicBezTo>
                  <a:pt x="7645953" y="7192710"/>
                  <a:pt x="7615899" y="7185568"/>
                  <a:pt x="7589630" y="7168276"/>
                </a:cubicBezTo>
                <a:cubicBezTo>
                  <a:pt x="7595806" y="7165493"/>
                  <a:pt x="7601322" y="7163988"/>
                  <a:pt x="7606502" y="7163545"/>
                </a:cubicBezTo>
                <a:close/>
                <a:moveTo>
                  <a:pt x="7574411" y="7155097"/>
                </a:moveTo>
                <a:cubicBezTo>
                  <a:pt x="7580409" y="7155885"/>
                  <a:pt x="7586471" y="7159875"/>
                  <a:pt x="7589630" y="7168276"/>
                </a:cubicBezTo>
                <a:cubicBezTo>
                  <a:pt x="7589630" y="7168276"/>
                  <a:pt x="7571700" y="7169116"/>
                  <a:pt x="7559575" y="7161134"/>
                </a:cubicBezTo>
                <a:cubicBezTo>
                  <a:pt x="7562479" y="7156724"/>
                  <a:pt x="7568413" y="7154309"/>
                  <a:pt x="7574411" y="7155097"/>
                </a:cubicBezTo>
                <a:close/>
                <a:moveTo>
                  <a:pt x="7543346" y="7147290"/>
                </a:moveTo>
                <a:cubicBezTo>
                  <a:pt x="7549849" y="7148411"/>
                  <a:pt x="7556417" y="7152733"/>
                  <a:pt x="7559575" y="7161134"/>
                </a:cubicBezTo>
                <a:cubicBezTo>
                  <a:pt x="7559575" y="7161134"/>
                  <a:pt x="7541645" y="7161974"/>
                  <a:pt x="7527500" y="7152663"/>
                </a:cubicBezTo>
                <a:cubicBezTo>
                  <a:pt x="7530403" y="7148253"/>
                  <a:pt x="7536842" y="7146170"/>
                  <a:pt x="7543346" y="7147290"/>
                </a:cubicBezTo>
                <a:close/>
                <a:moveTo>
                  <a:pt x="7512281" y="7139484"/>
                </a:moveTo>
                <a:cubicBezTo>
                  <a:pt x="7518279" y="7140272"/>
                  <a:pt x="7524341" y="7144262"/>
                  <a:pt x="7527500" y="7152663"/>
                </a:cubicBezTo>
                <a:cubicBezTo>
                  <a:pt x="7527500" y="7152663"/>
                  <a:pt x="7509570" y="7153503"/>
                  <a:pt x="7497446" y="7145522"/>
                </a:cubicBezTo>
                <a:cubicBezTo>
                  <a:pt x="7500349" y="7141111"/>
                  <a:pt x="7506283" y="7138696"/>
                  <a:pt x="7512281" y="7139484"/>
                </a:cubicBezTo>
                <a:close/>
                <a:moveTo>
                  <a:pt x="6744374" y="7134436"/>
                </a:moveTo>
                <a:cubicBezTo>
                  <a:pt x="6744942" y="7134810"/>
                  <a:pt x="6746458" y="7135808"/>
                  <a:pt x="6749488" y="7137803"/>
                </a:cubicBezTo>
                <a:cubicBezTo>
                  <a:pt x="6749488" y="7137803"/>
                  <a:pt x="6742668" y="7133314"/>
                  <a:pt x="6744374" y="7134436"/>
                </a:cubicBezTo>
                <a:close/>
                <a:moveTo>
                  <a:pt x="7482106" y="7132526"/>
                </a:moveTo>
                <a:cubicBezTo>
                  <a:pt x="7488225" y="7133130"/>
                  <a:pt x="7494287" y="7137121"/>
                  <a:pt x="7497446" y="7145522"/>
                </a:cubicBezTo>
                <a:cubicBezTo>
                  <a:pt x="7497446" y="7145522"/>
                  <a:pt x="7478547" y="7147832"/>
                  <a:pt x="7466423" y="7139850"/>
                </a:cubicBezTo>
                <a:cubicBezTo>
                  <a:pt x="7469810" y="7134705"/>
                  <a:pt x="7475986" y="7131922"/>
                  <a:pt x="7482106" y="7132526"/>
                </a:cubicBezTo>
                <a:close/>
                <a:moveTo>
                  <a:pt x="7450556" y="7125455"/>
                </a:moveTo>
                <a:cubicBezTo>
                  <a:pt x="7457181" y="7126391"/>
                  <a:pt x="7463748" y="7130714"/>
                  <a:pt x="7466423" y="7139850"/>
                </a:cubicBezTo>
                <a:cubicBezTo>
                  <a:pt x="7466423" y="7139850"/>
                  <a:pt x="7448493" y="7140690"/>
                  <a:pt x="7434348" y="7131379"/>
                </a:cubicBezTo>
                <a:cubicBezTo>
                  <a:pt x="7437251" y="7126968"/>
                  <a:pt x="7443932" y="7124518"/>
                  <a:pt x="7450556" y="7125455"/>
                </a:cubicBezTo>
                <a:close/>
                <a:moveTo>
                  <a:pt x="7365901" y="7098964"/>
                </a:moveTo>
                <a:cubicBezTo>
                  <a:pt x="7383831" y="7098124"/>
                  <a:pt x="7415906" y="7106596"/>
                  <a:pt x="7434348" y="7131379"/>
                </a:cubicBezTo>
                <a:cubicBezTo>
                  <a:pt x="7416417" y="7132218"/>
                  <a:pt x="7398487" y="7133058"/>
                  <a:pt x="7365901" y="7098964"/>
                </a:cubicBezTo>
                <a:close/>
                <a:moveTo>
                  <a:pt x="7335846" y="7091823"/>
                </a:moveTo>
                <a:cubicBezTo>
                  <a:pt x="7335846" y="7091823"/>
                  <a:pt x="7353776" y="7090983"/>
                  <a:pt x="7365901" y="7098964"/>
                </a:cubicBezTo>
                <a:cubicBezTo>
                  <a:pt x="7360094" y="7107785"/>
                  <a:pt x="7342163" y="7108624"/>
                  <a:pt x="7335846" y="7091823"/>
                </a:cubicBezTo>
                <a:close/>
                <a:moveTo>
                  <a:pt x="7303771" y="7083351"/>
                </a:moveTo>
                <a:cubicBezTo>
                  <a:pt x="7317916" y="7092662"/>
                  <a:pt x="7323722" y="7083842"/>
                  <a:pt x="7335846" y="7091823"/>
                </a:cubicBezTo>
                <a:cubicBezTo>
                  <a:pt x="7330040" y="7100643"/>
                  <a:pt x="7311141" y="7102953"/>
                  <a:pt x="7303771" y="7083351"/>
                </a:cubicBezTo>
                <a:close/>
                <a:moveTo>
                  <a:pt x="6544162" y="7080605"/>
                </a:moveTo>
                <a:lnTo>
                  <a:pt x="6550007" y="7084453"/>
                </a:lnTo>
                <a:cubicBezTo>
                  <a:pt x="6550007" y="7084453"/>
                  <a:pt x="6548492" y="7083456"/>
                  <a:pt x="6546597" y="7082209"/>
                </a:cubicBezTo>
                <a:close/>
                <a:moveTo>
                  <a:pt x="6539778" y="7077719"/>
                </a:moveTo>
                <a:cubicBezTo>
                  <a:pt x="6538641" y="7076971"/>
                  <a:pt x="6539398" y="7077470"/>
                  <a:pt x="6540914" y="7078467"/>
                </a:cubicBezTo>
                <a:lnTo>
                  <a:pt x="6544162" y="7080605"/>
                </a:lnTo>
                <a:close/>
                <a:moveTo>
                  <a:pt x="7272748" y="7077680"/>
                </a:moveTo>
                <a:cubicBezTo>
                  <a:pt x="7284872" y="7085661"/>
                  <a:pt x="7291647" y="7075370"/>
                  <a:pt x="7303771" y="7083351"/>
                </a:cubicBezTo>
                <a:cubicBezTo>
                  <a:pt x="7296996" y="7093642"/>
                  <a:pt x="7279066" y="7094482"/>
                  <a:pt x="7272748" y="7077680"/>
                </a:cubicBezTo>
                <a:close/>
                <a:moveTo>
                  <a:pt x="7242694" y="7070538"/>
                </a:moveTo>
                <a:cubicBezTo>
                  <a:pt x="7254818" y="7078519"/>
                  <a:pt x="7260624" y="7069699"/>
                  <a:pt x="7272748" y="7077680"/>
                </a:cubicBezTo>
                <a:cubicBezTo>
                  <a:pt x="7266942" y="7086500"/>
                  <a:pt x="7249011" y="7087340"/>
                  <a:pt x="7242694" y="7070538"/>
                </a:cubicBezTo>
                <a:close/>
                <a:moveTo>
                  <a:pt x="6506626" y="7059057"/>
                </a:moveTo>
                <a:cubicBezTo>
                  <a:pt x="6511678" y="7062383"/>
                  <a:pt x="6516794" y="7068911"/>
                  <a:pt x="6519952" y="7077312"/>
                </a:cubicBezTo>
                <a:cubicBezTo>
                  <a:pt x="6507828" y="7069331"/>
                  <a:pt x="6493684" y="7060019"/>
                  <a:pt x="6493684" y="7060019"/>
                </a:cubicBezTo>
                <a:cubicBezTo>
                  <a:pt x="6496587" y="7055609"/>
                  <a:pt x="6501574" y="7055732"/>
                  <a:pt x="6506626" y="7059057"/>
                </a:cubicBezTo>
                <a:close/>
                <a:moveTo>
                  <a:pt x="7443174" y="7055273"/>
                </a:moveTo>
                <a:cubicBezTo>
                  <a:pt x="7437055" y="7054669"/>
                  <a:pt x="7430879" y="7057451"/>
                  <a:pt x="7427976" y="7061862"/>
                </a:cubicBezTo>
                <a:cubicBezTo>
                  <a:pt x="7440100" y="7069843"/>
                  <a:pt x="7458030" y="7069004"/>
                  <a:pt x="7458030" y="7069004"/>
                </a:cubicBezTo>
                <a:cubicBezTo>
                  <a:pt x="7470154" y="7076985"/>
                  <a:pt x="7491074" y="7076005"/>
                  <a:pt x="7491074" y="7076005"/>
                </a:cubicBezTo>
                <a:cubicBezTo>
                  <a:pt x="7503198" y="7083986"/>
                  <a:pt x="7521128" y="7083147"/>
                  <a:pt x="7521128" y="7083147"/>
                </a:cubicBezTo>
                <a:cubicBezTo>
                  <a:pt x="7533252" y="7091128"/>
                  <a:pt x="7551183" y="7090288"/>
                  <a:pt x="7551183" y="7090288"/>
                </a:cubicBezTo>
                <a:cubicBezTo>
                  <a:pt x="7563307" y="7098269"/>
                  <a:pt x="7583258" y="7098759"/>
                  <a:pt x="7583258" y="7098759"/>
                </a:cubicBezTo>
                <a:cubicBezTo>
                  <a:pt x="7595382" y="7106740"/>
                  <a:pt x="7613313" y="7105901"/>
                  <a:pt x="7613313" y="7105901"/>
                </a:cubicBezTo>
                <a:cubicBezTo>
                  <a:pt x="7888015" y="7181374"/>
                  <a:pt x="8154380" y="7238716"/>
                  <a:pt x="8408621" y="7288077"/>
                </a:cubicBezTo>
                <a:cubicBezTo>
                  <a:pt x="8471262" y="7329312"/>
                  <a:pt x="8445992" y="7262105"/>
                  <a:pt x="8408621" y="7288077"/>
                </a:cubicBezTo>
                <a:cubicBezTo>
                  <a:pt x="8141745" y="7205113"/>
                  <a:pt x="7879677" y="7163243"/>
                  <a:pt x="7613313" y="7105901"/>
                </a:cubicBezTo>
                <a:cubicBezTo>
                  <a:pt x="7607963" y="7087629"/>
                  <a:pt x="7589064" y="7089939"/>
                  <a:pt x="7583258" y="7098759"/>
                </a:cubicBezTo>
                <a:cubicBezTo>
                  <a:pt x="7574920" y="7080627"/>
                  <a:pt x="7556989" y="7081467"/>
                  <a:pt x="7551183" y="7090288"/>
                </a:cubicBezTo>
                <a:cubicBezTo>
                  <a:pt x="7544865" y="7073486"/>
                  <a:pt x="7526935" y="7074326"/>
                  <a:pt x="7521128" y="7083147"/>
                </a:cubicBezTo>
                <a:cubicBezTo>
                  <a:pt x="7514810" y="7066345"/>
                  <a:pt x="7496880" y="7067185"/>
                  <a:pt x="7491074" y="7076005"/>
                </a:cubicBezTo>
                <a:cubicBezTo>
                  <a:pt x="7482735" y="7057873"/>
                  <a:pt x="7464805" y="7058713"/>
                  <a:pt x="7458030" y="7069004"/>
                </a:cubicBezTo>
                <a:cubicBezTo>
                  <a:pt x="7455355" y="7059868"/>
                  <a:pt x="7449293" y="7055877"/>
                  <a:pt x="7443174" y="7055273"/>
                </a:cubicBezTo>
                <a:close/>
                <a:moveTo>
                  <a:pt x="7206146" y="7051813"/>
                </a:moveTo>
                <a:cubicBezTo>
                  <a:pt x="7216551" y="7053329"/>
                  <a:pt x="7233601" y="7064553"/>
                  <a:pt x="7242694" y="7070538"/>
                </a:cubicBezTo>
                <a:cubicBezTo>
                  <a:pt x="7231081" y="7088180"/>
                  <a:pt x="7218957" y="7080199"/>
                  <a:pt x="7198495" y="7054086"/>
                </a:cubicBezTo>
                <a:cubicBezTo>
                  <a:pt x="7199946" y="7051881"/>
                  <a:pt x="7202677" y="7051308"/>
                  <a:pt x="7206146" y="7051813"/>
                </a:cubicBezTo>
                <a:close/>
                <a:moveTo>
                  <a:pt x="7168440" y="7046944"/>
                </a:moveTo>
                <a:cubicBezTo>
                  <a:pt x="7180564" y="7054925"/>
                  <a:pt x="7186370" y="7046105"/>
                  <a:pt x="7198495" y="7054086"/>
                </a:cubicBezTo>
                <a:cubicBezTo>
                  <a:pt x="7192688" y="7062907"/>
                  <a:pt x="7174757" y="7063746"/>
                  <a:pt x="7168440" y="7046944"/>
                </a:cubicBezTo>
                <a:close/>
                <a:moveTo>
                  <a:pt x="7136365" y="7038473"/>
                </a:moveTo>
                <a:cubicBezTo>
                  <a:pt x="7150509" y="7047784"/>
                  <a:pt x="7156316" y="7038963"/>
                  <a:pt x="7168440" y="7046944"/>
                </a:cubicBezTo>
                <a:cubicBezTo>
                  <a:pt x="7162633" y="7055765"/>
                  <a:pt x="7156827" y="7064586"/>
                  <a:pt x="7136365" y="7038473"/>
                </a:cubicBezTo>
                <a:close/>
                <a:moveTo>
                  <a:pt x="7106310" y="7031331"/>
                </a:moveTo>
                <a:cubicBezTo>
                  <a:pt x="7118434" y="7039313"/>
                  <a:pt x="7124241" y="7030492"/>
                  <a:pt x="7136365" y="7038473"/>
                </a:cubicBezTo>
                <a:cubicBezTo>
                  <a:pt x="7130558" y="7047293"/>
                  <a:pt x="7123784" y="7057584"/>
                  <a:pt x="7106310" y="7031331"/>
                </a:cubicBezTo>
                <a:close/>
                <a:moveTo>
                  <a:pt x="7073267" y="7024330"/>
                </a:moveTo>
                <a:cubicBezTo>
                  <a:pt x="7087412" y="7033641"/>
                  <a:pt x="7094186" y="7023350"/>
                  <a:pt x="7106310" y="7031331"/>
                </a:cubicBezTo>
                <a:cubicBezTo>
                  <a:pt x="7099536" y="7041622"/>
                  <a:pt x="7093729" y="7050443"/>
                  <a:pt x="7073267" y="7024330"/>
                </a:cubicBezTo>
                <a:close/>
                <a:moveTo>
                  <a:pt x="7031089" y="7009208"/>
                </a:moveTo>
                <a:cubicBezTo>
                  <a:pt x="7049019" y="7008368"/>
                  <a:pt x="7061143" y="7016349"/>
                  <a:pt x="7073267" y="7024330"/>
                </a:cubicBezTo>
                <a:cubicBezTo>
                  <a:pt x="7061654" y="7041971"/>
                  <a:pt x="7049530" y="7033990"/>
                  <a:pt x="7031089" y="7009208"/>
                </a:cubicBezTo>
                <a:close/>
                <a:moveTo>
                  <a:pt x="6999013" y="7000736"/>
                </a:moveTo>
                <a:cubicBezTo>
                  <a:pt x="7013158" y="7010047"/>
                  <a:pt x="7018964" y="7001227"/>
                  <a:pt x="7031089" y="7009208"/>
                </a:cubicBezTo>
                <a:cubicBezTo>
                  <a:pt x="7025282" y="7018028"/>
                  <a:pt x="7019476" y="7026849"/>
                  <a:pt x="6999013" y="7000736"/>
                </a:cubicBezTo>
                <a:close/>
                <a:moveTo>
                  <a:pt x="6968959" y="6993595"/>
                </a:moveTo>
                <a:cubicBezTo>
                  <a:pt x="6981082" y="7001576"/>
                  <a:pt x="6986889" y="6992755"/>
                  <a:pt x="6999013" y="7000736"/>
                </a:cubicBezTo>
                <a:cubicBezTo>
                  <a:pt x="6993207" y="7009557"/>
                  <a:pt x="6986433" y="7019848"/>
                  <a:pt x="6968959" y="6993595"/>
                </a:cubicBezTo>
                <a:close/>
                <a:moveTo>
                  <a:pt x="6925812" y="6979942"/>
                </a:moveTo>
                <a:cubicBezTo>
                  <a:pt x="6944711" y="6977633"/>
                  <a:pt x="6956835" y="6985614"/>
                  <a:pt x="6968959" y="6993595"/>
                </a:cubicBezTo>
                <a:cubicBezTo>
                  <a:pt x="6956378" y="7012706"/>
                  <a:pt x="6950061" y="6995904"/>
                  <a:pt x="6925812" y="6979942"/>
                </a:cubicBezTo>
                <a:close/>
                <a:moveTo>
                  <a:pt x="6893737" y="6971471"/>
                </a:moveTo>
                <a:cubicBezTo>
                  <a:pt x="6905861" y="6979452"/>
                  <a:pt x="6911668" y="6970631"/>
                  <a:pt x="6925812" y="6979942"/>
                </a:cubicBezTo>
                <a:cubicBezTo>
                  <a:pt x="6920006" y="6988763"/>
                  <a:pt x="6914199" y="6997584"/>
                  <a:pt x="6893737" y="6971471"/>
                </a:cubicBezTo>
                <a:close/>
                <a:moveTo>
                  <a:pt x="6863682" y="6964330"/>
                </a:moveTo>
                <a:cubicBezTo>
                  <a:pt x="6875806" y="6972311"/>
                  <a:pt x="6881613" y="6963490"/>
                  <a:pt x="6893737" y="6971471"/>
                </a:cubicBezTo>
                <a:cubicBezTo>
                  <a:pt x="6887930" y="6980292"/>
                  <a:pt x="6882124" y="6989112"/>
                  <a:pt x="6863682" y="6964330"/>
                </a:cubicBezTo>
                <a:close/>
                <a:moveTo>
                  <a:pt x="6819483" y="6947877"/>
                </a:moveTo>
                <a:cubicBezTo>
                  <a:pt x="6837414" y="6947038"/>
                  <a:pt x="6851558" y="6956349"/>
                  <a:pt x="6863682" y="6964330"/>
                </a:cubicBezTo>
                <a:cubicBezTo>
                  <a:pt x="6852069" y="6981971"/>
                  <a:pt x="6845752" y="6965169"/>
                  <a:pt x="6819483" y="6947877"/>
                </a:cubicBezTo>
                <a:close/>
                <a:moveTo>
                  <a:pt x="6805971" y="6945304"/>
                </a:moveTo>
                <a:cubicBezTo>
                  <a:pt x="6808938" y="6944096"/>
                  <a:pt x="6813421" y="6943886"/>
                  <a:pt x="6819483" y="6947877"/>
                </a:cubicBezTo>
                <a:cubicBezTo>
                  <a:pt x="6813676" y="6956698"/>
                  <a:pt x="6806902" y="6966988"/>
                  <a:pt x="6801552" y="6948717"/>
                </a:cubicBezTo>
                <a:cubicBezTo>
                  <a:pt x="6801552" y="6948717"/>
                  <a:pt x="6803004" y="6946512"/>
                  <a:pt x="6805971" y="6945304"/>
                </a:cubicBezTo>
                <a:close/>
                <a:moveTo>
                  <a:pt x="6775180" y="6938731"/>
                </a:moveTo>
                <a:cubicBezTo>
                  <a:pt x="6780157" y="6938320"/>
                  <a:pt x="6788418" y="6940071"/>
                  <a:pt x="6801552" y="6948717"/>
                </a:cubicBezTo>
                <a:cubicBezTo>
                  <a:pt x="6782654" y="6951026"/>
                  <a:pt x="6776848" y="6959847"/>
                  <a:pt x="6768510" y="6941715"/>
                </a:cubicBezTo>
                <a:cubicBezTo>
                  <a:pt x="6768510" y="6941715"/>
                  <a:pt x="6770203" y="6939142"/>
                  <a:pt x="6775180" y="6938731"/>
                </a:cubicBezTo>
                <a:close/>
                <a:moveTo>
                  <a:pt x="6740504" y="6924860"/>
                </a:moveTo>
                <a:cubicBezTo>
                  <a:pt x="6747292" y="6927748"/>
                  <a:pt x="6756386" y="6933734"/>
                  <a:pt x="6768510" y="6941715"/>
                </a:cubicBezTo>
                <a:cubicBezTo>
                  <a:pt x="6744772" y="6951376"/>
                  <a:pt x="6738455" y="6934574"/>
                  <a:pt x="6726331" y="6926593"/>
                </a:cubicBezTo>
                <a:cubicBezTo>
                  <a:pt x="6729234" y="6922182"/>
                  <a:pt x="6733717" y="6921972"/>
                  <a:pt x="6740504" y="6924860"/>
                </a:cubicBezTo>
                <a:close/>
                <a:moveTo>
                  <a:pt x="6700442" y="6915872"/>
                </a:moveTo>
                <a:cubicBezTo>
                  <a:pt x="6705178" y="6915829"/>
                  <a:pt x="6713196" y="6917946"/>
                  <a:pt x="6726331" y="6926593"/>
                </a:cubicBezTo>
                <a:cubicBezTo>
                  <a:pt x="6708400" y="6927433"/>
                  <a:pt x="6702594" y="6936253"/>
                  <a:pt x="6694256" y="6918121"/>
                </a:cubicBezTo>
                <a:cubicBezTo>
                  <a:pt x="6694256" y="6918121"/>
                  <a:pt x="6695707" y="6915916"/>
                  <a:pt x="6700442" y="6915872"/>
                </a:cubicBezTo>
                <a:close/>
                <a:moveTo>
                  <a:pt x="6670135" y="6908565"/>
                </a:moveTo>
                <a:cubicBezTo>
                  <a:pt x="6674618" y="6908355"/>
                  <a:pt x="6682132" y="6910140"/>
                  <a:pt x="6694256" y="6918121"/>
                </a:cubicBezTo>
                <a:cubicBezTo>
                  <a:pt x="6676325" y="6918961"/>
                  <a:pt x="6670518" y="6927782"/>
                  <a:pt x="6664201" y="6910980"/>
                </a:cubicBezTo>
                <a:cubicBezTo>
                  <a:pt x="6664201" y="6910980"/>
                  <a:pt x="6665652" y="6908775"/>
                  <a:pt x="6670135" y="6908565"/>
                </a:cubicBezTo>
                <a:close/>
                <a:moveTo>
                  <a:pt x="6636196" y="6894125"/>
                </a:moveTo>
                <a:cubicBezTo>
                  <a:pt x="6642984" y="6897013"/>
                  <a:pt x="6652077" y="6902999"/>
                  <a:pt x="6664201" y="6910980"/>
                </a:cubicBezTo>
                <a:cubicBezTo>
                  <a:pt x="6646270" y="6911820"/>
                  <a:pt x="6634146" y="6903839"/>
                  <a:pt x="6622022" y="6895858"/>
                </a:cubicBezTo>
                <a:cubicBezTo>
                  <a:pt x="6624926" y="6891447"/>
                  <a:pt x="6629408" y="6891237"/>
                  <a:pt x="6636196" y="6894125"/>
                </a:cubicBezTo>
                <a:close/>
                <a:moveTo>
                  <a:pt x="6595650" y="6885872"/>
                </a:moveTo>
                <a:cubicBezTo>
                  <a:pt x="6600628" y="6885461"/>
                  <a:pt x="6608888" y="6887211"/>
                  <a:pt x="6622022" y="6895858"/>
                </a:cubicBezTo>
                <a:cubicBezTo>
                  <a:pt x="6601104" y="6896837"/>
                  <a:pt x="6601104" y="6896837"/>
                  <a:pt x="6588980" y="6888856"/>
                </a:cubicBezTo>
                <a:cubicBezTo>
                  <a:pt x="6588980" y="6888856"/>
                  <a:pt x="6590673" y="6886283"/>
                  <a:pt x="6595650" y="6885872"/>
                </a:cubicBezTo>
                <a:close/>
                <a:moveTo>
                  <a:pt x="6523662" y="6861860"/>
                </a:moveTo>
                <a:cubicBezTo>
                  <a:pt x="6536838" y="6861644"/>
                  <a:pt x="6561700" y="6870898"/>
                  <a:pt x="6588980" y="6888856"/>
                </a:cubicBezTo>
                <a:cubicBezTo>
                  <a:pt x="6565242" y="6898516"/>
                  <a:pt x="6540994" y="6882554"/>
                  <a:pt x="6514726" y="6865262"/>
                </a:cubicBezTo>
                <a:cubicBezTo>
                  <a:pt x="6516177" y="6863057"/>
                  <a:pt x="6519270" y="6861932"/>
                  <a:pt x="6523662" y="6861860"/>
                </a:cubicBezTo>
                <a:close/>
                <a:moveTo>
                  <a:pt x="6440472" y="6841668"/>
                </a:moveTo>
                <a:cubicBezTo>
                  <a:pt x="6458403" y="6840828"/>
                  <a:pt x="6476333" y="6839989"/>
                  <a:pt x="6514726" y="6865262"/>
                </a:cubicBezTo>
                <a:cubicBezTo>
                  <a:pt x="6490988" y="6874923"/>
                  <a:pt x="6464720" y="6857630"/>
                  <a:pt x="6440472" y="6841668"/>
                </a:cubicBezTo>
                <a:close/>
                <a:moveTo>
                  <a:pt x="6365250" y="6819544"/>
                </a:moveTo>
                <a:cubicBezTo>
                  <a:pt x="6384149" y="6817234"/>
                  <a:pt x="6402079" y="6816395"/>
                  <a:pt x="6440472" y="6841668"/>
                </a:cubicBezTo>
                <a:cubicBezTo>
                  <a:pt x="6415767" y="6852799"/>
                  <a:pt x="6389498" y="6835506"/>
                  <a:pt x="6365250" y="6819544"/>
                </a:cubicBezTo>
                <a:close/>
                <a:moveTo>
                  <a:pt x="6335196" y="6812403"/>
                </a:moveTo>
                <a:cubicBezTo>
                  <a:pt x="6335196" y="6812403"/>
                  <a:pt x="6353126" y="6811563"/>
                  <a:pt x="6365250" y="6819544"/>
                </a:cubicBezTo>
                <a:cubicBezTo>
                  <a:pt x="6347320" y="6820384"/>
                  <a:pt x="6347320" y="6820384"/>
                  <a:pt x="6335196" y="6812403"/>
                </a:cubicBezTo>
                <a:close/>
                <a:moveTo>
                  <a:pt x="6305423" y="6794384"/>
                </a:moveTo>
                <a:cubicBezTo>
                  <a:pt x="6312463" y="6797438"/>
                  <a:pt x="6322061" y="6803757"/>
                  <a:pt x="6335196" y="6812403"/>
                </a:cubicBezTo>
                <a:cubicBezTo>
                  <a:pt x="6329389" y="6821224"/>
                  <a:pt x="6303120" y="6803932"/>
                  <a:pt x="6290997" y="6795951"/>
                </a:cubicBezTo>
                <a:cubicBezTo>
                  <a:pt x="6293900" y="6791540"/>
                  <a:pt x="6298383" y="6791330"/>
                  <a:pt x="6305423" y="6794384"/>
                </a:cubicBezTo>
                <a:close/>
                <a:moveTo>
                  <a:pt x="6273600" y="6786079"/>
                </a:moveTo>
                <a:cubicBezTo>
                  <a:pt x="6278872" y="6787969"/>
                  <a:pt x="6284934" y="6791960"/>
                  <a:pt x="6290997" y="6795951"/>
                </a:cubicBezTo>
                <a:cubicBezTo>
                  <a:pt x="6285190" y="6804771"/>
                  <a:pt x="6273066" y="6796789"/>
                  <a:pt x="6260942" y="6788809"/>
                </a:cubicBezTo>
                <a:cubicBezTo>
                  <a:pt x="6263845" y="6784399"/>
                  <a:pt x="6268328" y="6784189"/>
                  <a:pt x="6273600" y="6786079"/>
                </a:cubicBezTo>
                <a:close/>
                <a:moveTo>
                  <a:pt x="6231048" y="6770974"/>
                </a:moveTo>
                <a:cubicBezTo>
                  <a:pt x="6238209" y="6773844"/>
                  <a:pt x="6247807" y="6780163"/>
                  <a:pt x="6260942" y="6788809"/>
                </a:cubicBezTo>
                <a:cubicBezTo>
                  <a:pt x="6254168" y="6799099"/>
                  <a:pt x="6227899" y="6781807"/>
                  <a:pt x="6215775" y="6773826"/>
                </a:cubicBezTo>
                <a:cubicBezTo>
                  <a:pt x="6219162" y="6768681"/>
                  <a:pt x="6223887" y="6768103"/>
                  <a:pt x="6231048" y="6770974"/>
                </a:cubicBezTo>
                <a:close/>
                <a:moveTo>
                  <a:pt x="5387757" y="6751334"/>
                </a:moveTo>
                <a:cubicBezTo>
                  <a:pt x="5406655" y="6749024"/>
                  <a:pt x="5357757" y="6796908"/>
                  <a:pt x="5352407" y="6778636"/>
                </a:cubicBezTo>
                <a:cubicBezTo>
                  <a:pt x="5376199" y="6821691"/>
                  <a:pt x="5600385" y="6863910"/>
                  <a:pt x="5686763" y="6895485"/>
                </a:cubicBezTo>
                <a:cubicBezTo>
                  <a:pt x="6445296" y="7133525"/>
                  <a:pt x="7242680" y="7369746"/>
                  <a:pt x="7943814" y="7479393"/>
                </a:cubicBezTo>
                <a:cubicBezTo>
                  <a:pt x="7203265" y="7293228"/>
                  <a:pt x="6445753" y="7106433"/>
                  <a:pt x="5648826" y="6843119"/>
                </a:cubicBezTo>
                <a:cubicBezTo>
                  <a:pt x="5618773" y="6835978"/>
                  <a:pt x="5549357" y="6805033"/>
                  <a:pt x="5475103" y="6781439"/>
                </a:cubicBezTo>
                <a:cubicBezTo>
                  <a:pt x="5457172" y="6782279"/>
                  <a:pt x="5436710" y="6756166"/>
                  <a:pt x="5387757" y="6751334"/>
                </a:cubicBezTo>
                <a:close/>
                <a:moveTo>
                  <a:pt x="7975498" y="6718494"/>
                </a:moveTo>
                <a:cubicBezTo>
                  <a:pt x="7957111" y="6746426"/>
                  <a:pt x="7975498" y="6718494"/>
                  <a:pt x="7975498" y="6718494"/>
                </a:cubicBezTo>
                <a:close/>
                <a:moveTo>
                  <a:pt x="7913369" y="6702881"/>
                </a:moveTo>
                <a:cubicBezTo>
                  <a:pt x="7920739" y="6722483"/>
                  <a:pt x="7913369" y="6702881"/>
                  <a:pt x="7913369" y="6702881"/>
                </a:cubicBezTo>
                <a:close/>
                <a:moveTo>
                  <a:pt x="10930314" y="6693265"/>
                </a:moveTo>
                <a:cubicBezTo>
                  <a:pt x="10930243" y="6689661"/>
                  <a:pt x="10930530" y="6704074"/>
                  <a:pt x="10930530" y="6704074"/>
                </a:cubicBezTo>
                <a:cubicBezTo>
                  <a:pt x="10930402" y="6697668"/>
                  <a:pt x="10930338" y="6694466"/>
                  <a:pt x="10930314" y="6693265"/>
                </a:cubicBezTo>
                <a:close/>
                <a:moveTo>
                  <a:pt x="7851815" y="6678692"/>
                </a:moveTo>
                <a:cubicBezTo>
                  <a:pt x="7857593" y="6680915"/>
                  <a:pt x="7864160" y="6685238"/>
                  <a:pt x="7870222" y="6689228"/>
                </a:cubicBezTo>
                <a:cubicBezTo>
                  <a:pt x="7864416" y="6698049"/>
                  <a:pt x="7852292" y="6690068"/>
                  <a:pt x="7838147" y="6680757"/>
                </a:cubicBezTo>
                <a:cubicBezTo>
                  <a:pt x="7841050" y="6676347"/>
                  <a:pt x="7846038" y="6676469"/>
                  <a:pt x="7851815" y="6678692"/>
                </a:cubicBezTo>
                <a:close/>
                <a:moveTo>
                  <a:pt x="7877979" y="6677445"/>
                </a:moveTo>
                <a:cubicBezTo>
                  <a:pt x="7880565" y="6673517"/>
                  <a:pt x="7870222" y="6689228"/>
                  <a:pt x="7870222" y="6689228"/>
                </a:cubicBezTo>
                <a:cubicBezTo>
                  <a:pt x="7874819" y="6682245"/>
                  <a:pt x="7877117" y="6678754"/>
                  <a:pt x="7877979" y="6677445"/>
                </a:cubicBezTo>
                <a:close/>
                <a:moveTo>
                  <a:pt x="7820751" y="6670886"/>
                </a:moveTo>
                <a:cubicBezTo>
                  <a:pt x="7826023" y="6672776"/>
                  <a:pt x="7832085" y="6676767"/>
                  <a:pt x="7838147" y="6680757"/>
                </a:cubicBezTo>
                <a:cubicBezTo>
                  <a:pt x="7832340" y="6689577"/>
                  <a:pt x="7820216" y="6681597"/>
                  <a:pt x="7808092" y="6673616"/>
                </a:cubicBezTo>
                <a:cubicBezTo>
                  <a:pt x="7810996" y="6669205"/>
                  <a:pt x="7815478" y="6668995"/>
                  <a:pt x="7820751" y="6670886"/>
                </a:cubicBezTo>
                <a:close/>
                <a:moveTo>
                  <a:pt x="7775588" y="6670195"/>
                </a:moveTo>
                <a:cubicBezTo>
                  <a:pt x="7772866" y="6674330"/>
                  <a:pt x="7769056" y="6680118"/>
                  <a:pt x="7770689" y="6677638"/>
                </a:cubicBezTo>
                <a:close/>
                <a:moveTo>
                  <a:pt x="7790696" y="6663744"/>
                </a:moveTo>
                <a:cubicBezTo>
                  <a:pt x="7795968" y="6665635"/>
                  <a:pt x="7802030" y="6669625"/>
                  <a:pt x="7808092" y="6673616"/>
                </a:cubicBezTo>
                <a:cubicBezTo>
                  <a:pt x="7802286" y="6682437"/>
                  <a:pt x="7790162" y="6674456"/>
                  <a:pt x="7778038" y="6666474"/>
                </a:cubicBezTo>
                <a:cubicBezTo>
                  <a:pt x="7780941" y="6662064"/>
                  <a:pt x="7785423" y="6661854"/>
                  <a:pt x="7790696" y="6663744"/>
                </a:cubicBezTo>
                <a:close/>
                <a:moveTo>
                  <a:pt x="7715908" y="6650862"/>
                </a:moveTo>
                <a:cubicBezTo>
                  <a:pt x="7728032" y="6658842"/>
                  <a:pt x="7715908" y="6650862"/>
                  <a:pt x="7715908" y="6650862"/>
                </a:cubicBezTo>
                <a:close/>
                <a:moveTo>
                  <a:pt x="7635208" y="6637059"/>
                </a:moveTo>
                <a:lnTo>
                  <a:pt x="7634759" y="6637742"/>
                </a:lnTo>
                <a:cubicBezTo>
                  <a:pt x="7633610" y="6639488"/>
                  <a:pt x="7633035" y="6640361"/>
                  <a:pt x="7633897" y="6639052"/>
                </a:cubicBezTo>
                <a:close/>
                <a:moveTo>
                  <a:pt x="7641654" y="6627268"/>
                </a:moveTo>
                <a:lnTo>
                  <a:pt x="7635208" y="6637059"/>
                </a:lnTo>
                <a:lnTo>
                  <a:pt x="7639068" y="6631196"/>
                </a:lnTo>
                <a:cubicBezTo>
                  <a:pt x="7640505" y="6629013"/>
                  <a:pt x="7641654" y="6627268"/>
                  <a:pt x="7641654" y="6627268"/>
                </a:cubicBezTo>
                <a:close/>
                <a:moveTo>
                  <a:pt x="7654313" y="6624537"/>
                </a:moveTo>
                <a:cubicBezTo>
                  <a:pt x="7659585" y="6626428"/>
                  <a:pt x="7665647" y="6630418"/>
                  <a:pt x="7671709" y="6634409"/>
                </a:cubicBezTo>
                <a:cubicBezTo>
                  <a:pt x="7665902" y="6643229"/>
                  <a:pt x="7653778" y="6635248"/>
                  <a:pt x="7641654" y="6627268"/>
                </a:cubicBezTo>
                <a:cubicBezTo>
                  <a:pt x="7644557" y="6622857"/>
                  <a:pt x="7649040" y="6622647"/>
                  <a:pt x="7654313" y="6624537"/>
                </a:cubicBezTo>
                <a:close/>
                <a:moveTo>
                  <a:pt x="7679058" y="6623245"/>
                </a:moveTo>
                <a:cubicBezTo>
                  <a:pt x="7681507" y="6619524"/>
                  <a:pt x="7671709" y="6634409"/>
                  <a:pt x="7671709" y="6634409"/>
                </a:cubicBezTo>
                <a:cubicBezTo>
                  <a:pt x="7676064" y="6627793"/>
                  <a:pt x="7678241" y="6624485"/>
                  <a:pt x="7679058" y="6623245"/>
                </a:cubicBezTo>
                <a:close/>
                <a:moveTo>
                  <a:pt x="7543152" y="6587712"/>
                </a:moveTo>
                <a:cubicBezTo>
                  <a:pt x="7567400" y="6603673"/>
                  <a:pt x="7572750" y="6621946"/>
                  <a:pt x="7536378" y="6598003"/>
                </a:cubicBezTo>
                <a:cubicBezTo>
                  <a:pt x="7543152" y="6587712"/>
                  <a:pt x="7543152" y="6587712"/>
                  <a:pt x="7543152" y="6587712"/>
                </a:cubicBezTo>
                <a:close/>
                <a:moveTo>
                  <a:pt x="7474248" y="6582389"/>
                </a:moveTo>
                <a:cubicBezTo>
                  <a:pt x="7474248" y="6582389"/>
                  <a:pt x="7455861" y="6610321"/>
                  <a:pt x="7474248" y="6582389"/>
                </a:cubicBezTo>
                <a:close/>
                <a:moveTo>
                  <a:pt x="7487120" y="6573973"/>
                </a:moveTo>
                <a:cubicBezTo>
                  <a:pt x="7485690" y="6574908"/>
                  <a:pt x="7481876" y="6577402"/>
                  <a:pt x="7474248" y="6582389"/>
                </a:cubicBezTo>
                <a:cubicBezTo>
                  <a:pt x="7474248" y="6582389"/>
                  <a:pt x="7491410" y="6571167"/>
                  <a:pt x="7487120" y="6573973"/>
                </a:cubicBezTo>
                <a:close/>
                <a:moveTo>
                  <a:pt x="7397408" y="6562723"/>
                </a:moveTo>
                <a:cubicBezTo>
                  <a:pt x="7394535" y="6567088"/>
                  <a:pt x="7390513" y="6573198"/>
                  <a:pt x="7392237" y="6570579"/>
                </a:cubicBezTo>
                <a:close/>
                <a:moveTo>
                  <a:pt x="7412458" y="6550999"/>
                </a:moveTo>
                <a:cubicBezTo>
                  <a:pt x="7415227" y="6549266"/>
                  <a:pt x="7408765" y="6553309"/>
                  <a:pt x="7404149" y="6556197"/>
                </a:cubicBezTo>
                <a:close/>
                <a:moveTo>
                  <a:pt x="7336897" y="6544652"/>
                </a:moveTo>
                <a:cubicBezTo>
                  <a:pt x="7349021" y="6552633"/>
                  <a:pt x="7336897" y="6544652"/>
                  <a:pt x="7336897" y="6544652"/>
                </a:cubicBezTo>
                <a:close/>
                <a:moveTo>
                  <a:pt x="5673546" y="6532781"/>
                </a:moveTo>
                <a:cubicBezTo>
                  <a:pt x="5673546" y="6532781"/>
                  <a:pt x="5699814" y="6550073"/>
                  <a:pt x="5705621" y="6541253"/>
                </a:cubicBezTo>
                <a:close/>
                <a:moveTo>
                  <a:pt x="7300975" y="6524562"/>
                </a:moveTo>
                <a:cubicBezTo>
                  <a:pt x="7312174" y="6523637"/>
                  <a:pt x="7329127" y="6530056"/>
                  <a:pt x="7324772" y="6536672"/>
                </a:cubicBezTo>
                <a:cubicBezTo>
                  <a:pt x="7336897" y="6544652"/>
                  <a:pt x="7304821" y="6536181"/>
                  <a:pt x="7292697" y="6528200"/>
                </a:cubicBezTo>
                <a:cubicBezTo>
                  <a:pt x="7294149" y="6525995"/>
                  <a:pt x="7297242" y="6524870"/>
                  <a:pt x="7300975" y="6524562"/>
                </a:cubicBezTo>
                <a:close/>
                <a:moveTo>
                  <a:pt x="7663949" y="6518741"/>
                </a:moveTo>
                <a:cubicBezTo>
                  <a:pt x="7660669" y="6518360"/>
                  <a:pt x="7657939" y="6518933"/>
                  <a:pt x="7656487" y="6521138"/>
                </a:cubicBezTo>
                <a:cubicBezTo>
                  <a:pt x="7668611" y="6529119"/>
                  <a:pt x="7700687" y="6537590"/>
                  <a:pt x="7688563" y="6529610"/>
                </a:cubicBezTo>
                <a:cubicBezTo>
                  <a:pt x="7688563" y="6529610"/>
                  <a:pt x="7673787" y="6519883"/>
                  <a:pt x="7663949" y="6518741"/>
                </a:cubicBezTo>
                <a:close/>
                <a:moveTo>
                  <a:pt x="10931620" y="6508826"/>
                </a:moveTo>
                <a:cubicBezTo>
                  <a:pt x="10919039" y="6527937"/>
                  <a:pt x="11043176" y="6752941"/>
                  <a:pt x="11061563" y="6725009"/>
                </a:cubicBezTo>
                <a:cubicBezTo>
                  <a:pt x="11073176" y="6707368"/>
                  <a:pt x="10943233" y="6491184"/>
                  <a:pt x="10931620" y="6508826"/>
                </a:cubicBezTo>
                <a:close/>
                <a:moveTo>
                  <a:pt x="7184088" y="6503998"/>
                </a:moveTo>
                <a:lnTo>
                  <a:pt x="7180889" y="6508858"/>
                </a:lnTo>
                <a:cubicBezTo>
                  <a:pt x="7179800" y="6510512"/>
                  <a:pt x="7179256" y="6511339"/>
                  <a:pt x="7180072" y="6510098"/>
                </a:cubicBezTo>
                <a:close/>
                <a:moveTo>
                  <a:pt x="7187421" y="6498935"/>
                </a:moveTo>
                <a:lnTo>
                  <a:pt x="7184088" y="6503998"/>
                </a:lnTo>
                <a:lnTo>
                  <a:pt x="7184971" y="6502656"/>
                </a:lnTo>
                <a:cubicBezTo>
                  <a:pt x="7186332" y="6500588"/>
                  <a:pt x="7187421" y="6498935"/>
                  <a:pt x="7187421" y="6498935"/>
                </a:cubicBezTo>
                <a:close/>
                <a:moveTo>
                  <a:pt x="7197075" y="6492622"/>
                </a:moveTo>
                <a:lnTo>
                  <a:pt x="7191712" y="6496129"/>
                </a:lnTo>
                <a:cubicBezTo>
                  <a:pt x="7189328" y="6497688"/>
                  <a:pt x="7187421" y="6498935"/>
                  <a:pt x="7187421" y="6498935"/>
                </a:cubicBezTo>
                <a:close/>
                <a:moveTo>
                  <a:pt x="7200293" y="6490518"/>
                </a:moveTo>
                <a:lnTo>
                  <a:pt x="7197075" y="6492622"/>
                </a:lnTo>
                <a:lnTo>
                  <a:pt x="7198863" y="6491453"/>
                </a:lnTo>
                <a:cubicBezTo>
                  <a:pt x="7200770" y="6490206"/>
                  <a:pt x="7201723" y="6489583"/>
                  <a:pt x="7200293" y="6490518"/>
                </a:cubicBezTo>
                <a:close/>
                <a:moveTo>
                  <a:pt x="7110581" y="6479268"/>
                </a:moveTo>
                <a:cubicBezTo>
                  <a:pt x="7107708" y="6483633"/>
                  <a:pt x="7103686" y="6489743"/>
                  <a:pt x="7105410" y="6487124"/>
                </a:cubicBezTo>
                <a:close/>
                <a:moveTo>
                  <a:pt x="7126039" y="6466924"/>
                </a:moveTo>
                <a:cubicBezTo>
                  <a:pt x="7124609" y="6467859"/>
                  <a:pt x="7120795" y="6470353"/>
                  <a:pt x="7113167" y="6475341"/>
                </a:cubicBezTo>
                <a:cubicBezTo>
                  <a:pt x="7113167" y="6475341"/>
                  <a:pt x="7130329" y="6464118"/>
                  <a:pt x="7126039" y="6466924"/>
                </a:cubicBezTo>
                <a:close/>
                <a:moveTo>
                  <a:pt x="7424422" y="6446339"/>
                </a:moveTo>
                <a:cubicBezTo>
                  <a:pt x="7414336" y="6446811"/>
                  <a:pt x="7431817" y="6479653"/>
                  <a:pt x="7444882" y="6459807"/>
                </a:cubicBezTo>
                <a:cubicBezTo>
                  <a:pt x="7471151" y="6477100"/>
                  <a:pt x="7471151" y="6477100"/>
                  <a:pt x="7476957" y="6468279"/>
                </a:cubicBezTo>
                <a:cubicBezTo>
                  <a:pt x="7501205" y="6484240"/>
                  <a:pt x="7501205" y="6484240"/>
                  <a:pt x="7507012" y="6475420"/>
                </a:cubicBezTo>
                <a:cubicBezTo>
                  <a:pt x="7533281" y="6492712"/>
                  <a:pt x="7545405" y="6500694"/>
                  <a:pt x="7551211" y="6491873"/>
                </a:cubicBezTo>
                <a:cubicBezTo>
                  <a:pt x="7563335" y="6499854"/>
                  <a:pt x="7575459" y="6507834"/>
                  <a:pt x="7581266" y="6499014"/>
                </a:cubicBezTo>
                <a:cubicBezTo>
                  <a:pt x="7569142" y="6491033"/>
                  <a:pt x="7569142" y="6491033"/>
                  <a:pt x="7551211" y="6491873"/>
                </a:cubicBezTo>
                <a:cubicBezTo>
                  <a:pt x="7539087" y="6483891"/>
                  <a:pt x="7526963" y="6475910"/>
                  <a:pt x="7507012" y="6475420"/>
                </a:cubicBezTo>
                <a:cubicBezTo>
                  <a:pt x="7494888" y="6467439"/>
                  <a:pt x="7494888" y="6467439"/>
                  <a:pt x="7476957" y="6468279"/>
                </a:cubicBezTo>
                <a:cubicBezTo>
                  <a:pt x="7464833" y="6460297"/>
                  <a:pt x="7464833" y="6460297"/>
                  <a:pt x="7444882" y="6459807"/>
                </a:cubicBezTo>
                <a:cubicBezTo>
                  <a:pt x="7434210" y="6449621"/>
                  <a:pt x="7427785" y="6446181"/>
                  <a:pt x="7424422" y="6446339"/>
                </a:cubicBezTo>
                <a:close/>
                <a:moveTo>
                  <a:pt x="7030393" y="6443241"/>
                </a:moveTo>
                <a:cubicBezTo>
                  <a:pt x="7038280" y="6445009"/>
                  <a:pt x="7047878" y="6451327"/>
                  <a:pt x="7051037" y="6459728"/>
                </a:cubicBezTo>
                <a:lnTo>
                  <a:pt x="7020015" y="6454056"/>
                </a:lnTo>
                <a:cubicBezTo>
                  <a:pt x="7016330" y="6444255"/>
                  <a:pt x="7022506" y="6441473"/>
                  <a:pt x="7030393" y="6443241"/>
                </a:cubicBezTo>
                <a:close/>
                <a:moveTo>
                  <a:pt x="6956050" y="6421432"/>
                </a:moveTo>
                <a:cubicBezTo>
                  <a:pt x="6963564" y="6423217"/>
                  <a:pt x="6972657" y="6429203"/>
                  <a:pt x="6975816" y="6437604"/>
                </a:cubicBezTo>
                <a:lnTo>
                  <a:pt x="6945761" y="6430462"/>
                </a:lnTo>
                <a:cubicBezTo>
                  <a:pt x="6942602" y="6422062"/>
                  <a:pt x="6948537" y="6419646"/>
                  <a:pt x="6956050" y="6421432"/>
                </a:cubicBezTo>
                <a:close/>
                <a:moveTo>
                  <a:pt x="6911021" y="6414903"/>
                </a:moveTo>
                <a:cubicBezTo>
                  <a:pt x="6911317" y="6415690"/>
                  <a:pt x="6912106" y="6417791"/>
                  <a:pt x="6913686" y="6421991"/>
                </a:cubicBezTo>
                <a:cubicBezTo>
                  <a:pt x="6913686" y="6421991"/>
                  <a:pt x="6910132" y="6412540"/>
                  <a:pt x="6911021" y="6414903"/>
                </a:cubicBezTo>
                <a:close/>
                <a:moveTo>
                  <a:pt x="11579221" y="6406470"/>
                </a:moveTo>
                <a:cubicBezTo>
                  <a:pt x="11577058" y="6406026"/>
                  <a:pt x="11575188" y="6406737"/>
                  <a:pt x="11573736" y="6408942"/>
                </a:cubicBezTo>
                <a:cubicBezTo>
                  <a:pt x="11561155" y="6428053"/>
                  <a:pt x="11612183" y="6486930"/>
                  <a:pt x="11623796" y="6469289"/>
                </a:cubicBezTo>
                <a:cubicBezTo>
                  <a:pt x="11623796" y="6469289"/>
                  <a:pt x="11594359" y="6409579"/>
                  <a:pt x="11579221" y="6406470"/>
                </a:cubicBezTo>
                <a:close/>
                <a:moveTo>
                  <a:pt x="7266319" y="6405478"/>
                </a:moveTo>
                <a:cubicBezTo>
                  <a:pt x="7292588" y="6422770"/>
                  <a:pt x="7292588" y="6422770"/>
                  <a:pt x="7298395" y="6413949"/>
                </a:cubicBezTo>
                <a:cubicBezTo>
                  <a:pt x="7322643" y="6429911"/>
                  <a:pt x="7334767" y="6437892"/>
                  <a:pt x="7340573" y="6429072"/>
                </a:cubicBezTo>
                <a:cubicBezTo>
                  <a:pt x="7397408" y="6479127"/>
                  <a:pt x="7370117" y="6410591"/>
                  <a:pt x="7340573" y="6429072"/>
                </a:cubicBezTo>
                <a:cubicBezTo>
                  <a:pt x="7328449" y="6421091"/>
                  <a:pt x="7316326" y="6413110"/>
                  <a:pt x="7298395" y="6413949"/>
                </a:cubicBezTo>
                <a:cubicBezTo>
                  <a:pt x="7284250" y="6404638"/>
                  <a:pt x="7284250" y="6404638"/>
                  <a:pt x="7266319" y="6405478"/>
                </a:cubicBezTo>
                <a:close/>
                <a:moveTo>
                  <a:pt x="6881796" y="6397838"/>
                </a:moveTo>
                <a:cubicBezTo>
                  <a:pt x="6889310" y="6399623"/>
                  <a:pt x="6898403" y="6405609"/>
                  <a:pt x="6901562" y="6414010"/>
                </a:cubicBezTo>
                <a:lnTo>
                  <a:pt x="6871507" y="6406868"/>
                </a:lnTo>
                <a:cubicBezTo>
                  <a:pt x="6868348" y="6398467"/>
                  <a:pt x="6874283" y="6396052"/>
                  <a:pt x="6881796" y="6397838"/>
                </a:cubicBezTo>
                <a:close/>
                <a:moveTo>
                  <a:pt x="7185826" y="6381464"/>
                </a:moveTo>
                <a:cubicBezTo>
                  <a:pt x="7180553" y="6379573"/>
                  <a:pt x="7176071" y="6379783"/>
                  <a:pt x="7173167" y="6384194"/>
                </a:cubicBezTo>
                <a:cubicBezTo>
                  <a:pt x="7185291" y="6392174"/>
                  <a:pt x="7197416" y="6400156"/>
                  <a:pt x="7203222" y="6391335"/>
                </a:cubicBezTo>
                <a:cubicBezTo>
                  <a:pt x="7260057" y="6441391"/>
                  <a:pt x="7235754" y="6372714"/>
                  <a:pt x="7203222" y="6391335"/>
                </a:cubicBezTo>
                <a:cubicBezTo>
                  <a:pt x="7197160" y="6387344"/>
                  <a:pt x="7191098" y="6383354"/>
                  <a:pt x="7185826" y="6381464"/>
                </a:cubicBezTo>
                <a:close/>
                <a:moveTo>
                  <a:pt x="6806180" y="6374664"/>
                </a:moveTo>
                <a:cubicBezTo>
                  <a:pt x="6814067" y="6376432"/>
                  <a:pt x="6823665" y="6382750"/>
                  <a:pt x="6826340" y="6391886"/>
                </a:cubicBezTo>
                <a:lnTo>
                  <a:pt x="6796286" y="6384745"/>
                </a:lnTo>
                <a:cubicBezTo>
                  <a:pt x="6792117" y="6375679"/>
                  <a:pt x="6798293" y="6372896"/>
                  <a:pt x="6806180" y="6374664"/>
                </a:cubicBezTo>
                <a:close/>
                <a:moveTo>
                  <a:pt x="6731563" y="6351621"/>
                </a:moveTo>
                <a:cubicBezTo>
                  <a:pt x="6739329" y="6353573"/>
                  <a:pt x="6748928" y="6359891"/>
                  <a:pt x="6752086" y="6368292"/>
                </a:cubicBezTo>
                <a:lnTo>
                  <a:pt x="6722032" y="6361150"/>
                </a:lnTo>
                <a:cubicBezTo>
                  <a:pt x="6717862" y="6352084"/>
                  <a:pt x="6723797" y="6349669"/>
                  <a:pt x="6731563" y="6351621"/>
                </a:cubicBezTo>
                <a:close/>
                <a:moveTo>
                  <a:pt x="10934275" y="6342000"/>
                </a:moveTo>
                <a:cubicBezTo>
                  <a:pt x="10936807" y="6368953"/>
                  <a:pt x="10967372" y="6401717"/>
                  <a:pt x="11029557" y="6470045"/>
                </a:cubicBezTo>
                <a:cubicBezTo>
                  <a:pt x="11062600" y="6477046"/>
                  <a:pt x="10941049" y="6331710"/>
                  <a:pt x="10934275" y="6342000"/>
                </a:cubicBezTo>
                <a:close/>
                <a:moveTo>
                  <a:pt x="11547740" y="6316765"/>
                </a:moveTo>
                <a:cubicBezTo>
                  <a:pt x="11545498" y="6317163"/>
                  <a:pt x="11543272" y="6318825"/>
                  <a:pt x="11541095" y="6322133"/>
                </a:cubicBezTo>
                <a:cubicBezTo>
                  <a:pt x="11522708" y="6350065"/>
                  <a:pt x="11567418" y="6392141"/>
                  <a:pt x="11585805" y="6364208"/>
                </a:cubicBezTo>
                <a:cubicBezTo>
                  <a:pt x="11579878" y="6373213"/>
                  <a:pt x="11563429" y="6313986"/>
                  <a:pt x="11547740" y="6316765"/>
                </a:cubicBezTo>
                <a:close/>
                <a:moveTo>
                  <a:pt x="10791117" y="6313084"/>
                </a:moveTo>
                <a:cubicBezTo>
                  <a:pt x="10791117" y="6313084"/>
                  <a:pt x="10829510" y="6338357"/>
                  <a:pt x="10824160" y="6320086"/>
                </a:cubicBezTo>
                <a:close/>
                <a:moveTo>
                  <a:pt x="11104136" y="6310760"/>
                </a:moveTo>
                <a:cubicBezTo>
                  <a:pt x="11098575" y="6312401"/>
                  <a:pt x="11105647" y="6335757"/>
                  <a:pt x="11134724" y="6393881"/>
                </a:cubicBezTo>
                <a:cubicBezTo>
                  <a:pt x="11146391" y="6428953"/>
                  <a:pt x="11203226" y="6479010"/>
                  <a:pt x="11242130" y="6529905"/>
                </a:cubicBezTo>
                <a:cubicBezTo>
                  <a:pt x="11251183" y="6496355"/>
                  <a:pt x="11120817" y="6305838"/>
                  <a:pt x="11104136" y="6310760"/>
                </a:cubicBezTo>
                <a:close/>
                <a:moveTo>
                  <a:pt x="6621472" y="6205926"/>
                </a:moveTo>
                <a:cubicBezTo>
                  <a:pt x="6614179" y="6202706"/>
                  <a:pt x="6609191" y="6202583"/>
                  <a:pt x="6606288" y="6206994"/>
                </a:cubicBezTo>
                <a:cubicBezTo>
                  <a:pt x="6620432" y="6216304"/>
                  <a:pt x="6644680" y="6232267"/>
                  <a:pt x="6650487" y="6223446"/>
                </a:cubicBezTo>
                <a:cubicBezTo>
                  <a:pt x="6662611" y="6231427"/>
                  <a:pt x="6680542" y="6230588"/>
                  <a:pt x="6680542" y="6230588"/>
                </a:cubicBezTo>
                <a:cubicBezTo>
                  <a:pt x="6694686" y="6239898"/>
                  <a:pt x="6718934" y="6255861"/>
                  <a:pt x="6725708" y="6245570"/>
                </a:cubicBezTo>
                <a:cubicBezTo>
                  <a:pt x="6749956" y="6261532"/>
                  <a:pt x="6782032" y="6270003"/>
                  <a:pt x="6799963" y="6269164"/>
                </a:cubicBezTo>
                <a:cubicBezTo>
                  <a:pt x="6824211" y="6285126"/>
                  <a:pt x="6856286" y="6293598"/>
                  <a:pt x="6874217" y="6292758"/>
                </a:cubicBezTo>
                <a:cubicBezTo>
                  <a:pt x="6898464" y="6308720"/>
                  <a:pt x="6931507" y="6315721"/>
                  <a:pt x="6949438" y="6314882"/>
                </a:cubicBezTo>
                <a:cubicBezTo>
                  <a:pt x="6961562" y="6322863"/>
                  <a:pt x="6973686" y="6330844"/>
                  <a:pt x="6993637" y="6331334"/>
                </a:cubicBezTo>
                <a:cubicBezTo>
                  <a:pt x="7005761" y="6339315"/>
                  <a:pt x="7005761" y="6339315"/>
                  <a:pt x="7023692" y="6338476"/>
                </a:cubicBezTo>
                <a:cubicBezTo>
                  <a:pt x="7035816" y="6346457"/>
                  <a:pt x="7047940" y="6354438"/>
                  <a:pt x="7065871" y="6353598"/>
                </a:cubicBezTo>
                <a:cubicBezTo>
                  <a:pt x="7080015" y="6362909"/>
                  <a:pt x="7080015" y="6362909"/>
                  <a:pt x="7098913" y="6360599"/>
                </a:cubicBezTo>
                <a:cubicBezTo>
                  <a:pt x="7142656" y="6404145"/>
                  <a:pt x="7116333" y="6334137"/>
                  <a:pt x="7098913" y="6360599"/>
                </a:cubicBezTo>
                <a:cubicBezTo>
                  <a:pt x="7072645" y="6343307"/>
                  <a:pt x="7072645" y="6343307"/>
                  <a:pt x="7065871" y="6353598"/>
                </a:cubicBezTo>
                <a:cubicBezTo>
                  <a:pt x="7041623" y="6337636"/>
                  <a:pt x="7029499" y="6329655"/>
                  <a:pt x="7023692" y="6338476"/>
                </a:cubicBezTo>
                <a:cubicBezTo>
                  <a:pt x="6999444" y="6322514"/>
                  <a:pt x="6999444" y="6322514"/>
                  <a:pt x="6993637" y="6331334"/>
                </a:cubicBezTo>
                <a:cubicBezTo>
                  <a:pt x="6967368" y="6314042"/>
                  <a:pt x="6955245" y="6306062"/>
                  <a:pt x="6949438" y="6314882"/>
                </a:cubicBezTo>
                <a:cubicBezTo>
                  <a:pt x="6911045" y="6289608"/>
                  <a:pt x="6886797" y="6273646"/>
                  <a:pt x="6874217" y="6292758"/>
                </a:cubicBezTo>
                <a:cubicBezTo>
                  <a:pt x="6835824" y="6267485"/>
                  <a:pt x="6823700" y="6259504"/>
                  <a:pt x="6799963" y="6269164"/>
                </a:cubicBezTo>
                <a:cubicBezTo>
                  <a:pt x="6761570" y="6243890"/>
                  <a:pt x="6749446" y="6235910"/>
                  <a:pt x="6725708" y="6245570"/>
                </a:cubicBezTo>
                <a:cubicBezTo>
                  <a:pt x="6701460" y="6229608"/>
                  <a:pt x="6687316" y="6220297"/>
                  <a:pt x="6680542" y="6230588"/>
                </a:cubicBezTo>
                <a:cubicBezTo>
                  <a:pt x="6668418" y="6222606"/>
                  <a:pt x="6656294" y="6214625"/>
                  <a:pt x="6650487" y="6223446"/>
                </a:cubicBezTo>
                <a:cubicBezTo>
                  <a:pt x="6638363" y="6215465"/>
                  <a:pt x="6628765" y="6209147"/>
                  <a:pt x="6621472" y="6205926"/>
                </a:cubicBezTo>
                <a:close/>
                <a:moveTo>
                  <a:pt x="11556330" y="6136196"/>
                </a:moveTo>
                <a:cubicBezTo>
                  <a:pt x="11543805" y="6208023"/>
                  <a:pt x="11556330" y="6136196"/>
                  <a:pt x="11556330" y="6136196"/>
                </a:cubicBezTo>
                <a:close/>
                <a:moveTo>
                  <a:pt x="6501184" y="6061421"/>
                </a:moveTo>
                <a:cubicBezTo>
                  <a:pt x="6494144" y="6058367"/>
                  <a:pt x="6489661" y="6058577"/>
                  <a:pt x="6486758" y="6062987"/>
                </a:cubicBezTo>
                <a:cubicBezTo>
                  <a:pt x="6498882" y="6070968"/>
                  <a:pt x="6525151" y="6088261"/>
                  <a:pt x="6530957" y="6079440"/>
                </a:cubicBezTo>
                <a:cubicBezTo>
                  <a:pt x="6543081" y="6087421"/>
                  <a:pt x="6555206" y="6095402"/>
                  <a:pt x="6561012" y="6086582"/>
                </a:cubicBezTo>
                <a:cubicBezTo>
                  <a:pt x="6617846" y="6136637"/>
                  <a:pt x="6591523" y="6066631"/>
                  <a:pt x="6561012" y="6086582"/>
                </a:cubicBezTo>
                <a:cubicBezTo>
                  <a:pt x="6548888" y="6078600"/>
                  <a:pt x="6536764" y="6070619"/>
                  <a:pt x="6530957" y="6079440"/>
                </a:cubicBezTo>
                <a:cubicBezTo>
                  <a:pt x="6517823" y="6070794"/>
                  <a:pt x="6508224" y="6064475"/>
                  <a:pt x="6501184" y="6061421"/>
                </a:cubicBezTo>
                <a:close/>
                <a:moveTo>
                  <a:pt x="10911520" y="6050983"/>
                </a:moveTo>
                <a:cubicBezTo>
                  <a:pt x="10911520" y="6050983"/>
                  <a:pt x="10916870" y="6069254"/>
                  <a:pt x="10911520" y="6050983"/>
                </a:cubicBezTo>
                <a:close/>
                <a:moveTo>
                  <a:pt x="6113133" y="6038585"/>
                </a:moveTo>
                <a:cubicBezTo>
                  <a:pt x="6102536" y="6039215"/>
                  <a:pt x="6120791" y="6073357"/>
                  <a:pt x="6134581" y="6052408"/>
                </a:cubicBezTo>
                <a:cubicBezTo>
                  <a:pt x="6146705" y="6060389"/>
                  <a:pt x="6172974" y="6077681"/>
                  <a:pt x="6178780" y="6068860"/>
                </a:cubicBezTo>
                <a:cubicBezTo>
                  <a:pt x="6190904" y="6076841"/>
                  <a:pt x="6215153" y="6092804"/>
                  <a:pt x="6220959" y="6083983"/>
                </a:cubicBezTo>
                <a:cubicBezTo>
                  <a:pt x="6233083" y="6091964"/>
                  <a:pt x="6259352" y="6109256"/>
                  <a:pt x="6265158" y="6100435"/>
                </a:cubicBezTo>
                <a:cubicBezTo>
                  <a:pt x="6277282" y="6108416"/>
                  <a:pt x="6295213" y="6107577"/>
                  <a:pt x="6295213" y="6107577"/>
                </a:cubicBezTo>
                <a:cubicBezTo>
                  <a:pt x="6307337" y="6115558"/>
                  <a:pt x="6333606" y="6132850"/>
                  <a:pt x="6340380" y="6122559"/>
                </a:cubicBezTo>
                <a:cubicBezTo>
                  <a:pt x="6352504" y="6130540"/>
                  <a:pt x="6376752" y="6146502"/>
                  <a:pt x="6382559" y="6137682"/>
                </a:cubicBezTo>
                <a:cubicBezTo>
                  <a:pt x="6396703" y="6146993"/>
                  <a:pt x="6414634" y="6146154"/>
                  <a:pt x="6414634" y="6146154"/>
                </a:cubicBezTo>
                <a:cubicBezTo>
                  <a:pt x="6471468" y="6196209"/>
                  <a:pt x="6445145" y="6126203"/>
                  <a:pt x="6414634" y="6146154"/>
                </a:cubicBezTo>
                <a:cubicBezTo>
                  <a:pt x="6408316" y="6129351"/>
                  <a:pt x="6388365" y="6128861"/>
                  <a:pt x="6382559" y="6137682"/>
                </a:cubicBezTo>
                <a:cubicBezTo>
                  <a:pt x="6358310" y="6121720"/>
                  <a:pt x="6351993" y="6104918"/>
                  <a:pt x="6340380" y="6122559"/>
                </a:cubicBezTo>
                <a:cubicBezTo>
                  <a:pt x="6314111" y="6105267"/>
                  <a:pt x="6307794" y="6088466"/>
                  <a:pt x="6295213" y="6107577"/>
                </a:cubicBezTo>
                <a:cubicBezTo>
                  <a:pt x="6289863" y="6089305"/>
                  <a:pt x="6270965" y="6091615"/>
                  <a:pt x="6265158" y="6100435"/>
                </a:cubicBezTo>
                <a:cubicBezTo>
                  <a:pt x="6251013" y="6091125"/>
                  <a:pt x="6232572" y="6066341"/>
                  <a:pt x="6220959" y="6083983"/>
                </a:cubicBezTo>
                <a:cubicBezTo>
                  <a:pt x="6208835" y="6076001"/>
                  <a:pt x="6190393" y="6051219"/>
                  <a:pt x="6178780" y="6068860"/>
                </a:cubicBezTo>
                <a:cubicBezTo>
                  <a:pt x="6164636" y="6059550"/>
                  <a:pt x="6146194" y="6034766"/>
                  <a:pt x="6134581" y="6052408"/>
                </a:cubicBezTo>
                <a:cubicBezTo>
                  <a:pt x="6123404" y="6041889"/>
                  <a:pt x="6116666" y="6038376"/>
                  <a:pt x="6113133" y="6038585"/>
                </a:cubicBezTo>
                <a:close/>
                <a:moveTo>
                  <a:pt x="4054138" y="6029368"/>
                </a:moveTo>
                <a:cubicBezTo>
                  <a:pt x="4043768" y="6029653"/>
                  <a:pt x="4062385" y="6063243"/>
                  <a:pt x="4075450" y="6043397"/>
                </a:cubicBezTo>
                <a:cubicBezTo>
                  <a:pt x="4099698" y="6059360"/>
                  <a:pt x="4131773" y="6067831"/>
                  <a:pt x="4150671" y="6065521"/>
                </a:cubicBezTo>
                <a:cubicBezTo>
                  <a:pt x="4189064" y="6090794"/>
                  <a:pt x="4213313" y="6106756"/>
                  <a:pt x="4237050" y="6097096"/>
                </a:cubicBezTo>
                <a:cubicBezTo>
                  <a:pt x="4263318" y="6114389"/>
                  <a:pt x="4293373" y="6121529"/>
                  <a:pt x="4323427" y="6128671"/>
                </a:cubicBezTo>
                <a:cubicBezTo>
                  <a:pt x="4952948" y="6347107"/>
                  <a:pt x="5580448" y="6564211"/>
                  <a:pt x="6215775" y="6773826"/>
                </a:cubicBezTo>
                <a:cubicBezTo>
                  <a:pt x="6154156" y="6783836"/>
                  <a:pt x="6099342" y="6735110"/>
                  <a:pt x="6036245" y="6720967"/>
                </a:cubicBezTo>
                <a:cubicBezTo>
                  <a:pt x="6018314" y="6721807"/>
                  <a:pt x="5980432" y="6722156"/>
                  <a:pt x="5962502" y="6722995"/>
                </a:cubicBezTo>
                <a:cubicBezTo>
                  <a:pt x="5770391" y="6689248"/>
                  <a:pt x="5550905" y="6582693"/>
                  <a:pt x="5334545" y="6532983"/>
                </a:cubicBezTo>
                <a:cubicBezTo>
                  <a:pt x="5320401" y="6523672"/>
                  <a:pt x="5296153" y="6507709"/>
                  <a:pt x="5290346" y="6516530"/>
                </a:cubicBezTo>
                <a:cubicBezTo>
                  <a:pt x="5278222" y="6508549"/>
                  <a:pt x="5251953" y="6491257"/>
                  <a:pt x="5246147" y="6500078"/>
                </a:cubicBezTo>
                <a:cubicBezTo>
                  <a:pt x="5234023" y="6492097"/>
                  <a:pt x="5209775" y="6476134"/>
                  <a:pt x="5203968" y="6484955"/>
                </a:cubicBezTo>
                <a:cubicBezTo>
                  <a:pt x="5147645" y="6460522"/>
                  <a:pt x="5090354" y="6437558"/>
                  <a:pt x="5042369" y="6431256"/>
                </a:cubicBezTo>
                <a:cubicBezTo>
                  <a:pt x="5028224" y="6421945"/>
                  <a:pt x="5003976" y="6405983"/>
                  <a:pt x="4998170" y="6414804"/>
                </a:cubicBezTo>
                <a:cubicBezTo>
                  <a:pt x="4929722" y="6382389"/>
                  <a:pt x="4860307" y="6351445"/>
                  <a:pt x="4792370" y="6344652"/>
                </a:cubicBezTo>
                <a:cubicBezTo>
                  <a:pt x="4692901" y="6306566"/>
                  <a:pt x="4592378" y="6265681"/>
                  <a:pt x="4511350" y="6252377"/>
                </a:cubicBezTo>
                <a:cubicBezTo>
                  <a:pt x="4474978" y="6228434"/>
                  <a:pt x="4442903" y="6219962"/>
                  <a:pt x="4424972" y="6220802"/>
                </a:cubicBezTo>
                <a:cubicBezTo>
                  <a:pt x="4400724" y="6204840"/>
                  <a:pt x="4388600" y="6196859"/>
                  <a:pt x="4382793" y="6205680"/>
                </a:cubicBezTo>
                <a:cubicBezTo>
                  <a:pt x="4281759" y="6139171"/>
                  <a:pt x="4320207" y="6217159"/>
                  <a:pt x="4382793" y="6205680"/>
                </a:cubicBezTo>
                <a:cubicBezTo>
                  <a:pt x="4394917" y="6213661"/>
                  <a:pt x="4407042" y="6221642"/>
                  <a:pt x="4424972" y="6220802"/>
                </a:cubicBezTo>
                <a:cubicBezTo>
                  <a:pt x="4451241" y="6238094"/>
                  <a:pt x="4487613" y="6262038"/>
                  <a:pt x="4511350" y="6252377"/>
                </a:cubicBezTo>
                <a:cubicBezTo>
                  <a:pt x="4612841" y="6291794"/>
                  <a:pt x="4711343" y="6331349"/>
                  <a:pt x="4792370" y="6344652"/>
                </a:cubicBezTo>
                <a:cubicBezTo>
                  <a:pt x="4872942" y="6385048"/>
                  <a:pt x="4941389" y="6417463"/>
                  <a:pt x="4998170" y="6414804"/>
                </a:cubicBezTo>
                <a:cubicBezTo>
                  <a:pt x="5022417" y="6430766"/>
                  <a:pt x="5036562" y="6440077"/>
                  <a:pt x="5042369" y="6431256"/>
                </a:cubicBezTo>
                <a:cubicBezTo>
                  <a:pt x="5110816" y="6463671"/>
                  <a:pt x="5165119" y="6486774"/>
                  <a:pt x="5203968" y="6484955"/>
                </a:cubicBezTo>
                <a:cubicBezTo>
                  <a:pt x="5228216" y="6500918"/>
                  <a:pt x="5240341" y="6508898"/>
                  <a:pt x="5246147" y="6500078"/>
                </a:cubicBezTo>
                <a:cubicBezTo>
                  <a:pt x="5272415" y="6517370"/>
                  <a:pt x="5284540" y="6525351"/>
                  <a:pt x="5290346" y="6516530"/>
                </a:cubicBezTo>
                <a:cubicBezTo>
                  <a:pt x="5314594" y="6532493"/>
                  <a:pt x="5328739" y="6541803"/>
                  <a:pt x="5334545" y="6532983"/>
                </a:cubicBezTo>
                <a:cubicBezTo>
                  <a:pt x="6236291" y="6852654"/>
                  <a:pt x="7255383" y="7156857"/>
                  <a:pt x="8168634" y="7353457"/>
                </a:cubicBezTo>
                <a:cubicBezTo>
                  <a:pt x="8249662" y="7366760"/>
                  <a:pt x="8530171" y="7433413"/>
                  <a:pt x="8547591" y="7406951"/>
                </a:cubicBezTo>
                <a:cubicBezTo>
                  <a:pt x="8565978" y="7379019"/>
                  <a:pt x="8527640" y="7406460"/>
                  <a:pt x="8497074" y="7373697"/>
                </a:cubicBezTo>
                <a:cubicBezTo>
                  <a:pt x="8484950" y="7365716"/>
                  <a:pt x="8583908" y="7378180"/>
                  <a:pt x="8515461" y="7345765"/>
                </a:cubicBezTo>
                <a:cubicBezTo>
                  <a:pt x="8459138" y="7321331"/>
                  <a:pt x="8354373" y="7317689"/>
                  <a:pt x="8261221" y="7296404"/>
                </a:cubicBezTo>
                <a:cubicBezTo>
                  <a:pt x="7664341" y="7164778"/>
                  <a:pt x="7049019" y="7008368"/>
                  <a:pt x="6452085" y="6824027"/>
                </a:cubicBezTo>
                <a:cubicBezTo>
                  <a:pt x="5687745" y="6594808"/>
                  <a:pt x="4983460" y="6327156"/>
                  <a:pt x="4323427" y="6128671"/>
                </a:cubicBezTo>
                <a:cubicBezTo>
                  <a:pt x="4287055" y="6104728"/>
                  <a:pt x="4262807" y="6088766"/>
                  <a:pt x="4237050" y="6097096"/>
                </a:cubicBezTo>
                <a:cubicBezTo>
                  <a:pt x="4200678" y="6073153"/>
                  <a:pt x="4174408" y="6055861"/>
                  <a:pt x="4150671" y="6065521"/>
                </a:cubicBezTo>
                <a:cubicBezTo>
                  <a:pt x="4112278" y="6040248"/>
                  <a:pt x="4100154" y="6032267"/>
                  <a:pt x="4075450" y="6043397"/>
                </a:cubicBezTo>
                <a:cubicBezTo>
                  <a:pt x="4064272" y="6032878"/>
                  <a:pt x="4057595" y="6029273"/>
                  <a:pt x="4054138" y="6029368"/>
                </a:cubicBezTo>
                <a:close/>
                <a:moveTo>
                  <a:pt x="6740747" y="6024735"/>
                </a:moveTo>
                <a:cubicBezTo>
                  <a:pt x="6751796" y="6028848"/>
                  <a:pt x="6764426" y="6037162"/>
                  <a:pt x="6782612" y="6049133"/>
                </a:cubicBezTo>
                <a:cubicBezTo>
                  <a:pt x="6764681" y="6049973"/>
                  <a:pt x="6734627" y="6042831"/>
                  <a:pt x="6708358" y="6025539"/>
                </a:cubicBezTo>
                <a:cubicBezTo>
                  <a:pt x="6720226" y="6020709"/>
                  <a:pt x="6729697" y="6020622"/>
                  <a:pt x="6740747" y="6024735"/>
                </a:cubicBezTo>
                <a:close/>
                <a:moveTo>
                  <a:pt x="6679342" y="6008019"/>
                </a:moveTo>
                <a:cubicBezTo>
                  <a:pt x="6686636" y="6011240"/>
                  <a:pt x="6696234" y="6017558"/>
                  <a:pt x="6708358" y="6025539"/>
                </a:cubicBezTo>
                <a:cubicBezTo>
                  <a:pt x="6702552" y="6034360"/>
                  <a:pt x="6678303" y="6018398"/>
                  <a:pt x="6664158" y="6009087"/>
                </a:cubicBezTo>
                <a:cubicBezTo>
                  <a:pt x="6667062" y="6004677"/>
                  <a:pt x="6672050" y="6004799"/>
                  <a:pt x="6679342" y="6008019"/>
                </a:cubicBezTo>
                <a:close/>
                <a:moveTo>
                  <a:pt x="3982334" y="6002053"/>
                </a:moveTo>
                <a:cubicBezTo>
                  <a:pt x="3984430" y="6004025"/>
                  <a:pt x="3990018" y="6009285"/>
                  <a:pt x="4001196" y="6019803"/>
                </a:cubicBezTo>
                <a:cubicBezTo>
                  <a:pt x="4001196" y="6019803"/>
                  <a:pt x="3976046" y="5996136"/>
                  <a:pt x="3982334" y="6002053"/>
                </a:cubicBezTo>
                <a:close/>
                <a:moveTo>
                  <a:pt x="6646642" y="5999399"/>
                </a:moveTo>
                <a:cubicBezTo>
                  <a:pt x="6652034" y="6001106"/>
                  <a:pt x="6658096" y="6005096"/>
                  <a:pt x="6664158" y="6009087"/>
                </a:cubicBezTo>
                <a:cubicBezTo>
                  <a:pt x="6657384" y="6019378"/>
                  <a:pt x="6645260" y="6011396"/>
                  <a:pt x="6633136" y="6003416"/>
                </a:cubicBezTo>
                <a:cubicBezTo>
                  <a:pt x="6636523" y="5998270"/>
                  <a:pt x="6641248" y="5997693"/>
                  <a:pt x="6646642" y="5999399"/>
                </a:cubicBezTo>
                <a:close/>
                <a:moveTo>
                  <a:pt x="6590958" y="5988293"/>
                </a:moveTo>
                <a:cubicBezTo>
                  <a:pt x="6590958" y="5988293"/>
                  <a:pt x="6528371" y="5999773"/>
                  <a:pt x="6590958" y="5988293"/>
                </a:cubicBezTo>
                <a:close/>
                <a:moveTo>
                  <a:pt x="6605132" y="5986561"/>
                </a:moveTo>
                <a:cubicBezTo>
                  <a:pt x="6611919" y="5989449"/>
                  <a:pt x="6621012" y="5995435"/>
                  <a:pt x="6633136" y="6003416"/>
                </a:cubicBezTo>
                <a:cubicBezTo>
                  <a:pt x="6627330" y="6012236"/>
                  <a:pt x="6603082" y="5996274"/>
                  <a:pt x="6590958" y="5988293"/>
                </a:cubicBezTo>
                <a:cubicBezTo>
                  <a:pt x="6593861" y="5983883"/>
                  <a:pt x="6598344" y="5983673"/>
                  <a:pt x="6605132" y="5986561"/>
                </a:cubicBezTo>
                <a:close/>
                <a:moveTo>
                  <a:pt x="3343556" y="5961254"/>
                </a:moveTo>
                <a:cubicBezTo>
                  <a:pt x="3279837" y="5957654"/>
                  <a:pt x="3476638" y="6064849"/>
                  <a:pt x="3525921" y="6086228"/>
                </a:cubicBezTo>
                <a:cubicBezTo>
                  <a:pt x="3687520" y="6139927"/>
                  <a:pt x="3985504" y="6232833"/>
                  <a:pt x="4117049" y="6279390"/>
                </a:cubicBezTo>
                <a:cubicBezTo>
                  <a:pt x="4926099" y="6550685"/>
                  <a:pt x="5711413" y="6831640"/>
                  <a:pt x="6493684" y="7060019"/>
                </a:cubicBezTo>
                <a:cubicBezTo>
                  <a:pt x="6487877" y="7068840"/>
                  <a:pt x="6514146" y="7086132"/>
                  <a:pt x="6519952" y="7077312"/>
                </a:cubicBezTo>
                <a:cubicBezTo>
                  <a:pt x="6532076" y="7085293"/>
                  <a:pt x="6532076" y="7085293"/>
                  <a:pt x="6550007" y="7084453"/>
                </a:cubicBezTo>
                <a:cubicBezTo>
                  <a:pt x="6600012" y="7092085"/>
                  <a:pt x="6580062" y="7091595"/>
                  <a:pt x="6675234" y="7114209"/>
                </a:cubicBezTo>
                <a:cubicBezTo>
                  <a:pt x="6662654" y="7133320"/>
                  <a:pt x="6687358" y="7122190"/>
                  <a:pt x="6675234" y="7114209"/>
                </a:cubicBezTo>
                <a:cubicBezTo>
                  <a:pt x="6681041" y="7105388"/>
                  <a:pt x="6693165" y="7113369"/>
                  <a:pt x="6693165" y="7113369"/>
                </a:cubicBezTo>
                <a:cubicBezTo>
                  <a:pt x="6693676" y="7138991"/>
                  <a:pt x="6717413" y="7129331"/>
                  <a:pt x="6693165" y="7113369"/>
                </a:cubicBezTo>
                <a:cubicBezTo>
                  <a:pt x="6723676" y="7093418"/>
                  <a:pt x="6725294" y="7174556"/>
                  <a:pt x="6749488" y="7137803"/>
                </a:cubicBezTo>
                <a:cubicBezTo>
                  <a:pt x="6806323" y="7187859"/>
                  <a:pt x="6749945" y="7110710"/>
                  <a:pt x="6798441" y="7142634"/>
                </a:cubicBezTo>
                <a:cubicBezTo>
                  <a:pt x="6800005" y="7171057"/>
                  <a:pt x="6824710" y="7159927"/>
                  <a:pt x="6798441" y="7142634"/>
                </a:cubicBezTo>
                <a:cubicBezTo>
                  <a:pt x="6830005" y="7125484"/>
                  <a:pt x="6830571" y="7203821"/>
                  <a:pt x="6854764" y="7167068"/>
                </a:cubicBezTo>
                <a:cubicBezTo>
                  <a:pt x="6879013" y="7183030"/>
                  <a:pt x="6879013" y="7183030"/>
                  <a:pt x="6884819" y="7174209"/>
                </a:cubicBezTo>
                <a:cubicBezTo>
                  <a:pt x="6911088" y="7191502"/>
                  <a:pt x="6911088" y="7191502"/>
                  <a:pt x="6916894" y="7182681"/>
                </a:cubicBezTo>
                <a:cubicBezTo>
                  <a:pt x="7365321" y="7319835"/>
                  <a:pt x="7935475" y="7461261"/>
                  <a:pt x="8431832" y="7552002"/>
                </a:cubicBezTo>
                <a:cubicBezTo>
                  <a:pt x="8499769" y="7558794"/>
                  <a:pt x="8630803" y="7579729"/>
                  <a:pt x="8637577" y="7569439"/>
                </a:cubicBezTo>
                <a:cubicBezTo>
                  <a:pt x="8643384" y="7560618"/>
                  <a:pt x="8592356" y="7501741"/>
                  <a:pt x="8610286" y="7500901"/>
                </a:cubicBezTo>
                <a:cubicBezTo>
                  <a:pt x="8622921" y="7534505"/>
                  <a:pt x="8693900" y="7593872"/>
                  <a:pt x="8654996" y="7542976"/>
                </a:cubicBezTo>
                <a:cubicBezTo>
                  <a:pt x="8648679" y="7526174"/>
                  <a:pt x="8652411" y="7463309"/>
                  <a:pt x="8610286" y="7500901"/>
                </a:cubicBezTo>
                <a:cubicBezTo>
                  <a:pt x="7344804" y="7241007"/>
                  <a:pt x="6020955" y="6854189"/>
                  <a:pt x="4625019" y="6352489"/>
                </a:cubicBezTo>
                <a:cubicBezTo>
                  <a:pt x="4263427" y="6219818"/>
                  <a:pt x="3815968" y="6081195"/>
                  <a:pt x="3388004" y="5970154"/>
                </a:cubicBezTo>
                <a:cubicBezTo>
                  <a:pt x="3367078" y="5964544"/>
                  <a:pt x="3352659" y="5961769"/>
                  <a:pt x="3343556" y="5961254"/>
                </a:cubicBezTo>
                <a:close/>
                <a:moveTo>
                  <a:pt x="6476141" y="5942723"/>
                </a:moveTo>
                <a:lnTo>
                  <a:pt x="6474954" y="5944525"/>
                </a:lnTo>
                <a:cubicBezTo>
                  <a:pt x="6473594" y="5946593"/>
                  <a:pt x="6472504" y="5948247"/>
                  <a:pt x="6472504" y="5948247"/>
                </a:cubicBezTo>
                <a:close/>
                <a:moveTo>
                  <a:pt x="6479854" y="5937083"/>
                </a:moveTo>
                <a:lnTo>
                  <a:pt x="6476141" y="5942723"/>
                </a:lnTo>
                <a:lnTo>
                  <a:pt x="6479037" y="5938323"/>
                </a:lnTo>
                <a:cubicBezTo>
                  <a:pt x="6480126" y="5936669"/>
                  <a:pt x="6480670" y="5935842"/>
                  <a:pt x="6479854" y="5937083"/>
                </a:cubicBezTo>
                <a:close/>
                <a:moveTo>
                  <a:pt x="5240880" y="5936106"/>
                </a:moveTo>
                <a:cubicBezTo>
                  <a:pt x="5273923" y="5943107"/>
                  <a:pt x="5303977" y="5950248"/>
                  <a:pt x="5328226" y="5966210"/>
                </a:cubicBezTo>
                <a:cubicBezTo>
                  <a:pt x="5303521" y="5977340"/>
                  <a:pt x="5273466" y="5970200"/>
                  <a:pt x="5240880" y="5936106"/>
                </a:cubicBezTo>
                <a:close/>
                <a:moveTo>
                  <a:pt x="6443369" y="5930910"/>
                </a:moveTo>
                <a:cubicBezTo>
                  <a:pt x="6450783" y="5933947"/>
                  <a:pt x="6460381" y="5940266"/>
                  <a:pt x="6472504" y="5948247"/>
                </a:cubicBezTo>
                <a:cubicBezTo>
                  <a:pt x="6465730" y="5958537"/>
                  <a:pt x="6441483" y="5942575"/>
                  <a:pt x="6427338" y="5933264"/>
                </a:cubicBezTo>
                <a:cubicBezTo>
                  <a:pt x="6430725" y="5928119"/>
                  <a:pt x="6435955" y="5927874"/>
                  <a:pt x="6443369" y="5930910"/>
                </a:cubicBezTo>
                <a:close/>
                <a:moveTo>
                  <a:pt x="6409941" y="5923392"/>
                </a:moveTo>
                <a:cubicBezTo>
                  <a:pt x="6415214" y="5925283"/>
                  <a:pt x="6421276" y="5929273"/>
                  <a:pt x="6427338" y="5933264"/>
                </a:cubicBezTo>
                <a:cubicBezTo>
                  <a:pt x="6421531" y="5942085"/>
                  <a:pt x="6409407" y="5934103"/>
                  <a:pt x="6397283" y="5926122"/>
                </a:cubicBezTo>
                <a:cubicBezTo>
                  <a:pt x="6400186" y="5921712"/>
                  <a:pt x="6404669" y="5921502"/>
                  <a:pt x="6409941" y="5923392"/>
                </a:cubicBezTo>
                <a:close/>
                <a:moveTo>
                  <a:pt x="6360735" y="5907397"/>
                </a:moveTo>
                <a:cubicBezTo>
                  <a:pt x="6371141" y="5908913"/>
                  <a:pt x="6388190" y="5920137"/>
                  <a:pt x="6397283" y="5926122"/>
                </a:cubicBezTo>
                <a:cubicBezTo>
                  <a:pt x="6391476" y="5934943"/>
                  <a:pt x="6365208" y="5917651"/>
                  <a:pt x="6353084" y="5909670"/>
                </a:cubicBezTo>
                <a:cubicBezTo>
                  <a:pt x="6354535" y="5907465"/>
                  <a:pt x="6357266" y="5906892"/>
                  <a:pt x="6360735" y="5907397"/>
                </a:cubicBezTo>
                <a:close/>
                <a:moveTo>
                  <a:pt x="3590185" y="5896415"/>
                </a:moveTo>
                <a:cubicBezTo>
                  <a:pt x="3586835" y="5897172"/>
                  <a:pt x="3592614" y="5905718"/>
                  <a:pt x="3596969" y="5899103"/>
                </a:cubicBezTo>
                <a:cubicBezTo>
                  <a:pt x="3666384" y="5930047"/>
                  <a:pt x="3726493" y="5944329"/>
                  <a:pt x="3776499" y="5951961"/>
                </a:cubicBezTo>
                <a:cubicBezTo>
                  <a:pt x="3800747" y="5967923"/>
                  <a:pt x="3833790" y="5974925"/>
                  <a:pt x="3851721" y="5974085"/>
                </a:cubicBezTo>
                <a:cubicBezTo>
                  <a:pt x="3863844" y="5982066"/>
                  <a:pt x="3875968" y="5990047"/>
                  <a:pt x="3881775" y="5981227"/>
                </a:cubicBezTo>
                <a:cubicBezTo>
                  <a:pt x="3895920" y="5990538"/>
                  <a:pt x="3920168" y="6006500"/>
                  <a:pt x="3925974" y="5997680"/>
                </a:cubicBezTo>
                <a:cubicBezTo>
                  <a:pt x="3901726" y="5981717"/>
                  <a:pt x="3887581" y="5972407"/>
                  <a:pt x="3881775" y="5981227"/>
                </a:cubicBezTo>
                <a:cubicBezTo>
                  <a:pt x="3869651" y="5973245"/>
                  <a:pt x="3857527" y="5965265"/>
                  <a:pt x="3851721" y="5974085"/>
                </a:cubicBezTo>
                <a:cubicBezTo>
                  <a:pt x="3813327" y="5948812"/>
                  <a:pt x="3801204" y="5940831"/>
                  <a:pt x="3776499" y="5951961"/>
                </a:cubicBezTo>
                <a:cubicBezTo>
                  <a:pt x="3708051" y="5919547"/>
                  <a:pt x="3651728" y="5895113"/>
                  <a:pt x="3596969" y="5899103"/>
                </a:cubicBezTo>
                <a:cubicBezTo>
                  <a:pt x="3593432" y="5896775"/>
                  <a:pt x="3591301" y="5896162"/>
                  <a:pt x="3590185" y="5896415"/>
                </a:cubicBezTo>
                <a:close/>
                <a:moveTo>
                  <a:pt x="6318240" y="5892067"/>
                </a:moveTo>
                <a:cubicBezTo>
                  <a:pt x="6328078" y="5893209"/>
                  <a:pt x="6343991" y="5903684"/>
                  <a:pt x="6353084" y="5909670"/>
                </a:cubicBezTo>
                <a:cubicBezTo>
                  <a:pt x="6347277" y="5918491"/>
                  <a:pt x="6323029" y="5902528"/>
                  <a:pt x="6310905" y="5894547"/>
                </a:cubicBezTo>
                <a:cubicBezTo>
                  <a:pt x="6312357" y="5892342"/>
                  <a:pt x="6314961" y="5891686"/>
                  <a:pt x="6318240" y="5892067"/>
                </a:cubicBezTo>
                <a:close/>
                <a:moveTo>
                  <a:pt x="6274357" y="5875822"/>
                </a:moveTo>
                <a:cubicBezTo>
                  <a:pt x="6284763" y="5877338"/>
                  <a:pt x="6301812" y="5888562"/>
                  <a:pt x="6310905" y="5894547"/>
                </a:cubicBezTo>
                <a:cubicBezTo>
                  <a:pt x="6305098" y="5903368"/>
                  <a:pt x="6278830" y="5886076"/>
                  <a:pt x="6266706" y="5878095"/>
                </a:cubicBezTo>
                <a:cubicBezTo>
                  <a:pt x="6268157" y="5875890"/>
                  <a:pt x="6270888" y="5875317"/>
                  <a:pt x="6274357" y="5875822"/>
                </a:cubicBezTo>
                <a:close/>
                <a:moveTo>
                  <a:pt x="5932462" y="5875041"/>
                </a:moveTo>
                <a:cubicBezTo>
                  <a:pt x="5928813" y="5875240"/>
                  <a:pt x="5926411" y="5875864"/>
                  <a:pt x="5925685" y="5876967"/>
                </a:cubicBezTo>
                <a:cubicBezTo>
                  <a:pt x="5934023" y="5895098"/>
                  <a:pt x="6013031" y="5907071"/>
                  <a:pt x="6045106" y="5915543"/>
                </a:cubicBezTo>
                <a:cubicBezTo>
                  <a:pt x="6083499" y="5940817"/>
                  <a:pt x="6101430" y="5939977"/>
                  <a:pt x="6119360" y="5939137"/>
                </a:cubicBezTo>
                <a:cubicBezTo>
                  <a:pt x="6131484" y="5947118"/>
                  <a:pt x="6157753" y="5964410"/>
                  <a:pt x="6163559" y="5955589"/>
                </a:cubicBezTo>
                <a:cubicBezTo>
                  <a:pt x="6206705" y="5969242"/>
                  <a:pt x="6245098" y="5994515"/>
                  <a:pt x="6280960" y="5992836"/>
                </a:cubicBezTo>
                <a:cubicBezTo>
                  <a:pt x="6293083" y="6000817"/>
                  <a:pt x="6319352" y="6018109"/>
                  <a:pt x="6325159" y="6009288"/>
                </a:cubicBezTo>
                <a:cubicBezTo>
                  <a:pt x="6337283" y="6017269"/>
                  <a:pt x="6361531" y="6033232"/>
                  <a:pt x="6367337" y="6024411"/>
                </a:cubicBezTo>
                <a:cubicBezTo>
                  <a:pt x="6456247" y="6082939"/>
                  <a:pt x="6429924" y="6012931"/>
                  <a:pt x="6367337" y="6024411"/>
                </a:cubicBezTo>
                <a:cubicBezTo>
                  <a:pt x="6343089" y="6008448"/>
                  <a:pt x="6330965" y="6000467"/>
                  <a:pt x="6325159" y="6009288"/>
                </a:cubicBezTo>
                <a:cubicBezTo>
                  <a:pt x="6311014" y="5999978"/>
                  <a:pt x="6286766" y="5984015"/>
                  <a:pt x="6280960" y="5992836"/>
                </a:cubicBezTo>
                <a:cubicBezTo>
                  <a:pt x="6244587" y="5968893"/>
                  <a:pt x="6200388" y="5952440"/>
                  <a:pt x="6163559" y="5955589"/>
                </a:cubicBezTo>
                <a:cubicBezTo>
                  <a:pt x="6149414" y="5946278"/>
                  <a:pt x="6125166" y="5930316"/>
                  <a:pt x="6119360" y="5939137"/>
                </a:cubicBezTo>
                <a:cubicBezTo>
                  <a:pt x="6095112" y="5923175"/>
                  <a:pt x="6068843" y="5905883"/>
                  <a:pt x="6045106" y="5915543"/>
                </a:cubicBezTo>
                <a:cubicBezTo>
                  <a:pt x="6044659" y="5893124"/>
                  <a:pt x="5958008" y="5873650"/>
                  <a:pt x="5932462" y="5875041"/>
                </a:cubicBezTo>
                <a:close/>
                <a:moveTo>
                  <a:pt x="6210250" y="5852488"/>
                </a:moveTo>
                <a:cubicBezTo>
                  <a:pt x="6229197" y="5853404"/>
                  <a:pt x="6248519" y="5866123"/>
                  <a:pt x="6266706" y="5878095"/>
                </a:cubicBezTo>
                <a:cubicBezTo>
                  <a:pt x="6247808" y="5880405"/>
                  <a:pt x="6217753" y="5873263"/>
                  <a:pt x="6191484" y="5855971"/>
                </a:cubicBezTo>
                <a:cubicBezTo>
                  <a:pt x="6197660" y="5853188"/>
                  <a:pt x="6203934" y="5852182"/>
                  <a:pt x="6210250" y="5852488"/>
                </a:cubicBezTo>
                <a:close/>
                <a:moveTo>
                  <a:pt x="6156641" y="5838368"/>
                </a:moveTo>
                <a:cubicBezTo>
                  <a:pt x="6166478" y="5839510"/>
                  <a:pt x="6182391" y="5849985"/>
                  <a:pt x="6191484" y="5855971"/>
                </a:cubicBezTo>
                <a:cubicBezTo>
                  <a:pt x="6185678" y="5864791"/>
                  <a:pt x="6161430" y="5848830"/>
                  <a:pt x="6149306" y="5840848"/>
                </a:cubicBezTo>
                <a:cubicBezTo>
                  <a:pt x="6150757" y="5838643"/>
                  <a:pt x="6153361" y="5837987"/>
                  <a:pt x="6156641" y="5838368"/>
                </a:cubicBezTo>
                <a:close/>
                <a:moveTo>
                  <a:pt x="4918649" y="5827237"/>
                </a:moveTo>
                <a:cubicBezTo>
                  <a:pt x="5010833" y="5849992"/>
                  <a:pt x="5130254" y="5888568"/>
                  <a:pt x="5240880" y="5936106"/>
                </a:cubicBezTo>
                <a:cubicBezTo>
                  <a:pt x="5142889" y="5922172"/>
                  <a:pt x="5029274" y="5874775"/>
                  <a:pt x="4918649" y="5827237"/>
                </a:cubicBezTo>
                <a:close/>
                <a:moveTo>
                  <a:pt x="6112473" y="5821936"/>
                </a:moveTo>
                <a:cubicBezTo>
                  <a:pt x="6122405" y="5823140"/>
                  <a:pt x="6138697" y="5833865"/>
                  <a:pt x="6149306" y="5840848"/>
                </a:cubicBezTo>
                <a:cubicBezTo>
                  <a:pt x="6143499" y="5849670"/>
                  <a:pt x="6117230" y="5832377"/>
                  <a:pt x="6105106" y="5824396"/>
                </a:cubicBezTo>
                <a:cubicBezTo>
                  <a:pt x="6106558" y="5822191"/>
                  <a:pt x="6109162" y="5821535"/>
                  <a:pt x="6112473" y="5821936"/>
                </a:cubicBezTo>
                <a:close/>
                <a:moveTo>
                  <a:pt x="4888875" y="5809219"/>
                </a:moveTo>
                <a:cubicBezTo>
                  <a:pt x="4895916" y="5812273"/>
                  <a:pt x="4905514" y="5818591"/>
                  <a:pt x="4918649" y="5827237"/>
                </a:cubicBezTo>
                <a:cubicBezTo>
                  <a:pt x="4900718" y="5828077"/>
                  <a:pt x="4886573" y="5818766"/>
                  <a:pt x="4874449" y="5810785"/>
                </a:cubicBezTo>
                <a:cubicBezTo>
                  <a:pt x="4877352" y="5806375"/>
                  <a:pt x="4881835" y="5806165"/>
                  <a:pt x="4888875" y="5809219"/>
                </a:cubicBezTo>
                <a:close/>
                <a:moveTo>
                  <a:pt x="6068558" y="5805671"/>
                </a:moveTo>
                <a:cubicBezTo>
                  <a:pt x="6078964" y="5807187"/>
                  <a:pt x="6096013" y="5818410"/>
                  <a:pt x="6105106" y="5824396"/>
                </a:cubicBezTo>
                <a:cubicBezTo>
                  <a:pt x="6099300" y="5833217"/>
                  <a:pt x="6073031" y="5815924"/>
                  <a:pt x="6060907" y="5807943"/>
                </a:cubicBezTo>
                <a:cubicBezTo>
                  <a:pt x="6062358" y="5805738"/>
                  <a:pt x="6065089" y="5805165"/>
                  <a:pt x="6068558" y="5805671"/>
                </a:cubicBezTo>
                <a:close/>
                <a:moveTo>
                  <a:pt x="6013897" y="5800161"/>
                </a:moveTo>
                <a:lnTo>
                  <a:pt x="6010412" y="5805455"/>
                </a:lnTo>
                <a:cubicBezTo>
                  <a:pt x="6009595" y="5806695"/>
                  <a:pt x="6010140" y="5805868"/>
                  <a:pt x="6011228" y="5804214"/>
                </a:cubicBezTo>
                <a:close/>
                <a:moveTo>
                  <a:pt x="6017761" y="5794291"/>
                </a:moveTo>
                <a:cubicBezTo>
                  <a:pt x="6017761" y="5794291"/>
                  <a:pt x="6016672" y="5795945"/>
                  <a:pt x="6015311" y="5798012"/>
                </a:cubicBezTo>
                <a:lnTo>
                  <a:pt x="6013897" y="5800161"/>
                </a:lnTo>
                <a:close/>
                <a:moveTo>
                  <a:pt x="4846444" y="5793930"/>
                </a:moveTo>
                <a:cubicBezTo>
                  <a:pt x="4853232" y="5796818"/>
                  <a:pt x="4862325" y="5802804"/>
                  <a:pt x="4874449" y="5810785"/>
                </a:cubicBezTo>
                <a:cubicBezTo>
                  <a:pt x="4856519" y="5811624"/>
                  <a:pt x="4844394" y="5803643"/>
                  <a:pt x="4832270" y="5795662"/>
                </a:cubicBezTo>
                <a:cubicBezTo>
                  <a:pt x="4835174" y="5791252"/>
                  <a:pt x="4839656" y="5791042"/>
                  <a:pt x="4846444" y="5793930"/>
                </a:cubicBezTo>
                <a:close/>
                <a:moveTo>
                  <a:pt x="6025655" y="5790961"/>
                </a:moveTo>
                <a:cubicBezTo>
                  <a:pt x="6035901" y="5791483"/>
                  <a:pt x="6051814" y="5801958"/>
                  <a:pt x="6060907" y="5807943"/>
                </a:cubicBezTo>
                <a:cubicBezTo>
                  <a:pt x="6054133" y="5818234"/>
                  <a:pt x="6029885" y="5802272"/>
                  <a:pt x="6017761" y="5794291"/>
                </a:cubicBezTo>
                <a:cubicBezTo>
                  <a:pt x="6019454" y="5791718"/>
                  <a:pt x="6022240" y="5790786"/>
                  <a:pt x="6025655" y="5790961"/>
                </a:cubicBezTo>
                <a:close/>
                <a:moveTo>
                  <a:pt x="4802377" y="5777828"/>
                </a:moveTo>
                <a:cubicBezTo>
                  <a:pt x="4809538" y="5780698"/>
                  <a:pt x="4819136" y="5787016"/>
                  <a:pt x="4832270" y="5795662"/>
                </a:cubicBezTo>
                <a:cubicBezTo>
                  <a:pt x="4811351" y="5796643"/>
                  <a:pt x="4799228" y="5788662"/>
                  <a:pt x="4787104" y="5780680"/>
                </a:cubicBezTo>
                <a:cubicBezTo>
                  <a:pt x="4790491" y="5775535"/>
                  <a:pt x="4795215" y="5774958"/>
                  <a:pt x="4802377" y="5777828"/>
                </a:cubicBezTo>
                <a:close/>
                <a:moveTo>
                  <a:pt x="10230971" y="5773671"/>
                </a:moveTo>
                <a:cubicBezTo>
                  <a:pt x="10239821" y="5817425"/>
                  <a:pt x="10302462" y="5858661"/>
                  <a:pt x="10346204" y="5902205"/>
                </a:cubicBezTo>
                <a:cubicBezTo>
                  <a:pt x="10382576" y="5926149"/>
                  <a:pt x="10486707" y="6097948"/>
                  <a:pt x="10540553" y="6148143"/>
                </a:cubicBezTo>
                <a:cubicBezTo>
                  <a:pt x="10647905" y="6231453"/>
                  <a:pt x="10477858" y="6054193"/>
                  <a:pt x="10459417" y="6029410"/>
                </a:cubicBezTo>
                <a:cubicBezTo>
                  <a:pt x="10421481" y="5977045"/>
                  <a:pt x="10394700" y="5934130"/>
                  <a:pt x="10346204" y="5902205"/>
                </a:cubicBezTo>
                <a:cubicBezTo>
                  <a:pt x="10320392" y="5857821"/>
                  <a:pt x="10281488" y="5806926"/>
                  <a:pt x="10230971" y="5773671"/>
                </a:cubicBezTo>
                <a:close/>
                <a:moveTo>
                  <a:pt x="5951264" y="5758913"/>
                </a:moveTo>
                <a:cubicBezTo>
                  <a:pt x="5953849" y="5754985"/>
                  <a:pt x="5943507" y="5770697"/>
                  <a:pt x="5943507" y="5770697"/>
                </a:cubicBezTo>
                <a:cubicBezTo>
                  <a:pt x="5948104" y="5763714"/>
                  <a:pt x="5950402" y="5760222"/>
                  <a:pt x="5951264" y="5758913"/>
                </a:cubicBezTo>
                <a:close/>
                <a:moveTo>
                  <a:pt x="5906958" y="5751972"/>
                </a:moveTo>
                <a:cubicBezTo>
                  <a:pt x="5917365" y="5753488"/>
                  <a:pt x="5934414" y="5764711"/>
                  <a:pt x="5943507" y="5770697"/>
                </a:cubicBezTo>
                <a:cubicBezTo>
                  <a:pt x="5937700" y="5779518"/>
                  <a:pt x="5925576" y="5771537"/>
                  <a:pt x="5899307" y="5754244"/>
                </a:cubicBezTo>
                <a:cubicBezTo>
                  <a:pt x="5900759" y="5752039"/>
                  <a:pt x="5903490" y="5751466"/>
                  <a:pt x="5906958" y="5751972"/>
                </a:cubicBezTo>
                <a:close/>
                <a:moveTo>
                  <a:pt x="3789185" y="5749893"/>
                </a:moveTo>
                <a:cubicBezTo>
                  <a:pt x="3778588" y="5750522"/>
                  <a:pt x="3796842" y="5784664"/>
                  <a:pt x="3810632" y="5763715"/>
                </a:cubicBezTo>
                <a:cubicBezTo>
                  <a:pt x="5249204" y="6253445"/>
                  <a:pt x="6705760" y="6795051"/>
                  <a:pt x="8064394" y="7076229"/>
                </a:cubicBezTo>
                <a:cubicBezTo>
                  <a:pt x="8076518" y="7084210"/>
                  <a:pt x="8088642" y="7092191"/>
                  <a:pt x="8095416" y="7081900"/>
                </a:cubicBezTo>
                <a:cubicBezTo>
                  <a:pt x="8107540" y="7089881"/>
                  <a:pt x="8121685" y="7099193"/>
                  <a:pt x="8127491" y="7090372"/>
                </a:cubicBezTo>
                <a:cubicBezTo>
                  <a:pt x="8139615" y="7098353"/>
                  <a:pt x="8151740" y="7106334"/>
                  <a:pt x="8157546" y="7097513"/>
                </a:cubicBezTo>
                <a:cubicBezTo>
                  <a:pt x="8169670" y="7105494"/>
                  <a:pt x="8183815" y="7114806"/>
                  <a:pt x="8189621" y="7105985"/>
                </a:cubicBezTo>
                <a:cubicBezTo>
                  <a:pt x="8175477" y="7096674"/>
                  <a:pt x="8163353" y="7088693"/>
                  <a:pt x="8157546" y="7097513"/>
                </a:cubicBezTo>
                <a:cubicBezTo>
                  <a:pt x="8145422" y="7089532"/>
                  <a:pt x="8133298" y="7081551"/>
                  <a:pt x="8127491" y="7090372"/>
                </a:cubicBezTo>
                <a:cubicBezTo>
                  <a:pt x="8113347" y="7081060"/>
                  <a:pt x="8101223" y="7073079"/>
                  <a:pt x="8095416" y="7081900"/>
                </a:cubicBezTo>
                <a:cubicBezTo>
                  <a:pt x="8083292" y="7073919"/>
                  <a:pt x="8071168" y="7065938"/>
                  <a:pt x="8064394" y="7076229"/>
                </a:cubicBezTo>
                <a:cubicBezTo>
                  <a:pt x="7380625" y="6887405"/>
                  <a:pt x="6666802" y="6691439"/>
                  <a:pt x="5957220" y="6458231"/>
                </a:cubicBezTo>
                <a:cubicBezTo>
                  <a:pt x="5240866" y="6235314"/>
                  <a:pt x="4511821" y="5926077"/>
                  <a:pt x="3810632" y="5763715"/>
                </a:cubicBezTo>
                <a:cubicBezTo>
                  <a:pt x="3799455" y="5753196"/>
                  <a:pt x="3792717" y="5749683"/>
                  <a:pt x="3789185" y="5749893"/>
                </a:cubicBezTo>
                <a:close/>
                <a:moveTo>
                  <a:pt x="5864464" y="5736642"/>
                </a:moveTo>
                <a:cubicBezTo>
                  <a:pt x="5874301" y="5737784"/>
                  <a:pt x="5890214" y="5748259"/>
                  <a:pt x="5899307" y="5754244"/>
                </a:cubicBezTo>
                <a:cubicBezTo>
                  <a:pt x="5893501" y="5763065"/>
                  <a:pt x="5881377" y="5755084"/>
                  <a:pt x="5857129" y="5739123"/>
                </a:cubicBezTo>
                <a:cubicBezTo>
                  <a:pt x="5858580" y="5736917"/>
                  <a:pt x="5861185" y="5736261"/>
                  <a:pt x="5864464" y="5736642"/>
                </a:cubicBezTo>
                <a:close/>
                <a:moveTo>
                  <a:pt x="3461243" y="5722639"/>
                </a:moveTo>
                <a:cubicBezTo>
                  <a:pt x="3435487" y="5720105"/>
                  <a:pt x="3514823" y="5742303"/>
                  <a:pt x="3595296" y="5765250"/>
                </a:cubicBezTo>
                <a:cubicBezTo>
                  <a:pt x="3824832" y="5825741"/>
                  <a:pt x="4042754" y="5903874"/>
                  <a:pt x="4228603" y="5973534"/>
                </a:cubicBezTo>
                <a:cubicBezTo>
                  <a:pt x="4559172" y="6100534"/>
                  <a:pt x="4863930" y="6183149"/>
                  <a:pt x="5180355" y="6300837"/>
                </a:cubicBezTo>
                <a:cubicBezTo>
                  <a:pt x="5311900" y="6347395"/>
                  <a:pt x="5461375" y="6393113"/>
                  <a:pt x="5574021" y="6441981"/>
                </a:cubicBezTo>
                <a:cubicBezTo>
                  <a:pt x="5610393" y="6465923"/>
                  <a:pt x="5660910" y="6499178"/>
                  <a:pt x="5705109" y="6515630"/>
                </a:cubicBezTo>
                <a:cubicBezTo>
                  <a:pt x="5804580" y="6553716"/>
                  <a:pt x="5921469" y="6565340"/>
                  <a:pt x="6039922" y="6605387"/>
                </a:cubicBezTo>
                <a:cubicBezTo>
                  <a:pt x="6768400" y="6836286"/>
                  <a:pt x="7402164" y="7017477"/>
                  <a:pt x="8103352" y="7179840"/>
                </a:cubicBezTo>
                <a:cubicBezTo>
                  <a:pt x="8154326" y="7186001"/>
                  <a:pt x="8333856" y="7238861"/>
                  <a:pt x="8389668" y="7237672"/>
                </a:cubicBezTo>
                <a:cubicBezTo>
                  <a:pt x="8450234" y="7224862"/>
                  <a:pt x="8399717" y="7191608"/>
                  <a:pt x="8363345" y="7167665"/>
                </a:cubicBezTo>
                <a:cubicBezTo>
                  <a:pt x="8351221" y="7159684"/>
                  <a:pt x="8351221" y="7159684"/>
                  <a:pt x="8331270" y="7159193"/>
                </a:cubicBezTo>
                <a:cubicBezTo>
                  <a:pt x="7948016" y="7090227"/>
                  <a:pt x="7556880" y="6976037"/>
                  <a:pt x="7126896" y="6863667"/>
                </a:cubicBezTo>
                <a:cubicBezTo>
                  <a:pt x="6747884" y="6757458"/>
                  <a:pt x="6344625" y="6635287"/>
                  <a:pt x="5915096" y="6495824"/>
                </a:cubicBezTo>
                <a:cubicBezTo>
                  <a:pt x="5136611" y="6257293"/>
                  <a:pt x="4282796" y="5891208"/>
                  <a:pt x="3525880" y="5734305"/>
                </a:cubicBezTo>
                <a:cubicBezTo>
                  <a:pt x="3490091" y="5727076"/>
                  <a:pt x="3469829" y="5723484"/>
                  <a:pt x="3461243" y="5722639"/>
                </a:cubicBezTo>
                <a:close/>
                <a:moveTo>
                  <a:pt x="5819888" y="5720830"/>
                </a:moveTo>
                <a:cubicBezTo>
                  <a:pt x="5830228" y="5721414"/>
                  <a:pt x="5846520" y="5732139"/>
                  <a:pt x="5857129" y="5739123"/>
                </a:cubicBezTo>
                <a:cubicBezTo>
                  <a:pt x="5850355" y="5749413"/>
                  <a:pt x="5836210" y="5740101"/>
                  <a:pt x="5811962" y="5724140"/>
                </a:cubicBezTo>
                <a:cubicBezTo>
                  <a:pt x="5813655" y="5721567"/>
                  <a:pt x="5816441" y="5720635"/>
                  <a:pt x="5819888" y="5720830"/>
                </a:cubicBezTo>
                <a:close/>
                <a:moveTo>
                  <a:pt x="4581304" y="5710529"/>
                </a:moveTo>
                <a:cubicBezTo>
                  <a:pt x="4632279" y="5716690"/>
                  <a:pt x="4706532" y="5740284"/>
                  <a:pt x="4787104" y="5780680"/>
                </a:cubicBezTo>
                <a:cubicBezTo>
                  <a:pt x="4719168" y="5773887"/>
                  <a:pt x="4649752" y="5742943"/>
                  <a:pt x="4581304" y="5710529"/>
                </a:cubicBezTo>
                <a:close/>
                <a:moveTo>
                  <a:pt x="5775413" y="5705414"/>
                </a:moveTo>
                <a:cubicBezTo>
                  <a:pt x="5785819" y="5706931"/>
                  <a:pt x="5802868" y="5718154"/>
                  <a:pt x="5811962" y="5724140"/>
                </a:cubicBezTo>
                <a:cubicBezTo>
                  <a:pt x="5806155" y="5732961"/>
                  <a:pt x="5794031" y="5724979"/>
                  <a:pt x="5767762" y="5707688"/>
                </a:cubicBezTo>
                <a:cubicBezTo>
                  <a:pt x="5769214" y="5705482"/>
                  <a:pt x="5771944" y="5704909"/>
                  <a:pt x="5775413" y="5705414"/>
                </a:cubicBezTo>
                <a:close/>
                <a:moveTo>
                  <a:pt x="5719139" y="5702356"/>
                </a:moveTo>
                <a:lnTo>
                  <a:pt x="5718689" y="5703039"/>
                </a:lnTo>
                <a:cubicBezTo>
                  <a:pt x="5717540" y="5704785"/>
                  <a:pt x="5716965" y="5705658"/>
                  <a:pt x="5717827" y="5704348"/>
                </a:cubicBezTo>
                <a:close/>
                <a:moveTo>
                  <a:pt x="5725584" y="5692564"/>
                </a:moveTo>
                <a:lnTo>
                  <a:pt x="5719139" y="5702356"/>
                </a:lnTo>
                <a:lnTo>
                  <a:pt x="5722998" y="5696492"/>
                </a:lnTo>
                <a:cubicBezTo>
                  <a:pt x="5724435" y="5694310"/>
                  <a:pt x="5725584" y="5692564"/>
                  <a:pt x="5725584" y="5692564"/>
                </a:cubicBezTo>
                <a:close/>
                <a:moveTo>
                  <a:pt x="5732919" y="5690084"/>
                </a:moveTo>
                <a:cubicBezTo>
                  <a:pt x="5742757" y="5691226"/>
                  <a:pt x="5758669" y="5701701"/>
                  <a:pt x="5767762" y="5707688"/>
                </a:cubicBezTo>
                <a:cubicBezTo>
                  <a:pt x="5761956" y="5716507"/>
                  <a:pt x="5749832" y="5708526"/>
                  <a:pt x="5725584" y="5692564"/>
                </a:cubicBezTo>
                <a:cubicBezTo>
                  <a:pt x="5727036" y="5690359"/>
                  <a:pt x="5729640" y="5689703"/>
                  <a:pt x="5732919" y="5690084"/>
                </a:cubicBezTo>
                <a:close/>
                <a:moveTo>
                  <a:pt x="10128622" y="5678706"/>
                </a:moveTo>
                <a:cubicBezTo>
                  <a:pt x="10127324" y="5679234"/>
                  <a:pt x="10127911" y="5680543"/>
                  <a:pt x="10131447" y="5682871"/>
                </a:cubicBezTo>
                <a:cubicBezTo>
                  <a:pt x="10131447" y="5682871"/>
                  <a:pt x="10155695" y="5698832"/>
                  <a:pt x="10162470" y="5688541"/>
                </a:cubicBezTo>
                <a:cubicBezTo>
                  <a:pt x="10153376" y="5682556"/>
                  <a:pt x="10132516" y="5677121"/>
                  <a:pt x="10128622" y="5678706"/>
                </a:cubicBezTo>
                <a:close/>
                <a:moveTo>
                  <a:pt x="11102657" y="5678198"/>
                </a:moveTo>
                <a:cubicBezTo>
                  <a:pt x="11096104" y="5663611"/>
                  <a:pt x="11166994" y="5749786"/>
                  <a:pt x="11195829" y="5808277"/>
                </a:cubicBezTo>
                <a:cubicBezTo>
                  <a:pt x="11165775" y="5801136"/>
                  <a:pt x="11157894" y="5755912"/>
                  <a:pt x="11139451" y="5731129"/>
                </a:cubicBezTo>
                <a:cubicBezTo>
                  <a:pt x="11115631" y="5699118"/>
                  <a:pt x="11104841" y="5683060"/>
                  <a:pt x="11102657" y="5678198"/>
                </a:cubicBezTo>
                <a:close/>
                <a:moveTo>
                  <a:pt x="5658679" y="5657807"/>
                </a:moveTo>
                <a:cubicBezTo>
                  <a:pt x="5661129" y="5654086"/>
                  <a:pt x="5651331" y="5668971"/>
                  <a:pt x="5651331" y="5668971"/>
                </a:cubicBezTo>
                <a:cubicBezTo>
                  <a:pt x="5655685" y="5662355"/>
                  <a:pt x="5657863" y="5659047"/>
                  <a:pt x="5658679" y="5657807"/>
                </a:cubicBezTo>
                <a:close/>
                <a:moveTo>
                  <a:pt x="5616823" y="5647144"/>
                </a:moveTo>
                <a:cubicBezTo>
                  <a:pt x="5628454" y="5646800"/>
                  <a:pt x="5642237" y="5662985"/>
                  <a:pt x="5651331" y="5668971"/>
                </a:cubicBezTo>
                <a:cubicBezTo>
                  <a:pt x="5644556" y="5679261"/>
                  <a:pt x="5632432" y="5671281"/>
                  <a:pt x="5606163" y="5653988"/>
                </a:cubicBezTo>
                <a:cubicBezTo>
                  <a:pt x="5609308" y="5649210"/>
                  <a:pt x="5612946" y="5647259"/>
                  <a:pt x="5616823" y="5647144"/>
                </a:cubicBezTo>
                <a:close/>
                <a:moveTo>
                  <a:pt x="5574177" y="5632044"/>
                </a:moveTo>
                <a:cubicBezTo>
                  <a:pt x="5584968" y="5631738"/>
                  <a:pt x="5597070" y="5648002"/>
                  <a:pt x="5606163" y="5653988"/>
                </a:cubicBezTo>
                <a:cubicBezTo>
                  <a:pt x="5600357" y="5662809"/>
                  <a:pt x="5588232" y="5654828"/>
                  <a:pt x="5563985" y="5638866"/>
                </a:cubicBezTo>
                <a:cubicBezTo>
                  <a:pt x="5567130" y="5634088"/>
                  <a:pt x="5570581" y="5632145"/>
                  <a:pt x="5574177" y="5632044"/>
                </a:cubicBezTo>
                <a:close/>
                <a:moveTo>
                  <a:pt x="5529601" y="5616232"/>
                </a:moveTo>
                <a:cubicBezTo>
                  <a:pt x="5540350" y="5616196"/>
                  <a:pt x="5553376" y="5631883"/>
                  <a:pt x="5563985" y="5638866"/>
                </a:cubicBezTo>
                <a:cubicBezTo>
                  <a:pt x="5558178" y="5647687"/>
                  <a:pt x="5544033" y="5638375"/>
                  <a:pt x="5519785" y="5622413"/>
                </a:cubicBezTo>
                <a:cubicBezTo>
                  <a:pt x="5522688" y="5618003"/>
                  <a:pt x="5526018" y="5616244"/>
                  <a:pt x="5529601" y="5616232"/>
                </a:cubicBezTo>
                <a:close/>
                <a:moveTo>
                  <a:pt x="5469140" y="5615752"/>
                </a:moveTo>
                <a:lnTo>
                  <a:pt x="5468690" y="5616435"/>
                </a:lnTo>
                <a:cubicBezTo>
                  <a:pt x="5467541" y="5618181"/>
                  <a:pt x="5466967" y="5619054"/>
                  <a:pt x="5467829" y="5617744"/>
                </a:cubicBezTo>
                <a:close/>
                <a:moveTo>
                  <a:pt x="5475585" y="5605960"/>
                </a:moveTo>
                <a:lnTo>
                  <a:pt x="5469140" y="5615752"/>
                </a:lnTo>
                <a:lnTo>
                  <a:pt x="5473000" y="5609888"/>
                </a:lnTo>
                <a:cubicBezTo>
                  <a:pt x="5474436" y="5607706"/>
                  <a:pt x="5475585" y="5605960"/>
                  <a:pt x="5475585" y="5605960"/>
                </a:cubicBezTo>
                <a:close/>
                <a:moveTo>
                  <a:pt x="5485686" y="5599967"/>
                </a:moveTo>
                <a:cubicBezTo>
                  <a:pt x="5496909" y="5600243"/>
                  <a:pt x="5510692" y="5616427"/>
                  <a:pt x="5519785" y="5622413"/>
                </a:cubicBezTo>
                <a:cubicBezTo>
                  <a:pt x="5513978" y="5631234"/>
                  <a:pt x="5501854" y="5623253"/>
                  <a:pt x="5475585" y="5605960"/>
                </a:cubicBezTo>
                <a:cubicBezTo>
                  <a:pt x="5478489" y="5601550"/>
                  <a:pt x="5481945" y="5599875"/>
                  <a:pt x="5485686" y="5599967"/>
                </a:cubicBezTo>
                <a:close/>
                <a:moveTo>
                  <a:pt x="5409202" y="5579349"/>
                </a:moveTo>
                <a:cubicBezTo>
                  <a:pt x="5420808" y="5577804"/>
                  <a:pt x="5437762" y="5584223"/>
                  <a:pt x="5433407" y="5590838"/>
                </a:cubicBezTo>
                <a:cubicBezTo>
                  <a:pt x="5445532" y="5598819"/>
                  <a:pt x="5414509" y="5593148"/>
                  <a:pt x="5400364" y="5583837"/>
                </a:cubicBezTo>
                <a:cubicBezTo>
                  <a:pt x="5402058" y="5581264"/>
                  <a:pt x="5405333" y="5579864"/>
                  <a:pt x="5409202" y="5579349"/>
                </a:cubicBezTo>
                <a:close/>
                <a:moveTo>
                  <a:pt x="5366284" y="5564662"/>
                </a:moveTo>
                <a:cubicBezTo>
                  <a:pt x="5377141" y="5563018"/>
                  <a:pt x="5393321" y="5568138"/>
                  <a:pt x="5388240" y="5575856"/>
                </a:cubicBezTo>
                <a:cubicBezTo>
                  <a:pt x="5400364" y="5583837"/>
                  <a:pt x="5370309" y="5576695"/>
                  <a:pt x="5358186" y="5568714"/>
                </a:cubicBezTo>
                <a:cubicBezTo>
                  <a:pt x="5359637" y="5566509"/>
                  <a:pt x="5362665" y="5565210"/>
                  <a:pt x="5366284" y="5564662"/>
                </a:cubicBezTo>
                <a:close/>
                <a:moveTo>
                  <a:pt x="5066210" y="5564577"/>
                </a:moveTo>
                <a:cubicBezTo>
                  <a:pt x="5060433" y="5562354"/>
                  <a:pt x="5053993" y="5564437"/>
                  <a:pt x="5048187" y="5573257"/>
                </a:cubicBezTo>
                <a:cubicBezTo>
                  <a:pt x="5062332" y="5582569"/>
                  <a:pt x="5074456" y="5590549"/>
                  <a:pt x="5080263" y="5581729"/>
                </a:cubicBezTo>
                <a:cubicBezTo>
                  <a:pt x="5104510" y="5597691"/>
                  <a:pt x="5116634" y="5605672"/>
                  <a:pt x="5122441" y="5596851"/>
                </a:cubicBezTo>
                <a:cubicBezTo>
                  <a:pt x="5179732" y="5619815"/>
                  <a:pt x="5223931" y="5636267"/>
                  <a:pt x="5241862" y="5635428"/>
                </a:cubicBezTo>
                <a:cubicBezTo>
                  <a:pt x="5310309" y="5667842"/>
                  <a:pt x="5366633" y="5692276"/>
                  <a:pt x="5415586" y="5697108"/>
                </a:cubicBezTo>
                <a:cubicBezTo>
                  <a:pt x="5510302" y="5746814"/>
                  <a:pt x="5591330" y="5760118"/>
                  <a:pt x="5665584" y="5783712"/>
                </a:cubicBezTo>
                <a:cubicBezTo>
                  <a:pt x="5689831" y="5799673"/>
                  <a:pt x="5701956" y="5807655"/>
                  <a:pt x="5707762" y="5798835"/>
                </a:cubicBezTo>
                <a:cubicBezTo>
                  <a:pt x="5734031" y="5816126"/>
                  <a:pt x="5746155" y="5824108"/>
                  <a:pt x="5751961" y="5815287"/>
                </a:cubicBezTo>
                <a:cubicBezTo>
                  <a:pt x="5764596" y="5848890"/>
                  <a:pt x="5919368" y="5860165"/>
                  <a:pt x="5913561" y="5868986"/>
                </a:cubicBezTo>
                <a:cubicBezTo>
                  <a:pt x="5907700" y="5825092"/>
                  <a:pt x="5809252" y="5838250"/>
                  <a:pt x="5751961" y="5815287"/>
                </a:cubicBezTo>
                <a:cubicBezTo>
                  <a:pt x="5739837" y="5807305"/>
                  <a:pt x="5720343" y="5779722"/>
                  <a:pt x="5707762" y="5798835"/>
                </a:cubicBezTo>
                <a:cubicBezTo>
                  <a:pt x="5695638" y="5790853"/>
                  <a:pt x="5677197" y="5766071"/>
                  <a:pt x="5665584" y="5783712"/>
                </a:cubicBezTo>
                <a:cubicBezTo>
                  <a:pt x="5585012" y="5743316"/>
                  <a:pt x="5495646" y="5711881"/>
                  <a:pt x="5415586" y="5697108"/>
                </a:cubicBezTo>
                <a:cubicBezTo>
                  <a:pt x="5367089" y="5665183"/>
                  <a:pt x="5303991" y="5651041"/>
                  <a:pt x="5241862" y="5635428"/>
                </a:cubicBezTo>
                <a:cubicBezTo>
                  <a:pt x="5203469" y="5610154"/>
                  <a:pt x="5161290" y="5595033"/>
                  <a:pt x="5122441" y="5596851"/>
                </a:cubicBezTo>
                <a:cubicBezTo>
                  <a:pt x="5117091" y="5578579"/>
                  <a:pt x="5104967" y="5570598"/>
                  <a:pt x="5080263" y="5581729"/>
                </a:cubicBezTo>
                <a:cubicBezTo>
                  <a:pt x="5077104" y="5573328"/>
                  <a:pt x="5071988" y="5566800"/>
                  <a:pt x="5066210" y="5564577"/>
                </a:cubicBezTo>
                <a:close/>
                <a:moveTo>
                  <a:pt x="5322264" y="5548624"/>
                </a:moveTo>
                <a:cubicBezTo>
                  <a:pt x="5333463" y="5547699"/>
                  <a:pt x="5350416" y="5554118"/>
                  <a:pt x="5346061" y="5560733"/>
                </a:cubicBezTo>
                <a:cubicBezTo>
                  <a:pt x="5358186" y="5568714"/>
                  <a:pt x="5326110" y="5560243"/>
                  <a:pt x="5313986" y="5552262"/>
                </a:cubicBezTo>
                <a:cubicBezTo>
                  <a:pt x="5315438" y="5550057"/>
                  <a:pt x="5318531" y="5548932"/>
                  <a:pt x="5322264" y="5548624"/>
                </a:cubicBezTo>
                <a:close/>
                <a:moveTo>
                  <a:pt x="5279770" y="5533293"/>
                </a:moveTo>
                <a:cubicBezTo>
                  <a:pt x="5290400" y="5531994"/>
                  <a:pt x="5306217" y="5537666"/>
                  <a:pt x="5301863" y="5544280"/>
                </a:cubicBezTo>
                <a:cubicBezTo>
                  <a:pt x="5313986" y="5552262"/>
                  <a:pt x="5283932" y="5545120"/>
                  <a:pt x="5271807" y="5537139"/>
                </a:cubicBezTo>
                <a:cubicBezTo>
                  <a:pt x="5273259" y="5534934"/>
                  <a:pt x="5276226" y="5533727"/>
                  <a:pt x="5279770" y="5533293"/>
                </a:cubicBezTo>
                <a:close/>
                <a:moveTo>
                  <a:pt x="5235570" y="5516841"/>
                </a:moveTo>
                <a:cubicBezTo>
                  <a:pt x="5246201" y="5515542"/>
                  <a:pt x="5262018" y="5521213"/>
                  <a:pt x="5257662" y="5527828"/>
                </a:cubicBezTo>
                <a:cubicBezTo>
                  <a:pt x="5271807" y="5537139"/>
                  <a:pt x="5239733" y="5528668"/>
                  <a:pt x="5227608" y="5520687"/>
                </a:cubicBezTo>
                <a:cubicBezTo>
                  <a:pt x="5229060" y="5518481"/>
                  <a:pt x="5232027" y="5517274"/>
                  <a:pt x="5235570" y="5516841"/>
                </a:cubicBezTo>
                <a:close/>
                <a:moveTo>
                  <a:pt x="5196166" y="5497849"/>
                </a:moveTo>
                <a:cubicBezTo>
                  <a:pt x="5200741" y="5495230"/>
                  <a:pt x="5182442" y="5505704"/>
                  <a:pt x="5182442" y="5505704"/>
                </a:cubicBezTo>
                <a:cubicBezTo>
                  <a:pt x="5190574" y="5501049"/>
                  <a:pt x="5194641" y="5498722"/>
                  <a:pt x="5196166" y="5497849"/>
                </a:cubicBezTo>
                <a:close/>
                <a:moveTo>
                  <a:pt x="5135519" y="5497788"/>
                </a:moveTo>
                <a:lnTo>
                  <a:pt x="5133730" y="5500505"/>
                </a:lnTo>
                <a:cubicBezTo>
                  <a:pt x="5132642" y="5502159"/>
                  <a:pt x="5132097" y="5502986"/>
                  <a:pt x="5132914" y="5501745"/>
                </a:cubicBezTo>
                <a:close/>
                <a:moveTo>
                  <a:pt x="4013385" y="5492904"/>
                </a:moveTo>
                <a:cubicBezTo>
                  <a:pt x="4002788" y="5493534"/>
                  <a:pt x="4021043" y="5527676"/>
                  <a:pt x="4034833" y="5506727"/>
                </a:cubicBezTo>
                <a:cubicBezTo>
                  <a:pt x="4228051" y="5595989"/>
                  <a:pt x="4381769" y="5604464"/>
                  <a:pt x="4581304" y="5710529"/>
                </a:cubicBezTo>
                <a:cubicBezTo>
                  <a:pt x="4351312" y="5677130"/>
                  <a:pt x="4145459" y="5554264"/>
                  <a:pt x="3953859" y="5546138"/>
                </a:cubicBezTo>
                <a:cubicBezTo>
                  <a:pt x="3990688" y="5542989"/>
                  <a:pt x="3966494" y="5579742"/>
                  <a:pt x="3966494" y="5579742"/>
                </a:cubicBezTo>
                <a:cubicBezTo>
                  <a:pt x="3923859" y="5591712"/>
                  <a:pt x="3822825" y="5525204"/>
                  <a:pt x="3811212" y="5542844"/>
                </a:cubicBezTo>
                <a:cubicBezTo>
                  <a:pt x="4900772" y="5880793"/>
                  <a:pt x="6041415" y="6330331"/>
                  <a:pt x="7134250" y="6632506"/>
                </a:cubicBezTo>
                <a:cubicBezTo>
                  <a:pt x="7426883" y="6707140"/>
                  <a:pt x="7632682" y="6777292"/>
                  <a:pt x="7880148" y="6836942"/>
                </a:cubicBezTo>
                <a:cubicBezTo>
                  <a:pt x="7892272" y="6844923"/>
                  <a:pt x="7985424" y="6866207"/>
                  <a:pt x="8005376" y="6866698"/>
                </a:cubicBezTo>
                <a:cubicBezTo>
                  <a:pt x="7973301" y="6858227"/>
                  <a:pt x="8103367" y="6880632"/>
                  <a:pt x="8094517" y="6836878"/>
                </a:cubicBezTo>
                <a:cubicBezTo>
                  <a:pt x="8088656" y="6792984"/>
                  <a:pt x="7939692" y="6772888"/>
                  <a:pt x="7927568" y="6764907"/>
                </a:cubicBezTo>
                <a:cubicBezTo>
                  <a:pt x="7809114" y="6724860"/>
                  <a:pt x="7542750" y="6667518"/>
                  <a:pt x="7420511" y="6637623"/>
                </a:cubicBezTo>
                <a:cubicBezTo>
                  <a:pt x="6727947" y="6457759"/>
                  <a:pt x="6038317" y="6225041"/>
                  <a:pt x="5328226" y="5966210"/>
                </a:cubicBezTo>
                <a:cubicBezTo>
                  <a:pt x="6056705" y="6197109"/>
                  <a:pt x="6922079" y="6492838"/>
                  <a:pt x="7692682" y="6686144"/>
                </a:cubicBezTo>
                <a:cubicBezTo>
                  <a:pt x="7784867" y="6708899"/>
                  <a:pt x="8076532" y="6785002"/>
                  <a:pt x="7975498" y="6718494"/>
                </a:cubicBezTo>
                <a:cubicBezTo>
                  <a:pt x="7981305" y="6709673"/>
                  <a:pt x="7993429" y="6717654"/>
                  <a:pt x="7993429" y="6717654"/>
                </a:cubicBezTo>
                <a:cubicBezTo>
                  <a:pt x="7975444" y="6665779"/>
                  <a:pt x="7635337" y="6610466"/>
                  <a:pt x="7543152" y="6587712"/>
                </a:cubicBezTo>
                <a:cubicBezTo>
                  <a:pt x="6982079" y="6401691"/>
                  <a:pt x="6342509" y="6229319"/>
                  <a:pt x="5737237" y="6026846"/>
                </a:cubicBezTo>
                <a:cubicBezTo>
                  <a:pt x="5626611" y="5979308"/>
                  <a:pt x="5501384" y="5949553"/>
                  <a:pt x="5390758" y="5902016"/>
                </a:cubicBezTo>
                <a:cubicBezTo>
                  <a:pt x="5151916" y="5824863"/>
                  <a:pt x="4903427" y="5713966"/>
                  <a:pt x="4686015" y="5661456"/>
                </a:cubicBezTo>
                <a:cubicBezTo>
                  <a:pt x="4605955" y="5646684"/>
                  <a:pt x="4531244" y="5650181"/>
                  <a:pt x="4456023" y="5628058"/>
                </a:cubicBezTo>
                <a:cubicBezTo>
                  <a:pt x="4312865" y="5599142"/>
                  <a:pt x="4163846" y="5526332"/>
                  <a:pt x="4034833" y="5506727"/>
                </a:cubicBezTo>
                <a:cubicBezTo>
                  <a:pt x="4023655" y="5496208"/>
                  <a:pt x="4016917" y="5492694"/>
                  <a:pt x="4013385" y="5492904"/>
                </a:cubicBezTo>
                <a:close/>
                <a:moveTo>
                  <a:pt x="5140263" y="5490582"/>
                </a:moveTo>
                <a:lnTo>
                  <a:pt x="5135519" y="5497788"/>
                </a:lnTo>
                <a:lnTo>
                  <a:pt x="5137813" y="5494303"/>
                </a:lnTo>
                <a:cubicBezTo>
                  <a:pt x="5139174" y="5492235"/>
                  <a:pt x="5140263" y="5490582"/>
                  <a:pt x="5140263" y="5490582"/>
                </a:cubicBezTo>
                <a:close/>
                <a:moveTo>
                  <a:pt x="5168610" y="5487117"/>
                </a:moveTo>
                <a:cubicBezTo>
                  <a:pt x="5175398" y="5490005"/>
                  <a:pt x="5179766" y="5496568"/>
                  <a:pt x="5182442" y="5505704"/>
                </a:cubicBezTo>
                <a:cubicBezTo>
                  <a:pt x="5176635" y="5514525"/>
                  <a:pt x="5164511" y="5506544"/>
                  <a:pt x="5140263" y="5490582"/>
                </a:cubicBezTo>
                <a:cubicBezTo>
                  <a:pt x="5152615" y="5485016"/>
                  <a:pt x="5161822" y="5484229"/>
                  <a:pt x="5168610" y="5487117"/>
                </a:cubicBezTo>
                <a:close/>
                <a:moveTo>
                  <a:pt x="10177194" y="5476983"/>
                </a:moveTo>
                <a:cubicBezTo>
                  <a:pt x="10171388" y="5485803"/>
                  <a:pt x="10183511" y="5493784"/>
                  <a:pt x="10207760" y="5509746"/>
                </a:cubicBezTo>
                <a:cubicBezTo>
                  <a:pt x="10195179" y="5528858"/>
                  <a:pt x="10228222" y="5535859"/>
                  <a:pt x="10252470" y="5551821"/>
                </a:cubicBezTo>
                <a:cubicBezTo>
                  <a:pt x="10234083" y="5579753"/>
                  <a:pt x="10308793" y="5576254"/>
                  <a:pt x="10252470" y="5551821"/>
                </a:cubicBezTo>
                <a:cubicBezTo>
                  <a:pt x="10246152" y="5535020"/>
                  <a:pt x="10219884" y="5517727"/>
                  <a:pt x="10207760" y="5509746"/>
                </a:cubicBezTo>
                <a:cubicBezTo>
                  <a:pt x="10201442" y="5492944"/>
                  <a:pt x="10189318" y="5484963"/>
                  <a:pt x="10177194" y="5476983"/>
                </a:cubicBezTo>
                <a:close/>
                <a:moveTo>
                  <a:pt x="4664727" y="5331500"/>
                </a:moveTo>
                <a:cubicBezTo>
                  <a:pt x="4669202" y="5330890"/>
                  <a:pt x="4689517" y="5337152"/>
                  <a:pt x="4698610" y="5343138"/>
                </a:cubicBezTo>
                <a:cubicBezTo>
                  <a:pt x="4692804" y="5351958"/>
                  <a:pt x="4660729" y="5343487"/>
                  <a:pt x="4666535" y="5334666"/>
                </a:cubicBezTo>
                <a:cubicBezTo>
                  <a:pt x="4663504" y="5332671"/>
                  <a:pt x="4663236" y="5331704"/>
                  <a:pt x="4664727" y="5331500"/>
                </a:cubicBezTo>
                <a:close/>
                <a:moveTo>
                  <a:pt x="4636480" y="5327524"/>
                </a:moveTo>
                <a:cubicBezTo>
                  <a:pt x="4636480" y="5327524"/>
                  <a:pt x="4629706" y="5337815"/>
                  <a:pt x="4636480" y="5327524"/>
                </a:cubicBezTo>
                <a:close/>
                <a:moveTo>
                  <a:pt x="4597759" y="5302751"/>
                </a:moveTo>
                <a:lnTo>
                  <a:pt x="4593899" y="5308615"/>
                </a:lnTo>
                <a:cubicBezTo>
                  <a:pt x="4592463" y="5310797"/>
                  <a:pt x="4591314" y="5312542"/>
                  <a:pt x="4591314" y="5312542"/>
                </a:cubicBezTo>
                <a:close/>
                <a:moveTo>
                  <a:pt x="4599071" y="5300758"/>
                </a:moveTo>
                <a:lnTo>
                  <a:pt x="4597759" y="5302751"/>
                </a:lnTo>
                <a:lnTo>
                  <a:pt x="4598209" y="5302068"/>
                </a:lnTo>
                <a:cubicBezTo>
                  <a:pt x="4599358" y="5300322"/>
                  <a:pt x="4599932" y="5299449"/>
                  <a:pt x="4599071" y="5300758"/>
                </a:cubicBezTo>
                <a:close/>
                <a:moveTo>
                  <a:pt x="4563308" y="5295688"/>
                </a:moveTo>
                <a:cubicBezTo>
                  <a:pt x="4570096" y="5298575"/>
                  <a:pt x="4579189" y="5304561"/>
                  <a:pt x="4591314" y="5312542"/>
                </a:cubicBezTo>
                <a:cubicBezTo>
                  <a:pt x="4579700" y="5330183"/>
                  <a:pt x="4555452" y="5314222"/>
                  <a:pt x="4549135" y="5297419"/>
                </a:cubicBezTo>
                <a:cubicBezTo>
                  <a:pt x="4552038" y="5293009"/>
                  <a:pt x="4556520" y="5292800"/>
                  <a:pt x="4563308" y="5295688"/>
                </a:cubicBezTo>
                <a:close/>
                <a:moveTo>
                  <a:pt x="4444827" y="5266684"/>
                </a:moveTo>
                <a:cubicBezTo>
                  <a:pt x="4474881" y="5273825"/>
                  <a:pt x="4498618" y="5264166"/>
                  <a:pt x="4549135" y="5297419"/>
                </a:cubicBezTo>
                <a:cubicBezTo>
                  <a:pt x="4511253" y="5297769"/>
                  <a:pt x="4481198" y="5290628"/>
                  <a:pt x="4444827" y="5266684"/>
                </a:cubicBezTo>
                <a:close/>
                <a:moveTo>
                  <a:pt x="4412751" y="5258213"/>
                </a:moveTo>
                <a:cubicBezTo>
                  <a:pt x="4412751" y="5258213"/>
                  <a:pt x="4430681" y="5257373"/>
                  <a:pt x="4444827" y="5266684"/>
                </a:cubicBezTo>
                <a:cubicBezTo>
                  <a:pt x="4439020" y="5275505"/>
                  <a:pt x="4418101" y="5276484"/>
                  <a:pt x="4412751" y="5258213"/>
                </a:cubicBezTo>
                <a:close/>
                <a:moveTo>
                  <a:pt x="4307475" y="5228948"/>
                </a:moveTo>
                <a:cubicBezTo>
                  <a:pt x="4337529" y="5236089"/>
                  <a:pt x="4362235" y="5224958"/>
                  <a:pt x="4412751" y="5258213"/>
                </a:cubicBezTo>
                <a:cubicBezTo>
                  <a:pt x="4375922" y="5261363"/>
                  <a:pt x="4343847" y="5252891"/>
                  <a:pt x="4307475" y="5228948"/>
                </a:cubicBezTo>
                <a:close/>
                <a:moveTo>
                  <a:pt x="9842962" y="5166355"/>
                </a:moveTo>
                <a:cubicBezTo>
                  <a:pt x="9825542" y="5192817"/>
                  <a:pt x="9873527" y="5199119"/>
                  <a:pt x="9899796" y="5216411"/>
                </a:cubicBezTo>
                <a:cubicBezTo>
                  <a:pt x="9888183" y="5234053"/>
                  <a:pt x="10183511" y="5493784"/>
                  <a:pt x="9999320" y="5307213"/>
                </a:cubicBezTo>
                <a:cubicBezTo>
                  <a:pt x="9962948" y="5283269"/>
                  <a:pt x="9948292" y="5248335"/>
                  <a:pt x="9899796" y="5216411"/>
                </a:cubicBezTo>
                <a:cubicBezTo>
                  <a:pt x="9912377" y="5197300"/>
                  <a:pt x="9849279" y="5183157"/>
                  <a:pt x="9842962" y="5166355"/>
                </a:cubicBezTo>
                <a:close/>
                <a:moveTo>
                  <a:pt x="9694454" y="5119168"/>
                </a:moveTo>
                <a:cubicBezTo>
                  <a:pt x="9706578" y="5127148"/>
                  <a:pt x="9742950" y="5151092"/>
                  <a:pt x="9736176" y="5161382"/>
                </a:cubicBezTo>
                <a:cubicBezTo>
                  <a:pt x="9724052" y="5153402"/>
                  <a:pt x="9699804" y="5137439"/>
                  <a:pt x="9687680" y="5129458"/>
                </a:cubicBezTo>
                <a:cubicBezTo>
                  <a:pt x="9687680" y="5129458"/>
                  <a:pt x="9687680" y="5129458"/>
                  <a:pt x="9694454" y="5119168"/>
                </a:cubicBezTo>
                <a:close/>
                <a:moveTo>
                  <a:pt x="9677107" y="5111434"/>
                </a:moveTo>
                <a:lnTo>
                  <a:pt x="9694454" y="5119168"/>
                </a:lnTo>
                <a:cubicBezTo>
                  <a:pt x="9694454" y="5119168"/>
                  <a:pt x="9690116" y="5117234"/>
                  <a:pt x="9684693" y="5114816"/>
                </a:cubicBezTo>
                <a:close/>
                <a:moveTo>
                  <a:pt x="9673520" y="5109836"/>
                </a:moveTo>
                <a:lnTo>
                  <a:pt x="9677107" y="5111434"/>
                </a:lnTo>
                <a:lnTo>
                  <a:pt x="9674524" y="5110283"/>
                </a:lnTo>
                <a:close/>
                <a:moveTo>
                  <a:pt x="9663950" y="5105569"/>
                </a:moveTo>
                <a:cubicBezTo>
                  <a:pt x="9663272" y="5105267"/>
                  <a:pt x="9663543" y="5105388"/>
                  <a:pt x="9665170" y="5106113"/>
                </a:cubicBezTo>
                <a:lnTo>
                  <a:pt x="9673520" y="5109836"/>
                </a:lnTo>
                <a:lnTo>
                  <a:pt x="9668423" y="5107563"/>
                </a:lnTo>
                <a:cubicBezTo>
                  <a:pt x="9666254" y="5106596"/>
                  <a:pt x="9664627" y="5105871"/>
                  <a:pt x="9663950" y="5105569"/>
                </a:cubicBezTo>
                <a:close/>
                <a:moveTo>
                  <a:pt x="9599029" y="5041732"/>
                </a:moveTo>
                <a:cubicBezTo>
                  <a:pt x="9606440" y="5043055"/>
                  <a:pt x="9632817" y="5053307"/>
                  <a:pt x="9643426" y="5060291"/>
                </a:cubicBezTo>
                <a:cubicBezTo>
                  <a:pt x="9637620" y="5069111"/>
                  <a:pt x="9593420" y="5052659"/>
                  <a:pt x="9599226" y="5043838"/>
                </a:cubicBezTo>
                <a:cubicBezTo>
                  <a:pt x="9596195" y="5041843"/>
                  <a:pt x="9596558" y="5041291"/>
                  <a:pt x="9599029" y="5041732"/>
                </a:cubicBezTo>
                <a:close/>
                <a:moveTo>
                  <a:pt x="2948438" y="5027576"/>
                </a:moveTo>
                <a:lnTo>
                  <a:pt x="2942632" y="5036397"/>
                </a:lnTo>
                <a:lnTo>
                  <a:pt x="2942632" y="5036397"/>
                </a:lnTo>
                <a:close/>
                <a:moveTo>
                  <a:pt x="9580180" y="4938717"/>
                </a:moveTo>
                <a:cubicBezTo>
                  <a:pt x="9576415" y="4937423"/>
                  <a:pt x="9575168" y="4937393"/>
                  <a:pt x="9578199" y="4939388"/>
                </a:cubicBezTo>
                <a:cubicBezTo>
                  <a:pt x="9584517" y="4956190"/>
                  <a:pt x="9628716" y="4972643"/>
                  <a:pt x="9634522" y="4963822"/>
                </a:cubicBezTo>
                <a:cubicBezTo>
                  <a:pt x="9625429" y="4957836"/>
                  <a:pt x="9591474" y="4942596"/>
                  <a:pt x="9580180" y="4938717"/>
                </a:cubicBezTo>
                <a:close/>
                <a:moveTo>
                  <a:pt x="9464530" y="4839276"/>
                </a:moveTo>
                <a:cubicBezTo>
                  <a:pt x="9470847" y="4856078"/>
                  <a:pt x="9527171" y="4880512"/>
                  <a:pt x="9521821" y="4862240"/>
                </a:cubicBezTo>
                <a:cubicBezTo>
                  <a:pt x="9509697" y="4854259"/>
                  <a:pt x="9464530" y="4839276"/>
                  <a:pt x="9464530" y="4839276"/>
                </a:cubicBezTo>
                <a:close/>
                <a:moveTo>
                  <a:pt x="9408663" y="4787750"/>
                </a:moveTo>
                <a:cubicBezTo>
                  <a:pt x="9401889" y="4798041"/>
                  <a:pt x="9447056" y="4813023"/>
                  <a:pt x="9438718" y="4794892"/>
                </a:cubicBezTo>
                <a:close/>
                <a:moveTo>
                  <a:pt x="9282870" y="4679657"/>
                </a:moveTo>
                <a:cubicBezTo>
                  <a:pt x="9282870" y="4679657"/>
                  <a:pt x="9289188" y="4696459"/>
                  <a:pt x="9282870" y="4679657"/>
                </a:cubicBezTo>
                <a:close/>
                <a:moveTo>
                  <a:pt x="8754909" y="4254145"/>
                </a:moveTo>
                <a:cubicBezTo>
                  <a:pt x="8761226" y="4270946"/>
                  <a:pt x="8791281" y="4278088"/>
                  <a:pt x="8785931" y="4259816"/>
                </a:cubicBezTo>
                <a:close/>
                <a:moveTo>
                  <a:pt x="8638806" y="4159337"/>
                </a:moveTo>
                <a:cubicBezTo>
                  <a:pt x="8635051" y="4157729"/>
                  <a:pt x="8633843" y="4158119"/>
                  <a:pt x="8636401" y="4161383"/>
                </a:cubicBezTo>
                <a:cubicBezTo>
                  <a:pt x="8629627" y="4171674"/>
                  <a:pt x="8674794" y="4186656"/>
                  <a:pt x="8674794" y="4186656"/>
                </a:cubicBezTo>
                <a:cubicBezTo>
                  <a:pt x="8816241" y="4279769"/>
                  <a:pt x="8665095" y="4170592"/>
                  <a:pt x="8638806" y="4159337"/>
                </a:cubicBezTo>
                <a:close/>
                <a:moveTo>
                  <a:pt x="8331057" y="3911093"/>
                </a:moveTo>
                <a:cubicBezTo>
                  <a:pt x="8332452" y="3913098"/>
                  <a:pt x="8355885" y="3931948"/>
                  <a:pt x="8415381" y="3977961"/>
                </a:cubicBezTo>
                <a:cubicBezTo>
                  <a:pt x="8435843" y="4004074"/>
                  <a:pt x="8466409" y="4036838"/>
                  <a:pt x="8534856" y="4069252"/>
                </a:cubicBezTo>
                <a:cubicBezTo>
                  <a:pt x="8603358" y="4154382"/>
                  <a:pt x="8678069" y="4150884"/>
                  <a:pt x="8534856" y="4069252"/>
                </a:cubicBezTo>
                <a:cubicBezTo>
                  <a:pt x="8521025" y="4050665"/>
                  <a:pt x="8326871" y="3905078"/>
                  <a:pt x="8331057" y="3911093"/>
                </a:cubicBezTo>
                <a:close/>
                <a:moveTo>
                  <a:pt x="8196893" y="3821491"/>
                </a:moveTo>
                <a:cubicBezTo>
                  <a:pt x="8203721" y="3863915"/>
                  <a:pt x="8314804" y="3884360"/>
                  <a:pt x="8314804" y="3884360"/>
                </a:cubicBezTo>
                <a:cubicBezTo>
                  <a:pt x="8296362" y="3859577"/>
                  <a:pt x="8203210" y="3838293"/>
                  <a:pt x="8196893" y="3821491"/>
                </a:cubicBezTo>
                <a:close/>
                <a:moveTo>
                  <a:pt x="9154865" y="3210988"/>
                </a:moveTo>
                <a:cubicBezTo>
                  <a:pt x="9086929" y="3204196"/>
                  <a:pt x="9400188" y="3463087"/>
                  <a:pt x="9412312" y="3471068"/>
                </a:cubicBezTo>
                <a:cubicBezTo>
                  <a:pt x="9507539" y="3546398"/>
                  <a:pt x="9650295" y="3655121"/>
                  <a:pt x="9757646" y="3738431"/>
                </a:cubicBezTo>
                <a:cubicBezTo>
                  <a:pt x="10065556" y="3979051"/>
                  <a:pt x="10223478" y="4148331"/>
                  <a:pt x="10482380" y="4331404"/>
                </a:cubicBezTo>
                <a:cubicBezTo>
                  <a:pt x="10872479" y="4693556"/>
                  <a:pt x="11295730" y="5168140"/>
                  <a:pt x="11629560" y="5558575"/>
                </a:cubicBezTo>
                <a:cubicBezTo>
                  <a:pt x="11643705" y="5567887"/>
                  <a:pt x="11688926" y="5635583"/>
                  <a:pt x="11700539" y="5617942"/>
                </a:cubicBezTo>
                <a:cubicBezTo>
                  <a:pt x="11712152" y="5600300"/>
                  <a:pt x="11451121" y="5310468"/>
                  <a:pt x="11433646" y="5284214"/>
                </a:cubicBezTo>
                <a:cubicBezTo>
                  <a:pt x="11174125" y="4970089"/>
                  <a:pt x="10840349" y="4632371"/>
                  <a:pt x="10482380" y="4331404"/>
                </a:cubicBezTo>
                <a:cubicBezTo>
                  <a:pt x="10204982" y="4070833"/>
                  <a:pt x="9820744" y="3752574"/>
                  <a:pt x="9481216" y="3476390"/>
                </a:cubicBezTo>
                <a:cubicBezTo>
                  <a:pt x="9412258" y="3418353"/>
                  <a:pt x="9172796" y="3210148"/>
                  <a:pt x="9154865" y="3210988"/>
                </a:cubicBezTo>
                <a:close/>
                <a:moveTo>
                  <a:pt x="9918827" y="3171295"/>
                </a:moveTo>
                <a:cubicBezTo>
                  <a:pt x="9922036" y="3169720"/>
                  <a:pt x="9926761" y="3169143"/>
                  <a:pt x="9932823" y="3173133"/>
                </a:cubicBezTo>
                <a:cubicBezTo>
                  <a:pt x="9926048" y="3183424"/>
                  <a:pt x="9920242" y="3192245"/>
                  <a:pt x="9913924" y="3175443"/>
                </a:cubicBezTo>
                <a:cubicBezTo>
                  <a:pt x="9913924" y="3175443"/>
                  <a:pt x="9915618" y="3172870"/>
                  <a:pt x="9918827" y="3171295"/>
                </a:cubicBezTo>
                <a:close/>
                <a:moveTo>
                  <a:pt x="9814546" y="3166917"/>
                </a:moveTo>
                <a:cubicBezTo>
                  <a:pt x="9817512" y="3165710"/>
                  <a:pt x="9821995" y="3165500"/>
                  <a:pt x="9828057" y="3169490"/>
                </a:cubicBezTo>
                <a:cubicBezTo>
                  <a:pt x="9822251" y="3178311"/>
                  <a:pt x="9815477" y="3188602"/>
                  <a:pt x="9810127" y="3170330"/>
                </a:cubicBezTo>
                <a:cubicBezTo>
                  <a:pt x="9810127" y="3170330"/>
                  <a:pt x="9811579" y="3168125"/>
                  <a:pt x="9814546" y="3166917"/>
                </a:cubicBezTo>
                <a:close/>
                <a:moveTo>
                  <a:pt x="9888537" y="3164855"/>
                </a:moveTo>
                <a:cubicBezTo>
                  <a:pt x="9896039" y="3166040"/>
                  <a:pt x="9904326" y="3169125"/>
                  <a:pt x="9913924" y="3175443"/>
                </a:cubicBezTo>
                <a:cubicBezTo>
                  <a:pt x="9890188" y="3185103"/>
                  <a:pt x="9864430" y="3193434"/>
                  <a:pt x="9828057" y="3169490"/>
                </a:cubicBezTo>
                <a:cubicBezTo>
                  <a:pt x="9850598" y="3174847"/>
                  <a:pt x="9866032" y="3161301"/>
                  <a:pt x="9888537" y="3164855"/>
                </a:cubicBezTo>
                <a:close/>
                <a:moveTo>
                  <a:pt x="8038305" y="3158039"/>
                </a:moveTo>
                <a:cubicBezTo>
                  <a:pt x="8035108" y="3158701"/>
                  <a:pt x="8033657" y="3160906"/>
                  <a:pt x="8035236" y="3165107"/>
                </a:cubicBezTo>
                <a:lnTo>
                  <a:pt x="8079436" y="3181559"/>
                </a:lnTo>
                <a:cubicBezTo>
                  <a:pt x="8073182" y="3167960"/>
                  <a:pt x="8047893" y="3156054"/>
                  <a:pt x="8038305" y="3158039"/>
                </a:cubicBezTo>
                <a:close/>
                <a:moveTo>
                  <a:pt x="8010988" y="3149145"/>
                </a:moveTo>
                <a:cubicBezTo>
                  <a:pt x="8023112" y="3157126"/>
                  <a:pt x="8010988" y="3149145"/>
                  <a:pt x="8010988" y="3149145"/>
                </a:cubicBezTo>
                <a:close/>
                <a:moveTo>
                  <a:pt x="8330604" y="3131030"/>
                </a:moveTo>
                <a:cubicBezTo>
                  <a:pt x="8326807" y="3130259"/>
                  <a:pt x="8324708" y="3131248"/>
                  <a:pt x="8324772" y="3134451"/>
                </a:cubicBezTo>
                <a:cubicBezTo>
                  <a:pt x="8325283" y="3160073"/>
                  <a:pt x="8575847" y="3325015"/>
                  <a:pt x="8632682" y="3375071"/>
                </a:cubicBezTo>
                <a:cubicBezTo>
                  <a:pt x="9148008" y="3766979"/>
                  <a:pt x="9604990" y="4133124"/>
                  <a:pt x="10057731" y="4536513"/>
                </a:cubicBezTo>
                <a:cubicBezTo>
                  <a:pt x="10242379" y="4695992"/>
                  <a:pt x="10393527" y="4875562"/>
                  <a:pt x="10555692" y="5007598"/>
                </a:cubicBezTo>
                <a:cubicBezTo>
                  <a:pt x="10581961" y="5024890"/>
                  <a:pt x="10518809" y="4958032"/>
                  <a:pt x="10581450" y="4999268"/>
                </a:cubicBezTo>
                <a:cubicBezTo>
                  <a:pt x="10644091" y="5040503"/>
                  <a:pt x="10802013" y="5209783"/>
                  <a:pt x="10859359" y="5285461"/>
                </a:cubicBezTo>
                <a:cubicBezTo>
                  <a:pt x="10966253" y="5395864"/>
                  <a:pt x="11061992" y="5496815"/>
                  <a:pt x="11130493" y="5581945"/>
                </a:cubicBezTo>
                <a:cubicBezTo>
                  <a:pt x="11112106" y="5609877"/>
                  <a:pt x="11186817" y="5606378"/>
                  <a:pt x="11130493" y="5581945"/>
                </a:cubicBezTo>
                <a:cubicBezTo>
                  <a:pt x="10546680" y="4805699"/>
                  <a:pt x="9518047" y="4023212"/>
                  <a:pt x="8500571" y="3250176"/>
                </a:cubicBezTo>
                <a:cubicBezTo>
                  <a:pt x="8466977" y="3228062"/>
                  <a:pt x="8357185" y="3136428"/>
                  <a:pt x="8330604" y="3131030"/>
                </a:cubicBezTo>
                <a:close/>
                <a:moveTo>
                  <a:pt x="8189168" y="3102309"/>
                </a:moveTo>
                <a:cubicBezTo>
                  <a:pt x="8170264" y="3098853"/>
                  <a:pt x="8156412" y="3104221"/>
                  <a:pt x="8152071" y="3124016"/>
                </a:cubicBezTo>
                <a:cubicBezTo>
                  <a:pt x="8140001" y="3168750"/>
                  <a:pt x="8446888" y="3358124"/>
                  <a:pt x="8527971" y="3424143"/>
                </a:cubicBezTo>
                <a:cubicBezTo>
                  <a:pt x="8866987" y="3674704"/>
                  <a:pt x="9180247" y="3933595"/>
                  <a:pt x="9482349" y="4183035"/>
                </a:cubicBezTo>
                <a:cubicBezTo>
                  <a:pt x="9791311" y="4426456"/>
                  <a:pt x="10048758" y="4686536"/>
                  <a:pt x="10346107" y="4947598"/>
                </a:cubicBezTo>
                <a:cubicBezTo>
                  <a:pt x="10716201" y="5256545"/>
                  <a:pt x="10942625" y="5510954"/>
                  <a:pt x="11198361" y="5835230"/>
                </a:cubicBezTo>
                <a:cubicBezTo>
                  <a:pt x="11179974" y="5863163"/>
                  <a:pt x="11246857" y="5867154"/>
                  <a:pt x="11198361" y="5835230"/>
                </a:cubicBezTo>
                <a:cubicBezTo>
                  <a:pt x="11198361" y="5835230"/>
                  <a:pt x="11190023" y="5817098"/>
                  <a:pt x="11195829" y="5808277"/>
                </a:cubicBezTo>
                <a:cubicBezTo>
                  <a:pt x="11303235" y="5944303"/>
                  <a:pt x="11343758" y="6076336"/>
                  <a:pt x="11470062" y="6210051"/>
                </a:cubicBezTo>
                <a:cubicBezTo>
                  <a:pt x="11451674" y="6237983"/>
                  <a:pt x="11526385" y="6234485"/>
                  <a:pt x="11470062" y="6210051"/>
                </a:cubicBezTo>
                <a:cubicBezTo>
                  <a:pt x="11371628" y="5924003"/>
                  <a:pt x="11025217" y="5552680"/>
                  <a:pt x="10722007" y="5247725"/>
                </a:cubicBezTo>
                <a:cubicBezTo>
                  <a:pt x="10072386" y="4571446"/>
                  <a:pt x="9311226" y="3901816"/>
                  <a:pt x="8375344" y="3220420"/>
                </a:cubicBezTo>
                <a:cubicBezTo>
                  <a:pt x="8348064" y="3202463"/>
                  <a:pt x="8245881" y="3112677"/>
                  <a:pt x="8189168" y="3102309"/>
                </a:cubicBezTo>
                <a:close/>
                <a:moveTo>
                  <a:pt x="7449969" y="3015839"/>
                </a:moveTo>
                <a:cubicBezTo>
                  <a:pt x="7377279" y="3020667"/>
                  <a:pt x="7483067" y="3075555"/>
                  <a:pt x="7601574" y="3168317"/>
                </a:cubicBezTo>
                <a:cubicBezTo>
                  <a:pt x="8048910" y="3500718"/>
                  <a:pt x="8466989" y="3815967"/>
                  <a:pt x="8889619" y="4159499"/>
                </a:cubicBezTo>
                <a:cubicBezTo>
                  <a:pt x="9328161" y="4500862"/>
                  <a:pt x="9694468" y="4819960"/>
                  <a:pt x="10083003" y="5153691"/>
                </a:cubicBezTo>
                <a:cubicBezTo>
                  <a:pt x="10202022" y="5272074"/>
                  <a:pt x="10291443" y="5356224"/>
                  <a:pt x="10448854" y="5499881"/>
                </a:cubicBezTo>
                <a:cubicBezTo>
                  <a:pt x="10532012" y="5619944"/>
                  <a:pt x="10714182" y="5805185"/>
                  <a:pt x="10828363" y="5930920"/>
                </a:cubicBezTo>
                <a:cubicBezTo>
                  <a:pt x="10917326" y="6042163"/>
                  <a:pt x="10821533" y="5888496"/>
                  <a:pt x="10788948" y="5854402"/>
                </a:cubicBezTo>
                <a:cubicBezTo>
                  <a:pt x="10687859" y="5735179"/>
                  <a:pt x="10580965" y="5624776"/>
                  <a:pt x="10448854" y="5499881"/>
                </a:cubicBezTo>
                <a:cubicBezTo>
                  <a:pt x="9761297" y="4771237"/>
                  <a:pt x="8794794" y="4004362"/>
                  <a:pt x="7807884" y="3264090"/>
                </a:cubicBezTo>
                <a:cubicBezTo>
                  <a:pt x="7738926" y="3206053"/>
                  <a:pt x="7524680" y="3012340"/>
                  <a:pt x="7449969" y="3015839"/>
                </a:cubicBezTo>
                <a:close/>
                <a:moveTo>
                  <a:pt x="7040781" y="2957260"/>
                </a:moveTo>
                <a:cubicBezTo>
                  <a:pt x="7041717" y="2962024"/>
                  <a:pt x="7140795" y="3036728"/>
                  <a:pt x="7154626" y="3055315"/>
                </a:cubicBezTo>
                <a:cubicBezTo>
                  <a:pt x="7273134" y="3148077"/>
                  <a:pt x="7392610" y="3239368"/>
                  <a:pt x="7512085" y="3330659"/>
                </a:cubicBezTo>
                <a:cubicBezTo>
                  <a:pt x="7756842" y="3504421"/>
                  <a:pt x="7902586" y="3613005"/>
                  <a:pt x="8057923" y="3702617"/>
                </a:cubicBezTo>
                <a:cubicBezTo>
                  <a:pt x="8090052" y="3763804"/>
                  <a:pt x="8266308" y="3852436"/>
                  <a:pt x="8132687" y="3751833"/>
                </a:cubicBezTo>
                <a:cubicBezTo>
                  <a:pt x="8108440" y="3735871"/>
                  <a:pt x="8078385" y="3728730"/>
                  <a:pt x="8057923" y="3702617"/>
                </a:cubicBezTo>
                <a:cubicBezTo>
                  <a:pt x="7905861" y="3577232"/>
                  <a:pt x="7544617" y="3312039"/>
                  <a:pt x="7285715" y="3128965"/>
                </a:cubicBezTo>
                <a:cubicBezTo>
                  <a:pt x="7180384" y="3046985"/>
                  <a:pt x="7198315" y="3046145"/>
                  <a:pt x="7079351" y="2980477"/>
                </a:cubicBezTo>
                <a:cubicBezTo>
                  <a:pt x="7051061" y="2961854"/>
                  <a:pt x="7040469" y="2955671"/>
                  <a:pt x="7040781" y="2957260"/>
                </a:cubicBezTo>
                <a:close/>
                <a:moveTo>
                  <a:pt x="6922586" y="2930158"/>
                </a:moveTo>
                <a:cubicBezTo>
                  <a:pt x="6919567" y="2930344"/>
                  <a:pt x="6933539" y="2943492"/>
                  <a:pt x="6974585" y="2976834"/>
                </a:cubicBezTo>
                <a:cubicBezTo>
                  <a:pt x="7088254" y="3076946"/>
                  <a:pt x="7332044" y="3252178"/>
                  <a:pt x="7457325" y="3334648"/>
                </a:cubicBezTo>
                <a:cubicBezTo>
                  <a:pt x="8272223" y="3949045"/>
                  <a:pt x="8975983" y="4490282"/>
                  <a:pt x="9687680" y="5129458"/>
                </a:cubicBezTo>
                <a:cubicBezTo>
                  <a:pt x="9661922" y="5137788"/>
                  <a:pt x="9738707" y="5188335"/>
                  <a:pt x="9736176" y="5161382"/>
                </a:cubicBezTo>
                <a:cubicBezTo>
                  <a:pt x="9750320" y="5170694"/>
                  <a:pt x="9786693" y="5194637"/>
                  <a:pt x="9780886" y="5203457"/>
                </a:cubicBezTo>
                <a:cubicBezTo>
                  <a:pt x="9724052" y="5153402"/>
                  <a:pt x="9751343" y="5221938"/>
                  <a:pt x="9780886" y="5203457"/>
                </a:cubicBezTo>
                <a:cubicBezTo>
                  <a:pt x="9938754" y="5320022"/>
                  <a:pt x="10153566" y="5592073"/>
                  <a:pt x="10335225" y="5751692"/>
                </a:cubicBezTo>
                <a:cubicBezTo>
                  <a:pt x="9882485" y="5348303"/>
                  <a:pt x="10394135" y="5855793"/>
                  <a:pt x="10412011" y="5802238"/>
                </a:cubicBezTo>
                <a:cubicBezTo>
                  <a:pt x="10412011" y="5802238"/>
                  <a:pt x="10260406" y="5649760"/>
                  <a:pt x="10239944" y="5623648"/>
                </a:cubicBezTo>
                <a:cubicBezTo>
                  <a:pt x="9396028" y="4754146"/>
                  <a:pt x="8329003" y="3946386"/>
                  <a:pt x="7136239" y="3083247"/>
                </a:cubicBezTo>
                <a:cubicBezTo>
                  <a:pt x="7093614" y="3045705"/>
                  <a:pt x="6931642" y="2929600"/>
                  <a:pt x="6922586" y="2930158"/>
                </a:cubicBezTo>
                <a:close/>
                <a:moveTo>
                  <a:pt x="6399346" y="2895241"/>
                </a:moveTo>
                <a:cubicBezTo>
                  <a:pt x="6390119" y="2898946"/>
                  <a:pt x="6497485" y="2976735"/>
                  <a:pt x="6517186" y="2989704"/>
                </a:cubicBezTo>
                <a:cubicBezTo>
                  <a:pt x="7659487" y="3872303"/>
                  <a:pt x="8868618" y="4706180"/>
                  <a:pt x="9788808" y="5600604"/>
                </a:cubicBezTo>
                <a:cubicBezTo>
                  <a:pt x="10042469" y="5870836"/>
                  <a:pt x="10277232" y="6143376"/>
                  <a:pt x="10504167" y="6423408"/>
                </a:cubicBezTo>
                <a:cubicBezTo>
                  <a:pt x="10480430" y="6433068"/>
                  <a:pt x="10655826" y="6628600"/>
                  <a:pt x="10661633" y="6619780"/>
                </a:cubicBezTo>
                <a:cubicBezTo>
                  <a:pt x="10674213" y="6600668"/>
                  <a:pt x="10548877" y="6465482"/>
                  <a:pt x="10504167" y="6423408"/>
                </a:cubicBezTo>
                <a:cubicBezTo>
                  <a:pt x="10343147" y="6148839"/>
                  <a:pt x="10078330" y="5869156"/>
                  <a:pt x="9788808" y="5600604"/>
                </a:cubicBezTo>
                <a:cubicBezTo>
                  <a:pt x="9637660" y="5421034"/>
                  <a:pt x="9267055" y="5086464"/>
                  <a:pt x="9033911" y="4895061"/>
                </a:cubicBezTo>
                <a:cubicBezTo>
                  <a:pt x="8360662" y="4333873"/>
                  <a:pt x="7627303" y="3758402"/>
                  <a:pt x="6854639" y="3211842"/>
                </a:cubicBezTo>
                <a:cubicBezTo>
                  <a:pt x="6729358" y="3129372"/>
                  <a:pt x="6592408" y="3011828"/>
                  <a:pt x="6455002" y="2921376"/>
                </a:cubicBezTo>
                <a:cubicBezTo>
                  <a:pt x="6418452" y="2901003"/>
                  <a:pt x="6402422" y="2894007"/>
                  <a:pt x="6399346" y="2895241"/>
                </a:cubicBezTo>
                <a:close/>
                <a:moveTo>
                  <a:pt x="6593764" y="2848625"/>
                </a:moveTo>
                <a:cubicBezTo>
                  <a:pt x="6569683" y="2847259"/>
                  <a:pt x="6554278" y="2849762"/>
                  <a:pt x="6551375" y="2854172"/>
                </a:cubicBezTo>
                <a:cubicBezTo>
                  <a:pt x="6532988" y="2882104"/>
                  <a:pt x="6671958" y="3000979"/>
                  <a:pt x="6601435" y="2914519"/>
                </a:cubicBezTo>
                <a:cubicBezTo>
                  <a:pt x="6728792" y="3051035"/>
                  <a:pt x="6884128" y="3140647"/>
                  <a:pt x="7027852" y="3247900"/>
                </a:cubicBezTo>
                <a:cubicBezTo>
                  <a:pt x="7624261" y="3705826"/>
                  <a:pt x="8599047" y="4438118"/>
                  <a:pt x="9183387" y="4940779"/>
                </a:cubicBezTo>
                <a:cubicBezTo>
                  <a:pt x="9282911" y="5031580"/>
                  <a:pt x="9403950" y="5151294"/>
                  <a:pt x="9484521" y="5191689"/>
                </a:cubicBezTo>
                <a:cubicBezTo>
                  <a:pt x="9472397" y="5183709"/>
                  <a:pt x="9547619" y="5205832"/>
                  <a:pt x="9559743" y="5213813"/>
                </a:cubicBezTo>
                <a:cubicBezTo>
                  <a:pt x="9622384" y="5255048"/>
                  <a:pt x="9660320" y="5307414"/>
                  <a:pt x="9717155" y="5357470"/>
                </a:cubicBezTo>
                <a:cubicBezTo>
                  <a:pt x="9773989" y="5407526"/>
                  <a:pt x="9836630" y="5448761"/>
                  <a:pt x="9893465" y="5498818"/>
                </a:cubicBezTo>
                <a:cubicBezTo>
                  <a:pt x="10069317" y="5667257"/>
                  <a:pt x="10265687" y="5914525"/>
                  <a:pt x="10462514" y="6134700"/>
                </a:cubicBezTo>
                <a:cubicBezTo>
                  <a:pt x="10594168" y="6286687"/>
                  <a:pt x="10734160" y="6456806"/>
                  <a:pt x="10823178" y="6620764"/>
                </a:cubicBezTo>
                <a:cubicBezTo>
                  <a:pt x="10841619" y="6645546"/>
                  <a:pt x="10906390" y="6793541"/>
                  <a:pt x="10918971" y="6774430"/>
                </a:cubicBezTo>
                <a:cubicBezTo>
                  <a:pt x="10948971" y="6728856"/>
                  <a:pt x="10675250" y="6352705"/>
                  <a:pt x="10638367" y="6303139"/>
                </a:cubicBezTo>
                <a:cubicBezTo>
                  <a:pt x="10319935" y="5884914"/>
                  <a:pt x="9929837" y="5522760"/>
                  <a:pt x="9527102" y="5127004"/>
                </a:cubicBezTo>
                <a:cubicBezTo>
                  <a:pt x="9437681" y="5042854"/>
                  <a:pt x="9338668" y="4977676"/>
                  <a:pt x="9268146" y="4891217"/>
                </a:cubicBezTo>
                <a:cubicBezTo>
                  <a:pt x="9249704" y="4866433"/>
                  <a:pt x="9222925" y="4823519"/>
                  <a:pt x="9205451" y="4797266"/>
                </a:cubicBezTo>
                <a:cubicBezTo>
                  <a:pt x="9028630" y="4630296"/>
                  <a:pt x="8802314" y="4481317"/>
                  <a:pt x="8608531" y="4313717"/>
                </a:cubicBezTo>
                <a:cubicBezTo>
                  <a:pt x="7997466" y="3820857"/>
                  <a:pt x="7320996" y="3348156"/>
                  <a:pt x="6706146" y="2865447"/>
                </a:cubicBezTo>
                <a:cubicBezTo>
                  <a:pt x="6694022" y="2857466"/>
                  <a:pt x="6688215" y="2866287"/>
                  <a:pt x="6688215" y="2866287"/>
                </a:cubicBezTo>
                <a:cubicBezTo>
                  <a:pt x="6650604" y="2855225"/>
                  <a:pt x="6617846" y="2849991"/>
                  <a:pt x="6593764" y="2848625"/>
                </a:cubicBezTo>
                <a:close/>
                <a:moveTo>
                  <a:pt x="9966722" y="2625560"/>
                </a:moveTo>
                <a:cubicBezTo>
                  <a:pt x="9956507" y="2623478"/>
                  <a:pt x="9943080" y="2625175"/>
                  <a:pt x="9928067" y="2634783"/>
                </a:cubicBezTo>
                <a:cubicBezTo>
                  <a:pt x="9928067" y="2634783"/>
                  <a:pt x="9915943" y="2626802"/>
                  <a:pt x="9910136" y="2635623"/>
                </a:cubicBezTo>
                <a:cubicBezTo>
                  <a:pt x="9922260" y="2643604"/>
                  <a:pt x="9928067" y="2634783"/>
                  <a:pt x="9928067" y="2634783"/>
                </a:cubicBezTo>
                <a:cubicBezTo>
                  <a:pt x="9999104" y="2672064"/>
                  <a:pt x="9997366" y="2631805"/>
                  <a:pt x="9966722" y="2625560"/>
                </a:cubicBezTo>
                <a:close/>
                <a:moveTo>
                  <a:pt x="10226978" y="2374297"/>
                </a:moveTo>
                <a:cubicBezTo>
                  <a:pt x="10244908" y="2373457"/>
                  <a:pt x="10244908" y="2373457"/>
                  <a:pt x="10257032" y="2381438"/>
                </a:cubicBezTo>
                <a:cubicBezTo>
                  <a:pt x="10251225" y="2390258"/>
                  <a:pt x="10251225" y="2390258"/>
                  <a:pt x="10226978" y="2374297"/>
                </a:cubicBezTo>
                <a:close/>
                <a:moveTo>
                  <a:pt x="10200117" y="2371102"/>
                </a:moveTo>
                <a:cubicBezTo>
                  <a:pt x="10203995" y="2371811"/>
                  <a:pt x="10207026" y="2373806"/>
                  <a:pt x="10207026" y="2373806"/>
                </a:cubicBezTo>
                <a:cubicBezTo>
                  <a:pt x="10200252" y="2384097"/>
                  <a:pt x="10200252" y="2384097"/>
                  <a:pt x="10188128" y="2376116"/>
                </a:cubicBezTo>
                <a:cubicBezTo>
                  <a:pt x="10191515" y="2370970"/>
                  <a:pt x="10196240" y="2370393"/>
                  <a:pt x="10200117" y="2371102"/>
                </a:cubicBezTo>
                <a:close/>
                <a:moveTo>
                  <a:pt x="10219180" y="2370744"/>
                </a:moveTo>
                <a:cubicBezTo>
                  <a:pt x="10223442" y="2371969"/>
                  <a:pt x="10226978" y="2374297"/>
                  <a:pt x="10226978" y="2374297"/>
                </a:cubicBezTo>
                <a:cubicBezTo>
                  <a:pt x="10221171" y="2383117"/>
                  <a:pt x="10221171" y="2383117"/>
                  <a:pt x="10207026" y="2373806"/>
                </a:cubicBezTo>
                <a:cubicBezTo>
                  <a:pt x="10209930" y="2369396"/>
                  <a:pt x="10214918" y="2369518"/>
                  <a:pt x="10219180" y="2370744"/>
                </a:cubicBezTo>
                <a:close/>
                <a:moveTo>
                  <a:pt x="10654192" y="2350084"/>
                </a:moveTo>
                <a:cubicBezTo>
                  <a:pt x="10655144" y="2348636"/>
                  <a:pt x="10651334" y="2354425"/>
                  <a:pt x="10651334" y="2354425"/>
                </a:cubicBezTo>
                <a:cubicBezTo>
                  <a:pt x="10653027" y="2351852"/>
                  <a:pt x="10653874" y="2350566"/>
                  <a:pt x="10654192" y="2350084"/>
                </a:cubicBezTo>
                <a:close/>
                <a:moveTo>
                  <a:pt x="10629519" y="2347966"/>
                </a:moveTo>
                <a:cubicBezTo>
                  <a:pt x="10637758" y="2348649"/>
                  <a:pt x="10645272" y="2350435"/>
                  <a:pt x="10651334" y="2354425"/>
                </a:cubicBezTo>
                <a:cubicBezTo>
                  <a:pt x="10645527" y="2363246"/>
                  <a:pt x="10627597" y="2364085"/>
                  <a:pt x="10603348" y="2348123"/>
                </a:cubicBezTo>
                <a:cubicBezTo>
                  <a:pt x="10612313" y="2347704"/>
                  <a:pt x="10621279" y="2347284"/>
                  <a:pt x="10629519" y="2347966"/>
                </a:cubicBezTo>
                <a:close/>
                <a:moveTo>
                  <a:pt x="9730828" y="1964392"/>
                </a:moveTo>
                <a:cubicBezTo>
                  <a:pt x="9729988" y="1964432"/>
                  <a:pt x="9727747" y="1964537"/>
                  <a:pt x="9723264" y="1964747"/>
                </a:cubicBezTo>
                <a:cubicBezTo>
                  <a:pt x="9723264" y="1964747"/>
                  <a:pt x="9733350" y="1964274"/>
                  <a:pt x="9730828" y="1964392"/>
                </a:cubicBezTo>
                <a:close/>
                <a:moveTo>
                  <a:pt x="3719518" y="1845654"/>
                </a:moveTo>
                <a:cubicBezTo>
                  <a:pt x="3716209" y="1845319"/>
                  <a:pt x="3713297" y="1846168"/>
                  <a:pt x="3711603" y="1848741"/>
                </a:cubicBezTo>
                <a:cubicBezTo>
                  <a:pt x="3711603" y="1848741"/>
                  <a:pt x="3732065" y="1874854"/>
                  <a:pt x="3737872" y="1866033"/>
                </a:cubicBezTo>
                <a:cubicBezTo>
                  <a:pt x="3742952" y="1858315"/>
                  <a:pt x="3729447" y="1846658"/>
                  <a:pt x="3719518" y="1845654"/>
                </a:cubicBezTo>
                <a:close/>
                <a:moveTo>
                  <a:pt x="10027213" y="1831899"/>
                </a:moveTo>
                <a:cubicBezTo>
                  <a:pt x="10030180" y="1830692"/>
                  <a:pt x="10034663" y="1830482"/>
                  <a:pt x="10040725" y="1834472"/>
                </a:cubicBezTo>
                <a:cubicBezTo>
                  <a:pt x="10034919" y="1843293"/>
                  <a:pt x="10022795" y="1835312"/>
                  <a:pt x="10022795" y="1835312"/>
                </a:cubicBezTo>
                <a:cubicBezTo>
                  <a:pt x="10022795" y="1835312"/>
                  <a:pt x="10024246" y="1833107"/>
                  <a:pt x="10027213" y="1831899"/>
                </a:cubicBezTo>
                <a:close/>
                <a:moveTo>
                  <a:pt x="10045076" y="1827862"/>
                </a:moveTo>
                <a:lnTo>
                  <a:pt x="10043311" y="1830544"/>
                </a:lnTo>
                <a:cubicBezTo>
                  <a:pt x="10041874" y="1832726"/>
                  <a:pt x="10040725" y="1834472"/>
                  <a:pt x="10040725" y="1834472"/>
                </a:cubicBezTo>
                <a:close/>
                <a:moveTo>
                  <a:pt x="10048482" y="1822688"/>
                </a:moveTo>
                <a:lnTo>
                  <a:pt x="10045076" y="1827862"/>
                </a:lnTo>
                <a:lnTo>
                  <a:pt x="10047620" y="1823998"/>
                </a:lnTo>
                <a:cubicBezTo>
                  <a:pt x="10048769" y="1822252"/>
                  <a:pt x="10049344" y="1821379"/>
                  <a:pt x="10048482" y="1822688"/>
                </a:cubicBezTo>
                <a:close/>
                <a:moveTo>
                  <a:pt x="10000852" y="1822448"/>
                </a:moveTo>
                <a:cubicBezTo>
                  <a:pt x="10004609" y="1823340"/>
                  <a:pt x="10010671" y="1827331"/>
                  <a:pt x="10022795" y="1835312"/>
                </a:cubicBezTo>
                <a:cubicBezTo>
                  <a:pt x="10004864" y="1836152"/>
                  <a:pt x="10004864" y="1836152"/>
                  <a:pt x="9992740" y="1828171"/>
                </a:cubicBezTo>
                <a:cubicBezTo>
                  <a:pt x="9995644" y="1823760"/>
                  <a:pt x="9997095" y="1821555"/>
                  <a:pt x="10000852" y="1822448"/>
                </a:cubicBezTo>
                <a:close/>
                <a:moveTo>
                  <a:pt x="9960338" y="1815796"/>
                </a:moveTo>
                <a:cubicBezTo>
                  <a:pt x="9969324" y="1816444"/>
                  <a:pt x="9980616" y="1820190"/>
                  <a:pt x="9992740" y="1828171"/>
                </a:cubicBezTo>
                <a:cubicBezTo>
                  <a:pt x="9973842" y="1830480"/>
                  <a:pt x="9955911" y="1831320"/>
                  <a:pt x="9941766" y="1822009"/>
                </a:cubicBezTo>
                <a:cubicBezTo>
                  <a:pt x="9944669" y="1817598"/>
                  <a:pt x="9951351" y="1815148"/>
                  <a:pt x="9960338" y="1815796"/>
                </a:cubicBezTo>
                <a:close/>
                <a:moveTo>
                  <a:pt x="9910859" y="1809564"/>
                </a:moveTo>
                <a:cubicBezTo>
                  <a:pt x="9919098" y="1810247"/>
                  <a:pt x="9929643" y="1814028"/>
                  <a:pt x="9941766" y="1822009"/>
                </a:cubicBezTo>
                <a:cubicBezTo>
                  <a:pt x="9923836" y="1822848"/>
                  <a:pt x="9905906" y="1823688"/>
                  <a:pt x="9893781" y="1815707"/>
                </a:cubicBezTo>
                <a:cubicBezTo>
                  <a:pt x="9896685" y="1811296"/>
                  <a:pt x="9902619" y="1808881"/>
                  <a:pt x="9910859" y="1809564"/>
                </a:cubicBezTo>
                <a:close/>
                <a:moveTo>
                  <a:pt x="10044323" y="1791471"/>
                </a:moveTo>
                <a:cubicBezTo>
                  <a:pt x="10044619" y="1792258"/>
                  <a:pt x="10045409" y="1794359"/>
                  <a:pt x="10046988" y="1798559"/>
                </a:cubicBezTo>
                <a:cubicBezTo>
                  <a:pt x="10046988" y="1798559"/>
                  <a:pt x="10043435" y="1789108"/>
                  <a:pt x="10044323" y="1791471"/>
                </a:cubicBezTo>
                <a:close/>
                <a:moveTo>
                  <a:pt x="10015960" y="1786298"/>
                </a:moveTo>
                <a:cubicBezTo>
                  <a:pt x="10024320" y="1786797"/>
                  <a:pt x="10034865" y="1790578"/>
                  <a:pt x="10046988" y="1798559"/>
                </a:cubicBezTo>
                <a:cubicBezTo>
                  <a:pt x="10029058" y="1799399"/>
                  <a:pt x="10010160" y="1801709"/>
                  <a:pt x="9998035" y="1793727"/>
                </a:cubicBezTo>
                <a:cubicBezTo>
                  <a:pt x="10001423" y="1788582"/>
                  <a:pt x="10007599" y="1785799"/>
                  <a:pt x="10015960" y="1786298"/>
                </a:cubicBezTo>
                <a:close/>
                <a:moveTo>
                  <a:pt x="9965359" y="1780119"/>
                </a:moveTo>
                <a:cubicBezTo>
                  <a:pt x="9973851" y="1780968"/>
                  <a:pt x="9984901" y="1785081"/>
                  <a:pt x="9998035" y="1793727"/>
                </a:cubicBezTo>
                <a:cubicBezTo>
                  <a:pt x="9980105" y="1794567"/>
                  <a:pt x="9960154" y="1794076"/>
                  <a:pt x="9948030" y="1786095"/>
                </a:cubicBezTo>
                <a:cubicBezTo>
                  <a:pt x="9950933" y="1781685"/>
                  <a:pt x="9956867" y="1779270"/>
                  <a:pt x="9965359" y="1780119"/>
                </a:cubicBezTo>
                <a:close/>
                <a:moveTo>
                  <a:pt x="9917000" y="1773835"/>
                </a:moveTo>
                <a:cubicBezTo>
                  <a:pt x="9925361" y="1774334"/>
                  <a:pt x="9935905" y="1778114"/>
                  <a:pt x="9948030" y="1786095"/>
                </a:cubicBezTo>
                <a:cubicBezTo>
                  <a:pt x="9930099" y="1786935"/>
                  <a:pt x="9911201" y="1789245"/>
                  <a:pt x="9899077" y="1781264"/>
                </a:cubicBezTo>
                <a:cubicBezTo>
                  <a:pt x="9902464" y="1776118"/>
                  <a:pt x="9908640" y="1773336"/>
                  <a:pt x="9917000" y="1773835"/>
                </a:cubicBezTo>
                <a:close/>
                <a:moveTo>
                  <a:pt x="9870656" y="1725581"/>
                </a:moveTo>
                <a:cubicBezTo>
                  <a:pt x="9875763" y="1721535"/>
                  <a:pt x="9855334" y="1737719"/>
                  <a:pt x="9855334" y="1737719"/>
                </a:cubicBezTo>
                <a:cubicBezTo>
                  <a:pt x="9864414" y="1730526"/>
                  <a:pt x="9868953" y="1726930"/>
                  <a:pt x="9870656" y="1725581"/>
                </a:cubicBezTo>
                <a:close/>
                <a:moveTo>
                  <a:pt x="3851905" y="1679811"/>
                </a:moveTo>
                <a:cubicBezTo>
                  <a:pt x="3852568" y="1680247"/>
                  <a:pt x="3854336" y="1681411"/>
                  <a:pt x="3857873" y="1683739"/>
                </a:cubicBezTo>
                <a:cubicBezTo>
                  <a:pt x="3857873" y="1683739"/>
                  <a:pt x="3849916" y="1678501"/>
                  <a:pt x="3851905" y="1679811"/>
                </a:cubicBezTo>
                <a:close/>
                <a:moveTo>
                  <a:pt x="8286822" y="1581776"/>
                </a:moveTo>
                <a:cubicBezTo>
                  <a:pt x="8298946" y="1589758"/>
                  <a:pt x="8298946" y="1589758"/>
                  <a:pt x="8281016" y="1590597"/>
                </a:cubicBezTo>
                <a:cubicBezTo>
                  <a:pt x="8286822" y="1581776"/>
                  <a:pt x="8286822" y="1581776"/>
                  <a:pt x="8286822" y="1581776"/>
                </a:cubicBezTo>
                <a:close/>
                <a:moveTo>
                  <a:pt x="8035566" y="1554281"/>
                </a:moveTo>
                <a:lnTo>
                  <a:pt x="8032367" y="1559141"/>
                </a:lnTo>
                <a:cubicBezTo>
                  <a:pt x="8031278" y="1560795"/>
                  <a:pt x="8030734" y="1561622"/>
                  <a:pt x="8031550" y="1560381"/>
                </a:cubicBezTo>
                <a:close/>
                <a:moveTo>
                  <a:pt x="8038899" y="1549217"/>
                </a:moveTo>
                <a:lnTo>
                  <a:pt x="8035566" y="1554281"/>
                </a:lnTo>
                <a:lnTo>
                  <a:pt x="8036449" y="1552939"/>
                </a:lnTo>
                <a:cubicBezTo>
                  <a:pt x="8037810" y="1550871"/>
                  <a:pt x="8038899" y="1549217"/>
                  <a:pt x="8038899" y="1549217"/>
                </a:cubicBezTo>
                <a:close/>
                <a:moveTo>
                  <a:pt x="8059381" y="1545053"/>
                </a:moveTo>
                <a:cubicBezTo>
                  <a:pt x="8064237" y="1544825"/>
                  <a:pt x="8067773" y="1547153"/>
                  <a:pt x="8071942" y="1556219"/>
                </a:cubicBezTo>
                <a:cubicBezTo>
                  <a:pt x="8071942" y="1556219"/>
                  <a:pt x="8065168" y="1566510"/>
                  <a:pt x="8038899" y="1549217"/>
                </a:cubicBezTo>
                <a:cubicBezTo>
                  <a:pt x="8048348" y="1548063"/>
                  <a:pt x="8054524" y="1545280"/>
                  <a:pt x="8059381" y="1545053"/>
                </a:cubicBezTo>
                <a:close/>
                <a:moveTo>
                  <a:pt x="10844569" y="1541703"/>
                </a:moveTo>
                <a:cubicBezTo>
                  <a:pt x="10844025" y="1542530"/>
                  <a:pt x="10842573" y="1544735"/>
                  <a:pt x="10839670" y="1549145"/>
                </a:cubicBezTo>
                <a:cubicBezTo>
                  <a:pt x="10839670" y="1549145"/>
                  <a:pt x="10846202" y="1539222"/>
                  <a:pt x="10844569" y="1541703"/>
                </a:cubicBezTo>
                <a:close/>
                <a:moveTo>
                  <a:pt x="7507001" y="1457470"/>
                </a:moveTo>
                <a:cubicBezTo>
                  <a:pt x="7484688" y="1457268"/>
                  <a:pt x="7494286" y="1463586"/>
                  <a:pt x="7581902" y="1482280"/>
                </a:cubicBezTo>
                <a:cubicBezTo>
                  <a:pt x="7674087" y="1505035"/>
                  <a:pt x="7866198" y="1538782"/>
                  <a:pt x="7958382" y="1561537"/>
                </a:cubicBezTo>
                <a:cubicBezTo>
                  <a:pt x="7991425" y="1568538"/>
                  <a:pt x="8158831" y="1613416"/>
                  <a:pt x="8071942" y="1556219"/>
                </a:cubicBezTo>
                <a:cubicBezTo>
                  <a:pt x="8212568" y="1558183"/>
                  <a:pt x="8033549" y="1530946"/>
                  <a:pt x="7970452" y="1516803"/>
                </a:cubicBezTo>
                <a:cubicBezTo>
                  <a:pt x="7827294" y="1487887"/>
                  <a:pt x="7785626" y="1498387"/>
                  <a:pt x="7623570" y="1471780"/>
                </a:cubicBezTo>
                <a:cubicBezTo>
                  <a:pt x="7583540" y="1464394"/>
                  <a:pt x="7529315" y="1457672"/>
                  <a:pt x="7507001" y="1457470"/>
                </a:cubicBezTo>
                <a:close/>
                <a:moveTo>
                  <a:pt x="10564913" y="1420957"/>
                </a:moveTo>
                <a:cubicBezTo>
                  <a:pt x="10579058" y="1430268"/>
                  <a:pt x="10564913" y="1420957"/>
                  <a:pt x="10564913" y="1420957"/>
                </a:cubicBezTo>
                <a:close/>
                <a:moveTo>
                  <a:pt x="4714787" y="974247"/>
                </a:moveTo>
                <a:cubicBezTo>
                  <a:pt x="4724363" y="973242"/>
                  <a:pt x="4737240" y="981455"/>
                  <a:pt x="4753661" y="1004908"/>
                </a:cubicBezTo>
                <a:cubicBezTo>
                  <a:pt x="4690563" y="990765"/>
                  <a:pt x="4729978" y="1067283"/>
                  <a:pt x="4711080" y="1069593"/>
                </a:cubicBezTo>
                <a:cubicBezTo>
                  <a:pt x="4687023" y="1063239"/>
                  <a:pt x="4686056" y="977262"/>
                  <a:pt x="4714787" y="974247"/>
                </a:cubicBezTo>
                <a:close/>
                <a:moveTo>
                  <a:pt x="4902169" y="884972"/>
                </a:moveTo>
                <a:cubicBezTo>
                  <a:pt x="4899099" y="885716"/>
                  <a:pt x="4897900" y="888088"/>
                  <a:pt x="4899984" y="892621"/>
                </a:cubicBezTo>
                <a:lnTo>
                  <a:pt x="4942164" y="907743"/>
                </a:lnTo>
                <a:cubicBezTo>
                  <a:pt x="4937425" y="895142"/>
                  <a:pt x="4911378" y="882737"/>
                  <a:pt x="4902169" y="884972"/>
                </a:cubicBezTo>
                <a:close/>
                <a:moveTo>
                  <a:pt x="10087866" y="854165"/>
                </a:moveTo>
                <a:cubicBezTo>
                  <a:pt x="10087114" y="851596"/>
                  <a:pt x="10090123" y="861873"/>
                  <a:pt x="10090123" y="861873"/>
                </a:cubicBezTo>
                <a:cubicBezTo>
                  <a:pt x="10088785" y="857306"/>
                  <a:pt x="10088117" y="855022"/>
                  <a:pt x="10087866" y="854165"/>
                </a:cubicBezTo>
                <a:close/>
                <a:moveTo>
                  <a:pt x="10032892" y="838818"/>
                </a:moveTo>
                <a:cubicBezTo>
                  <a:pt x="10032348" y="839645"/>
                  <a:pt x="10030896" y="841850"/>
                  <a:pt x="10027993" y="846260"/>
                </a:cubicBezTo>
                <a:cubicBezTo>
                  <a:pt x="10027993" y="846260"/>
                  <a:pt x="10034525" y="836337"/>
                  <a:pt x="10032892" y="838818"/>
                </a:cubicBezTo>
                <a:close/>
                <a:moveTo>
                  <a:pt x="9953739" y="822666"/>
                </a:moveTo>
                <a:cubicBezTo>
                  <a:pt x="9953739" y="822666"/>
                  <a:pt x="9965864" y="830648"/>
                  <a:pt x="9946965" y="832957"/>
                </a:cubicBezTo>
                <a:cubicBezTo>
                  <a:pt x="9953739" y="822666"/>
                  <a:pt x="9953739" y="822666"/>
                  <a:pt x="9953739" y="822666"/>
                </a:cubicBezTo>
                <a:close/>
                <a:moveTo>
                  <a:pt x="9922717" y="816995"/>
                </a:moveTo>
                <a:cubicBezTo>
                  <a:pt x="9934841" y="824976"/>
                  <a:pt x="9934841" y="824976"/>
                  <a:pt x="9946965" y="832957"/>
                </a:cubicBezTo>
                <a:cubicBezTo>
                  <a:pt x="9946965" y="832957"/>
                  <a:pt x="9929035" y="833797"/>
                  <a:pt x="9916911" y="825816"/>
                </a:cubicBezTo>
                <a:cubicBezTo>
                  <a:pt x="9922717" y="816995"/>
                  <a:pt x="9922717" y="816995"/>
                  <a:pt x="9922717" y="816995"/>
                </a:cubicBezTo>
                <a:close/>
                <a:moveTo>
                  <a:pt x="9907753" y="816627"/>
                </a:moveTo>
                <a:cubicBezTo>
                  <a:pt x="9910721" y="815420"/>
                  <a:pt x="9913752" y="817415"/>
                  <a:pt x="9916911" y="825816"/>
                </a:cubicBezTo>
                <a:cubicBezTo>
                  <a:pt x="9916911" y="825816"/>
                  <a:pt x="9911104" y="834637"/>
                  <a:pt x="9898980" y="826655"/>
                </a:cubicBezTo>
                <a:cubicBezTo>
                  <a:pt x="9901883" y="822245"/>
                  <a:pt x="9904786" y="817835"/>
                  <a:pt x="9907753" y="816627"/>
                </a:cubicBezTo>
                <a:close/>
                <a:moveTo>
                  <a:pt x="9881993" y="812313"/>
                </a:moveTo>
                <a:cubicBezTo>
                  <a:pt x="9888244" y="813267"/>
                  <a:pt x="9894811" y="817590"/>
                  <a:pt x="9898980" y="826655"/>
                </a:cubicBezTo>
                <a:cubicBezTo>
                  <a:pt x="9898980" y="826655"/>
                  <a:pt x="9879029" y="826165"/>
                  <a:pt x="9866905" y="818184"/>
                </a:cubicBezTo>
                <a:cubicBezTo>
                  <a:pt x="9869808" y="813774"/>
                  <a:pt x="9875742" y="811359"/>
                  <a:pt x="9881993" y="812313"/>
                </a:cubicBezTo>
                <a:close/>
                <a:moveTo>
                  <a:pt x="9810581" y="793750"/>
                </a:moveTo>
                <a:cubicBezTo>
                  <a:pt x="9836850" y="811043"/>
                  <a:pt x="9848463" y="793401"/>
                  <a:pt x="9866905" y="818184"/>
                </a:cubicBezTo>
                <a:cubicBezTo>
                  <a:pt x="9842200" y="829314"/>
                  <a:pt x="9817952" y="813352"/>
                  <a:pt x="9785877" y="804881"/>
                </a:cubicBezTo>
                <a:cubicBezTo>
                  <a:pt x="9791683" y="796060"/>
                  <a:pt x="9803807" y="804041"/>
                  <a:pt x="9810581" y="793750"/>
                </a:cubicBezTo>
                <a:close/>
                <a:moveTo>
                  <a:pt x="9699498" y="773306"/>
                </a:moveTo>
                <a:cubicBezTo>
                  <a:pt x="9711623" y="781287"/>
                  <a:pt x="9729553" y="780447"/>
                  <a:pt x="9729553" y="780447"/>
                </a:cubicBezTo>
                <a:cubicBezTo>
                  <a:pt x="9755822" y="797739"/>
                  <a:pt x="9767435" y="780098"/>
                  <a:pt x="9785877" y="804881"/>
                </a:cubicBezTo>
                <a:cubicBezTo>
                  <a:pt x="9762139" y="814541"/>
                  <a:pt x="9717940" y="798088"/>
                  <a:pt x="9675762" y="782966"/>
                </a:cubicBezTo>
                <a:cubicBezTo>
                  <a:pt x="9681568" y="774145"/>
                  <a:pt x="9693692" y="782126"/>
                  <a:pt x="9699498" y="773306"/>
                </a:cubicBezTo>
                <a:close/>
                <a:moveTo>
                  <a:pt x="5359157" y="514074"/>
                </a:moveTo>
                <a:cubicBezTo>
                  <a:pt x="5357764" y="514540"/>
                  <a:pt x="5358098" y="515682"/>
                  <a:pt x="5361130" y="517677"/>
                </a:cubicBezTo>
                <a:cubicBezTo>
                  <a:pt x="5361130" y="517677"/>
                  <a:pt x="5385377" y="533639"/>
                  <a:pt x="5392151" y="523349"/>
                </a:cubicBezTo>
                <a:cubicBezTo>
                  <a:pt x="5383059" y="517363"/>
                  <a:pt x="5363335" y="512676"/>
                  <a:pt x="5359157" y="514074"/>
                </a:cubicBezTo>
                <a:close/>
                <a:moveTo>
                  <a:pt x="5320041" y="307307"/>
                </a:moveTo>
                <a:cubicBezTo>
                  <a:pt x="5356359" y="278535"/>
                  <a:pt x="5256364" y="514034"/>
                  <a:pt x="5272165" y="406435"/>
                </a:cubicBezTo>
                <a:cubicBezTo>
                  <a:pt x="5265847" y="389633"/>
                  <a:pt x="5265793" y="336918"/>
                  <a:pt x="5320041" y="307307"/>
                </a:cubicBezTo>
                <a:close/>
                <a:moveTo>
                  <a:pt x="5520199" y="287092"/>
                </a:moveTo>
                <a:cubicBezTo>
                  <a:pt x="5517935" y="286552"/>
                  <a:pt x="5514944" y="287316"/>
                  <a:pt x="5511130" y="289810"/>
                </a:cubicBezTo>
                <a:cubicBezTo>
                  <a:pt x="5487393" y="299470"/>
                  <a:pt x="5469006" y="327402"/>
                  <a:pt x="5493254" y="343364"/>
                </a:cubicBezTo>
                <a:cubicBezTo>
                  <a:pt x="5516239" y="358495"/>
                  <a:pt x="5536046" y="290869"/>
                  <a:pt x="5520199" y="287092"/>
                </a:cubicBezTo>
                <a:close/>
                <a:moveTo>
                  <a:pt x="7421656" y="215483"/>
                </a:moveTo>
                <a:cubicBezTo>
                  <a:pt x="7427049" y="217189"/>
                  <a:pt x="7433111" y="221180"/>
                  <a:pt x="7439173" y="225171"/>
                </a:cubicBezTo>
                <a:cubicBezTo>
                  <a:pt x="7432399" y="235461"/>
                  <a:pt x="7420274" y="227480"/>
                  <a:pt x="7408150" y="219499"/>
                </a:cubicBezTo>
                <a:cubicBezTo>
                  <a:pt x="7411538" y="214354"/>
                  <a:pt x="7416262" y="213776"/>
                  <a:pt x="7421656" y="215483"/>
                </a:cubicBezTo>
                <a:close/>
                <a:moveTo>
                  <a:pt x="7446522" y="214007"/>
                </a:moveTo>
                <a:cubicBezTo>
                  <a:pt x="7448971" y="210286"/>
                  <a:pt x="7439173" y="225171"/>
                  <a:pt x="7439173" y="225171"/>
                </a:cubicBezTo>
                <a:cubicBezTo>
                  <a:pt x="7443528" y="218555"/>
                  <a:pt x="7445705" y="215247"/>
                  <a:pt x="7446522" y="214007"/>
                </a:cubicBezTo>
                <a:close/>
                <a:moveTo>
                  <a:pt x="7375474" y="205891"/>
                </a:moveTo>
                <a:cubicBezTo>
                  <a:pt x="7383966" y="206740"/>
                  <a:pt x="7395016" y="210853"/>
                  <a:pt x="7408150" y="219499"/>
                </a:cubicBezTo>
                <a:cubicBezTo>
                  <a:pt x="7402344" y="228320"/>
                  <a:pt x="7382393" y="227829"/>
                  <a:pt x="7358145" y="211867"/>
                </a:cubicBezTo>
                <a:cubicBezTo>
                  <a:pt x="7361048" y="207457"/>
                  <a:pt x="7366982" y="205042"/>
                  <a:pt x="7375474" y="205891"/>
                </a:cubicBezTo>
                <a:close/>
                <a:moveTo>
                  <a:pt x="7339738" y="201331"/>
                </a:moveTo>
                <a:cubicBezTo>
                  <a:pt x="7345515" y="203554"/>
                  <a:pt x="7352083" y="207877"/>
                  <a:pt x="7358145" y="211867"/>
                </a:cubicBezTo>
                <a:cubicBezTo>
                  <a:pt x="7352338" y="220688"/>
                  <a:pt x="7340214" y="212707"/>
                  <a:pt x="7326069" y="203396"/>
                </a:cubicBezTo>
                <a:cubicBezTo>
                  <a:pt x="7328973" y="198985"/>
                  <a:pt x="7333960" y="199108"/>
                  <a:pt x="7339738" y="201331"/>
                </a:cubicBezTo>
                <a:close/>
                <a:moveTo>
                  <a:pt x="7286484" y="187083"/>
                </a:moveTo>
                <a:cubicBezTo>
                  <a:pt x="7300369" y="189639"/>
                  <a:pt x="7313945" y="195415"/>
                  <a:pt x="7326069" y="203396"/>
                </a:cubicBezTo>
                <a:cubicBezTo>
                  <a:pt x="7301365" y="214526"/>
                  <a:pt x="7271310" y="207385"/>
                  <a:pt x="7245041" y="190092"/>
                </a:cubicBezTo>
                <a:cubicBezTo>
                  <a:pt x="7258404" y="185192"/>
                  <a:pt x="7272599" y="184528"/>
                  <a:pt x="7286484" y="187083"/>
                </a:cubicBezTo>
                <a:close/>
                <a:moveTo>
                  <a:pt x="5638344" y="127081"/>
                </a:moveTo>
                <a:cubicBezTo>
                  <a:pt x="5636754" y="127021"/>
                  <a:pt x="5634545" y="128728"/>
                  <a:pt x="5631642" y="133138"/>
                </a:cubicBezTo>
                <a:cubicBezTo>
                  <a:pt x="5613711" y="133978"/>
                  <a:pt x="5613254" y="161070"/>
                  <a:pt x="5637959" y="149940"/>
                </a:cubicBezTo>
                <a:cubicBezTo>
                  <a:pt x="5642314" y="143324"/>
                  <a:pt x="5643115" y="127258"/>
                  <a:pt x="5638344" y="127081"/>
                </a:cubicBezTo>
                <a:close/>
                <a:moveTo>
                  <a:pt x="6223240" y="0"/>
                </a:moveTo>
                <a:cubicBezTo>
                  <a:pt x="6328060" y="56358"/>
                  <a:pt x="6184391" y="1819"/>
                  <a:pt x="6161165" y="37102"/>
                </a:cubicBezTo>
                <a:cubicBezTo>
                  <a:pt x="6156922" y="74345"/>
                  <a:pt x="6199047" y="36753"/>
                  <a:pt x="6211171" y="44734"/>
                </a:cubicBezTo>
                <a:cubicBezTo>
                  <a:pt x="6223295" y="52715"/>
                  <a:pt x="6255881" y="86809"/>
                  <a:pt x="6223806" y="78337"/>
                </a:cubicBezTo>
                <a:cubicBezTo>
                  <a:pt x="6285935" y="93950"/>
                  <a:pt x="6334377" y="73160"/>
                  <a:pt x="6390189" y="71971"/>
                </a:cubicBezTo>
                <a:cubicBezTo>
                  <a:pt x="6638569" y="77437"/>
                  <a:pt x="6991257" y="113639"/>
                  <a:pt x="7245041" y="190092"/>
                </a:cubicBezTo>
                <a:cubicBezTo>
                  <a:pt x="7239235" y="198913"/>
                  <a:pt x="7227111" y="190932"/>
                  <a:pt x="7221304" y="199753"/>
                </a:cubicBezTo>
                <a:cubicBezTo>
                  <a:pt x="7209180" y="191772"/>
                  <a:pt x="7209180" y="191772"/>
                  <a:pt x="7203374" y="200592"/>
                </a:cubicBezTo>
                <a:cubicBezTo>
                  <a:pt x="7158663" y="158517"/>
                  <a:pt x="7184986" y="228525"/>
                  <a:pt x="7203374" y="200592"/>
                </a:cubicBezTo>
                <a:cubicBezTo>
                  <a:pt x="7215498" y="208573"/>
                  <a:pt x="7215498" y="208573"/>
                  <a:pt x="7221304" y="199753"/>
                </a:cubicBezTo>
                <a:cubicBezTo>
                  <a:pt x="7767667" y="298125"/>
                  <a:pt x="8382989" y="454535"/>
                  <a:pt x="8934702" y="571179"/>
                </a:cubicBezTo>
                <a:cubicBezTo>
                  <a:pt x="9275320" y="652114"/>
                  <a:pt x="9624734" y="724089"/>
                  <a:pt x="9971159" y="796204"/>
                </a:cubicBezTo>
                <a:cubicBezTo>
                  <a:pt x="9989089" y="795365"/>
                  <a:pt x="10245351" y="846056"/>
                  <a:pt x="10159484" y="840103"/>
                </a:cubicBezTo>
                <a:cubicBezTo>
                  <a:pt x="10096386" y="825960"/>
                  <a:pt x="9991621" y="822317"/>
                  <a:pt x="9953739" y="822666"/>
                </a:cubicBezTo>
                <a:cubicBezTo>
                  <a:pt x="9947422" y="805865"/>
                  <a:pt x="9929491" y="806705"/>
                  <a:pt x="9922717" y="816995"/>
                </a:cubicBezTo>
                <a:cubicBezTo>
                  <a:pt x="9884324" y="791722"/>
                  <a:pt x="9842146" y="776600"/>
                  <a:pt x="9810581" y="793750"/>
                </a:cubicBezTo>
                <a:cubicBezTo>
                  <a:pt x="9786333" y="777788"/>
                  <a:pt x="9753290" y="770787"/>
                  <a:pt x="9729553" y="780447"/>
                </a:cubicBezTo>
                <a:cubicBezTo>
                  <a:pt x="9723236" y="763645"/>
                  <a:pt x="9705305" y="764485"/>
                  <a:pt x="9699498" y="773306"/>
                </a:cubicBezTo>
                <a:cubicBezTo>
                  <a:pt x="9631051" y="740891"/>
                  <a:pt x="9550023" y="727588"/>
                  <a:pt x="9475312" y="731086"/>
                </a:cubicBezTo>
                <a:cubicBezTo>
                  <a:pt x="9451065" y="715125"/>
                  <a:pt x="9418989" y="706653"/>
                  <a:pt x="9401058" y="707492"/>
                </a:cubicBezTo>
                <a:cubicBezTo>
                  <a:pt x="9388935" y="699511"/>
                  <a:pt x="9371004" y="700351"/>
                  <a:pt x="9371004" y="700351"/>
                </a:cubicBezTo>
                <a:cubicBezTo>
                  <a:pt x="9245266" y="644973"/>
                  <a:pt x="9239513" y="706508"/>
                  <a:pt x="9371004" y="700351"/>
                </a:cubicBezTo>
                <a:cubicBezTo>
                  <a:pt x="9376354" y="718623"/>
                  <a:pt x="9395252" y="716313"/>
                  <a:pt x="9401058" y="707492"/>
                </a:cubicBezTo>
                <a:cubicBezTo>
                  <a:pt x="9425307" y="723455"/>
                  <a:pt x="9457382" y="731926"/>
                  <a:pt x="9475312" y="731086"/>
                </a:cubicBezTo>
                <a:cubicBezTo>
                  <a:pt x="9543760" y="763501"/>
                  <a:pt x="9606346" y="752021"/>
                  <a:pt x="9675762" y="782966"/>
                </a:cubicBezTo>
                <a:cubicBezTo>
                  <a:pt x="9601051" y="786465"/>
                  <a:pt x="9576803" y="770502"/>
                  <a:pt x="9489968" y="766020"/>
                </a:cubicBezTo>
                <a:cubicBezTo>
                  <a:pt x="9426871" y="751877"/>
                  <a:pt x="9185722" y="709027"/>
                  <a:pt x="9388989" y="752226"/>
                </a:cubicBezTo>
                <a:cubicBezTo>
                  <a:pt x="9576346" y="797595"/>
                  <a:pt x="9898980" y="826655"/>
                  <a:pt x="10072247" y="915428"/>
                </a:cubicBezTo>
                <a:lnTo>
                  <a:pt x="10030579" y="925928"/>
                </a:lnTo>
                <a:cubicBezTo>
                  <a:pt x="10042704" y="933909"/>
                  <a:pt x="10228040" y="977947"/>
                  <a:pt x="10260115" y="986419"/>
                </a:cubicBezTo>
                <a:cubicBezTo>
                  <a:pt x="10341144" y="999722"/>
                  <a:pt x="10422171" y="1013025"/>
                  <a:pt x="10484301" y="1028638"/>
                </a:cubicBezTo>
                <a:cubicBezTo>
                  <a:pt x="10631245" y="1047404"/>
                  <a:pt x="10855431" y="1089623"/>
                  <a:pt x="10923879" y="1122038"/>
                </a:cubicBezTo>
                <a:cubicBezTo>
                  <a:pt x="10923879" y="1122038"/>
                  <a:pt x="10893367" y="1141989"/>
                  <a:pt x="10881243" y="1134008"/>
                </a:cubicBezTo>
                <a:cubicBezTo>
                  <a:pt x="10905491" y="1149970"/>
                  <a:pt x="11216567" y="1249386"/>
                  <a:pt x="11042897" y="1240421"/>
                </a:cubicBezTo>
                <a:cubicBezTo>
                  <a:pt x="10938132" y="1236779"/>
                  <a:pt x="11057553" y="1275355"/>
                  <a:pt x="11057553" y="1275355"/>
                </a:cubicBezTo>
                <a:cubicBezTo>
                  <a:pt x="10995478" y="1312457"/>
                  <a:pt x="10833367" y="1233136"/>
                  <a:pt x="10716989" y="1247134"/>
                </a:cubicBezTo>
                <a:cubicBezTo>
                  <a:pt x="10711183" y="1255955"/>
                  <a:pt x="10704408" y="1266246"/>
                  <a:pt x="10686477" y="1267085"/>
                </a:cubicBezTo>
                <a:cubicBezTo>
                  <a:pt x="10666527" y="1266595"/>
                  <a:pt x="10418092" y="1208413"/>
                  <a:pt x="10406479" y="1226055"/>
                </a:cubicBezTo>
                <a:cubicBezTo>
                  <a:pt x="10406479" y="1226055"/>
                  <a:pt x="10561761" y="1262952"/>
                  <a:pt x="10593836" y="1271423"/>
                </a:cubicBezTo>
                <a:cubicBezTo>
                  <a:pt x="10642789" y="1276255"/>
                  <a:pt x="10934912" y="1325267"/>
                  <a:pt x="10747098" y="1306990"/>
                </a:cubicBezTo>
                <a:cubicBezTo>
                  <a:pt x="10600154" y="1288225"/>
                  <a:pt x="10427453" y="1277790"/>
                  <a:pt x="10295451" y="1258325"/>
                </a:cubicBezTo>
                <a:cubicBezTo>
                  <a:pt x="10171191" y="1227099"/>
                  <a:pt x="10345968" y="1291579"/>
                  <a:pt x="10352742" y="1281289"/>
                </a:cubicBezTo>
                <a:cubicBezTo>
                  <a:pt x="10346479" y="1317202"/>
                  <a:pt x="10048550" y="1277011"/>
                  <a:pt x="10277575" y="1311879"/>
                </a:cubicBezTo>
                <a:cubicBezTo>
                  <a:pt x="10322742" y="1326862"/>
                  <a:pt x="10364920" y="1341984"/>
                  <a:pt x="10421244" y="1366418"/>
                </a:cubicBezTo>
                <a:cubicBezTo>
                  <a:pt x="10502272" y="1379721"/>
                  <a:pt x="10457562" y="1337646"/>
                  <a:pt x="10522223" y="1380212"/>
                </a:cubicBezTo>
                <a:cubicBezTo>
                  <a:pt x="10508079" y="1370901"/>
                  <a:pt x="10546015" y="1423266"/>
                  <a:pt x="10564913" y="1420957"/>
                </a:cubicBezTo>
                <a:cubicBezTo>
                  <a:pt x="10492223" y="1425785"/>
                  <a:pt x="10125390" y="1380272"/>
                  <a:pt x="10316533" y="1415490"/>
                </a:cubicBezTo>
                <a:cubicBezTo>
                  <a:pt x="10397561" y="1428793"/>
                  <a:pt x="10453885" y="1453227"/>
                  <a:pt x="10510665" y="1450568"/>
                </a:cubicBezTo>
                <a:cubicBezTo>
                  <a:pt x="10522789" y="1458549"/>
                  <a:pt x="10764394" y="1474306"/>
                  <a:pt x="10770712" y="1491108"/>
                </a:cubicBezTo>
                <a:cubicBezTo>
                  <a:pt x="10782836" y="1499089"/>
                  <a:pt x="10549057" y="1475841"/>
                  <a:pt x="10534913" y="1466530"/>
                </a:cubicBezTo>
                <a:cubicBezTo>
                  <a:pt x="10361244" y="1457565"/>
                  <a:pt x="10554408" y="1494113"/>
                  <a:pt x="10635435" y="1507416"/>
                </a:cubicBezTo>
                <a:cubicBezTo>
                  <a:pt x="10734394" y="1519880"/>
                  <a:pt x="10764449" y="1527021"/>
                  <a:pt x="10839670" y="1549145"/>
                </a:cubicBezTo>
                <a:cubicBezTo>
                  <a:pt x="10803353" y="1577917"/>
                  <a:pt x="10665490" y="1514558"/>
                  <a:pt x="10653877" y="1532199"/>
                </a:cubicBezTo>
                <a:cubicBezTo>
                  <a:pt x="10653420" y="1559292"/>
                  <a:pt x="10808702" y="1596189"/>
                  <a:pt x="10841745" y="1603190"/>
                </a:cubicBezTo>
                <a:cubicBezTo>
                  <a:pt x="10871800" y="1610331"/>
                  <a:pt x="11113406" y="1626089"/>
                  <a:pt x="11002834" y="1631267"/>
                </a:cubicBezTo>
                <a:cubicBezTo>
                  <a:pt x="10811745" y="1648764"/>
                  <a:pt x="10549678" y="1606894"/>
                  <a:pt x="10345443" y="1565165"/>
                </a:cubicBezTo>
                <a:cubicBezTo>
                  <a:pt x="10258608" y="1560682"/>
                  <a:pt x="10345497" y="1617880"/>
                  <a:pt x="10358078" y="1598768"/>
                </a:cubicBezTo>
                <a:cubicBezTo>
                  <a:pt x="10303829" y="1628380"/>
                  <a:pt x="10217451" y="1596805"/>
                  <a:pt x="10136423" y="1583501"/>
                </a:cubicBezTo>
                <a:cubicBezTo>
                  <a:pt x="9888500" y="1550942"/>
                  <a:pt x="9641088" y="1544006"/>
                  <a:pt x="9429026" y="1509767"/>
                </a:cubicBezTo>
                <a:cubicBezTo>
                  <a:pt x="9416902" y="1501786"/>
                  <a:pt x="9404778" y="1493805"/>
                  <a:pt x="9398972" y="1502626"/>
                </a:cubicBezTo>
                <a:cubicBezTo>
                  <a:pt x="9374724" y="1486664"/>
                  <a:pt x="9342649" y="1478193"/>
                  <a:pt x="9317943" y="1489323"/>
                </a:cubicBezTo>
                <a:cubicBezTo>
                  <a:pt x="9305820" y="1481342"/>
                  <a:pt x="9291675" y="1472031"/>
                  <a:pt x="9285868" y="1480851"/>
                </a:cubicBezTo>
                <a:cubicBezTo>
                  <a:pt x="9273744" y="1472870"/>
                  <a:pt x="9273744" y="1472870"/>
                  <a:pt x="9267938" y="1481691"/>
                </a:cubicBezTo>
                <a:cubicBezTo>
                  <a:pt x="9255814" y="1473710"/>
                  <a:pt x="9243690" y="1465729"/>
                  <a:pt x="9237883" y="1474549"/>
                </a:cubicBezTo>
                <a:cubicBezTo>
                  <a:pt x="9225759" y="1466568"/>
                  <a:pt x="9213635" y="1458587"/>
                  <a:pt x="9206861" y="1468878"/>
                </a:cubicBezTo>
                <a:cubicBezTo>
                  <a:pt x="9186910" y="1468388"/>
                  <a:pt x="9201055" y="1477699"/>
                  <a:pt x="9206861" y="1468878"/>
                </a:cubicBezTo>
                <a:cubicBezTo>
                  <a:pt x="9218985" y="1476859"/>
                  <a:pt x="9231109" y="1484840"/>
                  <a:pt x="9237883" y="1474549"/>
                </a:cubicBezTo>
                <a:cubicBezTo>
                  <a:pt x="9250007" y="1482531"/>
                  <a:pt x="9262131" y="1490512"/>
                  <a:pt x="9267938" y="1481691"/>
                </a:cubicBezTo>
                <a:cubicBezTo>
                  <a:pt x="9280062" y="1489672"/>
                  <a:pt x="9280062" y="1489672"/>
                  <a:pt x="9285868" y="1480851"/>
                </a:cubicBezTo>
                <a:cubicBezTo>
                  <a:pt x="9300013" y="1490162"/>
                  <a:pt x="9312137" y="1498143"/>
                  <a:pt x="9317943" y="1489323"/>
                </a:cubicBezTo>
                <a:cubicBezTo>
                  <a:pt x="9342192" y="1505285"/>
                  <a:pt x="9374267" y="1513756"/>
                  <a:pt x="9398972" y="1502626"/>
                </a:cubicBezTo>
                <a:cubicBezTo>
                  <a:pt x="9411096" y="1510607"/>
                  <a:pt x="9423220" y="1518588"/>
                  <a:pt x="9429026" y="1509767"/>
                </a:cubicBezTo>
                <a:cubicBezTo>
                  <a:pt x="9679481" y="1569279"/>
                  <a:pt x="10061767" y="1639715"/>
                  <a:pt x="10348540" y="1670454"/>
                </a:cubicBezTo>
                <a:cubicBezTo>
                  <a:pt x="10410670" y="1686067"/>
                  <a:pt x="10769164" y="1713449"/>
                  <a:pt x="10608587" y="1710995"/>
                </a:cubicBezTo>
                <a:cubicBezTo>
                  <a:pt x="10441235" y="1718831"/>
                  <a:pt x="10235947" y="1674302"/>
                  <a:pt x="10094354" y="1673809"/>
                </a:cubicBezTo>
                <a:cubicBezTo>
                  <a:pt x="10070106" y="1657847"/>
                  <a:pt x="10050154" y="1657356"/>
                  <a:pt x="10044348" y="1666177"/>
                </a:cubicBezTo>
                <a:cubicBezTo>
                  <a:pt x="10020100" y="1650215"/>
                  <a:pt x="10001201" y="1652524"/>
                  <a:pt x="9995395" y="1661345"/>
                </a:cubicBezTo>
                <a:cubicBezTo>
                  <a:pt x="9969126" y="1644053"/>
                  <a:pt x="9969126" y="1644053"/>
                  <a:pt x="9963320" y="1652873"/>
                </a:cubicBezTo>
                <a:cubicBezTo>
                  <a:pt x="9933265" y="1645732"/>
                  <a:pt x="9957513" y="1661694"/>
                  <a:pt x="9963320" y="1652873"/>
                </a:cubicBezTo>
                <a:cubicBezTo>
                  <a:pt x="9977464" y="1662185"/>
                  <a:pt x="9977464" y="1662185"/>
                  <a:pt x="9995395" y="1661345"/>
                </a:cubicBezTo>
                <a:cubicBezTo>
                  <a:pt x="10007519" y="1669326"/>
                  <a:pt x="10025450" y="1668486"/>
                  <a:pt x="10044348" y="1666177"/>
                </a:cubicBezTo>
                <a:cubicBezTo>
                  <a:pt x="10058493" y="1675488"/>
                  <a:pt x="10076423" y="1674648"/>
                  <a:pt x="10094354" y="1673809"/>
                </a:cubicBezTo>
                <a:cubicBezTo>
                  <a:pt x="10168607" y="1697402"/>
                  <a:pt x="10267566" y="1709866"/>
                  <a:pt x="10386476" y="1722820"/>
                </a:cubicBezTo>
                <a:cubicBezTo>
                  <a:pt x="10429622" y="1736472"/>
                  <a:pt x="10652786" y="1727447"/>
                  <a:pt x="10677034" y="1743409"/>
                </a:cubicBezTo>
                <a:cubicBezTo>
                  <a:pt x="10695476" y="1768192"/>
                  <a:pt x="10571812" y="1766859"/>
                  <a:pt x="10539737" y="1758387"/>
                </a:cubicBezTo>
                <a:cubicBezTo>
                  <a:pt x="10468015" y="1761746"/>
                  <a:pt x="10429622" y="1736472"/>
                  <a:pt x="10374863" y="1740462"/>
                </a:cubicBezTo>
                <a:cubicBezTo>
                  <a:pt x="10318083" y="1743120"/>
                  <a:pt x="10217560" y="1702234"/>
                  <a:pt x="10130726" y="1697752"/>
                </a:cubicBezTo>
                <a:cubicBezTo>
                  <a:pt x="10045912" y="1694599"/>
                  <a:pt x="10199173" y="1730166"/>
                  <a:pt x="10238023" y="1728347"/>
                </a:cubicBezTo>
                <a:cubicBezTo>
                  <a:pt x="10300153" y="1743960"/>
                  <a:pt x="10342331" y="1759083"/>
                  <a:pt x="10374863" y="1740462"/>
                </a:cubicBezTo>
                <a:cubicBezTo>
                  <a:pt x="10461241" y="1772037"/>
                  <a:pt x="10492263" y="1777708"/>
                  <a:pt x="10596061" y="1782821"/>
                </a:cubicBezTo>
                <a:cubicBezTo>
                  <a:pt x="10647034" y="1788982"/>
                  <a:pt x="10838177" y="1824201"/>
                  <a:pt x="10703358" y="1813416"/>
                </a:cubicBezTo>
                <a:cubicBezTo>
                  <a:pt x="10411290" y="1817120"/>
                  <a:pt x="9977519" y="1714900"/>
                  <a:pt x="9748037" y="1707123"/>
                </a:cubicBezTo>
                <a:cubicBezTo>
                  <a:pt x="9705348" y="1666379"/>
                  <a:pt x="9730618" y="1733585"/>
                  <a:pt x="9748037" y="1707123"/>
                </a:cubicBezTo>
                <a:cubicBezTo>
                  <a:pt x="9786430" y="1732397"/>
                  <a:pt x="9804817" y="1704464"/>
                  <a:pt x="9855334" y="1737719"/>
                </a:cubicBezTo>
                <a:cubicBezTo>
                  <a:pt x="9780624" y="1741217"/>
                  <a:pt x="9849071" y="1773632"/>
                  <a:pt x="9899077" y="1781264"/>
                </a:cubicBezTo>
                <a:cubicBezTo>
                  <a:pt x="9774360" y="1777130"/>
                  <a:pt x="9774360" y="1777130"/>
                  <a:pt x="9893781" y="1815707"/>
                </a:cubicBezTo>
                <a:cubicBezTo>
                  <a:pt x="9607977" y="1783497"/>
                  <a:pt x="9305294" y="1754927"/>
                  <a:pt x="9031102" y="1705076"/>
                </a:cubicBezTo>
                <a:cubicBezTo>
                  <a:pt x="8983117" y="1698774"/>
                  <a:pt x="8932601" y="1665520"/>
                  <a:pt x="8895772" y="1668669"/>
                </a:cubicBezTo>
                <a:cubicBezTo>
                  <a:pt x="8881627" y="1659358"/>
                  <a:pt x="8857433" y="1696111"/>
                  <a:pt x="8857433" y="1696111"/>
                </a:cubicBezTo>
                <a:cubicBezTo>
                  <a:pt x="8845309" y="1688130"/>
                  <a:pt x="8857890" y="1669018"/>
                  <a:pt x="8857890" y="1669018"/>
                </a:cubicBezTo>
                <a:cubicBezTo>
                  <a:pt x="8807373" y="1635764"/>
                  <a:pt x="8677903" y="1643252"/>
                  <a:pt x="8579912" y="1629318"/>
                </a:cubicBezTo>
                <a:cubicBezTo>
                  <a:pt x="8466809" y="1607543"/>
                  <a:pt x="8343602" y="1579118"/>
                  <a:pt x="8286822" y="1581776"/>
                </a:cubicBezTo>
                <a:cubicBezTo>
                  <a:pt x="8274698" y="1573795"/>
                  <a:pt x="8281016" y="1590597"/>
                  <a:pt x="8281016" y="1590597"/>
                </a:cubicBezTo>
                <a:cubicBezTo>
                  <a:pt x="8275209" y="1599418"/>
                  <a:pt x="8182057" y="1578134"/>
                  <a:pt x="8170444" y="1595775"/>
                </a:cubicBezTo>
                <a:cubicBezTo>
                  <a:pt x="8176761" y="1612577"/>
                  <a:pt x="8275720" y="1625040"/>
                  <a:pt x="8256822" y="1627350"/>
                </a:cubicBezTo>
                <a:cubicBezTo>
                  <a:pt x="8586284" y="1698834"/>
                  <a:pt x="8896337" y="1747006"/>
                  <a:pt x="9188460" y="1796018"/>
                </a:cubicBezTo>
                <a:cubicBezTo>
                  <a:pt x="9305349" y="1807642"/>
                  <a:pt x="9428045" y="1810445"/>
                  <a:pt x="9529535" y="1849861"/>
                </a:cubicBezTo>
                <a:cubicBezTo>
                  <a:pt x="9529535" y="1849861"/>
                  <a:pt x="9486900" y="1861831"/>
                  <a:pt x="9499023" y="1869812"/>
                </a:cubicBezTo>
                <a:cubicBezTo>
                  <a:pt x="9550051" y="1928689"/>
                  <a:pt x="9864347" y="1939618"/>
                  <a:pt x="9884809" y="1965730"/>
                </a:cubicBezTo>
                <a:cubicBezTo>
                  <a:pt x="9884809" y="1965730"/>
                  <a:pt x="9741194" y="1963907"/>
                  <a:pt x="9759125" y="1963067"/>
                </a:cubicBezTo>
                <a:cubicBezTo>
                  <a:pt x="9735388" y="1972728"/>
                  <a:pt x="9854298" y="1985682"/>
                  <a:pt x="9902283" y="1991983"/>
                </a:cubicBezTo>
                <a:cubicBezTo>
                  <a:pt x="9989118" y="1996466"/>
                  <a:pt x="10025946" y="1993316"/>
                  <a:pt x="10064339" y="2018590"/>
                </a:cubicBezTo>
                <a:cubicBezTo>
                  <a:pt x="10114856" y="2051844"/>
                  <a:pt x="10144399" y="2033363"/>
                  <a:pt x="10225428" y="2046666"/>
                </a:cubicBezTo>
                <a:cubicBezTo>
                  <a:pt x="10255482" y="2053808"/>
                  <a:pt x="10418592" y="2083214"/>
                  <a:pt x="10343881" y="2086713"/>
                </a:cubicBezTo>
                <a:cubicBezTo>
                  <a:pt x="10288069" y="2087902"/>
                  <a:pt x="10120663" y="2043023"/>
                  <a:pt x="10108593" y="2087757"/>
                </a:cubicBezTo>
                <a:cubicBezTo>
                  <a:pt x="10116474" y="2132982"/>
                  <a:pt x="10207551" y="2100221"/>
                  <a:pt x="10225482" y="2099381"/>
                </a:cubicBezTo>
                <a:cubicBezTo>
                  <a:pt x="10257558" y="2107853"/>
                  <a:pt x="10258069" y="2133475"/>
                  <a:pt x="10258069" y="2133475"/>
                </a:cubicBezTo>
                <a:cubicBezTo>
                  <a:pt x="10296461" y="2158748"/>
                  <a:pt x="10610757" y="2169677"/>
                  <a:pt x="10518116" y="2174015"/>
                </a:cubicBezTo>
                <a:cubicBezTo>
                  <a:pt x="10425475" y="2178353"/>
                  <a:pt x="10269736" y="2168548"/>
                  <a:pt x="10215944" y="2171068"/>
                </a:cubicBezTo>
                <a:cubicBezTo>
                  <a:pt x="10221751" y="2162247"/>
                  <a:pt x="10030151" y="2154121"/>
                  <a:pt x="10030151" y="2154121"/>
                </a:cubicBezTo>
                <a:cubicBezTo>
                  <a:pt x="10042786" y="2187725"/>
                  <a:pt x="10171288" y="2181708"/>
                  <a:pt x="10215944" y="2171068"/>
                </a:cubicBezTo>
                <a:cubicBezTo>
                  <a:pt x="10322785" y="2228756"/>
                  <a:pt x="10359102" y="2199984"/>
                  <a:pt x="10488116" y="2219589"/>
                </a:cubicBezTo>
                <a:cubicBezTo>
                  <a:pt x="10506046" y="2218749"/>
                  <a:pt x="10699210" y="2255297"/>
                  <a:pt x="10705527" y="2272098"/>
                </a:cubicBezTo>
                <a:cubicBezTo>
                  <a:pt x="10711845" y="2288900"/>
                  <a:pt x="10636623" y="2266776"/>
                  <a:pt x="10636623" y="2266776"/>
                </a:cubicBezTo>
                <a:cubicBezTo>
                  <a:pt x="10582831" y="2269295"/>
                  <a:pt x="10564444" y="2297227"/>
                  <a:pt x="10544493" y="2296737"/>
                </a:cubicBezTo>
                <a:cubicBezTo>
                  <a:pt x="10451852" y="2301075"/>
                  <a:pt x="10397550" y="2277972"/>
                  <a:pt x="10298591" y="2265508"/>
                </a:cubicBezTo>
                <a:cubicBezTo>
                  <a:pt x="10111745" y="2245762"/>
                  <a:pt x="9875946" y="2221184"/>
                  <a:pt x="9672222" y="2205078"/>
                </a:cubicBezTo>
                <a:cubicBezTo>
                  <a:pt x="9642167" y="2197936"/>
                  <a:pt x="9468498" y="2188971"/>
                  <a:pt x="9605850" y="2226708"/>
                </a:cubicBezTo>
                <a:cubicBezTo>
                  <a:pt x="9671765" y="2232170"/>
                  <a:pt x="9758600" y="2236652"/>
                  <a:pt x="9821698" y="2250795"/>
                </a:cubicBezTo>
                <a:cubicBezTo>
                  <a:pt x="9988592" y="2270051"/>
                  <a:pt x="10161751" y="2253394"/>
                  <a:pt x="10304908" y="2282310"/>
                </a:cubicBezTo>
                <a:cubicBezTo>
                  <a:pt x="10322839" y="2281470"/>
                  <a:pt x="10341281" y="2306253"/>
                  <a:pt x="10355425" y="2315564"/>
                </a:cubicBezTo>
                <a:cubicBezTo>
                  <a:pt x="10441803" y="2347139"/>
                  <a:pt x="10502826" y="2307237"/>
                  <a:pt x="10603348" y="2348123"/>
                </a:cubicBezTo>
                <a:cubicBezTo>
                  <a:pt x="10570816" y="2366744"/>
                  <a:pt x="10472825" y="2352810"/>
                  <a:pt x="10354969" y="2342657"/>
                </a:cubicBezTo>
                <a:cubicBezTo>
                  <a:pt x="10299156" y="2343846"/>
                  <a:pt x="9990667" y="2324096"/>
                  <a:pt x="10188128" y="2376116"/>
                </a:cubicBezTo>
                <a:cubicBezTo>
                  <a:pt x="10107611" y="2388435"/>
                  <a:pt x="10033357" y="2364841"/>
                  <a:pt x="9916468" y="2353217"/>
                </a:cubicBezTo>
                <a:cubicBezTo>
                  <a:pt x="9898538" y="2354057"/>
                  <a:pt x="9507511" y="2345296"/>
                  <a:pt x="9743821" y="2395497"/>
                </a:cubicBezTo>
                <a:cubicBezTo>
                  <a:pt x="9904910" y="2423573"/>
                  <a:pt x="10320184" y="2448296"/>
                  <a:pt x="10513859" y="2510466"/>
                </a:cubicBezTo>
                <a:cubicBezTo>
                  <a:pt x="10600237" y="2542041"/>
                  <a:pt x="10642415" y="2557163"/>
                  <a:pt x="10569726" y="2561992"/>
                </a:cubicBezTo>
                <a:cubicBezTo>
                  <a:pt x="10495983" y="2564021"/>
                  <a:pt x="10247603" y="2558554"/>
                  <a:pt x="10211742" y="2560233"/>
                </a:cubicBezTo>
                <a:cubicBezTo>
                  <a:pt x="10247603" y="2558554"/>
                  <a:pt x="10155473" y="2588515"/>
                  <a:pt x="10143349" y="2580534"/>
                </a:cubicBezTo>
                <a:cubicBezTo>
                  <a:pt x="10163811" y="2606647"/>
                  <a:pt x="10235534" y="2603288"/>
                  <a:pt x="10286507" y="2609450"/>
                </a:cubicBezTo>
                <a:cubicBezTo>
                  <a:pt x="10316562" y="2616591"/>
                  <a:pt x="10509725" y="2653139"/>
                  <a:pt x="10385009" y="2649006"/>
                </a:cubicBezTo>
                <a:cubicBezTo>
                  <a:pt x="10337024" y="2642704"/>
                  <a:pt x="9996460" y="2614483"/>
                  <a:pt x="10002777" y="2631285"/>
                </a:cubicBezTo>
                <a:cubicBezTo>
                  <a:pt x="10014445" y="2666358"/>
                  <a:pt x="10256507" y="2655023"/>
                  <a:pt x="10256507" y="2655023"/>
                </a:cubicBezTo>
                <a:cubicBezTo>
                  <a:pt x="10343342" y="2659506"/>
                  <a:pt x="10602877" y="2674423"/>
                  <a:pt x="10479725" y="2698713"/>
                </a:cubicBezTo>
                <a:cubicBezTo>
                  <a:pt x="10418106" y="2708722"/>
                  <a:pt x="10121285" y="2724046"/>
                  <a:pt x="10369665" y="2729513"/>
                </a:cubicBezTo>
                <a:cubicBezTo>
                  <a:pt x="10492360" y="2732316"/>
                  <a:pt x="10474430" y="2733156"/>
                  <a:pt x="10611781" y="2770893"/>
                </a:cubicBezTo>
                <a:cubicBezTo>
                  <a:pt x="10567125" y="2781533"/>
                  <a:pt x="10519140" y="2775231"/>
                  <a:pt x="10474484" y="2785871"/>
                </a:cubicBezTo>
                <a:cubicBezTo>
                  <a:pt x="10462360" y="2777890"/>
                  <a:pt x="10462360" y="2777890"/>
                  <a:pt x="10456554" y="2786710"/>
                </a:cubicBezTo>
                <a:cubicBezTo>
                  <a:pt x="10444429" y="2778729"/>
                  <a:pt x="10444429" y="2778729"/>
                  <a:pt x="10438623" y="2787550"/>
                </a:cubicBezTo>
                <a:cubicBezTo>
                  <a:pt x="10426499" y="2779569"/>
                  <a:pt x="10426499" y="2779569"/>
                  <a:pt x="10419725" y="2789860"/>
                </a:cubicBezTo>
                <a:cubicBezTo>
                  <a:pt x="10375982" y="2746315"/>
                  <a:pt x="10402305" y="2816322"/>
                  <a:pt x="10419725" y="2789860"/>
                </a:cubicBezTo>
                <a:cubicBezTo>
                  <a:pt x="10431849" y="2797841"/>
                  <a:pt x="10438623" y="2787550"/>
                  <a:pt x="10438623" y="2787550"/>
                </a:cubicBezTo>
                <a:cubicBezTo>
                  <a:pt x="10450747" y="2795531"/>
                  <a:pt x="10456554" y="2786710"/>
                  <a:pt x="10456554" y="2786710"/>
                </a:cubicBezTo>
                <a:cubicBezTo>
                  <a:pt x="10468678" y="2794691"/>
                  <a:pt x="10474484" y="2785871"/>
                  <a:pt x="10474484" y="2785871"/>
                </a:cubicBezTo>
                <a:cubicBezTo>
                  <a:pt x="10567125" y="2781533"/>
                  <a:pt x="10716601" y="2827250"/>
                  <a:pt x="10593905" y="2824447"/>
                </a:cubicBezTo>
                <a:cubicBezTo>
                  <a:pt x="10489140" y="2820804"/>
                  <a:pt x="10444484" y="2831444"/>
                  <a:pt x="10333912" y="2836622"/>
                </a:cubicBezTo>
                <a:cubicBezTo>
                  <a:pt x="10303858" y="2829480"/>
                  <a:pt x="10160243" y="2827657"/>
                  <a:pt x="10148630" y="2845298"/>
                </a:cubicBezTo>
                <a:cubicBezTo>
                  <a:pt x="10137072" y="2915655"/>
                  <a:pt x="10476614" y="2892631"/>
                  <a:pt x="10489249" y="2926234"/>
                </a:cubicBezTo>
                <a:cubicBezTo>
                  <a:pt x="10497587" y="2944366"/>
                  <a:pt x="10441264" y="2919932"/>
                  <a:pt x="10434489" y="2930223"/>
                </a:cubicBezTo>
                <a:cubicBezTo>
                  <a:pt x="10378677" y="2931412"/>
                  <a:pt x="10267649" y="2963682"/>
                  <a:pt x="10249718" y="2964522"/>
                </a:cubicBezTo>
                <a:cubicBezTo>
                  <a:pt x="10213857" y="2966201"/>
                  <a:pt x="10013919" y="2939944"/>
                  <a:pt x="9995532" y="2967876"/>
                </a:cubicBezTo>
                <a:cubicBezTo>
                  <a:pt x="9984430" y="3011139"/>
                  <a:pt x="10194959" y="2968511"/>
                  <a:pt x="10201788" y="3010935"/>
                </a:cubicBezTo>
                <a:cubicBezTo>
                  <a:pt x="10213455" y="3046008"/>
                  <a:pt x="10058173" y="3009111"/>
                  <a:pt x="10040754" y="3035573"/>
                </a:cubicBezTo>
                <a:cubicBezTo>
                  <a:pt x="10024953" y="3143173"/>
                  <a:pt x="10449711" y="3043494"/>
                  <a:pt x="10290752" y="3122177"/>
                </a:cubicBezTo>
                <a:cubicBezTo>
                  <a:pt x="10222359" y="3142478"/>
                  <a:pt x="10210235" y="3134496"/>
                  <a:pt x="10123400" y="3130014"/>
                </a:cubicBezTo>
                <a:cubicBezTo>
                  <a:pt x="10030759" y="3134352"/>
                  <a:pt x="9777541" y="3136236"/>
                  <a:pt x="9666001" y="3142884"/>
                </a:cubicBezTo>
                <a:cubicBezTo>
                  <a:pt x="9511741" y="3157232"/>
                  <a:pt x="9729099" y="3157027"/>
                  <a:pt x="9810127" y="3170330"/>
                </a:cubicBezTo>
                <a:cubicBezTo>
                  <a:pt x="9734960" y="3200921"/>
                  <a:pt x="9597608" y="3163184"/>
                  <a:pt x="9469106" y="3169202"/>
                </a:cubicBezTo>
                <a:cubicBezTo>
                  <a:pt x="9406520" y="3180681"/>
                  <a:pt x="9475424" y="3186003"/>
                  <a:pt x="9432789" y="3197974"/>
                </a:cubicBezTo>
                <a:cubicBezTo>
                  <a:pt x="9364395" y="3218274"/>
                  <a:pt x="9245942" y="3178227"/>
                  <a:pt x="9247506" y="3206650"/>
                </a:cubicBezTo>
                <a:cubicBezTo>
                  <a:pt x="9230087" y="3233112"/>
                  <a:pt x="9329100" y="3298291"/>
                  <a:pt x="9435483" y="3383071"/>
                </a:cubicBezTo>
                <a:cubicBezTo>
                  <a:pt x="9554959" y="3474362"/>
                  <a:pt x="9763855" y="3649803"/>
                  <a:pt x="9925052" y="3783310"/>
                </a:cubicBezTo>
                <a:cubicBezTo>
                  <a:pt x="10234982" y="4025259"/>
                  <a:pt x="10485144" y="4270008"/>
                  <a:pt x="10795584" y="4537581"/>
                </a:cubicBezTo>
                <a:cubicBezTo>
                  <a:pt x="10932534" y="4655125"/>
                  <a:pt x="11070451" y="4771199"/>
                  <a:pt x="11185684" y="4899733"/>
                </a:cubicBezTo>
                <a:cubicBezTo>
                  <a:pt x="11505315" y="5228141"/>
                  <a:pt x="11835359" y="5628727"/>
                  <a:pt x="11996433" y="5956011"/>
                </a:cubicBezTo>
                <a:cubicBezTo>
                  <a:pt x="12093790" y="6138099"/>
                  <a:pt x="12114818" y="6242550"/>
                  <a:pt x="12135443" y="6426808"/>
                </a:cubicBezTo>
                <a:cubicBezTo>
                  <a:pt x="12138030" y="6506475"/>
                  <a:pt x="12140615" y="6586142"/>
                  <a:pt x="12128546" y="6630877"/>
                </a:cubicBezTo>
                <a:cubicBezTo>
                  <a:pt x="12051181" y="6801200"/>
                  <a:pt x="11808028" y="7007783"/>
                  <a:pt x="11697456" y="7012961"/>
                </a:cubicBezTo>
                <a:cubicBezTo>
                  <a:pt x="11665381" y="7004489"/>
                  <a:pt x="11665381" y="7004489"/>
                  <a:pt x="11665381" y="7004489"/>
                </a:cubicBezTo>
                <a:cubicBezTo>
                  <a:pt x="11665381" y="7004489"/>
                  <a:pt x="11658606" y="7014780"/>
                  <a:pt x="11652800" y="7023601"/>
                </a:cubicBezTo>
                <a:cubicBezTo>
                  <a:pt x="11629063" y="7033261"/>
                  <a:pt x="11580621" y="7054052"/>
                  <a:pt x="11569009" y="7071693"/>
                </a:cubicBezTo>
                <a:cubicBezTo>
                  <a:pt x="11562234" y="7081984"/>
                  <a:pt x="11586482" y="7097946"/>
                  <a:pt x="11580676" y="7106766"/>
                </a:cubicBezTo>
                <a:cubicBezTo>
                  <a:pt x="11532799" y="7205894"/>
                  <a:pt x="11269532" y="7253843"/>
                  <a:pt x="11188558" y="7293254"/>
                </a:cubicBezTo>
                <a:cubicBezTo>
                  <a:pt x="11141084" y="7312575"/>
                  <a:pt x="11086890" y="7394901"/>
                  <a:pt x="11030110" y="7397560"/>
                </a:cubicBezTo>
                <a:cubicBezTo>
                  <a:pt x="11049009" y="7395251"/>
                  <a:pt x="11078497" y="7324054"/>
                  <a:pt x="11084816" y="7340856"/>
                </a:cubicBezTo>
                <a:cubicBezTo>
                  <a:pt x="11078497" y="7324054"/>
                  <a:pt x="10980051" y="7337214"/>
                  <a:pt x="10979594" y="7364306"/>
                </a:cubicBezTo>
                <a:cubicBezTo>
                  <a:pt x="10979594" y="7364306"/>
                  <a:pt x="11006373" y="7407221"/>
                  <a:pt x="11012180" y="7398400"/>
                </a:cubicBezTo>
                <a:cubicBezTo>
                  <a:pt x="10988443" y="7408060"/>
                  <a:pt x="10949594" y="7409880"/>
                  <a:pt x="10914244" y="7437181"/>
                </a:cubicBezTo>
                <a:cubicBezTo>
                  <a:pt x="10895345" y="7439490"/>
                  <a:pt x="10890050" y="7473934"/>
                  <a:pt x="10877470" y="7493046"/>
                </a:cubicBezTo>
                <a:cubicBezTo>
                  <a:pt x="10847925" y="7511526"/>
                  <a:pt x="10791146" y="7514185"/>
                  <a:pt x="10779533" y="7531827"/>
                </a:cubicBezTo>
                <a:cubicBezTo>
                  <a:pt x="10719021" y="7597352"/>
                  <a:pt x="10679537" y="7767326"/>
                  <a:pt x="10637870" y="7777826"/>
                </a:cubicBezTo>
                <a:cubicBezTo>
                  <a:pt x="10616951" y="7778806"/>
                  <a:pt x="10611090" y="7734911"/>
                  <a:pt x="10611090" y="7734911"/>
                </a:cubicBezTo>
                <a:cubicBezTo>
                  <a:pt x="10568966" y="7772504"/>
                  <a:pt x="10617408" y="7751713"/>
                  <a:pt x="10611145" y="7787626"/>
                </a:cubicBezTo>
                <a:cubicBezTo>
                  <a:pt x="10576902" y="7870442"/>
                  <a:pt x="10428449" y="7875970"/>
                  <a:pt x="10353792" y="7932183"/>
                </a:cubicBezTo>
                <a:cubicBezTo>
                  <a:pt x="10317475" y="7960955"/>
                  <a:pt x="10306373" y="8004218"/>
                  <a:pt x="10275862" y="8024170"/>
                </a:cubicBezTo>
                <a:cubicBezTo>
                  <a:pt x="10167876" y="8109016"/>
                  <a:pt x="10056848" y="8141286"/>
                  <a:pt x="9965740" y="8222490"/>
                </a:cubicBezTo>
                <a:cubicBezTo>
                  <a:pt x="9954127" y="8240132"/>
                  <a:pt x="9941546" y="8259244"/>
                  <a:pt x="9929933" y="8276884"/>
                </a:cubicBezTo>
                <a:cubicBezTo>
                  <a:pt x="9845685" y="8352070"/>
                  <a:pt x="9728850" y="8393161"/>
                  <a:pt x="9636263" y="8450213"/>
                </a:cubicBezTo>
                <a:cubicBezTo>
                  <a:pt x="9564596" y="8506287"/>
                  <a:pt x="9497767" y="8555010"/>
                  <a:pt x="9429885" y="8600932"/>
                </a:cubicBezTo>
                <a:cubicBezTo>
                  <a:pt x="9192995" y="8771603"/>
                  <a:pt x="8989836" y="8833833"/>
                  <a:pt x="8681402" y="8866799"/>
                </a:cubicBezTo>
                <a:cubicBezTo>
                  <a:pt x="7904467" y="8955899"/>
                  <a:pt x="7079615" y="8792204"/>
                  <a:pt x="6136822" y="8614084"/>
                </a:cubicBezTo>
                <a:cubicBezTo>
                  <a:pt x="6117924" y="8616394"/>
                  <a:pt x="6130048" y="8624375"/>
                  <a:pt x="6136822" y="8614084"/>
                </a:cubicBezTo>
                <a:cubicBezTo>
                  <a:pt x="6187339" y="8647339"/>
                  <a:pt x="6136365" y="8641176"/>
                  <a:pt x="6124241" y="8633195"/>
                </a:cubicBezTo>
                <a:lnTo>
                  <a:pt x="6112117" y="8625214"/>
                </a:lnTo>
                <a:cubicBezTo>
                  <a:pt x="6112117" y="8625214"/>
                  <a:pt x="6112117" y="8625214"/>
                  <a:pt x="6124241" y="8633195"/>
                </a:cubicBezTo>
                <a:cubicBezTo>
                  <a:pt x="6118434" y="8642017"/>
                  <a:pt x="6106365" y="8686750"/>
                  <a:pt x="6094241" y="8678769"/>
                </a:cubicBezTo>
                <a:cubicBezTo>
                  <a:pt x="6120564" y="8748776"/>
                  <a:pt x="6207910" y="8778881"/>
                  <a:pt x="6244282" y="8802824"/>
                </a:cubicBezTo>
                <a:cubicBezTo>
                  <a:pt x="6804373" y="9289523"/>
                  <a:pt x="7926668" y="10118917"/>
                  <a:pt x="8811523" y="10741435"/>
                </a:cubicBezTo>
                <a:cubicBezTo>
                  <a:pt x="8930998" y="10832727"/>
                  <a:pt x="9262133" y="11038064"/>
                  <a:pt x="9476325" y="11179062"/>
                </a:cubicBezTo>
                <a:cubicBezTo>
                  <a:pt x="9650103" y="11293457"/>
                  <a:pt x="10133300" y="11624179"/>
                  <a:pt x="10151230" y="11623340"/>
                </a:cubicBezTo>
                <a:lnTo>
                  <a:pt x="10112327" y="11572444"/>
                </a:lnTo>
                <a:cubicBezTo>
                  <a:pt x="10070604" y="11530229"/>
                  <a:pt x="9807460" y="11384400"/>
                  <a:pt x="9786998" y="11358286"/>
                </a:cubicBezTo>
                <a:cubicBezTo>
                  <a:pt x="9757400" y="11324052"/>
                  <a:pt x="10075955" y="11548501"/>
                  <a:pt x="10082729" y="11538210"/>
                </a:cubicBezTo>
                <a:cubicBezTo>
                  <a:pt x="10082729" y="11538210"/>
                  <a:pt x="10039249" y="11495365"/>
                  <a:pt x="10021027" y="11481592"/>
                </a:cubicBezTo>
                <a:lnTo>
                  <a:pt x="10014681" y="11477673"/>
                </a:lnTo>
                <a:lnTo>
                  <a:pt x="10017292" y="11470516"/>
                </a:lnTo>
                <a:cubicBezTo>
                  <a:pt x="10030365" y="11456132"/>
                  <a:pt x="10073879" y="11494455"/>
                  <a:pt x="10073879" y="11494455"/>
                </a:cubicBezTo>
                <a:cubicBezTo>
                  <a:pt x="10079686" y="11485635"/>
                  <a:pt x="9703840" y="11238223"/>
                  <a:pt x="9749007" y="11253206"/>
                </a:cubicBezTo>
                <a:cubicBezTo>
                  <a:pt x="9921763" y="11316355"/>
                  <a:pt x="10062266" y="11512097"/>
                  <a:pt x="10217037" y="11523372"/>
                </a:cubicBezTo>
                <a:cubicBezTo>
                  <a:pt x="10180720" y="11552144"/>
                  <a:pt x="10255429" y="11548645"/>
                  <a:pt x="10285996" y="11581409"/>
                </a:cubicBezTo>
                <a:cubicBezTo>
                  <a:pt x="10285996" y="11581409"/>
                  <a:pt x="10275947" y="11627473"/>
                  <a:pt x="10294388" y="11652255"/>
                </a:cubicBezTo>
                <a:cubicBezTo>
                  <a:pt x="10225941" y="11619841"/>
                  <a:pt x="10124396" y="11527710"/>
                  <a:pt x="10106466" y="11528549"/>
                </a:cubicBezTo>
                <a:cubicBezTo>
                  <a:pt x="10088535" y="11529390"/>
                  <a:pt x="10119101" y="11562153"/>
                  <a:pt x="10133245" y="11571464"/>
                </a:cubicBezTo>
                <a:cubicBezTo>
                  <a:pt x="10157494" y="11587426"/>
                  <a:pt x="10264333" y="11645114"/>
                  <a:pt x="10288126" y="11688169"/>
                </a:cubicBezTo>
                <a:cubicBezTo>
                  <a:pt x="10308587" y="11714282"/>
                  <a:pt x="10291168" y="11740743"/>
                  <a:pt x="10296518" y="11759016"/>
                </a:cubicBezTo>
                <a:cubicBezTo>
                  <a:pt x="10290711" y="11767836"/>
                  <a:pt x="10332890" y="11782959"/>
                  <a:pt x="10332890" y="11782959"/>
                </a:cubicBezTo>
                <a:cubicBezTo>
                  <a:pt x="10327084" y="11791779"/>
                  <a:pt x="10309153" y="11792618"/>
                  <a:pt x="10309153" y="11792618"/>
                </a:cubicBezTo>
                <a:cubicBezTo>
                  <a:pt x="10309153" y="11792618"/>
                  <a:pt x="10379676" y="11879078"/>
                  <a:pt x="10403924" y="11895040"/>
                </a:cubicBezTo>
                <a:cubicBezTo>
                  <a:pt x="10385993" y="11895881"/>
                  <a:pt x="10338063" y="11942293"/>
                  <a:pt x="10350186" y="11950274"/>
                </a:cubicBezTo>
                <a:cubicBezTo>
                  <a:pt x="10389090" y="12001170"/>
                  <a:pt x="10504958" y="11961549"/>
                  <a:pt x="10511786" y="12003973"/>
                </a:cubicBezTo>
                <a:cubicBezTo>
                  <a:pt x="10517647" y="12047867"/>
                  <a:pt x="10493856" y="12004813"/>
                  <a:pt x="10455006" y="12006632"/>
                </a:cubicBezTo>
                <a:cubicBezTo>
                  <a:pt x="10382316" y="12011461"/>
                  <a:pt x="10394951" y="12045065"/>
                  <a:pt x="10437586" y="12033094"/>
                </a:cubicBezTo>
                <a:cubicBezTo>
                  <a:pt x="10536034" y="12019935"/>
                  <a:pt x="10490179" y="12120394"/>
                  <a:pt x="10476033" y="12111082"/>
                </a:cubicBezTo>
                <a:cubicBezTo>
                  <a:pt x="10484372" y="12129214"/>
                  <a:pt x="10577013" y="12124877"/>
                  <a:pt x="10576557" y="12151968"/>
                </a:cubicBezTo>
                <a:cubicBezTo>
                  <a:pt x="10564487" y="12196703"/>
                  <a:pt x="10496496" y="12137195"/>
                  <a:pt x="10489722" y="12147487"/>
                </a:cubicBezTo>
                <a:cubicBezTo>
                  <a:pt x="10465985" y="12157146"/>
                  <a:pt x="10516501" y="12190400"/>
                  <a:pt x="10490744" y="12198731"/>
                </a:cubicBezTo>
                <a:cubicBezTo>
                  <a:pt x="10435985" y="12202720"/>
                  <a:pt x="10403855" y="12141534"/>
                  <a:pt x="10384957" y="12143843"/>
                </a:cubicBezTo>
                <a:cubicBezTo>
                  <a:pt x="10384957" y="12143843"/>
                  <a:pt x="10361731" y="12179126"/>
                  <a:pt x="10347586" y="12169814"/>
                </a:cubicBezTo>
                <a:cubicBezTo>
                  <a:pt x="10367080" y="12197398"/>
                  <a:pt x="10403452" y="12221341"/>
                  <a:pt x="10403452" y="12221341"/>
                </a:cubicBezTo>
                <a:cubicBezTo>
                  <a:pt x="10374420" y="12265444"/>
                  <a:pt x="10310757" y="12172964"/>
                  <a:pt x="10331274" y="12251792"/>
                </a:cubicBezTo>
                <a:cubicBezTo>
                  <a:pt x="10346495" y="12365063"/>
                  <a:pt x="10193922" y="12214055"/>
                  <a:pt x="10208633" y="12301703"/>
                </a:cubicBezTo>
                <a:cubicBezTo>
                  <a:pt x="10215004" y="12371220"/>
                  <a:pt x="10191213" y="12328166"/>
                  <a:pt x="10154896" y="12356937"/>
                </a:cubicBezTo>
                <a:cubicBezTo>
                  <a:pt x="10149089" y="12365759"/>
                  <a:pt x="10160756" y="12400831"/>
                  <a:pt x="10179654" y="12398522"/>
                </a:cubicBezTo>
                <a:cubicBezTo>
                  <a:pt x="10154950" y="12409652"/>
                  <a:pt x="10068115" y="12405170"/>
                  <a:pt x="10025937" y="12390048"/>
                </a:cubicBezTo>
                <a:cubicBezTo>
                  <a:pt x="10011791" y="12380736"/>
                  <a:pt x="9967082" y="12338662"/>
                  <a:pt x="9961275" y="12347482"/>
                </a:cubicBezTo>
                <a:cubicBezTo>
                  <a:pt x="9913290" y="12341180"/>
                  <a:pt x="9951226" y="12393546"/>
                  <a:pt x="9907027" y="12377093"/>
                </a:cubicBezTo>
                <a:cubicBezTo>
                  <a:pt x="9856510" y="12343839"/>
                  <a:pt x="9882833" y="12413845"/>
                  <a:pt x="9907027" y="12377093"/>
                </a:cubicBezTo>
                <a:cubicBezTo>
                  <a:pt x="10001743" y="12426800"/>
                  <a:pt x="10050185" y="12406010"/>
                  <a:pt x="9990130" y="12444442"/>
                </a:cubicBezTo>
                <a:cubicBezTo>
                  <a:pt x="9957598" y="12463062"/>
                  <a:pt x="9901220" y="12385914"/>
                  <a:pt x="9927543" y="12455921"/>
                </a:cubicBezTo>
                <a:cubicBezTo>
                  <a:pt x="9953867" y="12525928"/>
                  <a:pt x="9910124" y="12482383"/>
                  <a:pt x="9835413" y="12485882"/>
                </a:cubicBezTo>
                <a:cubicBezTo>
                  <a:pt x="9784440" y="12479720"/>
                  <a:pt x="9799096" y="12514653"/>
                  <a:pt x="9774391" y="12525784"/>
                </a:cubicBezTo>
                <a:cubicBezTo>
                  <a:pt x="9768584" y="12534605"/>
                  <a:pt x="9730191" y="12509331"/>
                  <a:pt x="9730191" y="12509331"/>
                </a:cubicBezTo>
                <a:cubicBezTo>
                  <a:pt x="9712261" y="12510171"/>
                  <a:pt x="9742827" y="12542934"/>
                  <a:pt x="9712772" y="12535793"/>
                </a:cubicBezTo>
                <a:cubicBezTo>
                  <a:pt x="9638062" y="12539292"/>
                  <a:pt x="9682718" y="12528652"/>
                  <a:pt x="9637551" y="12513669"/>
                </a:cubicBezTo>
                <a:cubicBezTo>
                  <a:pt x="9661799" y="12529631"/>
                  <a:pt x="9506517" y="12492734"/>
                  <a:pt x="9602201" y="12540970"/>
                </a:cubicBezTo>
                <a:cubicBezTo>
                  <a:pt x="9715359" y="12615460"/>
                  <a:pt x="9583302" y="12543281"/>
                  <a:pt x="9577496" y="12552101"/>
                </a:cubicBezTo>
                <a:cubicBezTo>
                  <a:pt x="9553302" y="12588854"/>
                  <a:pt x="9646454" y="12610138"/>
                  <a:pt x="9634384" y="12654873"/>
                </a:cubicBezTo>
                <a:cubicBezTo>
                  <a:pt x="9622315" y="12699607"/>
                  <a:pt x="9584379" y="12647240"/>
                  <a:pt x="9548062" y="12676012"/>
                </a:cubicBezTo>
                <a:cubicBezTo>
                  <a:pt x="9548062" y="12676012"/>
                  <a:pt x="9592771" y="12718087"/>
                  <a:pt x="9598578" y="12709266"/>
                </a:cubicBezTo>
                <a:cubicBezTo>
                  <a:pt x="9592771" y="12718087"/>
                  <a:pt x="9535992" y="12720746"/>
                  <a:pt x="9518061" y="12721586"/>
                </a:cubicBezTo>
                <a:cubicBezTo>
                  <a:pt x="9500131" y="12722426"/>
                  <a:pt x="9493812" y="12705624"/>
                  <a:pt x="9481689" y="12697643"/>
                </a:cubicBezTo>
                <a:cubicBezTo>
                  <a:pt x="9424909" y="12700302"/>
                  <a:pt x="9475425" y="12733556"/>
                  <a:pt x="9433758" y="12744055"/>
                </a:cubicBezTo>
                <a:lnTo>
                  <a:pt x="9308531" y="12714301"/>
                </a:lnTo>
                <a:cubicBezTo>
                  <a:pt x="9215378" y="12693016"/>
                  <a:pt x="9272725" y="12768694"/>
                  <a:pt x="9279042" y="12785496"/>
                </a:cubicBezTo>
                <a:cubicBezTo>
                  <a:pt x="9272268" y="12795787"/>
                  <a:pt x="9254848" y="12822249"/>
                  <a:pt x="9254848" y="12822249"/>
                </a:cubicBezTo>
                <a:cubicBezTo>
                  <a:pt x="9287434" y="12856342"/>
                  <a:pt x="9335365" y="12809929"/>
                  <a:pt x="9329102" y="12845843"/>
                </a:cubicBezTo>
                <a:cubicBezTo>
                  <a:pt x="9319564" y="12917529"/>
                  <a:pt x="9299047" y="12838701"/>
                  <a:pt x="9236972" y="12875803"/>
                </a:cubicBezTo>
                <a:cubicBezTo>
                  <a:pt x="9230198" y="12886094"/>
                  <a:pt x="9206515" y="12948469"/>
                  <a:pt x="9206515" y="12948469"/>
                </a:cubicBezTo>
                <a:cubicBezTo>
                  <a:pt x="9134337" y="12978920"/>
                  <a:pt x="9090083" y="12909753"/>
                  <a:pt x="9053765" y="12938524"/>
                </a:cubicBezTo>
                <a:cubicBezTo>
                  <a:pt x="9047958" y="12947345"/>
                  <a:pt x="9071750" y="12990400"/>
                  <a:pt x="9078524" y="12980109"/>
                </a:cubicBezTo>
                <a:cubicBezTo>
                  <a:pt x="9048013" y="13000060"/>
                  <a:pt x="8985372" y="12958825"/>
                  <a:pt x="8991232" y="13002719"/>
                </a:cubicBezTo>
                <a:cubicBezTo>
                  <a:pt x="9005889" y="13037653"/>
                  <a:pt x="8912737" y="13016368"/>
                  <a:pt x="8906931" y="13025189"/>
                </a:cubicBezTo>
                <a:cubicBezTo>
                  <a:pt x="8906984" y="13077904"/>
                  <a:pt x="9006400" y="13063275"/>
                  <a:pt x="8988012" y="13091207"/>
                </a:cubicBezTo>
                <a:cubicBezTo>
                  <a:pt x="8981749" y="13127121"/>
                  <a:pt x="8919565" y="13058792"/>
                  <a:pt x="8889565" y="13104366"/>
                </a:cubicBezTo>
                <a:cubicBezTo>
                  <a:pt x="8876984" y="13123477"/>
                  <a:pt x="8958013" y="13136781"/>
                  <a:pt x="8889619" y="13157081"/>
                </a:cubicBezTo>
                <a:lnTo>
                  <a:pt x="8865371" y="13141119"/>
                </a:lnTo>
                <a:cubicBezTo>
                  <a:pt x="8865371" y="13141119"/>
                  <a:pt x="8865882" y="13166741"/>
                  <a:pt x="8846984" y="13169051"/>
                </a:cubicBezTo>
                <a:cubicBezTo>
                  <a:pt x="8811123" y="13170730"/>
                  <a:pt x="8772730" y="13145457"/>
                  <a:pt x="8748993" y="13155118"/>
                </a:cubicBezTo>
                <a:cubicBezTo>
                  <a:pt x="8754800" y="13146296"/>
                  <a:pt x="8742676" y="13138315"/>
                  <a:pt x="8736869" y="13147137"/>
                </a:cubicBezTo>
                <a:cubicBezTo>
                  <a:pt x="8722724" y="13137825"/>
                  <a:pt x="8710600" y="13129844"/>
                  <a:pt x="8703826" y="13140135"/>
                </a:cubicBezTo>
                <a:cubicBezTo>
                  <a:pt x="8660083" y="13096590"/>
                  <a:pt x="8650035" y="13142654"/>
                  <a:pt x="8698020" y="13148955"/>
                </a:cubicBezTo>
                <a:cubicBezTo>
                  <a:pt x="8655895" y="13186548"/>
                  <a:pt x="8674337" y="13211330"/>
                  <a:pt x="8625895" y="13232121"/>
                </a:cubicBezTo>
                <a:cubicBezTo>
                  <a:pt x="8643826" y="13231282"/>
                  <a:pt x="8632213" y="13248923"/>
                  <a:pt x="8614282" y="13249763"/>
                </a:cubicBezTo>
                <a:cubicBezTo>
                  <a:pt x="8583771" y="13269714"/>
                  <a:pt x="8503711" y="13254940"/>
                  <a:pt x="8496936" y="13265231"/>
                </a:cubicBezTo>
                <a:cubicBezTo>
                  <a:pt x="8492581" y="13271847"/>
                  <a:pt x="8506300" y="13312880"/>
                  <a:pt x="8518738" y="13324920"/>
                </a:cubicBezTo>
                <a:lnTo>
                  <a:pt x="8523069" y="13327301"/>
                </a:lnTo>
                <a:lnTo>
                  <a:pt x="8504042" y="13333728"/>
                </a:lnTo>
                <a:cubicBezTo>
                  <a:pt x="8437642" y="13343343"/>
                  <a:pt x="8335048" y="13284566"/>
                  <a:pt x="8281654" y="13319481"/>
                </a:cubicBezTo>
                <a:cubicBezTo>
                  <a:pt x="8275848" y="13328301"/>
                  <a:pt x="8300096" y="13344263"/>
                  <a:pt x="8312220" y="13352245"/>
                </a:cubicBezTo>
                <a:cubicBezTo>
                  <a:pt x="8308945" y="13388018"/>
                  <a:pt x="8243772" y="13319831"/>
                  <a:pt x="8239530" y="13357074"/>
                </a:cubicBezTo>
                <a:cubicBezTo>
                  <a:pt x="8252165" y="13390677"/>
                  <a:pt x="8382688" y="13385990"/>
                  <a:pt x="8383199" y="13411612"/>
                </a:cubicBezTo>
                <a:cubicBezTo>
                  <a:pt x="8395834" y="13445215"/>
                  <a:pt x="8240552" y="13408318"/>
                  <a:pt x="8221654" y="13410628"/>
                </a:cubicBezTo>
                <a:cubicBezTo>
                  <a:pt x="8183772" y="13410978"/>
                  <a:pt x="8173723" y="13457041"/>
                  <a:pt x="8123717" y="13449409"/>
                </a:cubicBezTo>
                <a:cubicBezTo>
                  <a:pt x="8081082" y="13461379"/>
                  <a:pt x="8000510" y="13420984"/>
                  <a:pt x="7968436" y="13412513"/>
                </a:cubicBezTo>
                <a:cubicBezTo>
                  <a:pt x="7943730" y="13423642"/>
                  <a:pt x="8013145" y="13454587"/>
                  <a:pt x="8006828" y="13437785"/>
                </a:cubicBezTo>
                <a:cubicBezTo>
                  <a:pt x="8033662" y="13533415"/>
                  <a:pt x="7788960" y="13412368"/>
                  <a:pt x="7740517" y="13433159"/>
                </a:cubicBezTo>
                <a:cubicBezTo>
                  <a:pt x="7740517" y="13433159"/>
                  <a:pt x="7660055" y="13498192"/>
                  <a:pt x="7666829" y="13487902"/>
                </a:cubicBezTo>
                <a:cubicBezTo>
                  <a:pt x="7660055" y="13498192"/>
                  <a:pt x="7717347" y="13521156"/>
                  <a:pt x="7747401" y="13528298"/>
                </a:cubicBezTo>
                <a:cubicBezTo>
                  <a:pt x="7823675" y="13553221"/>
                  <a:pt x="7859993" y="13524450"/>
                  <a:pt x="7952688" y="13572827"/>
                </a:cubicBezTo>
                <a:cubicBezTo>
                  <a:pt x="7898440" y="13602438"/>
                  <a:pt x="7612070" y="13491891"/>
                  <a:pt x="7457299" y="13480616"/>
                </a:cubicBezTo>
                <a:cubicBezTo>
                  <a:pt x="7438401" y="13482926"/>
                  <a:pt x="7345760" y="13487264"/>
                  <a:pt x="7352534" y="13476973"/>
                </a:cubicBezTo>
                <a:cubicBezTo>
                  <a:pt x="7325808" y="13486773"/>
                  <a:pt x="7352588" y="13529688"/>
                  <a:pt x="7334658" y="13530528"/>
                </a:cubicBezTo>
                <a:cubicBezTo>
                  <a:pt x="7295808" y="13532346"/>
                  <a:pt x="7221500" y="13456038"/>
                  <a:pt x="7190478" y="13450367"/>
                </a:cubicBezTo>
                <a:cubicBezTo>
                  <a:pt x="7178354" y="13442386"/>
                  <a:pt x="7184672" y="13459187"/>
                  <a:pt x="7184672" y="13459187"/>
                </a:cubicBezTo>
                <a:cubicBezTo>
                  <a:pt x="7110928" y="13461216"/>
                  <a:pt x="7047776" y="13394358"/>
                  <a:pt x="6935130" y="13345492"/>
                </a:cubicBezTo>
                <a:cubicBezTo>
                  <a:pt x="6859909" y="13323367"/>
                  <a:pt x="6773074" y="13318884"/>
                  <a:pt x="6680890" y="13296130"/>
                </a:cubicBezTo>
                <a:cubicBezTo>
                  <a:pt x="6406186" y="13220657"/>
                  <a:pt x="6152402" y="13144204"/>
                  <a:pt x="5877700" y="13068730"/>
                </a:cubicBezTo>
                <a:cubicBezTo>
                  <a:pt x="4871700" y="12771038"/>
                  <a:pt x="3614733" y="12388212"/>
                  <a:pt x="2662013" y="12062379"/>
                </a:cubicBezTo>
                <a:cubicBezTo>
                  <a:pt x="2381960" y="11968634"/>
                  <a:pt x="2028707" y="11854094"/>
                  <a:pt x="1730212" y="11735566"/>
                </a:cubicBezTo>
                <a:cubicBezTo>
                  <a:pt x="1498145" y="11648122"/>
                  <a:pt x="1238044" y="11554868"/>
                  <a:pt x="1037594" y="11502988"/>
                </a:cubicBezTo>
                <a:cubicBezTo>
                  <a:pt x="933286" y="11472253"/>
                  <a:pt x="838570" y="11422546"/>
                  <a:pt x="801741" y="11425695"/>
                </a:cubicBezTo>
                <a:cubicBezTo>
                  <a:pt x="753756" y="11419393"/>
                  <a:pt x="759617" y="11463288"/>
                  <a:pt x="753811" y="11472108"/>
                </a:cubicBezTo>
                <a:cubicBezTo>
                  <a:pt x="753811" y="11472108"/>
                  <a:pt x="673293" y="11484428"/>
                  <a:pt x="655363" y="11485267"/>
                </a:cubicBezTo>
                <a:cubicBezTo>
                  <a:pt x="623288" y="11476795"/>
                  <a:pt x="485425" y="11413436"/>
                  <a:pt x="493763" y="11431568"/>
                </a:cubicBezTo>
                <a:cubicBezTo>
                  <a:pt x="487500" y="11467481"/>
                  <a:pt x="611164" y="11468814"/>
                  <a:pt x="610707" y="11495907"/>
                </a:cubicBezTo>
                <a:cubicBezTo>
                  <a:pt x="604900" y="11504728"/>
                  <a:pt x="574845" y="11497587"/>
                  <a:pt x="556915" y="11498426"/>
                </a:cubicBezTo>
                <a:cubicBezTo>
                  <a:pt x="544791" y="11490445"/>
                  <a:pt x="523872" y="11491424"/>
                  <a:pt x="511748" y="11483443"/>
                </a:cubicBezTo>
                <a:cubicBezTo>
                  <a:pt x="487500" y="11467481"/>
                  <a:pt x="481693" y="11476303"/>
                  <a:pt x="511748" y="11483443"/>
                </a:cubicBezTo>
                <a:cubicBezTo>
                  <a:pt x="523872" y="11491424"/>
                  <a:pt x="538017" y="11500736"/>
                  <a:pt x="556458" y="11525519"/>
                </a:cubicBezTo>
                <a:cubicBezTo>
                  <a:pt x="556458" y="11525519"/>
                  <a:pt x="526915" y="11543999"/>
                  <a:pt x="539039" y="11551980"/>
                </a:cubicBezTo>
                <a:cubicBezTo>
                  <a:pt x="532265" y="11562272"/>
                  <a:pt x="595362" y="11576414"/>
                  <a:pt x="601680" y="11593216"/>
                </a:cubicBezTo>
                <a:cubicBezTo>
                  <a:pt x="603755" y="11647261"/>
                  <a:pt x="569094" y="11559122"/>
                  <a:pt x="538582" y="11579073"/>
                </a:cubicBezTo>
                <a:cubicBezTo>
                  <a:pt x="520652" y="11579913"/>
                  <a:pt x="533287" y="11613516"/>
                  <a:pt x="553238" y="11614007"/>
                </a:cubicBezTo>
                <a:cubicBezTo>
                  <a:pt x="514389" y="11615826"/>
                  <a:pt x="311122" y="11572627"/>
                  <a:pt x="311122" y="11572627"/>
                </a:cubicBezTo>
                <a:cubicBezTo>
                  <a:pt x="299509" y="11590269"/>
                  <a:pt x="367499" y="11649775"/>
                  <a:pt x="386397" y="11647466"/>
                </a:cubicBezTo>
                <a:cubicBezTo>
                  <a:pt x="355886" y="11667417"/>
                  <a:pt x="174281" y="11560513"/>
                  <a:pt x="141695" y="11526419"/>
                </a:cubicBezTo>
                <a:cubicBezTo>
                  <a:pt x="123253" y="11501636"/>
                  <a:pt x="210142" y="11558833"/>
                  <a:pt x="215949" y="11550013"/>
                </a:cubicBezTo>
                <a:cubicBezTo>
                  <a:pt x="234336" y="11522080"/>
                  <a:pt x="84860" y="11476362"/>
                  <a:pt x="117393" y="11457741"/>
                </a:cubicBezTo>
                <a:cubicBezTo>
                  <a:pt x="129005" y="11440100"/>
                  <a:pt x="177501" y="11472025"/>
                  <a:pt x="215894" y="11497298"/>
                </a:cubicBezTo>
                <a:cubicBezTo>
                  <a:pt x="228018" y="11505279"/>
                  <a:pt x="240143" y="11513260"/>
                  <a:pt x="254287" y="11522571"/>
                </a:cubicBezTo>
                <a:cubicBezTo>
                  <a:pt x="254287" y="11522571"/>
                  <a:pt x="240143" y="11513260"/>
                  <a:pt x="215894" y="11497298"/>
                </a:cubicBezTo>
                <a:cubicBezTo>
                  <a:pt x="198420" y="11471045"/>
                  <a:pt x="177447" y="11419310"/>
                  <a:pt x="189571" y="11427291"/>
                </a:cubicBezTo>
                <a:cubicBezTo>
                  <a:pt x="189571" y="11427291"/>
                  <a:pt x="189571" y="11427291"/>
                  <a:pt x="201695" y="11435272"/>
                </a:cubicBezTo>
                <a:lnTo>
                  <a:pt x="189571" y="11427291"/>
                </a:lnTo>
                <a:cubicBezTo>
                  <a:pt x="147392" y="11412168"/>
                  <a:pt x="135323" y="11456902"/>
                  <a:pt x="115318" y="11403696"/>
                </a:cubicBezTo>
                <a:cubicBezTo>
                  <a:pt x="102682" y="11370094"/>
                  <a:pt x="169054" y="11348463"/>
                  <a:pt x="183199" y="11357774"/>
                </a:cubicBezTo>
                <a:cubicBezTo>
                  <a:pt x="177393" y="11366595"/>
                  <a:pt x="177393" y="11366595"/>
                  <a:pt x="177393" y="11366595"/>
                </a:cubicBezTo>
                <a:cubicBezTo>
                  <a:pt x="183199" y="11357774"/>
                  <a:pt x="183199" y="11357774"/>
                  <a:pt x="183199" y="11357774"/>
                </a:cubicBezTo>
                <a:cubicBezTo>
                  <a:pt x="169054" y="11348463"/>
                  <a:pt x="150613" y="11323680"/>
                  <a:pt x="150613" y="11323680"/>
                </a:cubicBezTo>
                <a:cubicBezTo>
                  <a:pt x="193248" y="11311710"/>
                  <a:pt x="225378" y="11372896"/>
                  <a:pt x="270034" y="11362256"/>
                </a:cubicBezTo>
                <a:cubicBezTo>
                  <a:pt x="305894" y="11360578"/>
                  <a:pt x="207393" y="11321021"/>
                  <a:pt x="213711" y="11337823"/>
                </a:cubicBezTo>
                <a:cubicBezTo>
                  <a:pt x="186931" y="11294909"/>
                  <a:pt x="181015" y="11198299"/>
                  <a:pt x="198946" y="11197459"/>
                </a:cubicBezTo>
                <a:cubicBezTo>
                  <a:pt x="216877" y="11196620"/>
                  <a:pt x="368993" y="11374720"/>
                  <a:pt x="418998" y="11382352"/>
                </a:cubicBezTo>
                <a:cubicBezTo>
                  <a:pt x="473758" y="11378363"/>
                  <a:pt x="335840" y="11262289"/>
                  <a:pt x="342158" y="11279090"/>
                </a:cubicBezTo>
                <a:cubicBezTo>
                  <a:pt x="309572" y="11244997"/>
                  <a:pt x="327959" y="11217064"/>
                  <a:pt x="327448" y="11191442"/>
                </a:cubicBezTo>
                <a:cubicBezTo>
                  <a:pt x="321587" y="11147548"/>
                  <a:pt x="288544" y="11140547"/>
                  <a:pt x="295318" y="11130256"/>
                </a:cubicBezTo>
                <a:cubicBezTo>
                  <a:pt x="301125" y="11121435"/>
                  <a:pt x="363711" y="11109955"/>
                  <a:pt x="387448" y="11100296"/>
                </a:cubicBezTo>
                <a:cubicBezTo>
                  <a:pt x="381642" y="11109116"/>
                  <a:pt x="432158" y="11142370"/>
                  <a:pt x="425841" y="11125569"/>
                </a:cubicBezTo>
                <a:cubicBezTo>
                  <a:pt x="444283" y="11150351"/>
                  <a:pt x="431702" y="11169462"/>
                  <a:pt x="476869" y="11184445"/>
                </a:cubicBezTo>
                <a:cubicBezTo>
                  <a:pt x="476869" y="11184445"/>
                  <a:pt x="480144" y="11148672"/>
                  <a:pt x="462213" y="11149512"/>
                </a:cubicBezTo>
                <a:cubicBezTo>
                  <a:pt x="563193" y="11163305"/>
                  <a:pt x="482219" y="11202717"/>
                  <a:pt x="544805" y="11191237"/>
                </a:cubicBezTo>
                <a:cubicBezTo>
                  <a:pt x="587441" y="11179267"/>
                  <a:pt x="518993" y="11146853"/>
                  <a:pt x="492213" y="11103938"/>
                </a:cubicBezTo>
                <a:cubicBezTo>
                  <a:pt x="485896" y="11087136"/>
                  <a:pt x="477503" y="11016289"/>
                  <a:pt x="477503" y="11016289"/>
                </a:cubicBezTo>
                <a:cubicBezTo>
                  <a:pt x="453712" y="10973235"/>
                  <a:pt x="414862" y="10975054"/>
                  <a:pt x="402738" y="10967073"/>
                </a:cubicBezTo>
                <a:cubicBezTo>
                  <a:pt x="402738" y="10967073"/>
                  <a:pt x="420669" y="10966234"/>
                  <a:pt x="441588" y="10965254"/>
                </a:cubicBezTo>
                <a:cubicBezTo>
                  <a:pt x="465325" y="10955594"/>
                  <a:pt x="542676" y="11084478"/>
                  <a:pt x="584343" y="11073977"/>
                </a:cubicBezTo>
                <a:cubicBezTo>
                  <a:pt x="603242" y="11071668"/>
                  <a:pt x="513766" y="10934803"/>
                  <a:pt x="557455" y="10925633"/>
                </a:cubicBezTo>
                <a:cubicBezTo>
                  <a:pt x="582159" y="10914503"/>
                  <a:pt x="770136" y="11090924"/>
                  <a:pt x="764276" y="11047030"/>
                </a:cubicBezTo>
                <a:cubicBezTo>
                  <a:pt x="931225" y="11119000"/>
                  <a:pt x="630145" y="10920805"/>
                  <a:pt x="764276" y="11047030"/>
                </a:cubicBezTo>
                <a:cubicBezTo>
                  <a:pt x="725372" y="10996134"/>
                  <a:pt x="612725" y="10947267"/>
                  <a:pt x="606407" y="10930465"/>
                </a:cubicBezTo>
                <a:cubicBezTo>
                  <a:pt x="600601" y="10939286"/>
                  <a:pt x="668483" y="10893363"/>
                  <a:pt x="719000" y="10926617"/>
                </a:cubicBezTo>
                <a:cubicBezTo>
                  <a:pt x="743248" y="10942579"/>
                  <a:pt x="787501" y="11011747"/>
                  <a:pt x="785426" y="10957702"/>
                </a:cubicBezTo>
                <a:cubicBezTo>
                  <a:pt x="830137" y="10999777"/>
                  <a:pt x="803814" y="10929770"/>
                  <a:pt x="785426" y="10957702"/>
                </a:cubicBezTo>
                <a:cubicBezTo>
                  <a:pt x="767441" y="10905827"/>
                  <a:pt x="692731" y="10909325"/>
                  <a:pt x="680096" y="10875721"/>
                </a:cubicBezTo>
                <a:cubicBezTo>
                  <a:pt x="665951" y="10866410"/>
                  <a:pt x="726408" y="10748171"/>
                  <a:pt x="744339" y="10747331"/>
                </a:cubicBezTo>
                <a:cubicBezTo>
                  <a:pt x="764290" y="10747822"/>
                  <a:pt x="901696" y="10838273"/>
                  <a:pt x="901696" y="10838273"/>
                </a:cubicBezTo>
                <a:cubicBezTo>
                  <a:pt x="926400" y="10827143"/>
                  <a:pt x="824856" y="10735012"/>
                  <a:pt x="836469" y="10717370"/>
                </a:cubicBezTo>
                <a:cubicBezTo>
                  <a:pt x="848538" y="10672637"/>
                  <a:pt x="886986" y="10750625"/>
                  <a:pt x="904916" y="10749785"/>
                </a:cubicBezTo>
                <a:cubicBezTo>
                  <a:pt x="923814" y="10747476"/>
                  <a:pt x="899055" y="10705891"/>
                  <a:pt x="929567" y="10685940"/>
                </a:cubicBezTo>
                <a:cubicBezTo>
                  <a:pt x="935373" y="10677119"/>
                  <a:pt x="953815" y="10701902"/>
                  <a:pt x="973766" y="10702392"/>
                </a:cubicBezTo>
                <a:cubicBezTo>
                  <a:pt x="979572" y="10693572"/>
                  <a:pt x="953303" y="10676280"/>
                  <a:pt x="983815" y="10656329"/>
                </a:cubicBezTo>
                <a:cubicBezTo>
                  <a:pt x="978008" y="10665149"/>
                  <a:pt x="1039627" y="10655140"/>
                  <a:pt x="1039627" y="10655140"/>
                </a:cubicBezTo>
                <a:cubicBezTo>
                  <a:pt x="1058014" y="10627207"/>
                  <a:pt x="971180" y="10622725"/>
                  <a:pt x="1033766" y="10611245"/>
                </a:cubicBezTo>
                <a:cubicBezTo>
                  <a:pt x="1100138" y="10589615"/>
                  <a:pt x="1156973" y="10639671"/>
                  <a:pt x="1225420" y="10672086"/>
                </a:cubicBezTo>
                <a:cubicBezTo>
                  <a:pt x="1150710" y="10675584"/>
                  <a:pt x="1332261" y="10729773"/>
                  <a:pt x="1225420" y="10672086"/>
                </a:cubicBezTo>
                <a:cubicBezTo>
                  <a:pt x="1231683" y="10636173"/>
                  <a:pt x="1111751" y="10571974"/>
                  <a:pt x="1192780" y="10585277"/>
                </a:cubicBezTo>
                <a:cubicBezTo>
                  <a:pt x="1210710" y="10584437"/>
                  <a:pt x="1210710" y="10584437"/>
                  <a:pt x="1230661" y="10584928"/>
                </a:cubicBezTo>
                <a:cubicBezTo>
                  <a:pt x="1216516" y="10575617"/>
                  <a:pt x="1216516" y="10575617"/>
                  <a:pt x="1216516" y="10575617"/>
                </a:cubicBezTo>
                <a:cubicBezTo>
                  <a:pt x="1216973" y="10548524"/>
                  <a:pt x="1267490" y="10581779"/>
                  <a:pt x="1267490" y="10581779"/>
                </a:cubicBezTo>
                <a:cubicBezTo>
                  <a:pt x="1273296" y="10572958"/>
                  <a:pt x="1260662" y="10539354"/>
                  <a:pt x="1254855" y="10548176"/>
                </a:cubicBezTo>
                <a:cubicBezTo>
                  <a:pt x="1272785" y="10547335"/>
                  <a:pt x="1329566" y="10544676"/>
                  <a:pt x="1342201" y="10578280"/>
                </a:cubicBezTo>
                <a:cubicBezTo>
                  <a:pt x="1321227" y="10526545"/>
                  <a:pt x="1241167" y="10511772"/>
                  <a:pt x="1222269" y="10514081"/>
                </a:cubicBezTo>
                <a:cubicBezTo>
                  <a:pt x="1229043" y="10503790"/>
                  <a:pt x="1246462" y="10477328"/>
                  <a:pt x="1240656" y="10486149"/>
                </a:cubicBezTo>
                <a:cubicBezTo>
                  <a:pt x="1264393" y="10476489"/>
                  <a:pt x="1279049" y="10511422"/>
                  <a:pt x="1296979" y="10510583"/>
                </a:cubicBezTo>
                <a:cubicBezTo>
                  <a:pt x="1353759" y="10507924"/>
                  <a:pt x="1363297" y="10436237"/>
                  <a:pt x="1381227" y="10435398"/>
                </a:cubicBezTo>
                <a:cubicBezTo>
                  <a:pt x="1407953" y="10425598"/>
                  <a:pt x="1512316" y="10509048"/>
                  <a:pt x="1531214" y="10506738"/>
                </a:cubicBezTo>
                <a:cubicBezTo>
                  <a:pt x="1519090" y="10498757"/>
                  <a:pt x="1422841" y="10372183"/>
                  <a:pt x="1530648" y="10428401"/>
                </a:cubicBezTo>
                <a:cubicBezTo>
                  <a:pt x="1586972" y="10452835"/>
                  <a:pt x="1608634" y="10389129"/>
                  <a:pt x="1608634" y="10389129"/>
                </a:cubicBezTo>
                <a:cubicBezTo>
                  <a:pt x="1635359" y="10379328"/>
                  <a:pt x="1772254" y="10444158"/>
                  <a:pt x="1689151" y="10376809"/>
                </a:cubicBezTo>
                <a:cubicBezTo>
                  <a:pt x="1558008" y="10250445"/>
                  <a:pt x="1942880" y="10400548"/>
                  <a:pt x="1937020" y="10356654"/>
                </a:cubicBezTo>
                <a:cubicBezTo>
                  <a:pt x="1942826" y="10347833"/>
                  <a:pt x="1904433" y="10322560"/>
                  <a:pt x="1886503" y="10323399"/>
                </a:cubicBezTo>
                <a:cubicBezTo>
                  <a:pt x="1760764" y="10268022"/>
                  <a:pt x="1811738" y="10274183"/>
                  <a:pt x="1898115" y="10305759"/>
                </a:cubicBezTo>
                <a:cubicBezTo>
                  <a:pt x="1917014" y="10303448"/>
                  <a:pt x="2077646" y="10358617"/>
                  <a:pt x="1972826" y="10302260"/>
                </a:cubicBezTo>
                <a:cubicBezTo>
                  <a:pt x="1841738" y="10228610"/>
                  <a:pt x="2015461" y="10290290"/>
                  <a:pt x="2038688" y="10255007"/>
                </a:cubicBezTo>
                <a:cubicBezTo>
                  <a:pt x="2038688" y="10255007"/>
                  <a:pt x="2044950" y="10219094"/>
                  <a:pt x="2038633" y="10202292"/>
                </a:cubicBezTo>
                <a:cubicBezTo>
                  <a:pt x="2063338" y="10191162"/>
                  <a:pt x="2099199" y="10189482"/>
                  <a:pt x="2107537" y="10207614"/>
                </a:cubicBezTo>
                <a:cubicBezTo>
                  <a:pt x="2087020" y="10128786"/>
                  <a:pt x="2020702" y="10203132"/>
                  <a:pt x="2000186" y="10124304"/>
                </a:cubicBezTo>
                <a:cubicBezTo>
                  <a:pt x="1968056" y="10063117"/>
                  <a:pt x="2037014" y="10121155"/>
                  <a:pt x="2048627" y="10103513"/>
                </a:cubicBezTo>
                <a:lnTo>
                  <a:pt x="2066558" y="10102674"/>
                </a:lnTo>
                <a:cubicBezTo>
                  <a:pt x="2066558" y="10102674"/>
                  <a:pt x="2054434" y="10094693"/>
                  <a:pt x="2048627" y="10103513"/>
                </a:cubicBezTo>
                <a:cubicBezTo>
                  <a:pt x="2054434" y="10094693"/>
                  <a:pt x="2072310" y="10041138"/>
                  <a:pt x="2048573" y="10050798"/>
                </a:cubicBezTo>
                <a:cubicBezTo>
                  <a:pt x="2096047" y="10031478"/>
                  <a:pt x="2209205" y="10105968"/>
                  <a:pt x="2245523" y="10077195"/>
                </a:cubicBezTo>
                <a:cubicBezTo>
                  <a:pt x="2263453" y="10076356"/>
                  <a:pt x="2212882" y="9990387"/>
                  <a:pt x="2207076" y="9999207"/>
                </a:cubicBezTo>
                <a:cubicBezTo>
                  <a:pt x="2231269" y="9962454"/>
                  <a:pt x="2300228" y="10020491"/>
                  <a:pt x="2293910" y="10003690"/>
                </a:cubicBezTo>
                <a:cubicBezTo>
                  <a:pt x="2293856" y="9950975"/>
                  <a:pt x="2230758" y="9936833"/>
                  <a:pt x="2174380" y="9859684"/>
                </a:cubicBezTo>
                <a:cubicBezTo>
                  <a:pt x="2162256" y="9851703"/>
                  <a:pt x="2192311" y="9858844"/>
                  <a:pt x="2204435" y="9866825"/>
                </a:cubicBezTo>
                <a:cubicBezTo>
                  <a:pt x="2179676" y="9825241"/>
                  <a:pt x="2123352" y="9800807"/>
                  <a:pt x="2073292" y="9740461"/>
                </a:cubicBezTo>
                <a:cubicBezTo>
                  <a:pt x="2047023" y="9723168"/>
                  <a:pt x="2046512" y="9697546"/>
                  <a:pt x="2040194" y="9680744"/>
                </a:cubicBezTo>
                <a:cubicBezTo>
                  <a:pt x="1953762" y="9596454"/>
                  <a:pt x="1832266" y="9503833"/>
                  <a:pt x="1727392" y="9394760"/>
                </a:cubicBezTo>
                <a:cubicBezTo>
                  <a:pt x="1101106" y="8788629"/>
                  <a:pt x="356203" y="7984306"/>
                  <a:pt x="84030" y="7385815"/>
                </a:cubicBezTo>
                <a:cubicBezTo>
                  <a:pt x="20312" y="7240620"/>
                  <a:pt x="-52851" y="7021778"/>
                  <a:pt x="55080" y="6884217"/>
                </a:cubicBezTo>
                <a:cubicBezTo>
                  <a:pt x="60887" y="6875397"/>
                  <a:pt x="98768" y="6875048"/>
                  <a:pt x="98768" y="6875048"/>
                </a:cubicBezTo>
                <a:cubicBezTo>
                  <a:pt x="105031" y="6839135"/>
                  <a:pt x="66639" y="6813862"/>
                  <a:pt x="90832" y="6777109"/>
                </a:cubicBezTo>
                <a:lnTo>
                  <a:pt x="147156" y="6801542"/>
                </a:lnTo>
                <a:cubicBezTo>
                  <a:pt x="152963" y="6792722"/>
                  <a:pt x="165543" y="6773610"/>
                  <a:pt x="182962" y="6747149"/>
                </a:cubicBezTo>
                <a:cubicBezTo>
                  <a:pt x="195543" y="6728037"/>
                  <a:pt x="245550" y="6735668"/>
                  <a:pt x="251356" y="6726848"/>
                </a:cubicBezTo>
                <a:cubicBezTo>
                  <a:pt x="263937" y="6707736"/>
                  <a:pt x="237668" y="6690444"/>
                  <a:pt x="249280" y="6672803"/>
                </a:cubicBezTo>
                <a:cubicBezTo>
                  <a:pt x="267668" y="6644871"/>
                  <a:pt x="288130" y="6670983"/>
                  <a:pt x="299743" y="6653342"/>
                </a:cubicBezTo>
                <a:cubicBezTo>
                  <a:pt x="327668" y="6553724"/>
                  <a:pt x="246585" y="6487706"/>
                  <a:pt x="318710" y="6404540"/>
                </a:cubicBezTo>
                <a:cubicBezTo>
                  <a:pt x="330323" y="6386898"/>
                  <a:pt x="354571" y="6402860"/>
                  <a:pt x="366695" y="6410841"/>
                </a:cubicBezTo>
                <a:cubicBezTo>
                  <a:pt x="360888" y="6419662"/>
                  <a:pt x="355082" y="6428483"/>
                  <a:pt x="387614" y="6409862"/>
                </a:cubicBezTo>
                <a:cubicBezTo>
                  <a:pt x="380840" y="6420153"/>
                  <a:pt x="366695" y="6410841"/>
                  <a:pt x="366695" y="6410841"/>
                </a:cubicBezTo>
                <a:cubicBezTo>
                  <a:pt x="385083" y="6382909"/>
                  <a:pt x="501862" y="6289104"/>
                  <a:pt x="533481" y="6324668"/>
                </a:cubicBezTo>
                <a:cubicBezTo>
                  <a:pt x="557729" y="6340630"/>
                  <a:pt x="521868" y="6342310"/>
                  <a:pt x="516062" y="6351130"/>
                </a:cubicBezTo>
                <a:cubicBezTo>
                  <a:pt x="491868" y="6387882"/>
                  <a:pt x="491923" y="6440597"/>
                  <a:pt x="523998" y="6449069"/>
                </a:cubicBezTo>
                <a:cubicBezTo>
                  <a:pt x="578300" y="6472173"/>
                  <a:pt x="620316" y="6329150"/>
                  <a:pt x="656122" y="6274756"/>
                </a:cubicBezTo>
                <a:cubicBezTo>
                  <a:pt x="686122" y="6229183"/>
                  <a:pt x="752951" y="6180460"/>
                  <a:pt x="770882" y="6179620"/>
                </a:cubicBezTo>
                <a:cubicBezTo>
                  <a:pt x="796640" y="6171290"/>
                  <a:pt x="845136" y="6203215"/>
                  <a:pt x="883985" y="6201394"/>
                </a:cubicBezTo>
                <a:cubicBezTo>
                  <a:pt x="901916" y="6200556"/>
                  <a:pt x="919335" y="6174093"/>
                  <a:pt x="938233" y="6171784"/>
                </a:cubicBezTo>
                <a:cubicBezTo>
                  <a:pt x="981922" y="6162614"/>
                  <a:pt x="1024101" y="6177735"/>
                  <a:pt x="1048805" y="6166606"/>
                </a:cubicBezTo>
                <a:cubicBezTo>
                  <a:pt x="1074563" y="6158275"/>
                  <a:pt x="1078806" y="6121031"/>
                  <a:pt x="1104563" y="6112702"/>
                </a:cubicBezTo>
                <a:cubicBezTo>
                  <a:pt x="1135074" y="6092751"/>
                  <a:pt x="1177253" y="6107874"/>
                  <a:pt x="1183060" y="6099052"/>
                </a:cubicBezTo>
                <a:cubicBezTo>
                  <a:pt x="1263522" y="6034018"/>
                  <a:pt x="1255130" y="5963171"/>
                  <a:pt x="1347260" y="5933211"/>
                </a:cubicBezTo>
                <a:cubicBezTo>
                  <a:pt x="1354034" y="5922920"/>
                  <a:pt x="1390406" y="5946863"/>
                  <a:pt x="1410357" y="5947354"/>
                </a:cubicBezTo>
                <a:cubicBezTo>
                  <a:pt x="1434094" y="5937693"/>
                  <a:pt x="1434551" y="5910601"/>
                  <a:pt x="1452481" y="5909761"/>
                </a:cubicBezTo>
                <a:cubicBezTo>
                  <a:pt x="1470412" y="5908922"/>
                  <a:pt x="1458342" y="5953656"/>
                  <a:pt x="1440412" y="5954495"/>
                </a:cubicBezTo>
                <a:cubicBezTo>
                  <a:pt x="1497192" y="5951836"/>
                  <a:pt x="1673059" y="5821068"/>
                  <a:pt x="1691957" y="5818759"/>
                </a:cubicBezTo>
                <a:cubicBezTo>
                  <a:pt x="1709888" y="5817919"/>
                  <a:pt x="1766211" y="5842353"/>
                  <a:pt x="1766211" y="5842353"/>
                </a:cubicBezTo>
                <a:cubicBezTo>
                  <a:pt x="1789948" y="5832693"/>
                  <a:pt x="1796211" y="5796779"/>
                  <a:pt x="1826722" y="5776828"/>
                </a:cubicBezTo>
                <a:cubicBezTo>
                  <a:pt x="1880971" y="5747217"/>
                  <a:pt x="1987756" y="5752190"/>
                  <a:pt x="2053618" y="5704938"/>
                </a:cubicBezTo>
                <a:cubicBezTo>
                  <a:pt x="2065231" y="5687296"/>
                  <a:pt x="2071494" y="5651382"/>
                  <a:pt x="2101037" y="5632902"/>
                </a:cubicBezTo>
                <a:cubicBezTo>
                  <a:pt x="2143618" y="5568216"/>
                  <a:pt x="2218329" y="5564718"/>
                  <a:pt x="2272066" y="5509484"/>
                </a:cubicBezTo>
                <a:cubicBezTo>
                  <a:pt x="2314647" y="5444799"/>
                  <a:pt x="2382583" y="5451592"/>
                  <a:pt x="2454762" y="5421140"/>
                </a:cubicBezTo>
                <a:cubicBezTo>
                  <a:pt x="2577860" y="5344137"/>
                  <a:pt x="2705742" y="5207066"/>
                  <a:pt x="2802115" y="5139863"/>
                </a:cubicBezTo>
                <a:cubicBezTo>
                  <a:pt x="2827873" y="5131533"/>
                  <a:pt x="2858895" y="5137204"/>
                  <a:pt x="2870508" y="5119563"/>
                </a:cubicBezTo>
                <a:cubicBezTo>
                  <a:pt x="2901019" y="5099612"/>
                  <a:pt x="2925213" y="5062858"/>
                  <a:pt x="2942632" y="5036397"/>
                </a:cubicBezTo>
                <a:cubicBezTo>
                  <a:pt x="2939729" y="5040807"/>
                  <a:pt x="2939729" y="5040807"/>
                  <a:pt x="2941180" y="5038602"/>
                </a:cubicBezTo>
                <a:lnTo>
                  <a:pt x="2942632" y="5036397"/>
                </a:lnTo>
                <a:lnTo>
                  <a:pt x="2953572" y="5033269"/>
                </a:lnTo>
                <a:cubicBezTo>
                  <a:pt x="2988015" y="5020046"/>
                  <a:pt x="3078401" y="4969842"/>
                  <a:pt x="3089010" y="4976825"/>
                </a:cubicBezTo>
                <a:cubicBezTo>
                  <a:pt x="3115279" y="4994117"/>
                  <a:pt x="2975218" y="5070491"/>
                  <a:pt x="2975218" y="5070491"/>
                </a:cubicBezTo>
                <a:cubicBezTo>
                  <a:pt x="3012102" y="5120056"/>
                  <a:pt x="2998955" y="5060830"/>
                  <a:pt x="3041591" y="5048860"/>
                </a:cubicBezTo>
                <a:cubicBezTo>
                  <a:pt x="3122108" y="5036541"/>
                  <a:pt x="3325832" y="5052648"/>
                  <a:pt x="3363713" y="5052299"/>
                </a:cubicBezTo>
                <a:cubicBezTo>
                  <a:pt x="3408424" y="5094373"/>
                  <a:pt x="3518995" y="5089195"/>
                  <a:pt x="3587900" y="5094517"/>
                </a:cubicBezTo>
                <a:cubicBezTo>
                  <a:pt x="3823698" y="5119096"/>
                  <a:pt x="4083745" y="5159636"/>
                  <a:pt x="4307475" y="5228948"/>
                </a:cubicBezTo>
                <a:cubicBezTo>
                  <a:pt x="4457005" y="5327380"/>
                  <a:pt x="4748616" y="5350769"/>
                  <a:pt x="4997616" y="5487288"/>
                </a:cubicBezTo>
                <a:cubicBezTo>
                  <a:pt x="5190834" y="5576551"/>
                  <a:pt x="5358240" y="5621430"/>
                  <a:pt x="5558232" y="5700402"/>
                </a:cubicBezTo>
                <a:cubicBezTo>
                  <a:pt x="6143554" y="5902384"/>
                  <a:pt x="6716240" y="6070763"/>
                  <a:pt x="7255883" y="6232142"/>
                </a:cubicBezTo>
                <a:cubicBezTo>
                  <a:pt x="7298061" y="6247264"/>
                  <a:pt x="7459661" y="6300963"/>
                  <a:pt x="7453343" y="6284161"/>
                </a:cubicBezTo>
                <a:cubicBezTo>
                  <a:pt x="7477537" y="6247408"/>
                  <a:pt x="7384896" y="6251747"/>
                  <a:pt x="7384896" y="6251747"/>
                </a:cubicBezTo>
                <a:cubicBezTo>
                  <a:pt x="7166973" y="6173614"/>
                  <a:pt x="6955368" y="6112283"/>
                  <a:pt x="6782612" y="6049133"/>
                </a:cubicBezTo>
                <a:cubicBezTo>
                  <a:pt x="6918484" y="6062718"/>
                  <a:pt x="7179097" y="6181595"/>
                  <a:pt x="7385353" y="6224654"/>
                </a:cubicBezTo>
                <a:cubicBezTo>
                  <a:pt x="7397477" y="6232635"/>
                  <a:pt x="7471219" y="6230607"/>
                  <a:pt x="7465413" y="6239428"/>
                </a:cubicBezTo>
                <a:cubicBezTo>
                  <a:pt x="7483800" y="6211495"/>
                  <a:pt x="7250656" y="6020092"/>
                  <a:pt x="7194789" y="5968566"/>
                </a:cubicBezTo>
                <a:cubicBezTo>
                  <a:pt x="6628434" y="5517780"/>
                  <a:pt x="6102494" y="5093598"/>
                  <a:pt x="5474010" y="4627200"/>
                </a:cubicBezTo>
                <a:cubicBezTo>
                  <a:pt x="4758636" y="4103604"/>
                  <a:pt x="4086495" y="3597931"/>
                  <a:pt x="3541005" y="3093452"/>
                </a:cubicBezTo>
                <a:cubicBezTo>
                  <a:pt x="3294172" y="2865645"/>
                  <a:pt x="3091029" y="2628668"/>
                  <a:pt x="3090974" y="2575953"/>
                </a:cubicBezTo>
                <a:cubicBezTo>
                  <a:pt x="3083092" y="2530728"/>
                  <a:pt x="3108905" y="2575113"/>
                  <a:pt x="3133099" y="2538360"/>
                </a:cubicBezTo>
                <a:cubicBezTo>
                  <a:pt x="3151485" y="2510428"/>
                  <a:pt x="3094597" y="2407657"/>
                  <a:pt x="3138851" y="2476825"/>
                </a:cubicBezTo>
                <a:cubicBezTo>
                  <a:pt x="3189422" y="2562794"/>
                  <a:pt x="3155163" y="2394848"/>
                  <a:pt x="3197287" y="2357255"/>
                </a:cubicBezTo>
                <a:cubicBezTo>
                  <a:pt x="3203093" y="2348434"/>
                  <a:pt x="3264712" y="2338425"/>
                  <a:pt x="3258905" y="2347246"/>
                </a:cubicBezTo>
                <a:cubicBezTo>
                  <a:pt x="3277292" y="2319314"/>
                  <a:pt x="3245163" y="2258127"/>
                  <a:pt x="3268900" y="2248467"/>
                </a:cubicBezTo>
                <a:cubicBezTo>
                  <a:pt x="3280513" y="2230826"/>
                  <a:pt x="3313099" y="2264919"/>
                  <a:pt x="3331030" y="2264080"/>
                </a:cubicBezTo>
                <a:cubicBezTo>
                  <a:pt x="3369880" y="2262260"/>
                  <a:pt x="3465230" y="2143812"/>
                  <a:pt x="3477299" y="2099078"/>
                </a:cubicBezTo>
                <a:cubicBezTo>
                  <a:pt x="3484073" y="2088787"/>
                  <a:pt x="3457294" y="2045873"/>
                  <a:pt x="3451487" y="2054693"/>
                </a:cubicBezTo>
                <a:cubicBezTo>
                  <a:pt x="3463100" y="2037052"/>
                  <a:pt x="3495687" y="2071146"/>
                  <a:pt x="3495687" y="2071146"/>
                </a:cubicBezTo>
                <a:cubicBezTo>
                  <a:pt x="3532004" y="2042374"/>
                  <a:pt x="3462589" y="2011430"/>
                  <a:pt x="3517349" y="2007441"/>
                </a:cubicBezTo>
                <a:cubicBezTo>
                  <a:pt x="3574128" y="2004782"/>
                  <a:pt x="3504714" y="1973837"/>
                  <a:pt x="3573618" y="1979159"/>
                </a:cubicBezTo>
                <a:lnTo>
                  <a:pt x="3669936" y="1859241"/>
                </a:lnTo>
                <a:cubicBezTo>
                  <a:pt x="3687866" y="1858401"/>
                  <a:pt x="3714646" y="1901315"/>
                  <a:pt x="3714646" y="1901315"/>
                </a:cubicBezTo>
                <a:cubicBezTo>
                  <a:pt x="3720453" y="1892495"/>
                  <a:pt x="3687355" y="1832778"/>
                  <a:pt x="3687355" y="1832778"/>
                </a:cubicBezTo>
                <a:cubicBezTo>
                  <a:pt x="3694130" y="1822488"/>
                  <a:pt x="3724183" y="1829629"/>
                  <a:pt x="3735796" y="1811988"/>
                </a:cubicBezTo>
                <a:cubicBezTo>
                  <a:pt x="3741603" y="1803167"/>
                  <a:pt x="3729936" y="1768094"/>
                  <a:pt x="3729936" y="1768094"/>
                </a:cubicBezTo>
                <a:cubicBezTo>
                  <a:pt x="3759479" y="1749613"/>
                  <a:pt x="3766308" y="1792037"/>
                  <a:pt x="3792065" y="1783707"/>
                </a:cubicBezTo>
                <a:cubicBezTo>
                  <a:pt x="3809996" y="1782867"/>
                  <a:pt x="3802114" y="1737642"/>
                  <a:pt x="3822066" y="1738133"/>
                </a:cubicBezTo>
                <a:lnTo>
                  <a:pt x="3864244" y="1753255"/>
                </a:lnTo>
                <a:cubicBezTo>
                  <a:pt x="3871019" y="1742965"/>
                  <a:pt x="3852066" y="1692560"/>
                  <a:pt x="3857873" y="1683739"/>
                </a:cubicBezTo>
                <a:cubicBezTo>
                  <a:pt x="3932637" y="1732955"/>
                  <a:pt x="3894702" y="1680589"/>
                  <a:pt x="3925212" y="1660638"/>
                </a:cubicBezTo>
                <a:lnTo>
                  <a:pt x="3975218" y="1668270"/>
                </a:lnTo>
                <a:cubicBezTo>
                  <a:pt x="3986832" y="1650629"/>
                  <a:pt x="3942632" y="1634176"/>
                  <a:pt x="3954245" y="1616535"/>
                </a:cubicBezTo>
                <a:cubicBezTo>
                  <a:pt x="3954245" y="1616535"/>
                  <a:pt x="4004708" y="1597074"/>
                  <a:pt x="4029412" y="1585944"/>
                </a:cubicBezTo>
                <a:cubicBezTo>
                  <a:pt x="4071536" y="1548352"/>
                  <a:pt x="4064708" y="1505927"/>
                  <a:pt x="4101536" y="1502778"/>
                </a:cubicBezTo>
                <a:cubicBezTo>
                  <a:pt x="4101536" y="1502778"/>
                  <a:pt x="4109929" y="1573625"/>
                  <a:pt x="4139984" y="1580766"/>
                </a:cubicBezTo>
                <a:cubicBezTo>
                  <a:pt x="4184183" y="1597219"/>
                  <a:pt x="4145736" y="1519231"/>
                  <a:pt x="4157349" y="1501589"/>
                </a:cubicBezTo>
                <a:cubicBezTo>
                  <a:pt x="4187806" y="1428923"/>
                  <a:pt x="4262060" y="1452517"/>
                  <a:pt x="4265791" y="1389652"/>
                </a:cubicBezTo>
                <a:cubicBezTo>
                  <a:pt x="4251538" y="1274910"/>
                  <a:pt x="4322060" y="1361370"/>
                  <a:pt x="4339991" y="1360531"/>
                </a:cubicBezTo>
                <a:cubicBezTo>
                  <a:pt x="4357921" y="1359691"/>
                  <a:pt x="4361543" y="1191395"/>
                  <a:pt x="4382060" y="1270223"/>
                </a:cubicBezTo>
                <a:cubicBezTo>
                  <a:pt x="4408438" y="1392945"/>
                  <a:pt x="4466308" y="1195038"/>
                  <a:pt x="4521068" y="1191049"/>
                </a:cubicBezTo>
                <a:cubicBezTo>
                  <a:pt x="4526874" y="1182229"/>
                  <a:pt x="4615273" y="1215134"/>
                  <a:pt x="4627397" y="1223115"/>
                </a:cubicBezTo>
                <a:cubicBezTo>
                  <a:pt x="4652102" y="1211984"/>
                  <a:pt x="4663660" y="1141628"/>
                  <a:pt x="4693204" y="1123147"/>
                </a:cubicBezTo>
                <a:cubicBezTo>
                  <a:pt x="4699978" y="1112856"/>
                  <a:pt x="4723715" y="1103196"/>
                  <a:pt x="4735839" y="1111177"/>
                </a:cubicBezTo>
                <a:cubicBezTo>
                  <a:pt x="4797914" y="1074075"/>
                  <a:pt x="4765840" y="1065604"/>
                  <a:pt x="4753661" y="1004908"/>
                </a:cubicBezTo>
                <a:cubicBezTo>
                  <a:pt x="4777343" y="942533"/>
                  <a:pt x="4797404" y="1048453"/>
                  <a:pt x="4827915" y="1028502"/>
                </a:cubicBezTo>
                <a:cubicBezTo>
                  <a:pt x="4912674" y="978939"/>
                  <a:pt x="4790033" y="1028851"/>
                  <a:pt x="4789011" y="977606"/>
                </a:cubicBezTo>
                <a:cubicBezTo>
                  <a:pt x="4789467" y="950514"/>
                  <a:pt x="4813715" y="966476"/>
                  <a:pt x="4849522" y="912082"/>
                </a:cubicBezTo>
                <a:cubicBezTo>
                  <a:pt x="4873205" y="849706"/>
                  <a:pt x="4865269" y="751767"/>
                  <a:pt x="4939468" y="722646"/>
                </a:cubicBezTo>
                <a:cubicBezTo>
                  <a:pt x="4945275" y="713825"/>
                  <a:pt x="4964228" y="764230"/>
                  <a:pt x="4964228" y="764230"/>
                </a:cubicBezTo>
                <a:cubicBezTo>
                  <a:pt x="5046819" y="805956"/>
                  <a:pt x="5092164" y="679876"/>
                  <a:pt x="5146869" y="623172"/>
                </a:cubicBezTo>
                <a:cubicBezTo>
                  <a:pt x="5175902" y="579068"/>
                  <a:pt x="5250612" y="575570"/>
                  <a:pt x="5281123" y="555619"/>
                </a:cubicBezTo>
                <a:cubicBezTo>
                  <a:pt x="5292736" y="537977"/>
                  <a:pt x="5262681" y="530836"/>
                  <a:pt x="5286875" y="494083"/>
                </a:cubicBezTo>
                <a:cubicBezTo>
                  <a:pt x="5298945" y="449350"/>
                  <a:pt x="5371124" y="418898"/>
                  <a:pt x="5388543" y="392436"/>
                </a:cubicBezTo>
                <a:cubicBezTo>
                  <a:pt x="5401124" y="373325"/>
                  <a:pt x="5382682" y="348542"/>
                  <a:pt x="5401070" y="320610"/>
                </a:cubicBezTo>
                <a:cubicBezTo>
                  <a:pt x="5424752" y="258235"/>
                  <a:pt x="5679518" y="34010"/>
                  <a:pt x="5709572" y="41152"/>
                </a:cubicBezTo>
                <a:cubicBezTo>
                  <a:pt x="5729524" y="41642"/>
                  <a:pt x="5606937" y="144269"/>
                  <a:pt x="5700034" y="112838"/>
                </a:cubicBezTo>
                <a:cubicBezTo>
                  <a:pt x="5754283" y="83226"/>
                  <a:pt x="5876413" y="7693"/>
                  <a:pt x="5945317" y="13015"/>
                </a:cubicBezTo>
                <a:cubicBezTo>
                  <a:pt x="6005883" y="205"/>
                  <a:pt x="6223240" y="0"/>
                  <a:pt x="6223240" y="0"/>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9248631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reak Brush Image">
    <p:spTree>
      <p:nvGrpSpPr>
        <p:cNvPr id="1" name=""/>
        <p:cNvGrpSpPr/>
        <p:nvPr/>
      </p:nvGrpSpPr>
      <p:grpSpPr>
        <a:xfrm>
          <a:off x="0" y="0"/>
          <a:ext cx="0" cy="0"/>
          <a:chOff x="0" y="0"/>
          <a:chExt cx="0" cy="0"/>
        </a:xfrm>
      </p:grpSpPr>
      <p:sp>
        <p:nvSpPr>
          <p:cNvPr id="6" name="Picture Placeholder 5"/>
          <p:cNvSpPr>
            <a:spLocks noGrp="1"/>
          </p:cNvSpPr>
          <p:nvPr>
            <p:ph type="pic" sz="quarter" idx="26"/>
          </p:nvPr>
        </p:nvSpPr>
        <p:spPr>
          <a:xfrm>
            <a:off x="240007" y="345232"/>
            <a:ext cx="24089813" cy="9103316"/>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08693308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rush Right">
    <p:spTree>
      <p:nvGrpSpPr>
        <p:cNvPr id="1" name=""/>
        <p:cNvGrpSpPr/>
        <p:nvPr/>
      </p:nvGrpSpPr>
      <p:grpSpPr>
        <a:xfrm>
          <a:off x="0" y="0"/>
          <a:ext cx="0" cy="0"/>
          <a:chOff x="0" y="0"/>
          <a:chExt cx="0" cy="0"/>
        </a:xfrm>
      </p:grpSpPr>
      <p:sp>
        <p:nvSpPr>
          <p:cNvPr id="8" name="Picture Placeholder 7"/>
          <p:cNvSpPr>
            <a:spLocks noGrp="1"/>
          </p:cNvSpPr>
          <p:nvPr>
            <p:ph type="pic" sz="quarter" idx="25"/>
          </p:nvPr>
        </p:nvSpPr>
        <p:spPr>
          <a:xfrm>
            <a:off x="12331932" y="272355"/>
            <a:ext cx="12019618" cy="12897395"/>
          </a:xfrm>
          <a:custGeom>
            <a:avLst/>
            <a:gdLst>
              <a:gd name="connsiteX0" fmla="*/ 3661677 w 12019618"/>
              <a:gd name="connsiteY0" fmla="*/ 12520167 h 12897395"/>
              <a:gd name="connsiteX1" fmla="*/ 3672990 w 12019618"/>
              <a:gd name="connsiteY1" fmla="*/ 12526899 h 12897395"/>
              <a:gd name="connsiteX2" fmla="*/ 3641141 w 12019618"/>
              <a:gd name="connsiteY2" fmla="*/ 12523694 h 12897395"/>
              <a:gd name="connsiteX3" fmla="*/ 3661677 w 12019618"/>
              <a:gd name="connsiteY3" fmla="*/ 12520167 h 12897395"/>
              <a:gd name="connsiteX4" fmla="*/ 3629828 w 12019618"/>
              <a:gd name="connsiteY4" fmla="*/ 12516962 h 12897395"/>
              <a:gd name="connsiteX5" fmla="*/ 3641141 w 12019618"/>
              <a:gd name="connsiteY5" fmla="*/ 12523694 h 12897395"/>
              <a:gd name="connsiteX6" fmla="*/ 3609292 w 12019618"/>
              <a:gd name="connsiteY6" fmla="*/ 12520489 h 12897395"/>
              <a:gd name="connsiteX7" fmla="*/ 3629828 w 12019618"/>
              <a:gd name="connsiteY7" fmla="*/ 12516962 h 12897395"/>
              <a:gd name="connsiteX8" fmla="*/ 3603426 w 12019618"/>
              <a:gd name="connsiteY8" fmla="*/ 12512225 h 12897395"/>
              <a:gd name="connsiteX9" fmla="*/ 3605461 w 12019618"/>
              <a:gd name="connsiteY9" fmla="*/ 12515092 h 12897395"/>
              <a:gd name="connsiteX10" fmla="*/ 3609292 w 12019618"/>
              <a:gd name="connsiteY10" fmla="*/ 12520489 h 12897395"/>
              <a:gd name="connsiteX11" fmla="*/ 3597800 w 12019618"/>
              <a:gd name="connsiteY11" fmla="*/ 12504299 h 12897395"/>
              <a:gd name="connsiteX12" fmla="*/ 3603426 w 12019618"/>
              <a:gd name="connsiteY12" fmla="*/ 12512225 h 12897395"/>
              <a:gd name="connsiteX13" fmla="*/ 3599077 w 12019618"/>
              <a:gd name="connsiteY13" fmla="*/ 12506098 h 12897395"/>
              <a:gd name="connsiteX14" fmla="*/ 3597800 w 12019618"/>
              <a:gd name="connsiteY14" fmla="*/ 12504299 h 12897395"/>
              <a:gd name="connsiteX15" fmla="*/ 6322874 w 12019618"/>
              <a:gd name="connsiteY15" fmla="*/ 12228839 h 12897395"/>
              <a:gd name="connsiteX16" fmla="*/ 6254552 w 12019618"/>
              <a:gd name="connsiteY16" fmla="*/ 12237231 h 12897395"/>
              <a:gd name="connsiteX17" fmla="*/ 6173282 w 12019618"/>
              <a:gd name="connsiteY17" fmla="*/ 12233197 h 12897395"/>
              <a:gd name="connsiteX18" fmla="*/ 6254552 w 12019618"/>
              <a:gd name="connsiteY18" fmla="*/ 12237231 h 12897395"/>
              <a:gd name="connsiteX19" fmla="*/ 6322874 w 12019618"/>
              <a:gd name="connsiteY19" fmla="*/ 12228839 h 12897395"/>
              <a:gd name="connsiteX20" fmla="*/ 6097604 w 12019618"/>
              <a:gd name="connsiteY20" fmla="*/ 12225089 h 12897395"/>
              <a:gd name="connsiteX21" fmla="*/ 6092416 w 12019618"/>
              <a:gd name="connsiteY21" fmla="*/ 12230860 h 12897395"/>
              <a:gd name="connsiteX22" fmla="*/ 6097604 w 12019618"/>
              <a:gd name="connsiteY22" fmla="*/ 12225089 h 12897395"/>
              <a:gd name="connsiteX23" fmla="*/ 6069494 w 12019618"/>
              <a:gd name="connsiteY23" fmla="*/ 12220241 h 12897395"/>
              <a:gd name="connsiteX24" fmla="*/ 6066868 w 12019618"/>
              <a:gd name="connsiteY24" fmla="*/ 12221452 h 12897395"/>
              <a:gd name="connsiteX25" fmla="*/ 6063362 w 12019618"/>
              <a:gd name="connsiteY25" fmla="*/ 12223069 h 12897395"/>
              <a:gd name="connsiteX26" fmla="*/ 6061942 w 12019618"/>
              <a:gd name="connsiteY26" fmla="*/ 12223725 h 12897395"/>
              <a:gd name="connsiteX27" fmla="*/ 6045852 w 12019618"/>
              <a:gd name="connsiteY27" fmla="*/ 12231147 h 12897395"/>
              <a:gd name="connsiteX28" fmla="*/ 6053732 w 12019618"/>
              <a:gd name="connsiteY28" fmla="*/ 12227512 h 12897395"/>
              <a:gd name="connsiteX29" fmla="*/ 6063362 w 12019618"/>
              <a:gd name="connsiteY29" fmla="*/ 12223069 h 12897395"/>
              <a:gd name="connsiteX30" fmla="*/ 5930472 w 12019618"/>
              <a:gd name="connsiteY30" fmla="*/ 12212432 h 12897395"/>
              <a:gd name="connsiteX31" fmla="*/ 5913148 w 12019618"/>
              <a:gd name="connsiteY31" fmla="*/ 12217793 h 12897395"/>
              <a:gd name="connsiteX32" fmla="*/ 5881300 w 12019618"/>
              <a:gd name="connsiteY32" fmla="*/ 12214588 h 12897395"/>
              <a:gd name="connsiteX33" fmla="*/ 5913148 w 12019618"/>
              <a:gd name="connsiteY33" fmla="*/ 12217793 h 12897395"/>
              <a:gd name="connsiteX34" fmla="*/ 5930472 w 12019618"/>
              <a:gd name="connsiteY34" fmla="*/ 12212432 h 12897395"/>
              <a:gd name="connsiteX35" fmla="*/ 5775860 w 12019618"/>
              <a:gd name="connsiteY35" fmla="*/ 12200987 h 12897395"/>
              <a:gd name="connsiteX36" fmla="*/ 5773100 w 12019618"/>
              <a:gd name="connsiteY36" fmla="*/ 12202146 h 12897395"/>
              <a:gd name="connsiteX37" fmla="*/ 5768976 w 12019618"/>
              <a:gd name="connsiteY37" fmla="*/ 12203878 h 12897395"/>
              <a:gd name="connsiteX38" fmla="*/ 5767922 w 12019618"/>
              <a:gd name="connsiteY38" fmla="*/ 12204320 h 12897395"/>
              <a:gd name="connsiteX39" fmla="*/ 5751012 w 12019618"/>
              <a:gd name="connsiteY39" fmla="*/ 12211422 h 12897395"/>
              <a:gd name="connsiteX40" fmla="*/ 5759294 w 12019618"/>
              <a:gd name="connsiteY40" fmla="*/ 12207944 h 12897395"/>
              <a:gd name="connsiteX41" fmla="*/ 5768976 w 12019618"/>
              <a:gd name="connsiteY41" fmla="*/ 12203878 h 12897395"/>
              <a:gd name="connsiteX42" fmla="*/ 4693728 w 12019618"/>
              <a:gd name="connsiteY42" fmla="*/ 12196602 h 12897395"/>
              <a:gd name="connsiteX43" fmla="*/ 4673140 w 12019618"/>
              <a:gd name="connsiteY43" fmla="*/ 12199917 h 12897395"/>
              <a:gd name="connsiteX44" fmla="*/ 4705392 w 12019618"/>
              <a:gd name="connsiteY44" fmla="*/ 12204820 h 12897395"/>
              <a:gd name="connsiteX45" fmla="*/ 4705392 w 12019618"/>
              <a:gd name="connsiteY45" fmla="*/ 12204820 h 12897395"/>
              <a:gd name="connsiteX46" fmla="*/ 4693728 w 12019618"/>
              <a:gd name="connsiteY46" fmla="*/ 12196602 h 12897395"/>
              <a:gd name="connsiteX47" fmla="*/ 5370766 w 12019618"/>
              <a:gd name="connsiteY47" fmla="*/ 12172950 h 12897395"/>
              <a:gd name="connsiteX48" fmla="*/ 5343458 w 12019618"/>
              <a:gd name="connsiteY48" fmla="*/ 12186155 h 12897395"/>
              <a:gd name="connsiteX49" fmla="*/ 5392476 w 12019618"/>
              <a:gd name="connsiteY49" fmla="*/ 12185287 h 12897395"/>
              <a:gd name="connsiteX50" fmla="*/ 5424324 w 12019618"/>
              <a:gd name="connsiteY50" fmla="*/ 12188492 h 12897395"/>
              <a:gd name="connsiteX51" fmla="*/ 5473746 w 12019618"/>
              <a:gd name="connsiteY51" fmla="*/ 12189321 h 12897395"/>
              <a:gd name="connsiteX52" fmla="*/ 5505594 w 12019618"/>
              <a:gd name="connsiteY52" fmla="*/ 12192526 h 12897395"/>
              <a:gd name="connsiteX53" fmla="*/ 5505594 w 12019618"/>
              <a:gd name="connsiteY53" fmla="*/ 12192526 h 12897395"/>
              <a:gd name="connsiteX54" fmla="*/ 5473746 w 12019618"/>
              <a:gd name="connsiteY54" fmla="*/ 12189321 h 12897395"/>
              <a:gd name="connsiteX55" fmla="*/ 5424324 w 12019618"/>
              <a:gd name="connsiteY55" fmla="*/ 12188492 h 12897395"/>
              <a:gd name="connsiteX56" fmla="*/ 5392476 w 12019618"/>
              <a:gd name="connsiteY56" fmla="*/ 12185287 h 12897395"/>
              <a:gd name="connsiteX57" fmla="*/ 5370766 w 12019618"/>
              <a:gd name="connsiteY57" fmla="*/ 12172950 h 12897395"/>
              <a:gd name="connsiteX58" fmla="*/ 4942536 w 12019618"/>
              <a:gd name="connsiteY58" fmla="*/ 12137316 h 12897395"/>
              <a:gd name="connsiteX59" fmla="*/ 4866934 w 12019618"/>
              <a:gd name="connsiteY59" fmla="*/ 12143175 h 12897395"/>
              <a:gd name="connsiteX60" fmla="*/ 5112756 w 12019618"/>
              <a:gd name="connsiteY60" fmla="*/ 12163768 h 12897395"/>
              <a:gd name="connsiteX61" fmla="*/ 5147058 w 12019618"/>
              <a:gd name="connsiteY61" fmla="*/ 12166392 h 12897395"/>
              <a:gd name="connsiteX62" fmla="*/ 5193622 w 12019618"/>
              <a:gd name="connsiteY62" fmla="*/ 12166105 h 12897395"/>
              <a:gd name="connsiteX63" fmla="*/ 5227924 w 12019618"/>
              <a:gd name="connsiteY63" fmla="*/ 12168728 h 12897395"/>
              <a:gd name="connsiteX64" fmla="*/ 5259772 w 12019618"/>
              <a:gd name="connsiteY64" fmla="*/ 12171933 h 12897395"/>
              <a:gd name="connsiteX65" fmla="*/ 5259772 w 12019618"/>
              <a:gd name="connsiteY65" fmla="*/ 12171933 h 12897395"/>
              <a:gd name="connsiteX66" fmla="*/ 5227924 w 12019618"/>
              <a:gd name="connsiteY66" fmla="*/ 12168728 h 12897395"/>
              <a:gd name="connsiteX67" fmla="*/ 5193622 w 12019618"/>
              <a:gd name="connsiteY67" fmla="*/ 12166105 h 12897395"/>
              <a:gd name="connsiteX68" fmla="*/ 5147058 w 12019618"/>
              <a:gd name="connsiteY68" fmla="*/ 12166392 h 12897395"/>
              <a:gd name="connsiteX69" fmla="*/ 5112756 w 12019618"/>
              <a:gd name="connsiteY69" fmla="*/ 12163768 h 12897395"/>
              <a:gd name="connsiteX70" fmla="*/ 4942536 w 12019618"/>
              <a:gd name="connsiteY70" fmla="*/ 12137316 h 12897395"/>
              <a:gd name="connsiteX71" fmla="*/ 4788414 w 12019618"/>
              <a:gd name="connsiteY71" fmla="*/ 12126157 h 12897395"/>
              <a:gd name="connsiteX72" fmla="*/ 4768934 w 12019618"/>
              <a:gd name="connsiteY72" fmla="*/ 12134142 h 12897395"/>
              <a:gd name="connsiteX73" fmla="*/ 4800784 w 12019618"/>
              <a:gd name="connsiteY73" fmla="*/ 12137347 h 12897395"/>
              <a:gd name="connsiteX74" fmla="*/ 4800784 w 12019618"/>
              <a:gd name="connsiteY74" fmla="*/ 12137347 h 12897395"/>
              <a:gd name="connsiteX75" fmla="*/ 4788414 w 12019618"/>
              <a:gd name="connsiteY75" fmla="*/ 12126157 h 12897395"/>
              <a:gd name="connsiteX76" fmla="*/ 4451214 w 12019618"/>
              <a:gd name="connsiteY76" fmla="*/ 12091681 h 12897395"/>
              <a:gd name="connsiteX77" fmla="*/ 4471678 w 12019618"/>
              <a:gd name="connsiteY77" fmla="*/ 12104229 h 12897395"/>
              <a:gd name="connsiteX78" fmla="*/ 4505980 w 12019618"/>
              <a:gd name="connsiteY78" fmla="*/ 12106852 h 12897395"/>
              <a:gd name="connsiteX79" fmla="*/ 4537830 w 12019618"/>
              <a:gd name="connsiteY79" fmla="*/ 12110057 h 12897395"/>
              <a:gd name="connsiteX80" fmla="*/ 4572130 w 12019618"/>
              <a:gd name="connsiteY80" fmla="*/ 12112680 h 12897395"/>
              <a:gd name="connsiteX81" fmla="*/ 4572130 w 12019618"/>
              <a:gd name="connsiteY81" fmla="*/ 12112680 h 12897395"/>
              <a:gd name="connsiteX82" fmla="*/ 4537830 w 12019618"/>
              <a:gd name="connsiteY82" fmla="*/ 12110057 h 12897395"/>
              <a:gd name="connsiteX83" fmla="*/ 4505980 w 12019618"/>
              <a:gd name="connsiteY83" fmla="*/ 12106852 h 12897395"/>
              <a:gd name="connsiteX84" fmla="*/ 4471678 w 12019618"/>
              <a:gd name="connsiteY84" fmla="*/ 12104229 h 12897395"/>
              <a:gd name="connsiteX85" fmla="*/ 4451214 w 12019618"/>
              <a:gd name="connsiteY85" fmla="*/ 12091681 h 12897395"/>
              <a:gd name="connsiteX86" fmla="*/ 3956617 w 12019618"/>
              <a:gd name="connsiteY86" fmla="*/ 12048280 h 12897395"/>
              <a:gd name="connsiteX87" fmla="*/ 3963305 w 12019618"/>
              <a:gd name="connsiteY87" fmla="*/ 12058043 h 12897395"/>
              <a:gd name="connsiteX88" fmla="*/ 3997607 w 12019618"/>
              <a:gd name="connsiteY88" fmla="*/ 12060667 h 12897395"/>
              <a:gd name="connsiteX89" fmla="*/ 4243025 w 12019618"/>
              <a:gd name="connsiteY89" fmla="*/ 12079562 h 12897395"/>
              <a:gd name="connsiteX90" fmla="*/ 4243025 w 12019618"/>
              <a:gd name="connsiteY90" fmla="*/ 12079562 h 12897395"/>
              <a:gd name="connsiteX91" fmla="*/ 3997607 w 12019618"/>
              <a:gd name="connsiteY91" fmla="*/ 12060667 h 12897395"/>
              <a:gd name="connsiteX92" fmla="*/ 3963305 w 12019618"/>
              <a:gd name="connsiteY92" fmla="*/ 12058043 h 12897395"/>
              <a:gd name="connsiteX93" fmla="*/ 3956617 w 12019618"/>
              <a:gd name="connsiteY93" fmla="*/ 12048280 h 12897395"/>
              <a:gd name="connsiteX94" fmla="*/ 3913920 w 12019618"/>
              <a:gd name="connsiteY94" fmla="*/ 12046444 h 12897395"/>
              <a:gd name="connsiteX95" fmla="*/ 3913920 w 12019618"/>
              <a:gd name="connsiteY95" fmla="*/ 12046444 h 12897395"/>
              <a:gd name="connsiteX96" fmla="*/ 2733869 w 12019618"/>
              <a:gd name="connsiteY96" fmla="*/ 11961880 h 12897395"/>
              <a:gd name="connsiteX97" fmla="*/ 2737823 w 12019618"/>
              <a:gd name="connsiteY97" fmla="*/ 11970358 h 12897395"/>
              <a:gd name="connsiteX98" fmla="*/ 2720690 w 12019618"/>
              <a:gd name="connsiteY98" fmla="*/ 11963662 h 12897395"/>
              <a:gd name="connsiteX99" fmla="*/ 2733869 w 12019618"/>
              <a:gd name="connsiteY99" fmla="*/ 11961880 h 12897395"/>
              <a:gd name="connsiteX100" fmla="*/ 2708320 w 12019618"/>
              <a:gd name="connsiteY100" fmla="*/ 11952472 h 12897395"/>
              <a:gd name="connsiteX101" fmla="*/ 2720690 w 12019618"/>
              <a:gd name="connsiteY101" fmla="*/ 11963662 h 12897395"/>
              <a:gd name="connsiteX102" fmla="*/ 2688841 w 12019618"/>
              <a:gd name="connsiteY102" fmla="*/ 11960457 h 12897395"/>
              <a:gd name="connsiteX103" fmla="*/ 2708320 w 12019618"/>
              <a:gd name="connsiteY103" fmla="*/ 11952472 h 12897395"/>
              <a:gd name="connsiteX104" fmla="*/ 2677803 w 12019618"/>
              <a:gd name="connsiteY104" fmla="*/ 11946177 h 12897395"/>
              <a:gd name="connsiteX105" fmla="*/ 2688841 w 12019618"/>
              <a:gd name="connsiteY105" fmla="*/ 11960457 h 12897395"/>
              <a:gd name="connsiteX106" fmla="*/ 2668853 w 12019618"/>
              <a:gd name="connsiteY106" fmla="*/ 11952644 h 12897395"/>
              <a:gd name="connsiteX107" fmla="*/ 2677803 w 12019618"/>
              <a:gd name="connsiteY107" fmla="*/ 11946177 h 12897395"/>
              <a:gd name="connsiteX108" fmla="*/ 2649302 w 12019618"/>
              <a:gd name="connsiteY108" fmla="*/ 11935759 h 12897395"/>
              <a:gd name="connsiteX109" fmla="*/ 2668853 w 12019618"/>
              <a:gd name="connsiteY109" fmla="*/ 11952644 h 12897395"/>
              <a:gd name="connsiteX110" fmla="*/ 2649302 w 12019618"/>
              <a:gd name="connsiteY110" fmla="*/ 11935759 h 12897395"/>
              <a:gd name="connsiteX111" fmla="*/ 2670924 w 12019618"/>
              <a:gd name="connsiteY111" fmla="*/ 11819426 h 12897395"/>
              <a:gd name="connsiteX112" fmla="*/ 2755726 w 12019618"/>
              <a:gd name="connsiteY112" fmla="*/ 11842657 h 12897395"/>
              <a:gd name="connsiteX113" fmla="*/ 2737721 w 12019618"/>
              <a:gd name="connsiteY113" fmla="*/ 11839951 h 12897395"/>
              <a:gd name="connsiteX114" fmla="*/ 2572925 w 12019618"/>
              <a:gd name="connsiteY114" fmla="*/ 11810393 h 12897395"/>
              <a:gd name="connsiteX115" fmla="*/ 2670924 w 12019618"/>
              <a:gd name="connsiteY115" fmla="*/ 11819426 h 12897395"/>
              <a:gd name="connsiteX116" fmla="*/ 2608458 w 12019618"/>
              <a:gd name="connsiteY116" fmla="*/ 11814966 h 12897395"/>
              <a:gd name="connsiteX117" fmla="*/ 2579134 w 12019618"/>
              <a:gd name="connsiteY117" fmla="*/ 11811566 h 12897395"/>
              <a:gd name="connsiteX118" fmla="*/ 1112372 w 12019618"/>
              <a:gd name="connsiteY118" fmla="*/ 10666448 h 12897395"/>
              <a:gd name="connsiteX119" fmla="*/ 1105824 w 12019618"/>
              <a:gd name="connsiteY119" fmla="*/ 10668002 h 12897395"/>
              <a:gd name="connsiteX120" fmla="*/ 1101335 w 12019618"/>
              <a:gd name="connsiteY120" fmla="*/ 10669067 h 12897395"/>
              <a:gd name="connsiteX121" fmla="*/ 1099956 w 12019618"/>
              <a:gd name="connsiteY121" fmla="*/ 10669394 h 12897395"/>
              <a:gd name="connsiteX122" fmla="*/ 1105824 w 12019618"/>
              <a:gd name="connsiteY122" fmla="*/ 10668002 h 12897395"/>
              <a:gd name="connsiteX123" fmla="*/ 1108233 w 12019618"/>
              <a:gd name="connsiteY123" fmla="*/ 10667430 h 12897395"/>
              <a:gd name="connsiteX124" fmla="*/ 1112372 w 12019618"/>
              <a:gd name="connsiteY124" fmla="*/ 10666448 h 12897395"/>
              <a:gd name="connsiteX125" fmla="*/ 435114 w 12019618"/>
              <a:gd name="connsiteY125" fmla="*/ 10181441 h 12897395"/>
              <a:gd name="connsiteX126" fmla="*/ 433697 w 12019618"/>
              <a:gd name="connsiteY126" fmla="*/ 10181682 h 12897395"/>
              <a:gd name="connsiteX127" fmla="*/ 433490 w 12019618"/>
              <a:gd name="connsiteY127" fmla="*/ 10181546 h 12897395"/>
              <a:gd name="connsiteX128" fmla="*/ 435114 w 12019618"/>
              <a:gd name="connsiteY128" fmla="*/ 10181441 h 12897395"/>
              <a:gd name="connsiteX129" fmla="*/ 588685 w 12019618"/>
              <a:gd name="connsiteY129" fmla="*/ 10028364 h 12897395"/>
              <a:gd name="connsiteX130" fmla="*/ 559781 w 12019618"/>
              <a:gd name="connsiteY130" fmla="*/ 10029897 h 12897395"/>
              <a:gd name="connsiteX131" fmla="*/ 596868 w 12019618"/>
              <a:gd name="connsiteY131" fmla="*/ 10055176 h 12897395"/>
              <a:gd name="connsiteX132" fmla="*/ 588685 w 12019618"/>
              <a:gd name="connsiteY132" fmla="*/ 10028364 h 12897395"/>
              <a:gd name="connsiteX133" fmla="*/ 37788 w 12019618"/>
              <a:gd name="connsiteY133" fmla="*/ 9653333 h 12897395"/>
              <a:gd name="connsiteX134" fmla="*/ 37788 w 12019618"/>
              <a:gd name="connsiteY134" fmla="*/ 9653333 h 12897395"/>
              <a:gd name="connsiteX135" fmla="*/ 37733 w 12019618"/>
              <a:gd name="connsiteY135" fmla="*/ 9634283 h 12897395"/>
              <a:gd name="connsiteX136" fmla="*/ 37733 w 12019618"/>
              <a:gd name="connsiteY136" fmla="*/ 9634292 h 12897395"/>
              <a:gd name="connsiteX137" fmla="*/ 37788 w 12019618"/>
              <a:gd name="connsiteY137" fmla="*/ 9653333 h 12897395"/>
              <a:gd name="connsiteX138" fmla="*/ 37761 w 12019618"/>
              <a:gd name="connsiteY138" fmla="*/ 9644007 h 12897395"/>
              <a:gd name="connsiteX139" fmla="*/ 37708 w 12019618"/>
              <a:gd name="connsiteY139" fmla="*/ 9625355 h 12897395"/>
              <a:gd name="connsiteX140" fmla="*/ 37717 w 12019618"/>
              <a:gd name="connsiteY140" fmla="*/ 9628463 h 12897395"/>
              <a:gd name="connsiteX141" fmla="*/ 37733 w 12019618"/>
              <a:gd name="connsiteY141" fmla="*/ 9634283 h 12897395"/>
              <a:gd name="connsiteX142" fmla="*/ 25969 w 12019618"/>
              <a:gd name="connsiteY142" fmla="*/ 9564804 h 12897395"/>
              <a:gd name="connsiteX143" fmla="*/ 21797 w 12019618"/>
              <a:gd name="connsiteY143" fmla="*/ 9566932 h 12897395"/>
              <a:gd name="connsiteX144" fmla="*/ 23300 w 12019618"/>
              <a:gd name="connsiteY144" fmla="*/ 9566165 h 12897395"/>
              <a:gd name="connsiteX145" fmla="*/ 47123 w 12019618"/>
              <a:gd name="connsiteY145" fmla="*/ 9554016 h 12897395"/>
              <a:gd name="connsiteX146" fmla="*/ 34823 w 12019618"/>
              <a:gd name="connsiteY146" fmla="*/ 9560289 h 12897395"/>
              <a:gd name="connsiteX147" fmla="*/ 25969 w 12019618"/>
              <a:gd name="connsiteY147" fmla="*/ 9564804 h 12897395"/>
              <a:gd name="connsiteX148" fmla="*/ 27308 w 12019618"/>
              <a:gd name="connsiteY148" fmla="*/ 9564121 h 12897395"/>
              <a:gd name="connsiteX149" fmla="*/ 59374 w 12019618"/>
              <a:gd name="connsiteY149" fmla="*/ 9547769 h 12897395"/>
              <a:gd name="connsiteX150" fmla="*/ 47349 w 12019618"/>
              <a:gd name="connsiteY150" fmla="*/ 9553901 h 12897395"/>
              <a:gd name="connsiteX151" fmla="*/ 47123 w 12019618"/>
              <a:gd name="connsiteY151" fmla="*/ 9554016 h 12897395"/>
              <a:gd name="connsiteX152" fmla="*/ 54314 w 12019618"/>
              <a:gd name="connsiteY152" fmla="*/ 8849465 h 12897395"/>
              <a:gd name="connsiteX153" fmla="*/ 54314 w 12019618"/>
              <a:gd name="connsiteY153" fmla="*/ 8849465 h 12897395"/>
              <a:gd name="connsiteX154" fmla="*/ 625006 w 12019618"/>
              <a:gd name="connsiteY154" fmla="*/ 7688958 h 12897395"/>
              <a:gd name="connsiteX155" fmla="*/ 623346 w 12019618"/>
              <a:gd name="connsiteY155" fmla="*/ 7693276 h 12897395"/>
              <a:gd name="connsiteX156" fmla="*/ 619290 w 12019618"/>
              <a:gd name="connsiteY156" fmla="*/ 7703823 h 12897395"/>
              <a:gd name="connsiteX157" fmla="*/ 629408 w 12019618"/>
              <a:gd name="connsiteY157" fmla="*/ 7677510 h 12897395"/>
              <a:gd name="connsiteX158" fmla="*/ 627570 w 12019618"/>
              <a:gd name="connsiteY158" fmla="*/ 7682290 h 12897395"/>
              <a:gd name="connsiteX159" fmla="*/ 625006 w 12019618"/>
              <a:gd name="connsiteY159" fmla="*/ 7688958 h 12897395"/>
              <a:gd name="connsiteX160" fmla="*/ 631963 w 12019618"/>
              <a:gd name="connsiteY160" fmla="*/ 7670864 h 12897395"/>
              <a:gd name="connsiteX161" fmla="*/ 630104 w 12019618"/>
              <a:gd name="connsiteY161" fmla="*/ 7675698 h 12897395"/>
              <a:gd name="connsiteX162" fmla="*/ 629408 w 12019618"/>
              <a:gd name="connsiteY162" fmla="*/ 7677510 h 12897395"/>
              <a:gd name="connsiteX163" fmla="*/ 631456 w 12019618"/>
              <a:gd name="connsiteY163" fmla="*/ 7672183 h 12897395"/>
              <a:gd name="connsiteX164" fmla="*/ 631963 w 12019618"/>
              <a:gd name="connsiteY164" fmla="*/ 7670864 h 12897395"/>
              <a:gd name="connsiteX165" fmla="*/ 4367089 w 12019618"/>
              <a:gd name="connsiteY165" fmla="*/ 7538766 h 12897395"/>
              <a:gd name="connsiteX166" fmla="*/ 4337968 w 12019618"/>
              <a:gd name="connsiteY166" fmla="*/ 7544330 h 12897395"/>
              <a:gd name="connsiteX167" fmla="*/ 4386985 w 12019618"/>
              <a:gd name="connsiteY167" fmla="*/ 7543462 h 12897395"/>
              <a:gd name="connsiteX168" fmla="*/ 4367089 w 12019618"/>
              <a:gd name="connsiteY168" fmla="*/ 7538766 h 12897395"/>
              <a:gd name="connsiteX169" fmla="*/ 4423846 w 12019618"/>
              <a:gd name="connsiteY169" fmla="*/ 7536397 h 12897395"/>
              <a:gd name="connsiteX170" fmla="*/ 4416417 w 12019618"/>
              <a:gd name="connsiteY170" fmla="*/ 7536478 h 12897395"/>
              <a:gd name="connsiteX171" fmla="*/ 4450718 w 12019618"/>
              <a:gd name="connsiteY171" fmla="*/ 7539102 h 12897395"/>
              <a:gd name="connsiteX172" fmla="*/ 4423846 w 12019618"/>
              <a:gd name="connsiteY172" fmla="*/ 7536397 h 12897395"/>
              <a:gd name="connsiteX173" fmla="*/ 4494234 w 12019618"/>
              <a:gd name="connsiteY173" fmla="*/ 7534157 h 12897395"/>
              <a:gd name="connsiteX174" fmla="*/ 4465434 w 12019618"/>
              <a:gd name="connsiteY174" fmla="*/ 7535610 h 12897395"/>
              <a:gd name="connsiteX175" fmla="*/ 4511998 w 12019618"/>
              <a:gd name="connsiteY175" fmla="*/ 7535323 h 12897395"/>
              <a:gd name="connsiteX176" fmla="*/ 4494234 w 12019618"/>
              <a:gd name="connsiteY176" fmla="*/ 7534157 h 12897395"/>
              <a:gd name="connsiteX177" fmla="*/ 4890862 w 12019618"/>
              <a:gd name="connsiteY177" fmla="*/ 7513365 h 12897395"/>
              <a:gd name="connsiteX178" fmla="*/ 4862916 w 12019618"/>
              <a:gd name="connsiteY178" fmla="*/ 7518426 h 12897395"/>
              <a:gd name="connsiteX179" fmla="*/ 4909884 w 12019618"/>
              <a:gd name="connsiteY179" fmla="*/ 7519837 h 12897395"/>
              <a:gd name="connsiteX180" fmla="*/ 4890862 w 12019618"/>
              <a:gd name="connsiteY180" fmla="*/ 7513365 h 12897395"/>
              <a:gd name="connsiteX181" fmla="*/ 585528 w 12019618"/>
              <a:gd name="connsiteY181" fmla="*/ 7505569 h 12897395"/>
              <a:gd name="connsiteX182" fmla="*/ 554581 w 12019618"/>
              <a:gd name="connsiteY182" fmla="*/ 7507531 h 12897395"/>
              <a:gd name="connsiteX183" fmla="*/ 603599 w 12019618"/>
              <a:gd name="connsiteY183" fmla="*/ 7506662 h 12897395"/>
              <a:gd name="connsiteX184" fmla="*/ 585528 w 12019618"/>
              <a:gd name="connsiteY184" fmla="*/ 7505569 h 12897395"/>
              <a:gd name="connsiteX185" fmla="*/ 5211028 w 12019618"/>
              <a:gd name="connsiteY185" fmla="*/ 7500625 h 12897395"/>
              <a:gd name="connsiteX186" fmla="*/ 5197068 w 12019618"/>
              <a:gd name="connsiteY186" fmla="*/ 7507300 h 12897395"/>
              <a:gd name="connsiteX187" fmla="*/ 5228916 w 12019618"/>
              <a:gd name="connsiteY187" fmla="*/ 7510505 h 12897395"/>
              <a:gd name="connsiteX188" fmla="*/ 5211028 w 12019618"/>
              <a:gd name="connsiteY188" fmla="*/ 7500625 h 12897395"/>
              <a:gd name="connsiteX189" fmla="*/ 5160894 w 12019618"/>
              <a:gd name="connsiteY189" fmla="*/ 7499516 h 12897395"/>
              <a:gd name="connsiteX190" fmla="*/ 5130514 w 12019618"/>
              <a:gd name="connsiteY190" fmla="*/ 7499774 h 12897395"/>
              <a:gd name="connsiteX191" fmla="*/ 5182352 w 12019618"/>
              <a:gd name="connsiteY191" fmla="*/ 7510792 h 12897395"/>
              <a:gd name="connsiteX192" fmla="*/ 5160894 w 12019618"/>
              <a:gd name="connsiteY192" fmla="*/ 7499516 h 12897395"/>
              <a:gd name="connsiteX193" fmla="*/ 5278592 w 12019618"/>
              <a:gd name="connsiteY193" fmla="*/ 7496029 h 12897395"/>
              <a:gd name="connsiteX194" fmla="*/ 5246086 w 12019618"/>
              <a:gd name="connsiteY194" fmla="*/ 7506431 h 12897395"/>
              <a:gd name="connsiteX195" fmla="*/ 5292650 w 12019618"/>
              <a:gd name="connsiteY195" fmla="*/ 7506145 h 12897395"/>
              <a:gd name="connsiteX196" fmla="*/ 5278592 w 12019618"/>
              <a:gd name="connsiteY196" fmla="*/ 7496029 h 12897395"/>
              <a:gd name="connsiteX197" fmla="*/ 5465060 w 12019618"/>
              <a:gd name="connsiteY197" fmla="*/ 7493039 h 12897395"/>
              <a:gd name="connsiteX198" fmla="*/ 5434832 w 12019618"/>
              <a:gd name="connsiteY198" fmla="*/ 7493933 h 12897395"/>
              <a:gd name="connsiteX199" fmla="*/ 5484252 w 12019618"/>
              <a:gd name="connsiteY199" fmla="*/ 7494763 h 12897395"/>
              <a:gd name="connsiteX200" fmla="*/ 5465060 w 12019618"/>
              <a:gd name="connsiteY200" fmla="*/ 7493039 h 12897395"/>
              <a:gd name="connsiteX201" fmla="*/ 5351522 w 12019618"/>
              <a:gd name="connsiteY201" fmla="*/ 7489486 h 12897395"/>
              <a:gd name="connsiteX202" fmla="*/ 5324534 w 12019618"/>
              <a:gd name="connsiteY202" fmla="*/ 7498580 h 12897395"/>
              <a:gd name="connsiteX203" fmla="*/ 5371098 w 12019618"/>
              <a:gd name="connsiteY203" fmla="*/ 7498293 h 12897395"/>
              <a:gd name="connsiteX204" fmla="*/ 5351522 w 12019618"/>
              <a:gd name="connsiteY204" fmla="*/ 7489486 h 12897395"/>
              <a:gd name="connsiteX205" fmla="*/ 6217980 w 12019618"/>
              <a:gd name="connsiteY205" fmla="*/ 7450710 h 12897395"/>
              <a:gd name="connsiteX206" fmla="*/ 6198350 w 12019618"/>
              <a:gd name="connsiteY206" fmla="*/ 7458058 h 12897395"/>
              <a:gd name="connsiteX207" fmla="*/ 6230198 w 12019618"/>
              <a:gd name="connsiteY207" fmla="*/ 7461263 h 12897395"/>
              <a:gd name="connsiteX208" fmla="*/ 6217980 w 12019618"/>
              <a:gd name="connsiteY208" fmla="*/ 7450710 h 12897395"/>
              <a:gd name="connsiteX209" fmla="*/ 6102376 w 12019618"/>
              <a:gd name="connsiteY209" fmla="*/ 7448517 h 12897395"/>
              <a:gd name="connsiteX210" fmla="*/ 6053348 w 12019618"/>
              <a:gd name="connsiteY210" fmla="*/ 7458384 h 12897395"/>
              <a:gd name="connsiteX211" fmla="*/ 5974898 w 12019618"/>
              <a:gd name="connsiteY211" fmla="*/ 7466235 h 12897395"/>
              <a:gd name="connsiteX212" fmla="*/ 5911166 w 12019618"/>
              <a:gd name="connsiteY212" fmla="*/ 7470595 h 12897395"/>
              <a:gd name="connsiteX213" fmla="*/ 5832716 w 12019618"/>
              <a:gd name="connsiteY213" fmla="*/ 7478447 h 12897395"/>
              <a:gd name="connsiteX214" fmla="*/ 5641150 w 12019618"/>
              <a:gd name="connsiteY214" fmla="*/ 7479060 h 12897395"/>
              <a:gd name="connsiteX215" fmla="*/ 5562700 w 12019618"/>
              <a:gd name="connsiteY215" fmla="*/ 7486911 h 12897395"/>
              <a:gd name="connsiteX216" fmla="*/ 5641150 w 12019618"/>
              <a:gd name="connsiteY216" fmla="*/ 7479060 h 12897395"/>
              <a:gd name="connsiteX217" fmla="*/ 5832716 w 12019618"/>
              <a:gd name="connsiteY217" fmla="*/ 7478447 h 12897395"/>
              <a:gd name="connsiteX218" fmla="*/ 5911166 w 12019618"/>
              <a:gd name="connsiteY218" fmla="*/ 7470595 h 12897395"/>
              <a:gd name="connsiteX219" fmla="*/ 5974898 w 12019618"/>
              <a:gd name="connsiteY219" fmla="*/ 7466235 h 12897395"/>
              <a:gd name="connsiteX220" fmla="*/ 6053348 w 12019618"/>
              <a:gd name="connsiteY220" fmla="*/ 7458384 h 12897395"/>
              <a:gd name="connsiteX221" fmla="*/ 6102376 w 12019618"/>
              <a:gd name="connsiteY221" fmla="*/ 7448517 h 12897395"/>
              <a:gd name="connsiteX222" fmla="*/ 777222 w 12019618"/>
              <a:gd name="connsiteY222" fmla="*/ 7433134 h 12897395"/>
              <a:gd name="connsiteX223" fmla="*/ 736111 w 12019618"/>
              <a:gd name="connsiteY223" fmla="*/ 7453699 h 12897395"/>
              <a:gd name="connsiteX224" fmla="*/ 692119 w 12019618"/>
              <a:gd name="connsiteY224" fmla="*/ 7541261 h 12897395"/>
              <a:gd name="connsiteX225" fmla="*/ 777222 w 12019618"/>
              <a:gd name="connsiteY225" fmla="*/ 7433134 h 12897395"/>
              <a:gd name="connsiteX226" fmla="*/ 4112573 w 12019618"/>
              <a:gd name="connsiteY226" fmla="*/ 7320473 h 12897395"/>
              <a:gd name="connsiteX227" fmla="*/ 4079311 w 12019618"/>
              <a:gd name="connsiteY227" fmla="*/ 7327692 h 12897395"/>
              <a:gd name="connsiteX228" fmla="*/ 4125876 w 12019618"/>
              <a:gd name="connsiteY228" fmla="*/ 7327405 h 12897395"/>
              <a:gd name="connsiteX229" fmla="*/ 4112573 w 12019618"/>
              <a:gd name="connsiteY229" fmla="*/ 7320473 h 12897395"/>
              <a:gd name="connsiteX230" fmla="*/ 4351040 w 12019618"/>
              <a:gd name="connsiteY230" fmla="*/ 7300150 h 12897395"/>
              <a:gd name="connsiteX231" fmla="*/ 4140592 w 12019618"/>
              <a:gd name="connsiteY231" fmla="*/ 7323914 h 12897395"/>
              <a:gd name="connsiteX232" fmla="*/ 4346507 w 12019618"/>
              <a:gd name="connsiteY232" fmla="*/ 7307342 h 12897395"/>
              <a:gd name="connsiteX233" fmla="*/ 4351040 w 12019618"/>
              <a:gd name="connsiteY233" fmla="*/ 7300150 h 12897395"/>
              <a:gd name="connsiteX234" fmla="*/ 5604566 w 12019618"/>
              <a:gd name="connsiteY234" fmla="*/ 7236621 h 12897395"/>
              <a:gd name="connsiteX235" fmla="*/ 5375206 w 12019618"/>
              <a:gd name="connsiteY235" fmla="*/ 7242627 h 12897395"/>
              <a:gd name="connsiteX236" fmla="*/ 4628856 w 12019618"/>
              <a:gd name="connsiteY236" fmla="*/ 7274428 h 12897395"/>
              <a:gd name="connsiteX237" fmla="*/ 4557660 w 12019618"/>
              <a:gd name="connsiteY237" fmla="*/ 7312844 h 12897395"/>
              <a:gd name="connsiteX238" fmla="*/ 4999692 w 12019618"/>
              <a:gd name="connsiteY238" fmla="*/ 7286884 h 12897395"/>
              <a:gd name="connsiteX239" fmla="*/ 5569190 w 12019618"/>
              <a:gd name="connsiteY239" fmla="*/ 7252203 h 12897395"/>
              <a:gd name="connsiteX240" fmla="*/ 5604566 w 12019618"/>
              <a:gd name="connsiteY240" fmla="*/ 7236621 h 12897395"/>
              <a:gd name="connsiteX241" fmla="*/ 749697 w 12019618"/>
              <a:gd name="connsiteY241" fmla="*/ 7172467 h 12897395"/>
              <a:gd name="connsiteX242" fmla="*/ 823502 w 12019618"/>
              <a:gd name="connsiteY242" fmla="*/ 7210557 h 12897395"/>
              <a:gd name="connsiteX243" fmla="*/ 767020 w 12019618"/>
              <a:gd name="connsiteY243" fmla="*/ 7245481 h 12897395"/>
              <a:gd name="connsiteX244" fmla="*/ 816405 w 12019618"/>
              <a:gd name="connsiteY244" fmla="*/ 7257081 h 12897395"/>
              <a:gd name="connsiteX245" fmla="*/ 762377 w 12019618"/>
              <a:gd name="connsiteY245" fmla="*/ 7291423 h 12897395"/>
              <a:gd name="connsiteX246" fmla="*/ 749697 w 12019618"/>
              <a:gd name="connsiteY246" fmla="*/ 7172467 h 12897395"/>
              <a:gd name="connsiteX247" fmla="*/ 543345 w 12019618"/>
              <a:gd name="connsiteY247" fmla="*/ 7153270 h 12897395"/>
              <a:gd name="connsiteX248" fmla="*/ 538024 w 12019618"/>
              <a:gd name="connsiteY248" fmla="*/ 7154533 h 12897395"/>
              <a:gd name="connsiteX249" fmla="*/ 539403 w 12019618"/>
              <a:gd name="connsiteY249" fmla="*/ 7154205 h 12897395"/>
              <a:gd name="connsiteX250" fmla="*/ 550440 w 12019618"/>
              <a:gd name="connsiteY250" fmla="*/ 7151587 h 12897395"/>
              <a:gd name="connsiteX251" fmla="*/ 546301 w 12019618"/>
              <a:gd name="connsiteY251" fmla="*/ 7152569 h 12897395"/>
              <a:gd name="connsiteX252" fmla="*/ 543345 w 12019618"/>
              <a:gd name="connsiteY252" fmla="*/ 7153270 h 12897395"/>
              <a:gd name="connsiteX253" fmla="*/ 852419 w 12019618"/>
              <a:gd name="connsiteY253" fmla="*/ 7111325 h 12897395"/>
              <a:gd name="connsiteX254" fmla="*/ 832789 w 12019618"/>
              <a:gd name="connsiteY254" fmla="*/ 7118673 h 12897395"/>
              <a:gd name="connsiteX255" fmla="*/ 864638 w 12019618"/>
              <a:gd name="connsiteY255" fmla="*/ 7121878 h 12897395"/>
              <a:gd name="connsiteX256" fmla="*/ 852419 w 12019618"/>
              <a:gd name="connsiteY256" fmla="*/ 7111325 h 12897395"/>
              <a:gd name="connsiteX257" fmla="*/ 3025773 w 12019618"/>
              <a:gd name="connsiteY257" fmla="*/ 6995636 h 12897395"/>
              <a:gd name="connsiteX258" fmla="*/ 2990201 w 12019618"/>
              <a:gd name="connsiteY258" fmla="*/ 7006767 h 12897395"/>
              <a:gd name="connsiteX259" fmla="*/ 3053934 w 12019618"/>
              <a:gd name="connsiteY259" fmla="*/ 7002407 h 12897395"/>
              <a:gd name="connsiteX260" fmla="*/ 3025773 w 12019618"/>
              <a:gd name="connsiteY260" fmla="*/ 6995636 h 12897395"/>
              <a:gd name="connsiteX261" fmla="*/ 3169647 w 12019618"/>
              <a:gd name="connsiteY261" fmla="*/ 6989189 h 12897395"/>
              <a:gd name="connsiteX262" fmla="*/ 3162218 w 12019618"/>
              <a:gd name="connsiteY262" fmla="*/ 6989270 h 12897395"/>
              <a:gd name="connsiteX263" fmla="*/ 3196519 w 12019618"/>
              <a:gd name="connsiteY263" fmla="*/ 6991893 h 12897395"/>
              <a:gd name="connsiteX264" fmla="*/ 3169647 w 12019618"/>
              <a:gd name="connsiteY264" fmla="*/ 6989189 h 12897395"/>
              <a:gd name="connsiteX265" fmla="*/ 4364545 w 12019618"/>
              <a:gd name="connsiteY265" fmla="*/ 6913850 h 12897395"/>
              <a:gd name="connsiteX266" fmla="*/ 4286096 w 12019618"/>
              <a:gd name="connsiteY266" fmla="*/ 6921702 h 12897395"/>
              <a:gd name="connsiteX267" fmla="*/ 4364545 w 12019618"/>
              <a:gd name="connsiteY267" fmla="*/ 6913850 h 12897395"/>
              <a:gd name="connsiteX268" fmla="*/ 4478464 w 12019618"/>
              <a:gd name="connsiteY268" fmla="*/ 6910138 h 12897395"/>
              <a:gd name="connsiteX269" fmla="*/ 4416382 w 12019618"/>
              <a:gd name="connsiteY269" fmla="*/ 6924868 h 12897395"/>
              <a:gd name="connsiteX270" fmla="*/ 4416382 w 12019618"/>
              <a:gd name="connsiteY270" fmla="*/ 6924868 h 12897395"/>
              <a:gd name="connsiteX271" fmla="*/ 4494830 w 12019618"/>
              <a:gd name="connsiteY271" fmla="*/ 6917016 h 12897395"/>
              <a:gd name="connsiteX272" fmla="*/ 4478464 w 12019618"/>
              <a:gd name="connsiteY272" fmla="*/ 6910138 h 12897395"/>
              <a:gd name="connsiteX273" fmla="*/ 895788 w 12019618"/>
              <a:gd name="connsiteY273" fmla="*/ 6828688 h 12897395"/>
              <a:gd name="connsiteX274" fmla="*/ 883461 w 12019618"/>
              <a:gd name="connsiteY274" fmla="*/ 6862720 h 12897395"/>
              <a:gd name="connsiteX275" fmla="*/ 893130 w 12019618"/>
              <a:gd name="connsiteY275" fmla="*/ 6903473 h 12897395"/>
              <a:gd name="connsiteX276" fmla="*/ 895788 w 12019618"/>
              <a:gd name="connsiteY276" fmla="*/ 6828688 h 12897395"/>
              <a:gd name="connsiteX277" fmla="*/ 3882753 w 12019618"/>
              <a:gd name="connsiteY277" fmla="*/ 6761554 h 12897395"/>
              <a:gd name="connsiteX278" fmla="*/ 3595846 w 12019618"/>
              <a:gd name="connsiteY278" fmla="*/ 6785943 h 12897395"/>
              <a:gd name="connsiteX279" fmla="*/ 3266932 w 12019618"/>
              <a:gd name="connsiteY279" fmla="*/ 6819143 h 12897395"/>
              <a:gd name="connsiteX280" fmla="*/ 3566414 w 12019618"/>
              <a:gd name="connsiteY280" fmla="*/ 6792926 h 12897395"/>
              <a:gd name="connsiteX281" fmla="*/ 3868314 w 12019618"/>
              <a:gd name="connsiteY281" fmla="*/ 6776897 h 12897395"/>
              <a:gd name="connsiteX282" fmla="*/ 3882753 w 12019618"/>
              <a:gd name="connsiteY282" fmla="*/ 6761554 h 12897395"/>
              <a:gd name="connsiteX283" fmla="*/ 3968967 w 12019618"/>
              <a:gd name="connsiteY283" fmla="*/ 6759237 h 12897395"/>
              <a:gd name="connsiteX284" fmla="*/ 3976195 w 12019618"/>
              <a:gd name="connsiteY284" fmla="*/ 6762062 h 12897395"/>
              <a:gd name="connsiteX285" fmla="*/ 3968967 w 12019618"/>
              <a:gd name="connsiteY285" fmla="*/ 6759237 h 12897395"/>
              <a:gd name="connsiteX286" fmla="*/ 1481178 w 12019618"/>
              <a:gd name="connsiteY286" fmla="*/ 6232212 h 12897395"/>
              <a:gd name="connsiteX287" fmla="*/ 1474927 w 12019618"/>
              <a:gd name="connsiteY287" fmla="*/ 6232732 h 12897395"/>
              <a:gd name="connsiteX288" fmla="*/ 1480658 w 12019618"/>
              <a:gd name="connsiteY288" fmla="*/ 6232255 h 12897395"/>
              <a:gd name="connsiteX289" fmla="*/ 1536332 w 12019618"/>
              <a:gd name="connsiteY289" fmla="*/ 6227621 h 12897395"/>
              <a:gd name="connsiteX290" fmla="*/ 1494577 w 12019618"/>
              <a:gd name="connsiteY290" fmla="*/ 6231097 h 12897395"/>
              <a:gd name="connsiteX291" fmla="*/ 1481178 w 12019618"/>
              <a:gd name="connsiteY291" fmla="*/ 6232212 h 12897395"/>
              <a:gd name="connsiteX292" fmla="*/ 1515045 w 12019618"/>
              <a:gd name="connsiteY292" fmla="*/ 6229393 h 12897395"/>
              <a:gd name="connsiteX293" fmla="*/ 1536332 w 12019618"/>
              <a:gd name="connsiteY293" fmla="*/ 6227621 h 12897395"/>
              <a:gd name="connsiteX294" fmla="*/ 1855050 w 12019618"/>
              <a:gd name="connsiteY294" fmla="*/ 6153305 h 12897395"/>
              <a:gd name="connsiteX295" fmla="*/ 1813320 w 12019618"/>
              <a:gd name="connsiteY295" fmla="*/ 6173966 h 12897395"/>
              <a:gd name="connsiteX296" fmla="*/ 1332901 w 12019618"/>
              <a:gd name="connsiteY296" fmla="*/ 6322032 h 12897395"/>
              <a:gd name="connsiteX297" fmla="*/ 1474927 w 12019618"/>
              <a:gd name="connsiteY297" fmla="*/ 6232732 h 12897395"/>
              <a:gd name="connsiteX298" fmla="*/ 1855050 w 12019618"/>
              <a:gd name="connsiteY298" fmla="*/ 6153305 h 12897395"/>
              <a:gd name="connsiteX299" fmla="*/ 2049965 w 12019618"/>
              <a:gd name="connsiteY299" fmla="*/ 6124479 h 12897395"/>
              <a:gd name="connsiteX300" fmla="*/ 1918783 w 12019618"/>
              <a:gd name="connsiteY300" fmla="*/ 6148943 h 12897395"/>
              <a:gd name="connsiteX301" fmla="*/ 1994815 w 12019618"/>
              <a:gd name="connsiteY301" fmla="*/ 6130903 h 12897395"/>
              <a:gd name="connsiteX302" fmla="*/ 2049965 w 12019618"/>
              <a:gd name="connsiteY302" fmla="*/ 6124479 h 12897395"/>
              <a:gd name="connsiteX303" fmla="*/ 2190509 w 12019618"/>
              <a:gd name="connsiteY303" fmla="*/ 6109302 h 12897395"/>
              <a:gd name="connsiteX304" fmla="*/ 2093252 w 12019618"/>
              <a:gd name="connsiteY304" fmla="*/ 6130865 h 12897395"/>
              <a:gd name="connsiteX305" fmla="*/ 2137399 w 12019618"/>
              <a:gd name="connsiteY305" fmla="*/ 6120390 h 12897395"/>
              <a:gd name="connsiteX306" fmla="*/ 2190509 w 12019618"/>
              <a:gd name="connsiteY306" fmla="*/ 6109302 h 12897395"/>
              <a:gd name="connsiteX307" fmla="*/ 2263239 w 12019618"/>
              <a:gd name="connsiteY307" fmla="*/ 6093896 h 12897395"/>
              <a:gd name="connsiteX308" fmla="*/ 2294297 w 12019618"/>
              <a:gd name="connsiteY308" fmla="*/ 6104687 h 12897395"/>
              <a:gd name="connsiteX309" fmla="*/ 2215848 w 12019618"/>
              <a:gd name="connsiteY309" fmla="*/ 6112538 h 12897395"/>
              <a:gd name="connsiteX310" fmla="*/ 2263239 w 12019618"/>
              <a:gd name="connsiteY310" fmla="*/ 6093896 h 12897395"/>
              <a:gd name="connsiteX311" fmla="*/ 2372484 w 12019618"/>
              <a:gd name="connsiteY311" fmla="*/ 6083445 h 12897395"/>
              <a:gd name="connsiteX312" fmla="*/ 2404631 w 12019618"/>
              <a:gd name="connsiteY312" fmla="*/ 6089270 h 12897395"/>
              <a:gd name="connsiteX313" fmla="*/ 2309013 w 12019618"/>
              <a:gd name="connsiteY313" fmla="*/ 6101196 h 12897395"/>
              <a:gd name="connsiteX314" fmla="*/ 2372484 w 12019618"/>
              <a:gd name="connsiteY314" fmla="*/ 6083445 h 12897395"/>
              <a:gd name="connsiteX315" fmla="*/ 2558348 w 12019618"/>
              <a:gd name="connsiteY315" fmla="*/ 5798106 h 12897395"/>
              <a:gd name="connsiteX316" fmla="*/ 2494615 w 12019618"/>
              <a:gd name="connsiteY316" fmla="*/ 5802466 h 12897395"/>
              <a:gd name="connsiteX317" fmla="*/ 2558348 w 12019618"/>
              <a:gd name="connsiteY317" fmla="*/ 5798106 h 12897395"/>
              <a:gd name="connsiteX318" fmla="*/ 6738398 w 12019618"/>
              <a:gd name="connsiteY318" fmla="*/ 5071777 h 12897395"/>
              <a:gd name="connsiteX319" fmla="*/ 6751290 w 12019618"/>
              <a:gd name="connsiteY319" fmla="*/ 5126113 h 12897395"/>
              <a:gd name="connsiteX320" fmla="*/ 7075348 w 12019618"/>
              <a:gd name="connsiteY320" fmla="*/ 5203476 h 12897395"/>
              <a:gd name="connsiteX321" fmla="*/ 7402226 w 12019618"/>
              <a:gd name="connsiteY321" fmla="*/ 5292723 h 12897395"/>
              <a:gd name="connsiteX322" fmla="*/ 7434076 w 12019618"/>
              <a:gd name="connsiteY322" fmla="*/ 5295928 h 12897395"/>
              <a:gd name="connsiteX323" fmla="*/ 7311288 w 12019618"/>
              <a:gd name="connsiteY323" fmla="*/ 5247937 h 12897395"/>
              <a:gd name="connsiteX324" fmla="*/ 7338302 w 12019618"/>
              <a:gd name="connsiteY324" fmla="*/ 5230765 h 12897395"/>
              <a:gd name="connsiteX325" fmla="*/ 6738398 w 12019618"/>
              <a:gd name="connsiteY325" fmla="*/ 5071777 h 12897395"/>
              <a:gd name="connsiteX326" fmla="*/ 2338375 w 12019618"/>
              <a:gd name="connsiteY326" fmla="*/ 4870992 h 12897395"/>
              <a:gd name="connsiteX327" fmla="*/ 2340765 w 12019618"/>
              <a:gd name="connsiteY327" fmla="*/ 4879708 h 12897395"/>
              <a:gd name="connsiteX328" fmla="*/ 2338750 w 12019618"/>
              <a:gd name="connsiteY328" fmla="*/ 4879653 h 12897395"/>
              <a:gd name="connsiteX329" fmla="*/ 2338375 w 12019618"/>
              <a:gd name="connsiteY329" fmla="*/ 4870992 h 12897395"/>
              <a:gd name="connsiteX330" fmla="*/ 11322700 w 12019618"/>
              <a:gd name="connsiteY330" fmla="*/ 4629776 h 12897395"/>
              <a:gd name="connsiteX331" fmla="*/ 11322700 w 12019618"/>
              <a:gd name="connsiteY331" fmla="*/ 4629776 h 12897395"/>
              <a:gd name="connsiteX332" fmla="*/ 11669112 w 12019618"/>
              <a:gd name="connsiteY332" fmla="*/ 4367327 h 12897395"/>
              <a:gd name="connsiteX333" fmla="*/ 11633542 w 12019618"/>
              <a:gd name="connsiteY333" fmla="*/ 4378457 h 12897395"/>
              <a:gd name="connsiteX334" fmla="*/ 11697274 w 12019618"/>
              <a:gd name="connsiteY334" fmla="*/ 4374097 h 12897395"/>
              <a:gd name="connsiteX335" fmla="*/ 11669112 w 12019618"/>
              <a:gd name="connsiteY335" fmla="*/ 4367327 h 12897395"/>
              <a:gd name="connsiteX336" fmla="*/ 11778446 w 12019618"/>
              <a:gd name="connsiteY336" fmla="*/ 4329952 h 12897395"/>
              <a:gd name="connsiteX337" fmla="*/ 11721872 w 12019618"/>
              <a:gd name="connsiteY337" fmla="*/ 4346738 h 12897395"/>
              <a:gd name="connsiteX338" fmla="*/ 11815036 w 12019618"/>
              <a:gd name="connsiteY338" fmla="*/ 4335395 h 12897395"/>
              <a:gd name="connsiteX339" fmla="*/ 11778446 w 12019618"/>
              <a:gd name="connsiteY339" fmla="*/ 4329952 h 12897395"/>
              <a:gd name="connsiteX340" fmla="*/ 11799572 w 12019618"/>
              <a:gd name="connsiteY340" fmla="*/ 4193782 h 12897395"/>
              <a:gd name="connsiteX341" fmla="*/ 11735838 w 12019618"/>
              <a:gd name="connsiteY341" fmla="*/ 4198142 h 12897395"/>
              <a:gd name="connsiteX342" fmla="*/ 11799572 w 12019618"/>
              <a:gd name="connsiteY342" fmla="*/ 4193782 h 12897395"/>
              <a:gd name="connsiteX343" fmla="*/ 11660872 w 12019618"/>
              <a:gd name="connsiteY343" fmla="*/ 3891735 h 12897395"/>
              <a:gd name="connsiteX344" fmla="*/ 11619136 w 12019618"/>
              <a:gd name="connsiteY344" fmla="*/ 3913744 h 12897395"/>
              <a:gd name="connsiteX345" fmla="*/ 11695168 w 12019618"/>
              <a:gd name="connsiteY345" fmla="*/ 3895705 h 12897395"/>
              <a:gd name="connsiteX346" fmla="*/ 11660872 w 12019618"/>
              <a:gd name="connsiteY346" fmla="*/ 3891735 h 12897395"/>
              <a:gd name="connsiteX347" fmla="*/ 3669792 w 12019618"/>
              <a:gd name="connsiteY347" fmla="*/ 3763216 h 12897395"/>
              <a:gd name="connsiteX348" fmla="*/ 3620424 w 12019618"/>
              <a:gd name="connsiteY348" fmla="*/ 3777620 h 12897395"/>
              <a:gd name="connsiteX349" fmla="*/ 3698873 w 12019618"/>
              <a:gd name="connsiteY349" fmla="*/ 3769768 h 12897395"/>
              <a:gd name="connsiteX350" fmla="*/ 3669792 w 12019618"/>
              <a:gd name="connsiteY350" fmla="*/ 3763216 h 12897395"/>
              <a:gd name="connsiteX351" fmla="*/ 3589204 w 12019618"/>
              <a:gd name="connsiteY351" fmla="*/ 3699174 h 12897395"/>
              <a:gd name="connsiteX352" fmla="*/ 3603100 w 12019618"/>
              <a:gd name="connsiteY352" fmla="*/ 3704605 h 12897395"/>
              <a:gd name="connsiteX353" fmla="*/ 3593506 w 12019618"/>
              <a:gd name="connsiteY353" fmla="*/ 3703070 h 12897395"/>
              <a:gd name="connsiteX354" fmla="*/ 3546464 w 12019618"/>
              <a:gd name="connsiteY354" fmla="*/ 3662441 h 12897395"/>
              <a:gd name="connsiteX355" fmla="*/ 3548881 w 12019618"/>
              <a:gd name="connsiteY355" fmla="*/ 3672629 h 12897395"/>
              <a:gd name="connsiteX356" fmla="*/ 3556991 w 12019618"/>
              <a:gd name="connsiteY356" fmla="*/ 3671533 h 12897395"/>
              <a:gd name="connsiteX357" fmla="*/ 3566014 w 12019618"/>
              <a:gd name="connsiteY357" fmla="*/ 3679326 h 12897395"/>
              <a:gd name="connsiteX358" fmla="*/ 3585464 w 12019618"/>
              <a:gd name="connsiteY358" fmla="*/ 3695786 h 12897395"/>
              <a:gd name="connsiteX359" fmla="*/ 3589204 w 12019618"/>
              <a:gd name="connsiteY359" fmla="*/ 3699174 h 12897395"/>
              <a:gd name="connsiteX360" fmla="*/ 3551345 w 12019618"/>
              <a:gd name="connsiteY360" fmla="*/ 3684376 h 12897395"/>
              <a:gd name="connsiteX361" fmla="*/ 3499864 w 12019618"/>
              <a:gd name="connsiteY361" fmla="*/ 3673498 h 12897395"/>
              <a:gd name="connsiteX362" fmla="*/ 3546464 w 12019618"/>
              <a:gd name="connsiteY362" fmla="*/ 3662441 h 12897395"/>
              <a:gd name="connsiteX363" fmla="*/ 3244232 w 12019618"/>
              <a:gd name="connsiteY363" fmla="*/ 3560682 h 12897395"/>
              <a:gd name="connsiteX364" fmla="*/ 3499864 w 12019618"/>
              <a:gd name="connsiteY364" fmla="*/ 3673498 h 12897395"/>
              <a:gd name="connsiteX365" fmla="*/ 3313132 w 12019618"/>
              <a:gd name="connsiteY365" fmla="*/ 3694486 h 12897395"/>
              <a:gd name="connsiteX366" fmla="*/ 3426440 w 12019618"/>
              <a:gd name="connsiteY366" fmla="*/ 3768044 h 12897395"/>
              <a:gd name="connsiteX367" fmla="*/ 3549072 w 12019618"/>
              <a:gd name="connsiteY367" fmla="*/ 3738947 h 12897395"/>
              <a:gd name="connsiteX368" fmla="*/ 3674488 w 12019618"/>
              <a:gd name="connsiteY368" fmla="*/ 3732507 h 12897395"/>
              <a:gd name="connsiteX369" fmla="*/ 3566014 w 12019618"/>
              <a:gd name="connsiteY369" fmla="*/ 3679326 h 12897395"/>
              <a:gd name="connsiteX370" fmla="*/ 3562060 w 12019618"/>
              <a:gd name="connsiteY370" fmla="*/ 3670848 h 12897395"/>
              <a:gd name="connsiteX371" fmla="*/ 3556991 w 12019618"/>
              <a:gd name="connsiteY371" fmla="*/ 3671533 h 12897395"/>
              <a:gd name="connsiteX372" fmla="*/ 3556239 w 12019618"/>
              <a:gd name="connsiteY372" fmla="*/ 3670883 h 12897395"/>
              <a:gd name="connsiteX373" fmla="*/ 3546464 w 12019618"/>
              <a:gd name="connsiteY373" fmla="*/ 3662441 h 12897395"/>
              <a:gd name="connsiteX374" fmla="*/ 3244232 w 12019618"/>
              <a:gd name="connsiteY374" fmla="*/ 3560682 h 12897395"/>
              <a:gd name="connsiteX375" fmla="*/ 6384172 w 12019618"/>
              <a:gd name="connsiteY375" fmla="*/ 3495598 h 12897395"/>
              <a:gd name="connsiteX376" fmla="*/ 6380688 w 12019618"/>
              <a:gd name="connsiteY376" fmla="*/ 3496933 h 12897395"/>
              <a:gd name="connsiteX377" fmla="*/ 6372958 w 12019618"/>
              <a:gd name="connsiteY377" fmla="*/ 3499898 h 12897395"/>
              <a:gd name="connsiteX378" fmla="*/ 6351822 w 12019618"/>
              <a:gd name="connsiteY378" fmla="*/ 3508002 h 12897395"/>
              <a:gd name="connsiteX379" fmla="*/ 6379428 w 12019618"/>
              <a:gd name="connsiteY379" fmla="*/ 3497417 h 12897395"/>
              <a:gd name="connsiteX380" fmla="*/ 6380688 w 12019618"/>
              <a:gd name="connsiteY380" fmla="*/ 3496933 h 12897395"/>
              <a:gd name="connsiteX381" fmla="*/ 6382878 w 12019618"/>
              <a:gd name="connsiteY381" fmla="*/ 3496094 h 12897395"/>
              <a:gd name="connsiteX382" fmla="*/ 6384172 w 12019618"/>
              <a:gd name="connsiteY382" fmla="*/ 3495598 h 12897395"/>
              <a:gd name="connsiteX383" fmla="*/ 9944790 w 12019618"/>
              <a:gd name="connsiteY383" fmla="*/ 3256119 h 12897395"/>
              <a:gd name="connsiteX384" fmla="*/ 9890674 w 12019618"/>
              <a:gd name="connsiteY384" fmla="*/ 3256656 h 12897395"/>
              <a:gd name="connsiteX385" fmla="*/ 6877174 w 12019618"/>
              <a:gd name="connsiteY385" fmla="*/ 3483797 h 12897395"/>
              <a:gd name="connsiteX386" fmla="*/ 6877174 w 12019618"/>
              <a:gd name="connsiteY386" fmla="*/ 3483797 h 12897395"/>
              <a:gd name="connsiteX387" fmla="*/ 9645446 w 12019618"/>
              <a:gd name="connsiteY387" fmla="*/ 3304079 h 12897395"/>
              <a:gd name="connsiteX388" fmla="*/ 10052810 w 12019618"/>
              <a:gd name="connsiteY388" fmla="*/ 3263026 h 12897395"/>
              <a:gd name="connsiteX389" fmla="*/ 9944790 w 12019618"/>
              <a:gd name="connsiteY389" fmla="*/ 3256119 h 12897395"/>
              <a:gd name="connsiteX390" fmla="*/ 10147862 w 12019618"/>
              <a:gd name="connsiteY390" fmla="*/ 3236438 h 12897395"/>
              <a:gd name="connsiteX391" fmla="*/ 10109256 w 12019618"/>
              <a:gd name="connsiteY391" fmla="*/ 3238872 h 12897395"/>
              <a:gd name="connsiteX392" fmla="*/ 10175406 w 12019618"/>
              <a:gd name="connsiteY392" fmla="*/ 3244700 h 12897395"/>
              <a:gd name="connsiteX393" fmla="*/ 10147862 w 12019618"/>
              <a:gd name="connsiteY393" fmla="*/ 3236438 h 12897395"/>
              <a:gd name="connsiteX394" fmla="*/ 10262392 w 12019618"/>
              <a:gd name="connsiteY394" fmla="*/ 3218232 h 12897395"/>
              <a:gd name="connsiteX395" fmla="*/ 10207290 w 12019618"/>
              <a:gd name="connsiteY395" fmla="*/ 3237135 h 12897395"/>
              <a:gd name="connsiteX396" fmla="*/ 10300858 w 12019618"/>
              <a:gd name="connsiteY396" fmla="*/ 3227490 h 12897395"/>
              <a:gd name="connsiteX397" fmla="*/ 10262392 w 12019618"/>
              <a:gd name="connsiteY397" fmla="*/ 3218232 h 12897395"/>
              <a:gd name="connsiteX398" fmla="*/ 10385958 w 12019618"/>
              <a:gd name="connsiteY398" fmla="*/ 3199900 h 12897395"/>
              <a:gd name="connsiteX399" fmla="*/ 10330290 w 12019618"/>
              <a:gd name="connsiteY399" fmla="*/ 3220507 h 12897395"/>
              <a:gd name="connsiteX400" fmla="*/ 10423454 w 12019618"/>
              <a:gd name="connsiteY400" fmla="*/ 3209163 h 12897395"/>
              <a:gd name="connsiteX401" fmla="*/ 10385958 w 12019618"/>
              <a:gd name="connsiteY401" fmla="*/ 3199900 h 12897395"/>
              <a:gd name="connsiteX402" fmla="*/ 10475888 w 12019618"/>
              <a:gd name="connsiteY402" fmla="*/ 3194032 h 12897395"/>
              <a:gd name="connsiteX403" fmla="*/ 10455338 w 12019618"/>
              <a:gd name="connsiteY403" fmla="*/ 3201598 h 12897395"/>
              <a:gd name="connsiteX404" fmla="*/ 10487188 w 12019618"/>
              <a:gd name="connsiteY404" fmla="*/ 3204803 h 12897395"/>
              <a:gd name="connsiteX405" fmla="*/ 10475888 w 12019618"/>
              <a:gd name="connsiteY405" fmla="*/ 3194032 h 12897395"/>
              <a:gd name="connsiteX406" fmla="*/ 2609394 w 12019618"/>
              <a:gd name="connsiteY406" fmla="*/ 2966339 h 12897395"/>
              <a:gd name="connsiteX407" fmla="*/ 2583901 w 12019618"/>
              <a:gd name="connsiteY407" fmla="*/ 2990436 h 12897395"/>
              <a:gd name="connsiteX408" fmla="*/ 2505643 w 12019618"/>
              <a:gd name="connsiteY408" fmla="*/ 3064606 h 12897395"/>
              <a:gd name="connsiteX409" fmla="*/ 2545529 w 12019618"/>
              <a:gd name="connsiteY409" fmla="*/ 3232709 h 12897395"/>
              <a:gd name="connsiteX410" fmla="*/ 2663481 w 12019618"/>
              <a:gd name="connsiteY410" fmla="*/ 3260324 h 12897395"/>
              <a:gd name="connsiteX411" fmla="*/ 2695330 w 12019618"/>
              <a:gd name="connsiteY411" fmla="*/ 3263530 h 12897395"/>
              <a:gd name="connsiteX412" fmla="*/ 2566959 w 12019618"/>
              <a:gd name="connsiteY412" fmla="*/ 3050057 h 12897395"/>
              <a:gd name="connsiteX413" fmla="*/ 2609394 w 12019618"/>
              <a:gd name="connsiteY413" fmla="*/ 2966339 h 12897395"/>
              <a:gd name="connsiteX414" fmla="*/ 4821666 w 12019618"/>
              <a:gd name="connsiteY414" fmla="*/ 2960789 h 12897395"/>
              <a:gd name="connsiteX415" fmla="*/ 4800524 w 12019618"/>
              <a:gd name="connsiteY415" fmla="*/ 2971102 h 12897395"/>
              <a:gd name="connsiteX416" fmla="*/ 5210134 w 12019618"/>
              <a:gd name="connsiteY416" fmla="*/ 2935444 h 12897395"/>
              <a:gd name="connsiteX417" fmla="*/ 5173656 w 12019618"/>
              <a:gd name="connsiteY417" fmla="*/ 2942755 h 12897395"/>
              <a:gd name="connsiteX418" fmla="*/ 5237388 w 12019618"/>
              <a:gd name="connsiteY418" fmla="*/ 2938394 h 12897395"/>
              <a:gd name="connsiteX419" fmla="*/ 5210134 w 12019618"/>
              <a:gd name="connsiteY419" fmla="*/ 2935444 h 12897395"/>
              <a:gd name="connsiteX420" fmla="*/ 5299672 w 12019618"/>
              <a:gd name="connsiteY420" fmla="*/ 2932696 h 12897395"/>
              <a:gd name="connsiteX421" fmla="*/ 5252104 w 12019618"/>
              <a:gd name="connsiteY421" fmla="*/ 2934902 h 12897395"/>
              <a:gd name="connsiteX422" fmla="*/ 5301122 w 12019618"/>
              <a:gd name="connsiteY422" fmla="*/ 2934034 h 12897395"/>
              <a:gd name="connsiteX423" fmla="*/ 5299672 w 12019618"/>
              <a:gd name="connsiteY423" fmla="*/ 2932696 h 12897395"/>
              <a:gd name="connsiteX424" fmla="*/ 5345268 w 12019618"/>
              <a:gd name="connsiteY424" fmla="*/ 2923559 h 12897395"/>
              <a:gd name="connsiteX425" fmla="*/ 5379570 w 12019618"/>
              <a:gd name="connsiteY425" fmla="*/ 2926182 h 12897395"/>
              <a:gd name="connsiteX426" fmla="*/ 7813712 w 12019618"/>
              <a:gd name="connsiteY426" fmla="*/ 2626652 h 12897395"/>
              <a:gd name="connsiteX427" fmla="*/ 7813712 w 12019618"/>
              <a:gd name="connsiteY427" fmla="*/ 2626652 h 12897395"/>
              <a:gd name="connsiteX428" fmla="*/ 8108506 w 12019618"/>
              <a:gd name="connsiteY428" fmla="*/ 2624864 h 12897395"/>
              <a:gd name="connsiteX429" fmla="*/ 8101264 w 12019618"/>
              <a:gd name="connsiteY429" fmla="*/ 2626583 h 12897395"/>
              <a:gd name="connsiteX430" fmla="*/ 8108506 w 12019618"/>
              <a:gd name="connsiteY430" fmla="*/ 2624864 h 12897395"/>
              <a:gd name="connsiteX431" fmla="*/ 7877446 w 12019618"/>
              <a:gd name="connsiteY431" fmla="*/ 2622292 h 12897395"/>
              <a:gd name="connsiteX432" fmla="*/ 7920164 w 12019618"/>
              <a:gd name="connsiteY432" fmla="*/ 2627290 h 12897395"/>
              <a:gd name="connsiteX433" fmla="*/ 7923532 w 12019618"/>
              <a:gd name="connsiteY433" fmla="*/ 2630626 h 12897395"/>
              <a:gd name="connsiteX434" fmla="*/ 7902794 w 12019618"/>
              <a:gd name="connsiteY434" fmla="*/ 2633864 h 12897395"/>
              <a:gd name="connsiteX435" fmla="*/ 7897678 w 12019618"/>
              <a:gd name="connsiteY435" fmla="*/ 2633858 h 12897395"/>
              <a:gd name="connsiteX436" fmla="*/ 7877446 w 12019618"/>
              <a:gd name="connsiteY436" fmla="*/ 2622292 h 12897395"/>
              <a:gd name="connsiteX437" fmla="*/ 8176132 w 12019618"/>
              <a:gd name="connsiteY437" fmla="*/ 2619581 h 12897395"/>
              <a:gd name="connsiteX438" fmla="*/ 8169482 w 12019618"/>
              <a:gd name="connsiteY438" fmla="*/ 2621159 h 12897395"/>
              <a:gd name="connsiteX439" fmla="*/ 8164998 w 12019618"/>
              <a:gd name="connsiteY439" fmla="*/ 2622223 h 12897395"/>
              <a:gd name="connsiteX440" fmla="*/ 8178450 w 12019618"/>
              <a:gd name="connsiteY440" fmla="*/ 2619031 h 12897395"/>
              <a:gd name="connsiteX441" fmla="*/ 8176132 w 12019618"/>
              <a:gd name="connsiteY441" fmla="*/ 2619581 h 12897395"/>
              <a:gd name="connsiteX442" fmla="*/ 8176954 w 12019618"/>
              <a:gd name="connsiteY442" fmla="*/ 2619386 h 12897395"/>
              <a:gd name="connsiteX443" fmla="*/ 8178450 w 12019618"/>
              <a:gd name="connsiteY443" fmla="*/ 2619031 h 12897395"/>
              <a:gd name="connsiteX444" fmla="*/ 8699944 w 12019618"/>
              <a:gd name="connsiteY444" fmla="*/ 2583184 h 12897395"/>
              <a:gd name="connsiteX445" fmla="*/ 8687528 w 12019618"/>
              <a:gd name="connsiteY445" fmla="*/ 2586130 h 12897395"/>
              <a:gd name="connsiteX446" fmla="*/ 8699944 w 12019618"/>
              <a:gd name="connsiteY446" fmla="*/ 2583184 h 12897395"/>
              <a:gd name="connsiteX447" fmla="*/ 2724932 w 12019618"/>
              <a:gd name="connsiteY447" fmla="*/ 2520232 h 12897395"/>
              <a:gd name="connsiteX448" fmla="*/ 2699783 w 12019618"/>
              <a:gd name="connsiteY448" fmla="*/ 2528889 h 12897395"/>
              <a:gd name="connsiteX449" fmla="*/ 2731633 w 12019618"/>
              <a:gd name="connsiteY449" fmla="*/ 2532094 h 12897395"/>
              <a:gd name="connsiteX450" fmla="*/ 2724932 w 12019618"/>
              <a:gd name="connsiteY450" fmla="*/ 2520232 h 12897395"/>
              <a:gd name="connsiteX451" fmla="*/ 9343374 w 12019618"/>
              <a:gd name="connsiteY451" fmla="*/ 2515346 h 12897395"/>
              <a:gd name="connsiteX452" fmla="*/ 8650810 w 12019618"/>
              <a:gd name="connsiteY452" fmla="*/ 2573320 h 12897395"/>
              <a:gd name="connsiteX453" fmla="*/ 7840728 w 12019618"/>
              <a:gd name="connsiteY453" fmla="*/ 2609481 h 12897395"/>
              <a:gd name="connsiteX454" fmla="*/ 7703380 w 12019618"/>
              <a:gd name="connsiteY454" fmla="*/ 2642069 h 12897395"/>
              <a:gd name="connsiteX455" fmla="*/ 7683830 w 12019618"/>
              <a:gd name="connsiteY455" fmla="*/ 2625184 h 12897395"/>
              <a:gd name="connsiteX456" fmla="*/ 7198018 w 12019618"/>
              <a:gd name="connsiteY456" fmla="*/ 2674088 h 12897395"/>
              <a:gd name="connsiteX457" fmla="*/ 7163348 w 12019618"/>
              <a:gd name="connsiteY457" fmla="*/ 2658997 h 12897395"/>
              <a:gd name="connsiteX458" fmla="*/ 7119164 w 12019618"/>
              <a:gd name="connsiteY458" fmla="*/ 2680242 h 12897395"/>
              <a:gd name="connsiteX459" fmla="*/ 7296016 w 12019618"/>
              <a:gd name="connsiteY459" fmla="*/ 2683120 h 12897395"/>
              <a:gd name="connsiteX460" fmla="*/ 7893026 w 12019618"/>
              <a:gd name="connsiteY460" fmla="*/ 2635389 h 12897395"/>
              <a:gd name="connsiteX461" fmla="*/ 7902794 w 12019618"/>
              <a:gd name="connsiteY461" fmla="*/ 2633864 h 12897395"/>
              <a:gd name="connsiteX462" fmla="*/ 7926830 w 12019618"/>
              <a:gd name="connsiteY462" fmla="*/ 2633891 h 12897395"/>
              <a:gd name="connsiteX463" fmla="*/ 7923532 w 12019618"/>
              <a:gd name="connsiteY463" fmla="*/ 2630626 h 12897395"/>
              <a:gd name="connsiteX464" fmla="*/ 7959640 w 12019618"/>
              <a:gd name="connsiteY464" fmla="*/ 2624988 h 12897395"/>
              <a:gd name="connsiteX465" fmla="*/ 7958714 w 12019618"/>
              <a:gd name="connsiteY465" fmla="*/ 2626327 h 12897395"/>
              <a:gd name="connsiteX466" fmla="*/ 7973430 w 12019618"/>
              <a:gd name="connsiteY466" fmla="*/ 2622835 h 12897395"/>
              <a:gd name="connsiteX467" fmla="*/ 7959640 w 12019618"/>
              <a:gd name="connsiteY467" fmla="*/ 2624988 h 12897395"/>
              <a:gd name="connsiteX468" fmla="*/ 7962332 w 12019618"/>
              <a:gd name="connsiteY468" fmla="*/ 2621096 h 12897395"/>
              <a:gd name="connsiteX469" fmla="*/ 7990564 w 12019618"/>
              <a:gd name="connsiteY469" fmla="*/ 2629531 h 12897395"/>
              <a:gd name="connsiteX470" fmla="*/ 8066594 w 12019618"/>
              <a:gd name="connsiteY470" fmla="*/ 2611492 h 12897395"/>
              <a:gd name="connsiteX471" fmla="*/ 8101264 w 12019618"/>
              <a:gd name="connsiteY471" fmla="*/ 2626583 h 12897395"/>
              <a:gd name="connsiteX472" fmla="*/ 8164998 w 12019618"/>
              <a:gd name="connsiteY472" fmla="*/ 2622223 h 12897395"/>
              <a:gd name="connsiteX473" fmla="*/ 8243446 w 12019618"/>
              <a:gd name="connsiteY473" fmla="*/ 2614371 h 12897395"/>
              <a:gd name="connsiteX474" fmla="*/ 8258162 w 12019618"/>
              <a:gd name="connsiteY474" fmla="*/ 2610880 h 12897395"/>
              <a:gd name="connsiteX475" fmla="*/ 8403164 w 12019618"/>
              <a:gd name="connsiteY475" fmla="*/ 2610554 h 12897395"/>
              <a:gd name="connsiteX476" fmla="*/ 8388448 w 12019618"/>
              <a:gd name="connsiteY476" fmla="*/ 2614046 h 12897395"/>
              <a:gd name="connsiteX477" fmla="*/ 8403164 w 12019618"/>
              <a:gd name="connsiteY477" fmla="*/ 2610554 h 12897395"/>
              <a:gd name="connsiteX478" fmla="*/ 8481614 w 12019618"/>
              <a:gd name="connsiteY478" fmla="*/ 2602703 h 12897395"/>
              <a:gd name="connsiteX479" fmla="*/ 8650810 w 12019618"/>
              <a:gd name="connsiteY479" fmla="*/ 2573320 h 12897395"/>
              <a:gd name="connsiteX480" fmla="*/ 8687528 w 12019618"/>
              <a:gd name="connsiteY480" fmla="*/ 2586130 h 12897395"/>
              <a:gd name="connsiteX481" fmla="*/ 9347774 w 12019618"/>
              <a:gd name="connsiteY481" fmla="*/ 2529918 h 12897395"/>
              <a:gd name="connsiteX482" fmla="*/ 9360072 w 12019618"/>
              <a:gd name="connsiteY482" fmla="*/ 2516239 h 12897395"/>
              <a:gd name="connsiteX483" fmla="*/ 9343374 w 12019618"/>
              <a:gd name="connsiteY483" fmla="*/ 2515346 h 12897395"/>
              <a:gd name="connsiteX484" fmla="*/ 10774090 w 12019618"/>
              <a:gd name="connsiteY484" fmla="*/ 2364928 h 12897395"/>
              <a:gd name="connsiteX485" fmla="*/ 10724380 w 12019618"/>
              <a:gd name="connsiteY485" fmla="*/ 2370102 h 12897395"/>
              <a:gd name="connsiteX486" fmla="*/ 9836406 w 12019618"/>
              <a:gd name="connsiteY486" fmla="*/ 2492901 h 12897395"/>
              <a:gd name="connsiteX487" fmla="*/ 9460928 w 12019618"/>
              <a:gd name="connsiteY487" fmla="*/ 2526388 h 12897395"/>
              <a:gd name="connsiteX488" fmla="*/ 9460928 w 12019618"/>
              <a:gd name="connsiteY488" fmla="*/ 2526388 h 12897395"/>
              <a:gd name="connsiteX489" fmla="*/ 10434968 w 12019618"/>
              <a:gd name="connsiteY489" fmla="*/ 2438769 h 12897395"/>
              <a:gd name="connsiteX490" fmla="*/ 10774090 w 12019618"/>
              <a:gd name="connsiteY490" fmla="*/ 2364928 h 12897395"/>
              <a:gd name="connsiteX491" fmla="*/ 2671603 w 12019618"/>
              <a:gd name="connsiteY491" fmla="*/ 2279090 h 12897395"/>
              <a:gd name="connsiteX492" fmla="*/ 2649982 w 12019618"/>
              <a:gd name="connsiteY492" fmla="*/ 2395423 h 12897395"/>
              <a:gd name="connsiteX493" fmla="*/ 2671603 w 12019618"/>
              <a:gd name="connsiteY493" fmla="*/ 2279090 h 12897395"/>
              <a:gd name="connsiteX494" fmla="*/ 2763637 w 12019618"/>
              <a:gd name="connsiteY494" fmla="*/ 1990006 h 12897395"/>
              <a:gd name="connsiteX495" fmla="*/ 2763637 w 12019618"/>
              <a:gd name="connsiteY495" fmla="*/ 1990006 h 12897395"/>
              <a:gd name="connsiteX496" fmla="*/ 2825967 w 12019618"/>
              <a:gd name="connsiteY496" fmla="*/ 1922408 h 12897395"/>
              <a:gd name="connsiteX497" fmla="*/ 2687606 w 12019618"/>
              <a:gd name="connsiteY497" fmla="*/ 2008046 h 12897395"/>
              <a:gd name="connsiteX498" fmla="*/ 2719857 w 12019618"/>
              <a:gd name="connsiteY498" fmla="*/ 2012949 h 12897395"/>
              <a:gd name="connsiteX499" fmla="*/ 2678318 w 12019618"/>
              <a:gd name="connsiteY499" fmla="*/ 2099929 h 12897395"/>
              <a:gd name="connsiteX500" fmla="*/ 2810237 w 12019618"/>
              <a:gd name="connsiteY500" fmla="*/ 1978950 h 12897395"/>
              <a:gd name="connsiteX501" fmla="*/ 2825967 w 12019618"/>
              <a:gd name="connsiteY501" fmla="*/ 1922408 h 12897395"/>
              <a:gd name="connsiteX502" fmla="*/ 2816623 w 12019618"/>
              <a:gd name="connsiteY502" fmla="*/ 1373074 h 12897395"/>
              <a:gd name="connsiteX503" fmla="*/ 2810570 w 12019618"/>
              <a:gd name="connsiteY503" fmla="*/ 1379807 h 12897395"/>
              <a:gd name="connsiteX504" fmla="*/ 2816623 w 12019618"/>
              <a:gd name="connsiteY504" fmla="*/ 1373074 h 12897395"/>
              <a:gd name="connsiteX505" fmla="*/ 10739116 w 12019618"/>
              <a:gd name="connsiteY505" fmla="*/ 929145 h 12897395"/>
              <a:gd name="connsiteX506" fmla="*/ 10657184 w 12019618"/>
              <a:gd name="connsiteY506" fmla="*/ 940401 h 12897395"/>
              <a:gd name="connsiteX507" fmla="*/ 4659212 w 12019618"/>
              <a:gd name="connsiteY507" fmla="*/ 1386001 h 12897395"/>
              <a:gd name="connsiteX508" fmla="*/ 4220000 w 12019618"/>
              <a:gd name="connsiteY508" fmla="*/ 1423848 h 12897395"/>
              <a:gd name="connsiteX509" fmla="*/ 3839841 w 12019618"/>
              <a:gd name="connsiteY509" fmla="*/ 1514047 h 12897395"/>
              <a:gd name="connsiteX510" fmla="*/ 5468892 w 12019618"/>
              <a:gd name="connsiteY510" fmla="*/ 1348142 h 12897395"/>
              <a:gd name="connsiteX511" fmla="*/ 8846202 w 12019618"/>
              <a:gd name="connsiteY511" fmla="*/ 1158440 h 12897395"/>
              <a:gd name="connsiteX512" fmla="*/ 10601106 w 12019618"/>
              <a:gd name="connsiteY512" fmla="*/ 977023 h 12897395"/>
              <a:gd name="connsiteX513" fmla="*/ 10739116 w 12019618"/>
              <a:gd name="connsiteY513" fmla="*/ 929145 h 12897395"/>
              <a:gd name="connsiteX514" fmla="*/ 10862476 w 12019618"/>
              <a:gd name="connsiteY514" fmla="*/ 600456 h 12897395"/>
              <a:gd name="connsiteX515" fmla="*/ 10828070 w 12019618"/>
              <a:gd name="connsiteY515" fmla="*/ 645163 h 12897395"/>
              <a:gd name="connsiteX516" fmla="*/ 10850822 w 12019618"/>
              <a:gd name="connsiteY516" fmla="*/ 806571 h 12897395"/>
              <a:gd name="connsiteX517" fmla="*/ 10884148 w 12019618"/>
              <a:gd name="connsiteY517" fmla="*/ 608541 h 12897395"/>
              <a:gd name="connsiteX518" fmla="*/ 10862476 w 12019618"/>
              <a:gd name="connsiteY518" fmla="*/ 600456 h 12897395"/>
              <a:gd name="connsiteX519" fmla="*/ 11191406 w 12019618"/>
              <a:gd name="connsiteY519" fmla="*/ 80064 h 12897395"/>
              <a:gd name="connsiteX520" fmla="*/ 11120804 w 12019618"/>
              <a:gd name="connsiteY520" fmla="*/ 186497 h 12897395"/>
              <a:gd name="connsiteX521" fmla="*/ 11102078 w 12019618"/>
              <a:gd name="connsiteY521" fmla="*/ 197665 h 12897395"/>
              <a:gd name="connsiteX522" fmla="*/ 11101734 w 12019618"/>
              <a:gd name="connsiteY522" fmla="*/ 198618 h 12897395"/>
              <a:gd name="connsiteX523" fmla="*/ 11093788 w 12019618"/>
              <a:gd name="connsiteY523" fmla="*/ 203668 h 12897395"/>
              <a:gd name="connsiteX524" fmla="*/ 11149676 w 12019618"/>
              <a:gd name="connsiteY524" fmla="*/ 100727 h 12897395"/>
              <a:gd name="connsiteX525" fmla="*/ 11191406 w 12019618"/>
              <a:gd name="connsiteY525" fmla="*/ 80064 h 12897395"/>
              <a:gd name="connsiteX526" fmla="*/ 11444800 w 12019618"/>
              <a:gd name="connsiteY526" fmla="*/ 1653 h 12897395"/>
              <a:gd name="connsiteX527" fmla="*/ 11434218 w 12019618"/>
              <a:gd name="connsiteY527" fmla="*/ 22454 h 12897395"/>
              <a:gd name="connsiteX528" fmla="*/ 11470936 w 12019618"/>
              <a:gd name="connsiteY528" fmla="*/ 35265 h 12897395"/>
              <a:gd name="connsiteX529" fmla="*/ 11469112 w 12019618"/>
              <a:gd name="connsiteY529" fmla="*/ 93093 h 12897395"/>
              <a:gd name="connsiteX530" fmla="*/ 11527976 w 12019618"/>
              <a:gd name="connsiteY530" fmla="*/ 79127 h 12897395"/>
              <a:gd name="connsiteX531" fmla="*/ 11663478 w 12019618"/>
              <a:gd name="connsiteY531" fmla="*/ 235305 h 12897395"/>
              <a:gd name="connsiteX532" fmla="*/ 11610008 w 12019618"/>
              <a:gd name="connsiteY532" fmla="*/ 348434 h 12897395"/>
              <a:gd name="connsiteX533" fmla="*/ 11634392 w 12019618"/>
              <a:gd name="connsiteY533" fmla="*/ 385695 h 12897395"/>
              <a:gd name="connsiteX534" fmla="*/ 11623034 w 12019618"/>
              <a:gd name="connsiteY534" fmla="*/ 610796 h 12897395"/>
              <a:gd name="connsiteX535" fmla="*/ 11679706 w 12019618"/>
              <a:gd name="connsiteY535" fmla="*/ 642190 h 12897395"/>
              <a:gd name="connsiteX536" fmla="*/ 11655668 w 12019618"/>
              <a:gd name="connsiteY536" fmla="*/ 748335 h 12897395"/>
              <a:gd name="connsiteX537" fmla="*/ 11659406 w 12019618"/>
              <a:gd name="connsiteY537" fmla="*/ 1102582 h 12897395"/>
              <a:gd name="connsiteX538" fmla="*/ 11675288 w 12019618"/>
              <a:gd name="connsiteY538" fmla="*/ 1366061 h 12897395"/>
              <a:gd name="connsiteX539" fmla="*/ 11686110 w 12019618"/>
              <a:gd name="connsiteY539" fmla="*/ 1553615 h 12897395"/>
              <a:gd name="connsiteX540" fmla="*/ 11742378 w 12019618"/>
              <a:gd name="connsiteY540" fmla="*/ 1583311 h 12897395"/>
              <a:gd name="connsiteX541" fmla="*/ 11709208 w 12019618"/>
              <a:gd name="connsiteY541" fmla="*/ 1858428 h 12897395"/>
              <a:gd name="connsiteX542" fmla="*/ 11715208 w 12019618"/>
              <a:gd name="connsiteY542" fmla="*/ 2145774 h 12897395"/>
              <a:gd name="connsiteX543" fmla="*/ 11749878 w 12019618"/>
              <a:gd name="connsiteY543" fmla="*/ 2160865 h 12897395"/>
              <a:gd name="connsiteX544" fmla="*/ 11745424 w 12019618"/>
              <a:gd name="connsiteY544" fmla="*/ 2273125 h 12897395"/>
              <a:gd name="connsiteX545" fmla="*/ 11810444 w 12019618"/>
              <a:gd name="connsiteY545" fmla="*/ 2623593 h 12897395"/>
              <a:gd name="connsiteX546" fmla="*/ 11786630 w 12019618"/>
              <a:gd name="connsiteY546" fmla="*/ 2785287 h 12897395"/>
              <a:gd name="connsiteX547" fmla="*/ 11871638 w 12019618"/>
              <a:gd name="connsiteY547" fmla="*/ 3143568 h 12897395"/>
              <a:gd name="connsiteX548" fmla="*/ 11832884 w 12019618"/>
              <a:gd name="connsiteY548" fmla="*/ 3253205 h 12897395"/>
              <a:gd name="connsiteX549" fmla="*/ 11867150 w 12019618"/>
              <a:gd name="connsiteY549" fmla="*/ 3266598 h 12897395"/>
              <a:gd name="connsiteX550" fmla="*/ 11862506 w 12019618"/>
              <a:gd name="connsiteY550" fmla="*/ 3312539 h 12897395"/>
              <a:gd name="connsiteX551" fmla="*/ 11934622 w 12019618"/>
              <a:gd name="connsiteY551" fmla="*/ 3616484 h 12897395"/>
              <a:gd name="connsiteX552" fmla="*/ 11871482 w 12019618"/>
              <a:gd name="connsiteY552" fmla="*/ 3688860 h 12897395"/>
              <a:gd name="connsiteX553" fmla="*/ 11895868 w 12019618"/>
              <a:gd name="connsiteY553" fmla="*/ 3726121 h 12897395"/>
              <a:gd name="connsiteX554" fmla="*/ 11869792 w 12019618"/>
              <a:gd name="connsiteY554" fmla="*/ 3954715 h 12897395"/>
              <a:gd name="connsiteX555" fmla="*/ 11943788 w 12019618"/>
              <a:gd name="connsiteY555" fmla="*/ 4059122 h 12897395"/>
              <a:gd name="connsiteX556" fmla="*/ 11868506 w 12019618"/>
              <a:gd name="connsiteY556" fmla="*/ 4222266 h 12897395"/>
              <a:gd name="connsiteX557" fmla="*/ 11961706 w 12019618"/>
              <a:gd name="connsiteY557" fmla="*/ 4200153 h 12897395"/>
              <a:gd name="connsiteX558" fmla="*/ 11949966 w 12019618"/>
              <a:gd name="connsiteY558" fmla="*/ 4292619 h 12897395"/>
              <a:gd name="connsiteX559" fmla="*/ 12013700 w 12019618"/>
              <a:gd name="connsiteY559" fmla="*/ 4288259 h 12897395"/>
              <a:gd name="connsiteX560" fmla="*/ 11653684 w 12019618"/>
              <a:gd name="connsiteY560" fmla="*/ 4463358 h 12897395"/>
              <a:gd name="connsiteX561" fmla="*/ 11111774 w 12019618"/>
              <a:gd name="connsiteY561" fmla="*/ 4679821 h 12897395"/>
              <a:gd name="connsiteX562" fmla="*/ 10927826 w 12019618"/>
              <a:gd name="connsiteY562" fmla="*/ 4723467 h 12897395"/>
              <a:gd name="connsiteX563" fmla="*/ 10991558 w 12019618"/>
              <a:gd name="connsiteY563" fmla="*/ 4719106 h 12897395"/>
              <a:gd name="connsiteX564" fmla="*/ 10891332 w 12019618"/>
              <a:gd name="connsiteY564" fmla="*/ 4766203 h 12897395"/>
              <a:gd name="connsiteX565" fmla="*/ 11019358 w 12019618"/>
              <a:gd name="connsiteY565" fmla="*/ 4836269 h 12897395"/>
              <a:gd name="connsiteX566" fmla="*/ 11182814 w 12019618"/>
              <a:gd name="connsiteY566" fmla="*/ 5186698 h 12897395"/>
              <a:gd name="connsiteX567" fmla="*/ 11131952 w 12019618"/>
              <a:gd name="connsiteY567" fmla="*/ 5376333 h 12897395"/>
              <a:gd name="connsiteX568" fmla="*/ 11119844 w 12019618"/>
              <a:gd name="connsiteY568" fmla="*/ 5456331 h 12897395"/>
              <a:gd name="connsiteX569" fmla="*/ 11192518 w 12019618"/>
              <a:gd name="connsiteY569" fmla="*/ 5839061 h 12897395"/>
              <a:gd name="connsiteX570" fmla="*/ 11112224 w 12019618"/>
              <a:gd name="connsiteY570" fmla="*/ 6035679 h 12897395"/>
              <a:gd name="connsiteX571" fmla="*/ 11153050 w 12019618"/>
              <a:gd name="connsiteY571" fmla="*/ 6415204 h 12897395"/>
              <a:gd name="connsiteX572" fmla="*/ 11085054 w 12019618"/>
              <a:gd name="connsiteY572" fmla="*/ 6598142 h 12897395"/>
              <a:gd name="connsiteX573" fmla="*/ 11122332 w 12019618"/>
              <a:gd name="connsiteY573" fmla="*/ 6689740 h 12897395"/>
              <a:gd name="connsiteX574" fmla="*/ 11090638 w 12019618"/>
              <a:gd name="connsiteY574" fmla="*/ 6763622 h 12897395"/>
              <a:gd name="connsiteX575" fmla="*/ 11123272 w 12019618"/>
              <a:gd name="connsiteY575" fmla="*/ 6901161 h 12897395"/>
              <a:gd name="connsiteX576" fmla="*/ 11106520 w 12019618"/>
              <a:gd name="connsiteY576" fmla="*/ 7027101 h 12897395"/>
              <a:gd name="connsiteX577" fmla="*/ 11153870 w 12019618"/>
              <a:gd name="connsiteY577" fmla="*/ 7161149 h 12897395"/>
              <a:gd name="connsiteX578" fmla="*/ 11105234 w 12019618"/>
              <a:gd name="connsiteY578" fmla="*/ 7294653 h 12897395"/>
              <a:gd name="connsiteX579" fmla="*/ 11135796 w 12019618"/>
              <a:gd name="connsiteY579" fmla="*/ 7565410 h 12897395"/>
              <a:gd name="connsiteX580" fmla="*/ 11095004 w 12019618"/>
              <a:gd name="connsiteY580" fmla="*/ 7797496 h 12897395"/>
              <a:gd name="connsiteX581" fmla="*/ 11129462 w 12019618"/>
              <a:gd name="connsiteY581" fmla="*/ 7877206 h 12897395"/>
              <a:gd name="connsiteX582" fmla="*/ 11113304 w 12019618"/>
              <a:gd name="connsiteY582" fmla="*/ 8071162 h 12897395"/>
              <a:gd name="connsiteX583" fmla="*/ 11150582 w 12019618"/>
              <a:gd name="connsiteY583" fmla="*/ 8162759 h 12897395"/>
              <a:gd name="connsiteX584" fmla="*/ 11138474 w 12019618"/>
              <a:gd name="connsiteY584" fmla="*/ 8242757 h 12897395"/>
              <a:gd name="connsiteX585" fmla="*/ 11168096 w 12019618"/>
              <a:gd name="connsiteY585" fmla="*/ 8302092 h 12897395"/>
              <a:gd name="connsiteX586" fmla="*/ 11136404 w 12019618"/>
              <a:gd name="connsiteY586" fmla="*/ 8375975 h 12897395"/>
              <a:gd name="connsiteX587" fmla="*/ 11158964 w 12019618"/>
              <a:gd name="connsiteY587" fmla="*/ 8471063 h 12897395"/>
              <a:gd name="connsiteX588" fmla="*/ 11145034 w 12019618"/>
              <a:gd name="connsiteY588" fmla="*/ 8608889 h 12897395"/>
              <a:gd name="connsiteX589" fmla="*/ 11194014 w 12019618"/>
              <a:gd name="connsiteY589" fmla="*/ 8618790 h 12897395"/>
              <a:gd name="connsiteX590" fmla="*/ 11023722 w 12019618"/>
              <a:gd name="connsiteY590" fmla="*/ 8982044 h 12897395"/>
              <a:gd name="connsiteX591" fmla="*/ 10918414 w 12019618"/>
              <a:gd name="connsiteY591" fmla="*/ 9084155 h 12897395"/>
              <a:gd name="connsiteX592" fmla="*/ 10992028 w 12019618"/>
              <a:gd name="connsiteY592" fmla="*/ 9055927 h 12897395"/>
              <a:gd name="connsiteX593" fmla="*/ 10933322 w 12019618"/>
              <a:gd name="connsiteY593" fmla="*/ 9146981 h 12897395"/>
              <a:gd name="connsiteX594" fmla="*/ 11007126 w 12019618"/>
              <a:gd name="connsiteY594" fmla="*/ 9185071 h 12897395"/>
              <a:gd name="connsiteX595" fmla="*/ 10946002 w 12019618"/>
              <a:gd name="connsiteY595" fmla="*/ 9265937 h 12897395"/>
              <a:gd name="connsiteX596" fmla="*/ 11027652 w 12019618"/>
              <a:gd name="connsiteY596" fmla="*/ 9402608 h 12897395"/>
              <a:gd name="connsiteX597" fmla="*/ 10817092 w 12019618"/>
              <a:gd name="connsiteY597" fmla="*/ 9465122 h 12897395"/>
              <a:gd name="connsiteX598" fmla="*/ 10856384 w 12019618"/>
              <a:gd name="connsiteY598" fmla="*/ 9565209 h 12897395"/>
              <a:gd name="connsiteX599" fmla="*/ 10957204 w 12019618"/>
              <a:gd name="connsiteY599" fmla="*/ 9586128 h 12897395"/>
              <a:gd name="connsiteX600" fmla="*/ 10967276 w 12019618"/>
              <a:gd name="connsiteY600" fmla="*/ 9628579 h 12897395"/>
              <a:gd name="connsiteX601" fmla="*/ 10992064 w 12019618"/>
              <a:gd name="connsiteY601" fmla="*/ 9667537 h 12897395"/>
              <a:gd name="connsiteX602" fmla="*/ 10901316 w 12019618"/>
              <a:gd name="connsiteY602" fmla="*/ 9689068 h 12897395"/>
              <a:gd name="connsiteX603" fmla="*/ 10941046 w 12019618"/>
              <a:gd name="connsiteY603" fmla="*/ 9780084 h 12897395"/>
              <a:gd name="connsiteX604" fmla="*/ 10899280 w 12019618"/>
              <a:gd name="connsiteY604" fmla="*/ 9811517 h 12897395"/>
              <a:gd name="connsiteX605" fmla="*/ 10948856 w 12019618"/>
              <a:gd name="connsiteY605" fmla="*/ 9889434 h 12897395"/>
              <a:gd name="connsiteX606" fmla="*/ 10894828 w 12019618"/>
              <a:gd name="connsiteY606" fmla="*/ 9923776 h 12897395"/>
              <a:gd name="connsiteX607" fmla="*/ 10951464 w 12019618"/>
              <a:gd name="connsiteY607" fmla="*/ 9965940 h 12897395"/>
              <a:gd name="connsiteX608" fmla="*/ 10956892 w 12019618"/>
              <a:gd name="connsiteY608" fmla="*/ 10054332 h 12897395"/>
              <a:gd name="connsiteX609" fmla="*/ 10883278 w 12019618"/>
              <a:gd name="connsiteY609" fmla="*/ 10082560 h 12897395"/>
              <a:gd name="connsiteX610" fmla="*/ 10841512 w 12019618"/>
              <a:gd name="connsiteY610" fmla="*/ 10113993 h 12897395"/>
              <a:gd name="connsiteX611" fmla="*/ 10908256 w 12019618"/>
              <a:gd name="connsiteY611" fmla="*/ 10187837 h 12897395"/>
              <a:gd name="connsiteX612" fmla="*/ 10938070 w 12019618"/>
              <a:gd name="connsiteY612" fmla="*/ 10313490 h 12897395"/>
              <a:gd name="connsiteX613" fmla="*/ 10879172 w 12019618"/>
              <a:gd name="connsiteY613" fmla="*/ 10338226 h 12897395"/>
              <a:gd name="connsiteX614" fmla="*/ 10943688 w 12019618"/>
              <a:gd name="connsiteY614" fmla="*/ 10468200 h 12897395"/>
              <a:gd name="connsiteX615" fmla="*/ 10867622 w 12019618"/>
              <a:gd name="connsiteY615" fmla="*/ 10497010 h 12897395"/>
              <a:gd name="connsiteX616" fmla="*/ 10956334 w 12019618"/>
              <a:gd name="connsiteY616" fmla="*/ 10597927 h 12897395"/>
              <a:gd name="connsiteX617" fmla="*/ 10887958 w 12019618"/>
              <a:gd name="connsiteY617" fmla="*/ 10648229 h 12897395"/>
              <a:gd name="connsiteX618" fmla="*/ 10942212 w 12019618"/>
              <a:gd name="connsiteY618" fmla="*/ 10669435 h 12897395"/>
              <a:gd name="connsiteX619" fmla="*/ 10824414 w 12019618"/>
              <a:gd name="connsiteY619" fmla="*/ 10718907 h 12897395"/>
              <a:gd name="connsiteX620" fmla="*/ 10917770 w 12019618"/>
              <a:gd name="connsiteY620" fmla="*/ 10773882 h 12897395"/>
              <a:gd name="connsiteX621" fmla="*/ 10947986 w 12019618"/>
              <a:gd name="connsiteY621" fmla="*/ 10901233 h 12897395"/>
              <a:gd name="connsiteX622" fmla="*/ 10931044 w 12019618"/>
              <a:gd name="connsiteY622" fmla="*/ 10960854 h 12897395"/>
              <a:gd name="connsiteX623" fmla="*/ 10965310 w 12019618"/>
              <a:gd name="connsiteY623" fmla="*/ 10974247 h 12897395"/>
              <a:gd name="connsiteX624" fmla="*/ 10909422 w 12019618"/>
              <a:gd name="connsiteY624" fmla="*/ 11077188 h 12897395"/>
              <a:gd name="connsiteX625" fmla="*/ 10953796 w 12019618"/>
              <a:gd name="connsiteY625" fmla="*/ 11122261 h 12897395"/>
              <a:gd name="connsiteX626" fmla="*/ 10912030 w 12019618"/>
              <a:gd name="connsiteY626" fmla="*/ 11153694 h 12897395"/>
              <a:gd name="connsiteX627" fmla="*/ 10931984 w 12019618"/>
              <a:gd name="connsiteY627" fmla="*/ 11172277 h 12897395"/>
              <a:gd name="connsiteX628" fmla="*/ 10882790 w 12019618"/>
              <a:gd name="connsiteY628" fmla="*/ 11226995 h 12897395"/>
              <a:gd name="connsiteX629" fmla="*/ 10839392 w 12019618"/>
              <a:gd name="connsiteY629" fmla="*/ 11382574 h 12897395"/>
              <a:gd name="connsiteX630" fmla="*/ 10942818 w 12019618"/>
              <a:gd name="connsiteY630" fmla="*/ 11479999 h 12897395"/>
              <a:gd name="connsiteX631" fmla="*/ 10921198 w 12019618"/>
              <a:gd name="connsiteY631" fmla="*/ 11596332 h 12897395"/>
              <a:gd name="connsiteX632" fmla="*/ 10953830 w 12019618"/>
              <a:gd name="connsiteY632" fmla="*/ 11733872 h 12897395"/>
              <a:gd name="connsiteX633" fmla="*/ 10870334 w 12019618"/>
              <a:gd name="connsiteY633" fmla="*/ 11785967 h 12897395"/>
              <a:gd name="connsiteX634" fmla="*/ 11013076 w 12019618"/>
              <a:gd name="connsiteY634" fmla="*/ 11852541 h 12897395"/>
              <a:gd name="connsiteX635" fmla="*/ 10871084 w 12019618"/>
              <a:gd name="connsiteY635" fmla="*/ 11931071 h 12897395"/>
              <a:gd name="connsiteX636" fmla="*/ 10903160 w 12019618"/>
              <a:gd name="connsiteY636" fmla="*/ 11989824 h 12897395"/>
              <a:gd name="connsiteX637" fmla="*/ 10906134 w 12019618"/>
              <a:gd name="connsiteY637" fmla="*/ 12078798 h 12897395"/>
              <a:gd name="connsiteX638" fmla="*/ 10928294 w 12019618"/>
              <a:gd name="connsiteY638" fmla="*/ 12172189 h 12897395"/>
              <a:gd name="connsiteX639" fmla="*/ 10938366 w 12019618"/>
              <a:gd name="connsiteY639" fmla="*/ 12214639 h 12897395"/>
              <a:gd name="connsiteX640" fmla="*/ 10909124 w 12019618"/>
              <a:gd name="connsiteY640" fmla="*/ 12287941 h 12897395"/>
              <a:gd name="connsiteX641" fmla="*/ 10982930 w 12019618"/>
              <a:gd name="connsiteY641" fmla="*/ 12326031 h 12897395"/>
              <a:gd name="connsiteX642" fmla="*/ 10865726 w 12019618"/>
              <a:gd name="connsiteY642" fmla="*/ 12443519 h 12897395"/>
              <a:gd name="connsiteX643" fmla="*/ 10958890 w 12019618"/>
              <a:gd name="connsiteY643" fmla="*/ 12432176 h 12897395"/>
              <a:gd name="connsiteX644" fmla="*/ 10991334 w 12019618"/>
              <a:gd name="connsiteY644" fmla="*/ 12503397 h 12897395"/>
              <a:gd name="connsiteX645" fmla="*/ 10917718 w 12019618"/>
              <a:gd name="connsiteY645" fmla="*/ 12531625 h 12897395"/>
              <a:gd name="connsiteX646" fmla="*/ 10974392 w 12019618"/>
              <a:gd name="connsiteY646" fmla="*/ 12563019 h 12897395"/>
              <a:gd name="connsiteX647" fmla="*/ 10908028 w 12019618"/>
              <a:gd name="connsiteY647" fmla="*/ 12621811 h 12897395"/>
              <a:gd name="connsiteX648" fmla="*/ 10955186 w 12019618"/>
              <a:gd name="connsiteY648" fmla="*/ 12689540 h 12897395"/>
              <a:gd name="connsiteX649" fmla="*/ 10918292 w 12019618"/>
              <a:gd name="connsiteY649" fmla="*/ 12730579 h 12897395"/>
              <a:gd name="connsiteX650" fmla="*/ 10948508 w 12019618"/>
              <a:gd name="connsiteY650" fmla="*/ 12857930 h 12897395"/>
              <a:gd name="connsiteX651" fmla="*/ 10184990 w 12019618"/>
              <a:gd name="connsiteY651" fmla="*/ 12893805 h 12897395"/>
              <a:gd name="connsiteX652" fmla="*/ 7842690 w 12019618"/>
              <a:gd name="connsiteY652" fmla="*/ 12837934 h 12897395"/>
              <a:gd name="connsiteX653" fmla="*/ 7437554 w 12019618"/>
              <a:gd name="connsiteY653" fmla="*/ 12822855 h 12897395"/>
              <a:gd name="connsiteX654" fmla="*/ 7030000 w 12019618"/>
              <a:gd name="connsiteY654" fmla="*/ 12797589 h 12897395"/>
              <a:gd name="connsiteX655" fmla="*/ 5930160 w 12019618"/>
              <a:gd name="connsiteY655" fmla="*/ 12759012 h 12897395"/>
              <a:gd name="connsiteX656" fmla="*/ 5792220 w 12019618"/>
              <a:gd name="connsiteY656" fmla="*/ 12723583 h 12897395"/>
              <a:gd name="connsiteX657" fmla="*/ 3672990 w 12019618"/>
              <a:gd name="connsiteY657" fmla="*/ 12526899 h 12897395"/>
              <a:gd name="connsiteX658" fmla="*/ 3604054 w 12019618"/>
              <a:gd name="connsiteY658" fmla="*/ 12498415 h 12897395"/>
              <a:gd name="connsiteX659" fmla="*/ 3513116 w 12019618"/>
              <a:gd name="connsiteY659" fmla="*/ 12453628 h 12897395"/>
              <a:gd name="connsiteX660" fmla="*/ 2579271 w 12019618"/>
              <a:gd name="connsiteY660" fmla="*/ 12241146 h 12897395"/>
              <a:gd name="connsiteX661" fmla="*/ 2598631 w 12019618"/>
              <a:gd name="connsiteY661" fmla="*/ 12191712 h 12897395"/>
              <a:gd name="connsiteX662" fmla="*/ 2453841 w 12019618"/>
              <a:gd name="connsiteY662" fmla="*/ 12127418 h 12897395"/>
              <a:gd name="connsiteX663" fmla="*/ 2718810 w 12019618"/>
              <a:gd name="connsiteY663" fmla="*/ 12163198 h 12897395"/>
              <a:gd name="connsiteX664" fmla="*/ 3406678 w 12019618"/>
              <a:gd name="connsiteY664" fmla="*/ 12277999 h 12897395"/>
              <a:gd name="connsiteX665" fmla="*/ 3315740 w 12019618"/>
              <a:gd name="connsiteY665" fmla="*/ 12233212 h 12897395"/>
              <a:gd name="connsiteX666" fmla="*/ 2536969 w 12019618"/>
              <a:gd name="connsiteY666" fmla="*/ 12062854 h 12897395"/>
              <a:gd name="connsiteX667" fmla="*/ 2322805 w 12019618"/>
              <a:gd name="connsiteY667" fmla="*/ 11979147 h 12897395"/>
              <a:gd name="connsiteX668" fmla="*/ 2457735 w 12019618"/>
              <a:gd name="connsiteY668" fmla="*/ 11936372 h 12897395"/>
              <a:gd name="connsiteX669" fmla="*/ 2737823 w 12019618"/>
              <a:gd name="connsiteY669" fmla="*/ 11970358 h 12897395"/>
              <a:gd name="connsiteX670" fmla="*/ 3573075 w 12019618"/>
              <a:gd name="connsiteY670" fmla="*/ 12105792 h 12897395"/>
              <a:gd name="connsiteX671" fmla="*/ 4528542 w 12019618"/>
              <a:gd name="connsiteY671" fmla="*/ 12201941 h 12897395"/>
              <a:gd name="connsiteX672" fmla="*/ 4344036 w 12019618"/>
              <a:gd name="connsiteY672" fmla="*/ 12166799 h 12897395"/>
              <a:gd name="connsiteX673" fmla="*/ 3526320 w 12019618"/>
              <a:gd name="connsiteY673" fmla="*/ 12039760 h 12897395"/>
              <a:gd name="connsiteX674" fmla="*/ 2582594 w 12019618"/>
              <a:gd name="connsiteY674" fmla="*/ 11851145 h 12897395"/>
              <a:gd name="connsiteX675" fmla="*/ 2491655 w 12019618"/>
              <a:gd name="connsiteY675" fmla="*/ 11806359 h 12897395"/>
              <a:gd name="connsiteX676" fmla="*/ 2550059 w 12019618"/>
              <a:gd name="connsiteY676" fmla="*/ 11808196 h 12897395"/>
              <a:gd name="connsiteX677" fmla="*/ 2579134 w 12019618"/>
              <a:gd name="connsiteY677" fmla="*/ 11811566 h 12897395"/>
              <a:gd name="connsiteX678" fmla="*/ 2622087 w 12019618"/>
              <a:gd name="connsiteY678" fmla="*/ 11819683 h 12897395"/>
              <a:gd name="connsiteX679" fmla="*/ 2722617 w 12019618"/>
              <a:gd name="connsiteY679" fmla="*/ 11837681 h 12897395"/>
              <a:gd name="connsiteX680" fmla="*/ 2737721 w 12019618"/>
              <a:gd name="connsiteY680" fmla="*/ 11839951 h 12897395"/>
              <a:gd name="connsiteX681" fmla="*/ 2887492 w 12019618"/>
              <a:gd name="connsiteY681" fmla="*/ 11885971 h 12897395"/>
              <a:gd name="connsiteX682" fmla="*/ 3098622 w 12019618"/>
              <a:gd name="connsiteY682" fmla="*/ 11929593 h 12897395"/>
              <a:gd name="connsiteX683" fmla="*/ 3732235 w 12019618"/>
              <a:gd name="connsiteY683" fmla="*/ 12023188 h 12897395"/>
              <a:gd name="connsiteX684" fmla="*/ 3732235 w 12019618"/>
              <a:gd name="connsiteY684" fmla="*/ 12023188 h 12897395"/>
              <a:gd name="connsiteX685" fmla="*/ 2402944 w 12019618"/>
              <a:gd name="connsiteY685" fmla="*/ 11705442 h 12897395"/>
              <a:gd name="connsiteX686" fmla="*/ 2368084 w 12019618"/>
              <a:gd name="connsiteY686" fmla="*/ 11624033 h 12897395"/>
              <a:gd name="connsiteX687" fmla="*/ 2367893 w 12019618"/>
              <a:gd name="connsiteY687" fmla="*/ 11557715 h 12897395"/>
              <a:gd name="connsiteX688" fmla="*/ 2323555 w 12019618"/>
              <a:gd name="connsiteY688" fmla="*/ 11501871 h 12897395"/>
              <a:gd name="connsiteX689" fmla="*/ 2598405 w 12019618"/>
              <a:gd name="connsiteY689" fmla="*/ 11513784 h 12897395"/>
              <a:gd name="connsiteX690" fmla="*/ 2546780 w 12019618"/>
              <a:gd name="connsiteY690" fmla="*/ 11438146 h 12897395"/>
              <a:gd name="connsiteX691" fmla="*/ 2920258 w 12019618"/>
              <a:gd name="connsiteY691" fmla="*/ 11516337 h 12897395"/>
              <a:gd name="connsiteX692" fmla="*/ 2959204 w 12019618"/>
              <a:gd name="connsiteY692" fmla="*/ 11473019 h 12897395"/>
              <a:gd name="connsiteX693" fmla="*/ 2431054 w 12019618"/>
              <a:gd name="connsiteY693" fmla="*/ 11354401 h 12897395"/>
              <a:gd name="connsiteX694" fmla="*/ 2710774 w 12019618"/>
              <a:gd name="connsiteY694" fmla="*/ 11375919 h 12897395"/>
              <a:gd name="connsiteX695" fmla="*/ 2983801 w 12019618"/>
              <a:gd name="connsiteY695" fmla="*/ 11445659 h 12897395"/>
              <a:gd name="connsiteX696" fmla="*/ 3103980 w 12019618"/>
              <a:gd name="connsiteY696" fmla="*/ 11417145 h 12897395"/>
              <a:gd name="connsiteX697" fmla="*/ 1683383 w 12019618"/>
              <a:gd name="connsiteY697" fmla="*/ 11042144 h 12897395"/>
              <a:gd name="connsiteX698" fmla="*/ 1472040 w 12019618"/>
              <a:gd name="connsiteY698" fmla="*/ 10970323 h 12897395"/>
              <a:gd name="connsiteX699" fmla="*/ 1447252 w 12019618"/>
              <a:gd name="connsiteY699" fmla="*/ 10931364 h 12897395"/>
              <a:gd name="connsiteX700" fmla="*/ 1206512 w 12019618"/>
              <a:gd name="connsiteY700" fmla="*/ 10855757 h 12897395"/>
              <a:gd name="connsiteX701" fmla="*/ 1474301 w 12019618"/>
              <a:gd name="connsiteY701" fmla="*/ 10903423 h 12897395"/>
              <a:gd name="connsiteX702" fmla="*/ 1211156 w 12019618"/>
              <a:gd name="connsiteY702" fmla="*/ 10809815 h 12897395"/>
              <a:gd name="connsiteX703" fmla="*/ 967561 w 12019618"/>
              <a:gd name="connsiteY703" fmla="*/ 10733092 h 12897395"/>
              <a:gd name="connsiteX704" fmla="*/ 935521 w 12019618"/>
              <a:gd name="connsiteY704" fmla="*/ 10663569 h 12897395"/>
              <a:gd name="connsiteX705" fmla="*/ 495334 w 12019618"/>
              <a:gd name="connsiteY705" fmla="*/ 10500763 h 12897395"/>
              <a:gd name="connsiteX706" fmla="*/ 824630 w 12019618"/>
              <a:gd name="connsiteY706" fmla="*/ 10600199 h 12897395"/>
              <a:gd name="connsiteX707" fmla="*/ 1043402 w 12019618"/>
              <a:gd name="connsiteY707" fmla="*/ 10648734 h 12897395"/>
              <a:gd name="connsiteX708" fmla="*/ 976693 w 12019618"/>
              <a:gd name="connsiteY708" fmla="*/ 10564119 h 12897395"/>
              <a:gd name="connsiteX709" fmla="*/ 980538 w 12019618"/>
              <a:gd name="connsiteY709" fmla="*/ 10566020 h 12897395"/>
              <a:gd name="connsiteX710" fmla="*/ 1013779 w 12019618"/>
              <a:gd name="connsiteY710" fmla="*/ 10589399 h 12897395"/>
              <a:gd name="connsiteX711" fmla="*/ 1000906 w 12019618"/>
              <a:gd name="connsiteY711" fmla="*/ 10576087 h 12897395"/>
              <a:gd name="connsiteX712" fmla="*/ 980538 w 12019618"/>
              <a:gd name="connsiteY712" fmla="*/ 10566020 h 12897395"/>
              <a:gd name="connsiteX713" fmla="*/ 979962 w 12019618"/>
              <a:gd name="connsiteY713" fmla="*/ 10565614 h 12897395"/>
              <a:gd name="connsiteX714" fmla="*/ 976693 w 12019618"/>
              <a:gd name="connsiteY714" fmla="*/ 10564119 h 12897395"/>
              <a:gd name="connsiteX715" fmla="*/ 514503 w 12019618"/>
              <a:gd name="connsiteY715" fmla="*/ 10385012 h 12897395"/>
              <a:gd name="connsiteX716" fmla="*/ 379226 w 12019618"/>
              <a:gd name="connsiteY716" fmla="*/ 10284381 h 12897395"/>
              <a:gd name="connsiteX717" fmla="*/ 253238 w 12019618"/>
              <a:gd name="connsiteY717" fmla="*/ 10091867 h 12897395"/>
              <a:gd name="connsiteX718" fmla="*/ 361500 w 12019618"/>
              <a:gd name="connsiteY718" fmla="*/ 10209669 h 12897395"/>
              <a:gd name="connsiteX719" fmla="*/ 418850 w 12019618"/>
              <a:gd name="connsiteY719" fmla="*/ 10184207 h 12897395"/>
              <a:gd name="connsiteX720" fmla="*/ 433697 w 12019618"/>
              <a:gd name="connsiteY720" fmla="*/ 10181682 h 12897395"/>
              <a:gd name="connsiteX721" fmla="*/ 439950 w 12019618"/>
              <a:gd name="connsiteY721" fmla="*/ 10185787 h 12897395"/>
              <a:gd name="connsiteX722" fmla="*/ 521218 w 12019618"/>
              <a:gd name="connsiteY722" fmla="*/ 10205851 h 12897395"/>
              <a:gd name="connsiteX723" fmla="*/ 400657 w 12019618"/>
              <a:gd name="connsiteY723" fmla="*/ 10101730 h 12897395"/>
              <a:gd name="connsiteX724" fmla="*/ 380513 w 12019618"/>
              <a:gd name="connsiteY724" fmla="*/ 10016829 h 12897395"/>
              <a:gd name="connsiteX725" fmla="*/ 409945 w 12019618"/>
              <a:gd name="connsiteY725" fmla="*/ 10009846 h 12897395"/>
              <a:gd name="connsiteX726" fmla="*/ 244643 w 12019618"/>
              <a:gd name="connsiteY726" fmla="*/ 9848183 h 12897395"/>
              <a:gd name="connsiteX727" fmla="*/ 259168 w 12019618"/>
              <a:gd name="connsiteY727" fmla="*/ 9778373 h 12897395"/>
              <a:gd name="connsiteX728" fmla="*/ 212412 w 12019618"/>
              <a:gd name="connsiteY728" fmla="*/ 9712342 h 12897395"/>
              <a:gd name="connsiteX729" fmla="*/ 347498 w 12019618"/>
              <a:gd name="connsiteY729" fmla="*/ 9746654 h 12897395"/>
              <a:gd name="connsiteX730" fmla="*/ 147895 w 12019618"/>
              <a:gd name="connsiteY730" fmla="*/ 9582368 h 12897395"/>
              <a:gd name="connsiteX731" fmla="*/ 59374 w 12019618"/>
              <a:gd name="connsiteY731" fmla="*/ 9547769 h 12897395"/>
              <a:gd name="connsiteX732" fmla="*/ 129 w 12019618"/>
              <a:gd name="connsiteY732" fmla="*/ 9429099 h 12897395"/>
              <a:gd name="connsiteX733" fmla="*/ 102984 w 12019618"/>
              <a:gd name="connsiteY733" fmla="*/ 9327571 h 12897395"/>
              <a:gd name="connsiteX734" fmla="*/ 53409 w 12019618"/>
              <a:gd name="connsiteY734" fmla="*/ 9249653 h 12897395"/>
              <a:gd name="connsiteX735" fmla="*/ 168004 w 12019618"/>
              <a:gd name="connsiteY735" fmla="*/ 9055658 h 12897395"/>
              <a:gd name="connsiteX736" fmla="*/ 132763 w 12019618"/>
              <a:gd name="connsiteY736" fmla="*/ 8841613 h 12897395"/>
              <a:gd name="connsiteX737" fmla="*/ 240488 w 12019618"/>
              <a:gd name="connsiteY737" fmla="*/ 8749690 h 12897395"/>
              <a:gd name="connsiteX738" fmla="*/ 54314 w 12019618"/>
              <a:gd name="connsiteY738" fmla="*/ 8849465 h 12897395"/>
              <a:gd name="connsiteX739" fmla="*/ 232833 w 12019618"/>
              <a:gd name="connsiteY739" fmla="*/ 8717428 h 12897395"/>
              <a:gd name="connsiteX740" fmla="*/ 165898 w 12019618"/>
              <a:gd name="connsiteY740" fmla="*/ 8577266 h 12897395"/>
              <a:gd name="connsiteX741" fmla="*/ 412257 w 12019618"/>
              <a:gd name="connsiteY741" fmla="*/ 8185203 h 12897395"/>
              <a:gd name="connsiteX742" fmla="*/ 355204 w 12019618"/>
              <a:gd name="connsiteY742" fmla="*/ 8021174 h 12897395"/>
              <a:gd name="connsiteX743" fmla="*/ 475227 w 12019618"/>
              <a:gd name="connsiteY743" fmla="*/ 7915571 h 12897395"/>
              <a:gd name="connsiteX744" fmla="*/ 670689 w 12019618"/>
              <a:gd name="connsiteY744" fmla="*/ 7723912 h 12897395"/>
              <a:gd name="connsiteX745" fmla="*/ 670689 w 12019618"/>
              <a:gd name="connsiteY745" fmla="*/ 7723912 h 12897395"/>
              <a:gd name="connsiteX746" fmla="*/ 619290 w 12019618"/>
              <a:gd name="connsiteY746" fmla="*/ 7703823 h 12897395"/>
              <a:gd name="connsiteX747" fmla="*/ 564653 w 12019618"/>
              <a:gd name="connsiteY747" fmla="*/ 7549981 h 12897395"/>
              <a:gd name="connsiteX748" fmla="*/ 606800 w 12019618"/>
              <a:gd name="connsiteY748" fmla="*/ 7651185 h 12897395"/>
              <a:gd name="connsiteX749" fmla="*/ 512851 w 12019618"/>
              <a:gd name="connsiteY749" fmla="*/ 7528194 h 12897395"/>
              <a:gd name="connsiteX750" fmla="*/ 850898 w 12019618"/>
              <a:gd name="connsiteY750" fmla="*/ 7326022 h 12897395"/>
              <a:gd name="connsiteX751" fmla="*/ 869876 w 12019618"/>
              <a:gd name="connsiteY751" fmla="*/ 7143952 h 12897395"/>
              <a:gd name="connsiteX752" fmla="*/ 749697 w 12019618"/>
              <a:gd name="connsiteY752" fmla="*/ 7172467 h 12897395"/>
              <a:gd name="connsiteX753" fmla="*/ 845088 w 12019618"/>
              <a:gd name="connsiteY753" fmla="*/ 7104993 h 12897395"/>
              <a:gd name="connsiteX754" fmla="*/ 835016 w 12019618"/>
              <a:gd name="connsiteY754" fmla="*/ 7062543 h 12897395"/>
              <a:gd name="connsiteX755" fmla="*/ 906213 w 12019618"/>
              <a:gd name="connsiteY755" fmla="*/ 7024127 h 12897395"/>
              <a:gd name="connsiteX756" fmla="*/ 810228 w 12019618"/>
              <a:gd name="connsiteY756" fmla="*/ 7023585 h 12897395"/>
              <a:gd name="connsiteX757" fmla="*/ 550440 w 12019618"/>
              <a:gd name="connsiteY757" fmla="*/ 7151587 h 12897395"/>
              <a:gd name="connsiteX758" fmla="*/ 805203 w 12019618"/>
              <a:gd name="connsiteY758" fmla="*/ 6936890 h 12897395"/>
              <a:gd name="connsiteX759" fmla="*/ 760462 w 12019618"/>
              <a:gd name="connsiteY759" fmla="*/ 6879349 h 12897395"/>
              <a:gd name="connsiteX760" fmla="*/ 973459 w 12019618"/>
              <a:gd name="connsiteY760" fmla="*/ 6696085 h 12897395"/>
              <a:gd name="connsiteX761" fmla="*/ 995236 w 12019618"/>
              <a:gd name="connsiteY761" fmla="*/ 6656840 h 12897395"/>
              <a:gd name="connsiteX762" fmla="*/ 789512 w 12019618"/>
              <a:gd name="connsiteY762" fmla="*/ 6739729 h 12897395"/>
              <a:gd name="connsiteX763" fmla="*/ 1019678 w 12019618"/>
              <a:gd name="connsiteY763" fmla="*/ 6552393 h 12897395"/>
              <a:gd name="connsiteX764" fmla="*/ 1104997 w 12019618"/>
              <a:gd name="connsiteY764" fmla="*/ 6442469 h 12897395"/>
              <a:gd name="connsiteX765" fmla="*/ 1332901 w 12019618"/>
              <a:gd name="connsiteY765" fmla="*/ 6322032 h 12897395"/>
              <a:gd name="connsiteX766" fmla="*/ 1823392 w 12019618"/>
              <a:gd name="connsiteY766" fmla="*/ 6216416 h 12897395"/>
              <a:gd name="connsiteX767" fmla="*/ 2480627 w 12019618"/>
              <a:gd name="connsiteY767" fmla="*/ 6082001 h 12897395"/>
              <a:gd name="connsiteX768" fmla="*/ 2367721 w 12019618"/>
              <a:gd name="connsiteY768" fmla="*/ 6010141 h 12897395"/>
              <a:gd name="connsiteX769" fmla="*/ 2411904 w 12019618"/>
              <a:gd name="connsiteY769" fmla="*/ 5988897 h 12897395"/>
              <a:gd name="connsiteX770" fmla="*/ 2286296 w 12019618"/>
              <a:gd name="connsiteY770" fmla="*/ 5929018 h 12897395"/>
              <a:gd name="connsiteX771" fmla="*/ 2327836 w 12019618"/>
              <a:gd name="connsiteY771" fmla="*/ 5842037 h 12897395"/>
              <a:gd name="connsiteX772" fmla="*/ 2327836 w 12019618"/>
              <a:gd name="connsiteY772" fmla="*/ 5842037 h 12897395"/>
              <a:gd name="connsiteX773" fmla="*/ 2305465 w 12019618"/>
              <a:gd name="connsiteY773" fmla="*/ 5813267 h 12897395"/>
              <a:gd name="connsiteX774" fmla="*/ 2491795 w 12019618"/>
              <a:gd name="connsiteY774" fmla="*/ 5790580 h 12897395"/>
              <a:gd name="connsiteX775" fmla="*/ 2486960 w 12019618"/>
              <a:gd name="connsiteY775" fmla="*/ 5770205 h 12897395"/>
              <a:gd name="connsiteX776" fmla="*/ 2567862 w 12019618"/>
              <a:gd name="connsiteY776" fmla="*/ 5761771 h 12897395"/>
              <a:gd name="connsiteX777" fmla="*/ 2430133 w 12019618"/>
              <a:gd name="connsiteY777" fmla="*/ 5661723 h 12897395"/>
              <a:gd name="connsiteX778" fmla="*/ 2525715 w 12019618"/>
              <a:gd name="connsiteY778" fmla="*/ 5660568 h 12897395"/>
              <a:gd name="connsiteX779" fmla="*/ 2471304 w 12019618"/>
              <a:gd name="connsiteY779" fmla="*/ 5562274 h 12897395"/>
              <a:gd name="connsiteX780" fmla="*/ 2287011 w 12019618"/>
              <a:gd name="connsiteY780" fmla="*/ 5462512 h 12897395"/>
              <a:gd name="connsiteX781" fmla="*/ 2389654 w 12019618"/>
              <a:gd name="connsiteY781" fmla="*/ 5425604 h 12897395"/>
              <a:gd name="connsiteX782" fmla="*/ 2342898 w 12019618"/>
              <a:gd name="connsiteY782" fmla="*/ 5359572 h 12897395"/>
              <a:gd name="connsiteX783" fmla="*/ 2300942 w 12019618"/>
              <a:gd name="connsiteY783" fmla="*/ 5324687 h 12897395"/>
              <a:gd name="connsiteX784" fmla="*/ 2286036 w 12019618"/>
              <a:gd name="connsiteY784" fmla="*/ 5261860 h 12897395"/>
              <a:gd name="connsiteX785" fmla="*/ 2248949 w 12019618"/>
              <a:gd name="connsiteY785" fmla="*/ 5236582 h 12897395"/>
              <a:gd name="connsiteX786" fmla="*/ 2307848 w 12019618"/>
              <a:gd name="connsiteY786" fmla="*/ 5211845 h 12897395"/>
              <a:gd name="connsiteX787" fmla="*/ 2270571 w 12019618"/>
              <a:gd name="connsiteY787" fmla="*/ 5120247 h 12897395"/>
              <a:gd name="connsiteX788" fmla="*/ 2361318 w 12019618"/>
              <a:gd name="connsiteY788" fmla="*/ 5098716 h 12897395"/>
              <a:gd name="connsiteX789" fmla="*/ 2343994 w 12019618"/>
              <a:gd name="connsiteY789" fmla="*/ 5025702 h 12897395"/>
              <a:gd name="connsiteX790" fmla="*/ 2405310 w 12019618"/>
              <a:gd name="connsiteY790" fmla="*/ 5011154 h 12897395"/>
              <a:gd name="connsiteX791" fmla="*/ 2405119 w 12019618"/>
              <a:gd name="connsiteY791" fmla="*/ 4944835 h 12897395"/>
              <a:gd name="connsiteX792" fmla="*/ 2346788 w 12019618"/>
              <a:gd name="connsiteY792" fmla="*/ 4901673 h 12897395"/>
              <a:gd name="connsiteX793" fmla="*/ 2340765 w 12019618"/>
              <a:gd name="connsiteY793" fmla="*/ 4879708 h 12897395"/>
              <a:gd name="connsiteX794" fmla="*/ 2344026 w 12019618"/>
              <a:gd name="connsiteY794" fmla="*/ 4879796 h 12897395"/>
              <a:gd name="connsiteX795" fmla="*/ 2382367 w 12019618"/>
              <a:gd name="connsiteY795" fmla="*/ 4783429 h 12897395"/>
              <a:gd name="connsiteX796" fmla="*/ 2399309 w 12019618"/>
              <a:gd name="connsiteY796" fmla="*/ 4723807 h 12897395"/>
              <a:gd name="connsiteX797" fmla="*/ 2376748 w 12019618"/>
              <a:gd name="connsiteY797" fmla="*/ 4628718 h 12897395"/>
              <a:gd name="connsiteX798" fmla="*/ 2502893 w 12019618"/>
              <a:gd name="connsiteY798" fmla="*/ 4275940 h 12897395"/>
              <a:gd name="connsiteX799" fmla="*/ 2463792 w 12019618"/>
              <a:gd name="connsiteY799" fmla="*/ 4242171 h 12897395"/>
              <a:gd name="connsiteX800" fmla="*/ 2507940 w 12019618"/>
              <a:gd name="connsiteY800" fmla="*/ 4231696 h 12897395"/>
              <a:gd name="connsiteX801" fmla="*/ 2460781 w 12019618"/>
              <a:gd name="connsiteY801" fmla="*/ 4163966 h 12897395"/>
              <a:gd name="connsiteX802" fmla="*/ 2428551 w 12019618"/>
              <a:gd name="connsiteY802" fmla="*/ 4028126 h 12897395"/>
              <a:gd name="connsiteX803" fmla="*/ 2386036 w 12019618"/>
              <a:gd name="connsiteY803" fmla="*/ 3914454 h 12897395"/>
              <a:gd name="connsiteX804" fmla="*/ 2545563 w 12019618"/>
              <a:gd name="connsiteY804" fmla="*/ 3844319 h 12897395"/>
              <a:gd name="connsiteX805" fmla="*/ 2547599 w 12019618"/>
              <a:gd name="connsiteY805" fmla="*/ 3721871 h 12897395"/>
              <a:gd name="connsiteX806" fmla="*/ 2636120 w 12019618"/>
              <a:gd name="connsiteY806" fmla="*/ 3756470 h 12897395"/>
              <a:gd name="connsiteX807" fmla="*/ 2580926 w 12019618"/>
              <a:gd name="connsiteY807" fmla="*/ 3523842 h 12897395"/>
              <a:gd name="connsiteX808" fmla="*/ 2619680 w 12019618"/>
              <a:gd name="connsiteY808" fmla="*/ 3414205 h 12897395"/>
              <a:gd name="connsiteX809" fmla="*/ 2449353 w 12019618"/>
              <a:gd name="connsiteY809" fmla="*/ 3165847 h 12897395"/>
              <a:gd name="connsiteX810" fmla="*/ 2625073 w 12019618"/>
              <a:gd name="connsiteY810" fmla="*/ 2890987 h 12897395"/>
              <a:gd name="connsiteX811" fmla="*/ 2661220 w 12019618"/>
              <a:gd name="connsiteY811" fmla="*/ 2704844 h 12897395"/>
              <a:gd name="connsiteX812" fmla="*/ 2612202 w 12019618"/>
              <a:gd name="connsiteY812" fmla="*/ 2705712 h 12897395"/>
              <a:gd name="connsiteX813" fmla="*/ 2625978 w 12019618"/>
              <a:gd name="connsiteY813" fmla="*/ 2490799 h 12897395"/>
              <a:gd name="connsiteX814" fmla="*/ 2571378 w 12019618"/>
              <a:gd name="connsiteY814" fmla="*/ 2326187 h 12897395"/>
              <a:gd name="connsiteX815" fmla="*/ 2668437 w 12019618"/>
              <a:gd name="connsiteY815" fmla="*/ 2123797 h 12897395"/>
              <a:gd name="connsiteX816" fmla="*/ 2599678 w 12019618"/>
              <a:gd name="connsiteY816" fmla="*/ 2041464 h 12897395"/>
              <a:gd name="connsiteX817" fmla="*/ 2738468 w 12019618"/>
              <a:gd name="connsiteY817" fmla="*/ 1818411 h 12897395"/>
              <a:gd name="connsiteX818" fmla="*/ 3370569 w 12019618"/>
              <a:gd name="connsiteY818" fmla="*/ 1501630 h 12897395"/>
              <a:gd name="connsiteX819" fmla="*/ 4030659 w 12019618"/>
              <a:gd name="connsiteY819" fmla="*/ 1368330 h 12897395"/>
              <a:gd name="connsiteX820" fmla="*/ 4113943 w 12019618"/>
              <a:gd name="connsiteY820" fmla="*/ 1380855 h 12897395"/>
              <a:gd name="connsiteX821" fmla="*/ 4663890 w 12019618"/>
              <a:gd name="connsiteY821" fmla="*/ 1329290 h 12897395"/>
              <a:gd name="connsiteX822" fmla="*/ 5407420 w 12019618"/>
              <a:gd name="connsiteY822" fmla="*/ 1285602 h 12897395"/>
              <a:gd name="connsiteX823" fmla="*/ 7613848 w 12019618"/>
              <a:gd name="connsiteY823" fmla="*/ 1172827 h 12897395"/>
              <a:gd name="connsiteX824" fmla="*/ 8578412 w 12019618"/>
              <a:gd name="connsiteY824" fmla="*/ 1110774 h 12897395"/>
              <a:gd name="connsiteX825" fmla="*/ 10583380 w 12019618"/>
              <a:gd name="connsiteY825" fmla="*/ 902311 h 12897395"/>
              <a:gd name="connsiteX826" fmla="*/ 10779434 w 12019618"/>
              <a:gd name="connsiteY826" fmla="*/ 778669 h 12897395"/>
              <a:gd name="connsiteX827" fmla="*/ 10822486 w 12019618"/>
              <a:gd name="connsiteY827" fmla="*/ 479684 h 12897395"/>
              <a:gd name="connsiteX828" fmla="*/ 10846872 w 12019618"/>
              <a:gd name="connsiteY828" fmla="*/ 516945 h 12897395"/>
              <a:gd name="connsiteX829" fmla="*/ 10900150 w 12019618"/>
              <a:gd name="connsiteY829" fmla="*/ 337499 h 12897395"/>
              <a:gd name="connsiteX830" fmla="*/ 10890482 w 12019618"/>
              <a:gd name="connsiteY830" fmla="*/ 296746 h 12897395"/>
              <a:gd name="connsiteX831" fmla="*/ 11030056 w 12019618"/>
              <a:gd name="connsiteY831" fmla="*/ 208028 h 12897395"/>
              <a:gd name="connsiteX832" fmla="*/ 11030246 w 12019618"/>
              <a:gd name="connsiteY832" fmla="*/ 274346 h 12897395"/>
              <a:gd name="connsiteX833" fmla="*/ 11093788 w 12019618"/>
              <a:gd name="connsiteY833" fmla="*/ 203668 h 12897395"/>
              <a:gd name="connsiteX834" fmla="*/ 11096206 w 12019618"/>
              <a:gd name="connsiteY834" fmla="*/ 213856 h 12897395"/>
              <a:gd name="connsiteX835" fmla="*/ 11101734 w 12019618"/>
              <a:gd name="connsiteY835" fmla="*/ 198618 h 12897395"/>
              <a:gd name="connsiteX836" fmla="*/ 11107296 w 12019618"/>
              <a:gd name="connsiteY836" fmla="*/ 195082 h 12897395"/>
              <a:gd name="connsiteX837" fmla="*/ 11120804 w 12019618"/>
              <a:gd name="connsiteY837" fmla="*/ 186497 h 12897395"/>
              <a:gd name="connsiteX838" fmla="*/ 11191406 w 12019618"/>
              <a:gd name="connsiteY838" fmla="*/ 80064 h 12897395"/>
              <a:gd name="connsiteX839" fmla="*/ 11193824 w 12019618"/>
              <a:gd name="connsiteY839" fmla="*/ 90253 h 12897395"/>
              <a:gd name="connsiteX840" fmla="*/ 11291668 w 12019618"/>
              <a:gd name="connsiteY840" fmla="*/ 22197 h 12897395"/>
              <a:gd name="connsiteX841" fmla="*/ 11302298 w 12019618"/>
              <a:gd name="connsiteY841" fmla="*/ 143434 h 12897395"/>
              <a:gd name="connsiteX842" fmla="*/ 11444800 w 12019618"/>
              <a:gd name="connsiteY842" fmla="*/ 1653 h 1289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Lst>
            <a:rect l="l" t="t" r="r" b="b"/>
            <a:pathLst>
              <a:path w="12019618" h="12897395">
                <a:moveTo>
                  <a:pt x="3661677" y="12520167"/>
                </a:moveTo>
                <a:cubicBezTo>
                  <a:pt x="3667498" y="12520131"/>
                  <a:pt x="3671781" y="12521805"/>
                  <a:pt x="3672990" y="12526899"/>
                </a:cubicBezTo>
                <a:cubicBezTo>
                  <a:pt x="3658274" y="12530391"/>
                  <a:pt x="3643558" y="12533882"/>
                  <a:pt x="3641141" y="12523694"/>
                </a:cubicBezTo>
                <a:cubicBezTo>
                  <a:pt x="3648499" y="12521949"/>
                  <a:pt x="3655856" y="12520203"/>
                  <a:pt x="3661677" y="12520167"/>
                </a:cubicBezTo>
                <a:close/>
                <a:moveTo>
                  <a:pt x="3629828" y="12516962"/>
                </a:moveTo>
                <a:cubicBezTo>
                  <a:pt x="3635649" y="12516926"/>
                  <a:pt x="3639932" y="12518600"/>
                  <a:pt x="3641141" y="12523694"/>
                </a:cubicBezTo>
                <a:cubicBezTo>
                  <a:pt x="3626425" y="12527186"/>
                  <a:pt x="3611709" y="12530677"/>
                  <a:pt x="3609292" y="12520489"/>
                </a:cubicBezTo>
                <a:cubicBezTo>
                  <a:pt x="3616650" y="12518743"/>
                  <a:pt x="3624008" y="12516997"/>
                  <a:pt x="3629828" y="12516962"/>
                </a:cubicBezTo>
                <a:close/>
                <a:moveTo>
                  <a:pt x="3603426" y="12512225"/>
                </a:moveTo>
                <a:lnTo>
                  <a:pt x="3605461" y="12515092"/>
                </a:lnTo>
                <a:cubicBezTo>
                  <a:pt x="3607590" y="12518090"/>
                  <a:pt x="3609292" y="12520489"/>
                  <a:pt x="3609292" y="12520489"/>
                </a:cubicBezTo>
                <a:close/>
                <a:moveTo>
                  <a:pt x="3597800" y="12504299"/>
                </a:moveTo>
                <a:lnTo>
                  <a:pt x="3603426" y="12512225"/>
                </a:lnTo>
                <a:lnTo>
                  <a:pt x="3599077" y="12506098"/>
                </a:lnTo>
                <a:cubicBezTo>
                  <a:pt x="3597374" y="12503699"/>
                  <a:pt x="3596523" y="12502500"/>
                  <a:pt x="3597800" y="12504299"/>
                </a:cubicBezTo>
                <a:close/>
                <a:moveTo>
                  <a:pt x="6322874" y="12228839"/>
                </a:moveTo>
                <a:cubicBezTo>
                  <a:pt x="6310670" y="12227391"/>
                  <a:pt x="6288888" y="12229084"/>
                  <a:pt x="6254552" y="12237231"/>
                </a:cubicBezTo>
                <a:cubicBezTo>
                  <a:pt x="6237418" y="12230535"/>
                  <a:pt x="6205166" y="12225632"/>
                  <a:pt x="6173282" y="12233197"/>
                </a:cubicBezTo>
                <a:cubicBezTo>
                  <a:pt x="6193236" y="12251779"/>
                  <a:pt x="6212822" y="12257894"/>
                  <a:pt x="6254552" y="12237231"/>
                </a:cubicBezTo>
                <a:cubicBezTo>
                  <a:pt x="6309904" y="12265798"/>
                  <a:pt x="6359486" y="12233184"/>
                  <a:pt x="6322874" y="12228839"/>
                </a:cubicBezTo>
                <a:close/>
                <a:moveTo>
                  <a:pt x="6097604" y="12225089"/>
                </a:moveTo>
                <a:cubicBezTo>
                  <a:pt x="6099334" y="12223166"/>
                  <a:pt x="6092416" y="12230860"/>
                  <a:pt x="6092416" y="12230860"/>
                </a:cubicBezTo>
                <a:cubicBezTo>
                  <a:pt x="6095490" y="12227440"/>
                  <a:pt x="6097028" y="12225730"/>
                  <a:pt x="6097604" y="12225089"/>
                </a:cubicBezTo>
                <a:close/>
                <a:moveTo>
                  <a:pt x="6069494" y="12220241"/>
                </a:moveTo>
                <a:cubicBezTo>
                  <a:pt x="6072122" y="12219029"/>
                  <a:pt x="6070370" y="12219837"/>
                  <a:pt x="6066868" y="12221452"/>
                </a:cubicBezTo>
                <a:lnTo>
                  <a:pt x="6063362" y="12223069"/>
                </a:lnTo>
                <a:lnTo>
                  <a:pt x="6061942" y="12223725"/>
                </a:lnTo>
                <a:cubicBezTo>
                  <a:pt x="6058112" y="12225492"/>
                  <a:pt x="6052858" y="12227916"/>
                  <a:pt x="6045852" y="12231147"/>
                </a:cubicBezTo>
                <a:cubicBezTo>
                  <a:pt x="6045852" y="12231147"/>
                  <a:pt x="6049354" y="12229531"/>
                  <a:pt x="6053732" y="12227512"/>
                </a:cubicBezTo>
                <a:lnTo>
                  <a:pt x="6063362" y="12223069"/>
                </a:lnTo>
                <a:close/>
                <a:moveTo>
                  <a:pt x="5930472" y="12212432"/>
                </a:moveTo>
                <a:cubicBezTo>
                  <a:pt x="5926190" y="12213045"/>
                  <a:pt x="5920510" y="12214701"/>
                  <a:pt x="5913148" y="12217793"/>
                </a:cubicBezTo>
                <a:cubicBezTo>
                  <a:pt x="5913148" y="12217793"/>
                  <a:pt x="5896014" y="12211096"/>
                  <a:pt x="5881300" y="12214588"/>
                </a:cubicBezTo>
                <a:cubicBezTo>
                  <a:pt x="5883716" y="12224776"/>
                  <a:pt x="5886134" y="12234964"/>
                  <a:pt x="5913148" y="12217793"/>
                </a:cubicBezTo>
                <a:cubicBezTo>
                  <a:pt x="5921962" y="12254937"/>
                  <a:pt x="5960446" y="12208140"/>
                  <a:pt x="5930472" y="12212432"/>
                </a:cubicBezTo>
                <a:close/>
                <a:moveTo>
                  <a:pt x="5775860" y="12200987"/>
                </a:moveTo>
                <a:cubicBezTo>
                  <a:pt x="5778622" y="12199827"/>
                  <a:pt x="5776780" y="12200600"/>
                  <a:pt x="5773100" y="12202146"/>
                </a:cubicBezTo>
                <a:lnTo>
                  <a:pt x="5768976" y="12203878"/>
                </a:lnTo>
                <a:lnTo>
                  <a:pt x="5767922" y="12204320"/>
                </a:lnTo>
                <a:cubicBezTo>
                  <a:pt x="5763896" y="12206011"/>
                  <a:pt x="5758374" y="12208330"/>
                  <a:pt x="5751012" y="12211422"/>
                </a:cubicBezTo>
                <a:cubicBezTo>
                  <a:pt x="5751012" y="12211422"/>
                  <a:pt x="5754694" y="12209876"/>
                  <a:pt x="5759294" y="12207944"/>
                </a:cubicBezTo>
                <a:lnTo>
                  <a:pt x="5768976" y="12203878"/>
                </a:lnTo>
                <a:close/>
                <a:moveTo>
                  <a:pt x="4693728" y="12196602"/>
                </a:moveTo>
                <a:cubicBezTo>
                  <a:pt x="4687856" y="12196426"/>
                  <a:pt x="4680498" y="12198172"/>
                  <a:pt x="4673140" y="12199917"/>
                </a:cubicBezTo>
                <a:cubicBezTo>
                  <a:pt x="4675960" y="12211803"/>
                  <a:pt x="4690676" y="12208312"/>
                  <a:pt x="4705392" y="12204820"/>
                </a:cubicBezTo>
                <a:cubicBezTo>
                  <a:pt x="4715062" y="12245572"/>
                  <a:pt x="4778604" y="12174894"/>
                  <a:pt x="4705392" y="12204820"/>
                </a:cubicBezTo>
                <a:cubicBezTo>
                  <a:pt x="4703982" y="12198877"/>
                  <a:pt x="4699598" y="12196779"/>
                  <a:pt x="4693728" y="12196602"/>
                </a:cubicBezTo>
                <a:close/>
                <a:moveTo>
                  <a:pt x="5370766" y="12172950"/>
                </a:moveTo>
                <a:cubicBezTo>
                  <a:pt x="5360654" y="12174005"/>
                  <a:pt x="5349608" y="12179316"/>
                  <a:pt x="5343458" y="12186155"/>
                </a:cubicBezTo>
                <a:cubicBezTo>
                  <a:pt x="5345876" y="12196344"/>
                  <a:pt x="5375308" y="12189360"/>
                  <a:pt x="5392476" y="12185287"/>
                </a:cubicBezTo>
                <a:cubicBezTo>
                  <a:pt x="5394894" y="12195475"/>
                  <a:pt x="5409608" y="12191984"/>
                  <a:pt x="5424324" y="12188492"/>
                </a:cubicBezTo>
                <a:cubicBezTo>
                  <a:pt x="5441860" y="12196886"/>
                  <a:pt x="5441860" y="12196886"/>
                  <a:pt x="5473746" y="12189321"/>
                </a:cubicBezTo>
                <a:cubicBezTo>
                  <a:pt x="5476162" y="12199509"/>
                  <a:pt x="5490878" y="12196018"/>
                  <a:pt x="5505594" y="12192526"/>
                </a:cubicBezTo>
                <a:cubicBezTo>
                  <a:pt x="5512846" y="12223091"/>
                  <a:pt x="5579208" y="12164299"/>
                  <a:pt x="5505594" y="12192526"/>
                </a:cubicBezTo>
                <a:cubicBezTo>
                  <a:pt x="5503176" y="12182338"/>
                  <a:pt x="5488460" y="12185830"/>
                  <a:pt x="5473746" y="12189321"/>
                </a:cubicBezTo>
                <a:cubicBezTo>
                  <a:pt x="5453756" y="12181509"/>
                  <a:pt x="5453756" y="12181509"/>
                  <a:pt x="5424324" y="12188492"/>
                </a:cubicBezTo>
                <a:cubicBezTo>
                  <a:pt x="5421908" y="12178304"/>
                  <a:pt x="5407192" y="12181795"/>
                  <a:pt x="5392476" y="12185287"/>
                </a:cubicBezTo>
                <a:cubicBezTo>
                  <a:pt x="5390060" y="12175099"/>
                  <a:pt x="5380880" y="12171896"/>
                  <a:pt x="5370766" y="12172950"/>
                </a:cubicBezTo>
                <a:close/>
                <a:moveTo>
                  <a:pt x="4942536" y="12137316"/>
                </a:moveTo>
                <a:cubicBezTo>
                  <a:pt x="4919516" y="12137537"/>
                  <a:pt x="4894518" y="12139321"/>
                  <a:pt x="4866934" y="12143175"/>
                </a:cubicBezTo>
                <a:cubicBezTo>
                  <a:pt x="4950620" y="12157398"/>
                  <a:pt x="5019188" y="12173414"/>
                  <a:pt x="5112756" y="12163768"/>
                </a:cubicBezTo>
                <a:cubicBezTo>
                  <a:pt x="5115172" y="12173957"/>
                  <a:pt x="5129888" y="12170465"/>
                  <a:pt x="5147058" y="12166392"/>
                </a:cubicBezTo>
                <a:cubicBezTo>
                  <a:pt x="5164190" y="12173088"/>
                  <a:pt x="5164190" y="12173088"/>
                  <a:pt x="5193622" y="12166105"/>
                </a:cubicBezTo>
                <a:cubicBezTo>
                  <a:pt x="5196040" y="12176293"/>
                  <a:pt x="5210754" y="12172801"/>
                  <a:pt x="5227924" y="12168728"/>
                </a:cubicBezTo>
                <a:cubicBezTo>
                  <a:pt x="5230340" y="12178916"/>
                  <a:pt x="5245056" y="12175424"/>
                  <a:pt x="5259772" y="12171933"/>
                </a:cubicBezTo>
                <a:cubicBezTo>
                  <a:pt x="5269844" y="12214383"/>
                  <a:pt x="5333386" y="12143705"/>
                  <a:pt x="5259772" y="12171933"/>
                </a:cubicBezTo>
                <a:cubicBezTo>
                  <a:pt x="5257354" y="12161745"/>
                  <a:pt x="5242640" y="12165236"/>
                  <a:pt x="5227924" y="12168728"/>
                </a:cubicBezTo>
                <a:cubicBezTo>
                  <a:pt x="5225506" y="12158540"/>
                  <a:pt x="5208338" y="12162613"/>
                  <a:pt x="5193622" y="12166105"/>
                </a:cubicBezTo>
                <a:cubicBezTo>
                  <a:pt x="5176490" y="12159408"/>
                  <a:pt x="5176490" y="12159408"/>
                  <a:pt x="5147058" y="12166392"/>
                </a:cubicBezTo>
                <a:cubicBezTo>
                  <a:pt x="5144640" y="12156203"/>
                  <a:pt x="5127472" y="12160277"/>
                  <a:pt x="5112756" y="12163768"/>
                </a:cubicBezTo>
                <a:cubicBezTo>
                  <a:pt x="5062868" y="12150046"/>
                  <a:pt x="5011598" y="12136651"/>
                  <a:pt x="4942536" y="12137316"/>
                </a:cubicBezTo>
                <a:close/>
                <a:moveTo>
                  <a:pt x="4788414" y="12126157"/>
                </a:moveTo>
                <a:cubicBezTo>
                  <a:pt x="4782240" y="12124707"/>
                  <a:pt x="4774882" y="12126453"/>
                  <a:pt x="4768934" y="12134142"/>
                </a:cubicBezTo>
                <a:cubicBezTo>
                  <a:pt x="4768934" y="12134142"/>
                  <a:pt x="4786068" y="12140839"/>
                  <a:pt x="4800784" y="12137347"/>
                </a:cubicBezTo>
                <a:cubicBezTo>
                  <a:pt x="4808036" y="12167911"/>
                  <a:pt x="4874398" y="12109119"/>
                  <a:pt x="4800784" y="12137347"/>
                </a:cubicBezTo>
                <a:cubicBezTo>
                  <a:pt x="4799576" y="12132253"/>
                  <a:pt x="4794586" y="12127607"/>
                  <a:pt x="4788414" y="12126157"/>
                </a:cubicBezTo>
                <a:close/>
                <a:moveTo>
                  <a:pt x="4451214" y="12091681"/>
                </a:moveTo>
                <a:cubicBezTo>
                  <a:pt x="4431050" y="12092682"/>
                  <a:pt x="4418307" y="12124964"/>
                  <a:pt x="4471678" y="12104229"/>
                </a:cubicBezTo>
                <a:cubicBezTo>
                  <a:pt x="4471678" y="12104229"/>
                  <a:pt x="4491264" y="12110343"/>
                  <a:pt x="4505980" y="12106852"/>
                </a:cubicBezTo>
                <a:cubicBezTo>
                  <a:pt x="4508398" y="12117040"/>
                  <a:pt x="4523114" y="12113549"/>
                  <a:pt x="4537830" y="12110057"/>
                </a:cubicBezTo>
                <a:cubicBezTo>
                  <a:pt x="4540246" y="12120245"/>
                  <a:pt x="4554962" y="12116754"/>
                  <a:pt x="4572130" y="12112680"/>
                </a:cubicBezTo>
                <a:cubicBezTo>
                  <a:pt x="4594502" y="12141451"/>
                  <a:pt x="4645744" y="12084452"/>
                  <a:pt x="4572130" y="12112680"/>
                </a:cubicBezTo>
                <a:cubicBezTo>
                  <a:pt x="4569714" y="12102492"/>
                  <a:pt x="4552544" y="12106565"/>
                  <a:pt x="4537830" y="12110057"/>
                </a:cubicBezTo>
                <a:cubicBezTo>
                  <a:pt x="4535412" y="12099869"/>
                  <a:pt x="4520696" y="12103360"/>
                  <a:pt x="4505980" y="12106852"/>
                </a:cubicBezTo>
                <a:cubicBezTo>
                  <a:pt x="4503562" y="12096664"/>
                  <a:pt x="4486430" y="12089967"/>
                  <a:pt x="4471678" y="12104229"/>
                </a:cubicBezTo>
                <a:cubicBezTo>
                  <a:pt x="4465482" y="12094489"/>
                  <a:pt x="4457936" y="12091347"/>
                  <a:pt x="4451214" y="12091681"/>
                </a:cubicBezTo>
                <a:close/>
                <a:moveTo>
                  <a:pt x="3956617" y="12048280"/>
                </a:moveTo>
                <a:cubicBezTo>
                  <a:pt x="3948416" y="12044425"/>
                  <a:pt x="3939418" y="12055640"/>
                  <a:pt x="3963305" y="12058043"/>
                </a:cubicBezTo>
                <a:cubicBezTo>
                  <a:pt x="3965722" y="12068232"/>
                  <a:pt x="3980438" y="12064740"/>
                  <a:pt x="3997607" y="12060667"/>
                </a:cubicBezTo>
                <a:cubicBezTo>
                  <a:pt x="4081293" y="12074889"/>
                  <a:pt x="4147408" y="12091487"/>
                  <a:pt x="4243025" y="12079562"/>
                </a:cubicBezTo>
                <a:cubicBezTo>
                  <a:pt x="4245846" y="12091448"/>
                  <a:pt x="4272457" y="12072579"/>
                  <a:pt x="4243025" y="12079562"/>
                </a:cubicBezTo>
                <a:cubicBezTo>
                  <a:pt x="4174458" y="12063546"/>
                  <a:pt x="4105487" y="12045832"/>
                  <a:pt x="3997607" y="12060667"/>
                </a:cubicBezTo>
                <a:cubicBezTo>
                  <a:pt x="3995190" y="12050478"/>
                  <a:pt x="3978021" y="12054552"/>
                  <a:pt x="3963305" y="12058043"/>
                </a:cubicBezTo>
                <a:cubicBezTo>
                  <a:pt x="3961996" y="12052525"/>
                  <a:pt x="3959351" y="12049565"/>
                  <a:pt x="3956617" y="12048280"/>
                </a:cubicBezTo>
                <a:close/>
                <a:moveTo>
                  <a:pt x="3913920" y="12046444"/>
                </a:moveTo>
                <a:cubicBezTo>
                  <a:pt x="3896752" y="12050517"/>
                  <a:pt x="3913920" y="12046444"/>
                  <a:pt x="3913920" y="12046444"/>
                </a:cubicBezTo>
                <a:close/>
                <a:moveTo>
                  <a:pt x="2733869" y="11961880"/>
                </a:moveTo>
                <a:cubicBezTo>
                  <a:pt x="2736010" y="11962717"/>
                  <a:pt x="2736615" y="11965264"/>
                  <a:pt x="2737823" y="11970358"/>
                </a:cubicBezTo>
                <a:cubicBezTo>
                  <a:pt x="2723107" y="11973850"/>
                  <a:pt x="2720690" y="11963662"/>
                  <a:pt x="2720690" y="11963662"/>
                </a:cubicBezTo>
                <a:cubicBezTo>
                  <a:pt x="2728048" y="11961916"/>
                  <a:pt x="2731727" y="11961043"/>
                  <a:pt x="2733869" y="11961880"/>
                </a:cubicBezTo>
                <a:close/>
                <a:moveTo>
                  <a:pt x="2708320" y="11952472"/>
                </a:moveTo>
                <a:cubicBezTo>
                  <a:pt x="2714493" y="11953922"/>
                  <a:pt x="2719482" y="11958568"/>
                  <a:pt x="2720690" y="11963662"/>
                </a:cubicBezTo>
                <a:cubicBezTo>
                  <a:pt x="2705974" y="11967153"/>
                  <a:pt x="2691259" y="11970645"/>
                  <a:pt x="2688841" y="11960457"/>
                </a:cubicBezTo>
                <a:cubicBezTo>
                  <a:pt x="2694789" y="11952768"/>
                  <a:pt x="2702147" y="11951022"/>
                  <a:pt x="2708320" y="11952472"/>
                </a:cubicBezTo>
                <a:close/>
                <a:moveTo>
                  <a:pt x="2677803" y="11946177"/>
                </a:moveTo>
                <a:cubicBezTo>
                  <a:pt x="2684838" y="11943583"/>
                  <a:pt x="2686726" y="11951542"/>
                  <a:pt x="2688841" y="11960457"/>
                </a:cubicBezTo>
                <a:cubicBezTo>
                  <a:pt x="2671673" y="11964530"/>
                  <a:pt x="2668853" y="11952644"/>
                  <a:pt x="2668853" y="11952644"/>
                </a:cubicBezTo>
                <a:cubicBezTo>
                  <a:pt x="2672541" y="11949079"/>
                  <a:pt x="2675458" y="11947042"/>
                  <a:pt x="2677803" y="11946177"/>
                </a:cubicBezTo>
                <a:close/>
                <a:moveTo>
                  <a:pt x="2649302" y="11935759"/>
                </a:moveTo>
                <a:cubicBezTo>
                  <a:pt x="2664018" y="11932268"/>
                  <a:pt x="2666435" y="11942456"/>
                  <a:pt x="2668853" y="11952644"/>
                </a:cubicBezTo>
                <a:cubicBezTo>
                  <a:pt x="2654137" y="11956136"/>
                  <a:pt x="2651720" y="11945948"/>
                  <a:pt x="2649302" y="11935759"/>
                </a:cubicBezTo>
                <a:close/>
                <a:moveTo>
                  <a:pt x="2670924" y="11819426"/>
                </a:moveTo>
                <a:cubicBezTo>
                  <a:pt x="2733936" y="11832500"/>
                  <a:pt x="2791200" y="11846939"/>
                  <a:pt x="2755726" y="11842657"/>
                </a:cubicBezTo>
                <a:lnTo>
                  <a:pt x="2737721" y="11839951"/>
                </a:lnTo>
                <a:close/>
                <a:moveTo>
                  <a:pt x="2572925" y="11810393"/>
                </a:moveTo>
                <a:cubicBezTo>
                  <a:pt x="2604773" y="11813598"/>
                  <a:pt x="2636622" y="11816803"/>
                  <a:pt x="2670924" y="11819426"/>
                </a:cubicBezTo>
                <a:cubicBezTo>
                  <a:pt x="2650708" y="11818842"/>
                  <a:pt x="2629244" y="11817096"/>
                  <a:pt x="2608458" y="11814966"/>
                </a:cubicBezTo>
                <a:lnTo>
                  <a:pt x="2579134" y="11811566"/>
                </a:lnTo>
                <a:close/>
                <a:moveTo>
                  <a:pt x="1112372" y="10666448"/>
                </a:moveTo>
                <a:lnTo>
                  <a:pt x="1105824" y="10668002"/>
                </a:lnTo>
                <a:lnTo>
                  <a:pt x="1101335" y="10669067"/>
                </a:lnTo>
                <a:cubicBezTo>
                  <a:pt x="1099496" y="10669503"/>
                  <a:pt x="1098576" y="10669721"/>
                  <a:pt x="1099956" y="10669394"/>
                </a:cubicBezTo>
                <a:lnTo>
                  <a:pt x="1105824" y="10668002"/>
                </a:lnTo>
                <a:lnTo>
                  <a:pt x="1108233" y="10667430"/>
                </a:lnTo>
                <a:cubicBezTo>
                  <a:pt x="1110533" y="10666884"/>
                  <a:pt x="1112372" y="10666448"/>
                  <a:pt x="1112372" y="10666448"/>
                </a:cubicBezTo>
                <a:close/>
                <a:moveTo>
                  <a:pt x="435114" y="10181441"/>
                </a:moveTo>
                <a:lnTo>
                  <a:pt x="433697" y="10181682"/>
                </a:lnTo>
                <a:lnTo>
                  <a:pt x="433490" y="10181546"/>
                </a:lnTo>
                <a:cubicBezTo>
                  <a:pt x="432557" y="10180731"/>
                  <a:pt x="432973" y="10180604"/>
                  <a:pt x="435114" y="10181441"/>
                </a:cubicBezTo>
                <a:close/>
                <a:moveTo>
                  <a:pt x="588685" y="10028364"/>
                </a:moveTo>
                <a:cubicBezTo>
                  <a:pt x="577435" y="10025821"/>
                  <a:pt x="566535" y="10025604"/>
                  <a:pt x="559781" y="10029897"/>
                </a:cubicBezTo>
                <a:cubicBezTo>
                  <a:pt x="547483" y="10043577"/>
                  <a:pt x="596868" y="10055176"/>
                  <a:pt x="596868" y="10055176"/>
                </a:cubicBezTo>
                <a:cubicBezTo>
                  <a:pt x="659330" y="10064569"/>
                  <a:pt x="622434" y="10035994"/>
                  <a:pt x="588685" y="10028364"/>
                </a:cubicBezTo>
                <a:close/>
                <a:moveTo>
                  <a:pt x="37788" y="9653333"/>
                </a:moveTo>
                <a:cubicBezTo>
                  <a:pt x="42623" y="9673709"/>
                  <a:pt x="37788" y="9653333"/>
                  <a:pt x="37788" y="9653333"/>
                </a:cubicBezTo>
                <a:close/>
                <a:moveTo>
                  <a:pt x="37733" y="9634283"/>
                </a:moveTo>
                <a:lnTo>
                  <a:pt x="37733" y="9634292"/>
                </a:lnTo>
                <a:cubicBezTo>
                  <a:pt x="37746" y="9638826"/>
                  <a:pt x="37764" y="9645043"/>
                  <a:pt x="37788" y="9653333"/>
                </a:cubicBezTo>
                <a:cubicBezTo>
                  <a:pt x="37788" y="9653333"/>
                  <a:pt x="37776" y="9649188"/>
                  <a:pt x="37761" y="9644007"/>
                </a:cubicBezTo>
                <a:close/>
                <a:moveTo>
                  <a:pt x="37708" y="9625355"/>
                </a:moveTo>
                <a:cubicBezTo>
                  <a:pt x="37699" y="9622246"/>
                  <a:pt x="37705" y="9624318"/>
                  <a:pt x="37717" y="9628463"/>
                </a:cubicBezTo>
                <a:lnTo>
                  <a:pt x="37733" y="9634283"/>
                </a:lnTo>
                <a:close/>
                <a:moveTo>
                  <a:pt x="25969" y="9564804"/>
                </a:moveTo>
                <a:lnTo>
                  <a:pt x="21797" y="9566932"/>
                </a:lnTo>
                <a:cubicBezTo>
                  <a:pt x="20962" y="9567358"/>
                  <a:pt x="21296" y="9567187"/>
                  <a:pt x="23300" y="9566165"/>
                </a:cubicBezTo>
                <a:close/>
                <a:moveTo>
                  <a:pt x="47123" y="9554016"/>
                </a:moveTo>
                <a:lnTo>
                  <a:pt x="34823" y="9560289"/>
                </a:lnTo>
                <a:lnTo>
                  <a:pt x="25969" y="9564804"/>
                </a:lnTo>
                <a:lnTo>
                  <a:pt x="27308" y="9564121"/>
                </a:lnTo>
                <a:close/>
                <a:moveTo>
                  <a:pt x="59374" y="9547769"/>
                </a:moveTo>
                <a:cubicBezTo>
                  <a:pt x="59374" y="9547769"/>
                  <a:pt x="54030" y="9550494"/>
                  <a:pt x="47349" y="9553901"/>
                </a:cubicBezTo>
                <a:lnTo>
                  <a:pt x="47123" y="9554016"/>
                </a:lnTo>
                <a:close/>
                <a:moveTo>
                  <a:pt x="54314" y="8849465"/>
                </a:moveTo>
                <a:cubicBezTo>
                  <a:pt x="39598" y="8852956"/>
                  <a:pt x="54314" y="8849465"/>
                  <a:pt x="54314" y="8849465"/>
                </a:cubicBezTo>
                <a:close/>
                <a:moveTo>
                  <a:pt x="625006" y="7688958"/>
                </a:moveTo>
                <a:lnTo>
                  <a:pt x="623346" y="7693276"/>
                </a:lnTo>
                <a:cubicBezTo>
                  <a:pt x="621093" y="7699136"/>
                  <a:pt x="619290" y="7703823"/>
                  <a:pt x="619290" y="7703823"/>
                </a:cubicBezTo>
                <a:close/>
                <a:moveTo>
                  <a:pt x="629408" y="7677510"/>
                </a:moveTo>
                <a:lnTo>
                  <a:pt x="627570" y="7682290"/>
                </a:lnTo>
                <a:lnTo>
                  <a:pt x="625006" y="7688958"/>
                </a:lnTo>
                <a:close/>
                <a:moveTo>
                  <a:pt x="631963" y="7670864"/>
                </a:moveTo>
                <a:cubicBezTo>
                  <a:pt x="631682" y="7671597"/>
                  <a:pt x="631006" y="7673355"/>
                  <a:pt x="630104" y="7675698"/>
                </a:cubicBezTo>
                <a:lnTo>
                  <a:pt x="629408" y="7677510"/>
                </a:lnTo>
                <a:lnTo>
                  <a:pt x="631456" y="7672183"/>
                </a:lnTo>
                <a:cubicBezTo>
                  <a:pt x="632132" y="7670425"/>
                  <a:pt x="632245" y="7670132"/>
                  <a:pt x="631963" y="7670864"/>
                </a:cubicBezTo>
                <a:close/>
                <a:moveTo>
                  <a:pt x="4367089" y="7538766"/>
                </a:moveTo>
                <a:cubicBezTo>
                  <a:pt x="4356976" y="7539820"/>
                  <a:pt x="4345326" y="7542584"/>
                  <a:pt x="4337968" y="7544330"/>
                </a:cubicBezTo>
                <a:cubicBezTo>
                  <a:pt x="4337968" y="7544330"/>
                  <a:pt x="4372270" y="7546953"/>
                  <a:pt x="4386985" y="7543462"/>
                </a:cubicBezTo>
                <a:cubicBezTo>
                  <a:pt x="4385777" y="7538367"/>
                  <a:pt x="4377201" y="7537712"/>
                  <a:pt x="4367089" y="7538766"/>
                </a:cubicBezTo>
                <a:close/>
                <a:moveTo>
                  <a:pt x="4423846" y="7536397"/>
                </a:moveTo>
                <a:cubicBezTo>
                  <a:pt x="4419481" y="7536424"/>
                  <a:pt x="4416417" y="7536478"/>
                  <a:pt x="4416417" y="7536478"/>
                </a:cubicBezTo>
                <a:cubicBezTo>
                  <a:pt x="4401701" y="7539970"/>
                  <a:pt x="4450718" y="7539102"/>
                  <a:pt x="4450718" y="7539102"/>
                </a:cubicBezTo>
                <a:cubicBezTo>
                  <a:pt x="4461756" y="7536483"/>
                  <a:pt x="4436942" y="7536317"/>
                  <a:pt x="4423846" y="7536397"/>
                </a:cubicBezTo>
                <a:close/>
                <a:moveTo>
                  <a:pt x="4494234" y="7534157"/>
                </a:moveTo>
                <a:cubicBezTo>
                  <a:pt x="4484434" y="7533792"/>
                  <a:pt x="4472792" y="7533864"/>
                  <a:pt x="4465434" y="7535610"/>
                </a:cubicBezTo>
                <a:cubicBezTo>
                  <a:pt x="4467852" y="7545798"/>
                  <a:pt x="4499700" y="7549003"/>
                  <a:pt x="4511998" y="7535323"/>
                </a:cubicBezTo>
                <a:cubicBezTo>
                  <a:pt x="4511998" y="7535323"/>
                  <a:pt x="4504036" y="7534522"/>
                  <a:pt x="4494234" y="7534157"/>
                </a:cubicBezTo>
                <a:close/>
                <a:moveTo>
                  <a:pt x="4890862" y="7513365"/>
                </a:moveTo>
                <a:cubicBezTo>
                  <a:pt x="4881312" y="7514061"/>
                  <a:pt x="4870274" y="7516680"/>
                  <a:pt x="4862916" y="7518426"/>
                </a:cubicBezTo>
                <a:cubicBezTo>
                  <a:pt x="4862916" y="7518426"/>
                  <a:pt x="4895168" y="7523329"/>
                  <a:pt x="4909884" y="7519837"/>
                </a:cubicBezTo>
                <a:cubicBezTo>
                  <a:pt x="4908474" y="7513894"/>
                  <a:pt x="4900412" y="7512668"/>
                  <a:pt x="4890862" y="7513365"/>
                </a:cubicBezTo>
                <a:close/>
                <a:moveTo>
                  <a:pt x="585528" y="7505569"/>
                </a:moveTo>
                <a:cubicBezTo>
                  <a:pt x="575420" y="7505277"/>
                  <a:pt x="563166" y="7505494"/>
                  <a:pt x="554581" y="7507531"/>
                </a:cubicBezTo>
                <a:cubicBezTo>
                  <a:pt x="556998" y="7517719"/>
                  <a:pt x="591300" y="7520342"/>
                  <a:pt x="603599" y="7506662"/>
                </a:cubicBezTo>
                <a:cubicBezTo>
                  <a:pt x="603599" y="7506662"/>
                  <a:pt x="595637" y="7505861"/>
                  <a:pt x="585528" y="7505569"/>
                </a:cubicBezTo>
                <a:close/>
                <a:moveTo>
                  <a:pt x="5211028" y="7500625"/>
                </a:moveTo>
                <a:cubicBezTo>
                  <a:pt x="5203016" y="7499611"/>
                  <a:pt x="5195658" y="7501357"/>
                  <a:pt x="5197068" y="7507300"/>
                </a:cubicBezTo>
                <a:cubicBezTo>
                  <a:pt x="5182352" y="7510792"/>
                  <a:pt x="5228916" y="7510505"/>
                  <a:pt x="5228916" y="7510505"/>
                </a:cubicBezTo>
                <a:cubicBezTo>
                  <a:pt x="5227708" y="7505411"/>
                  <a:pt x="5219042" y="7501638"/>
                  <a:pt x="5211028" y="7500625"/>
                </a:cubicBezTo>
                <a:close/>
                <a:moveTo>
                  <a:pt x="5160894" y="7499516"/>
                </a:moveTo>
                <a:cubicBezTo>
                  <a:pt x="5150126" y="7497811"/>
                  <a:pt x="5137872" y="7498028"/>
                  <a:pt x="5130514" y="7499774"/>
                </a:cubicBezTo>
                <a:cubicBezTo>
                  <a:pt x="5132932" y="7509962"/>
                  <a:pt x="5167636" y="7514283"/>
                  <a:pt x="5182352" y="7510792"/>
                </a:cubicBezTo>
                <a:cubicBezTo>
                  <a:pt x="5180942" y="7504849"/>
                  <a:pt x="5171662" y="7501221"/>
                  <a:pt x="5160894" y="7499516"/>
                </a:cubicBezTo>
                <a:close/>
                <a:moveTo>
                  <a:pt x="5278592" y="7496029"/>
                </a:moveTo>
                <a:cubicBezTo>
                  <a:pt x="5266950" y="7496100"/>
                  <a:pt x="5252236" y="7499592"/>
                  <a:pt x="5246086" y="7506431"/>
                </a:cubicBezTo>
                <a:cubicBezTo>
                  <a:pt x="5228916" y="7510505"/>
                  <a:pt x="5292650" y="7506145"/>
                  <a:pt x="5292650" y="7506145"/>
                </a:cubicBezTo>
                <a:cubicBezTo>
                  <a:pt x="5298800" y="7499305"/>
                  <a:pt x="5290232" y="7495957"/>
                  <a:pt x="5278592" y="7496029"/>
                </a:cubicBezTo>
                <a:close/>
                <a:moveTo>
                  <a:pt x="5465060" y="7493039"/>
                </a:moveTo>
                <a:cubicBezTo>
                  <a:pt x="5454546" y="7492395"/>
                  <a:pt x="5442190" y="7492188"/>
                  <a:pt x="5434832" y="7493933"/>
                </a:cubicBezTo>
                <a:cubicBezTo>
                  <a:pt x="5437652" y="7505819"/>
                  <a:pt x="5469500" y="7509024"/>
                  <a:pt x="5484252" y="7494763"/>
                </a:cubicBezTo>
                <a:cubicBezTo>
                  <a:pt x="5484252" y="7494763"/>
                  <a:pt x="5475576" y="7493682"/>
                  <a:pt x="5465060" y="7493039"/>
                </a:cubicBezTo>
                <a:close/>
                <a:moveTo>
                  <a:pt x="5351522" y="7489486"/>
                </a:moveTo>
                <a:cubicBezTo>
                  <a:pt x="5338042" y="7489994"/>
                  <a:pt x="5323326" y="7493485"/>
                  <a:pt x="5324534" y="7498580"/>
                </a:cubicBezTo>
                <a:cubicBezTo>
                  <a:pt x="5307366" y="7502653"/>
                  <a:pt x="5358800" y="7511973"/>
                  <a:pt x="5371098" y="7498293"/>
                </a:cubicBezTo>
                <a:cubicBezTo>
                  <a:pt x="5377248" y="7491453"/>
                  <a:pt x="5365004" y="7488978"/>
                  <a:pt x="5351522" y="7489486"/>
                </a:cubicBezTo>
                <a:close/>
                <a:moveTo>
                  <a:pt x="6217980" y="7450710"/>
                </a:moveTo>
                <a:cubicBezTo>
                  <a:pt x="6208178" y="7450346"/>
                  <a:pt x="6197142" y="7452964"/>
                  <a:pt x="6198350" y="7458058"/>
                </a:cubicBezTo>
                <a:cubicBezTo>
                  <a:pt x="6181182" y="7462132"/>
                  <a:pt x="6230198" y="7461263"/>
                  <a:pt x="6230198" y="7461263"/>
                </a:cubicBezTo>
                <a:cubicBezTo>
                  <a:pt x="6236348" y="7454424"/>
                  <a:pt x="6227782" y="7451075"/>
                  <a:pt x="6217980" y="7450710"/>
                </a:cubicBezTo>
                <a:close/>
                <a:moveTo>
                  <a:pt x="6102376" y="7448517"/>
                </a:moveTo>
                <a:cubicBezTo>
                  <a:pt x="6094460" y="7447396"/>
                  <a:pt x="6079110" y="7449581"/>
                  <a:pt x="6053348" y="7458384"/>
                </a:cubicBezTo>
                <a:cubicBezTo>
                  <a:pt x="6050930" y="7448196"/>
                  <a:pt x="6004330" y="7459252"/>
                  <a:pt x="5974898" y="7466235"/>
                </a:cubicBezTo>
                <a:cubicBezTo>
                  <a:pt x="5970064" y="7445860"/>
                  <a:pt x="5940598" y="7463612"/>
                  <a:pt x="5911166" y="7470595"/>
                </a:cubicBezTo>
                <a:cubicBezTo>
                  <a:pt x="5905928" y="7448521"/>
                  <a:pt x="5862148" y="7471464"/>
                  <a:pt x="5832716" y="7478447"/>
                </a:cubicBezTo>
                <a:cubicBezTo>
                  <a:pt x="5780880" y="7467430"/>
                  <a:pt x="5717146" y="7471790"/>
                  <a:pt x="5641150" y="7479060"/>
                </a:cubicBezTo>
                <a:cubicBezTo>
                  <a:pt x="5638732" y="7468871"/>
                  <a:pt x="5592132" y="7479928"/>
                  <a:pt x="5562700" y="7486911"/>
                </a:cubicBezTo>
                <a:cubicBezTo>
                  <a:pt x="5582252" y="7503796"/>
                  <a:pt x="5609266" y="7486625"/>
                  <a:pt x="5641150" y="7479060"/>
                </a:cubicBezTo>
                <a:cubicBezTo>
                  <a:pt x="5692550" y="7499149"/>
                  <a:pt x="5753864" y="7484601"/>
                  <a:pt x="5832716" y="7478447"/>
                </a:cubicBezTo>
                <a:cubicBezTo>
                  <a:pt x="5852268" y="7495332"/>
                  <a:pt x="5881734" y="7477579"/>
                  <a:pt x="5911166" y="7470595"/>
                </a:cubicBezTo>
                <a:cubicBezTo>
                  <a:pt x="5916000" y="7490972"/>
                  <a:pt x="5960182" y="7469727"/>
                  <a:pt x="5974898" y="7466235"/>
                </a:cubicBezTo>
                <a:cubicBezTo>
                  <a:pt x="5994852" y="7484818"/>
                  <a:pt x="6021464" y="7465949"/>
                  <a:pt x="6053348" y="7458384"/>
                </a:cubicBezTo>
                <a:cubicBezTo>
                  <a:pt x="6082976" y="7484984"/>
                  <a:pt x="6126126" y="7451878"/>
                  <a:pt x="6102376" y="7448517"/>
                </a:cubicBezTo>
                <a:close/>
                <a:moveTo>
                  <a:pt x="777222" y="7433134"/>
                </a:moveTo>
                <a:cubicBezTo>
                  <a:pt x="767071" y="7436096"/>
                  <a:pt x="753558" y="7442609"/>
                  <a:pt x="736111" y="7453699"/>
                </a:cubicBezTo>
                <a:cubicBezTo>
                  <a:pt x="736111" y="7453699"/>
                  <a:pt x="709253" y="7547958"/>
                  <a:pt x="692119" y="7541261"/>
                </a:cubicBezTo>
                <a:cubicBezTo>
                  <a:pt x="754584" y="7565676"/>
                  <a:pt x="848278" y="7412400"/>
                  <a:pt x="777222" y="7433134"/>
                </a:cubicBezTo>
                <a:close/>
                <a:moveTo>
                  <a:pt x="4112573" y="7320473"/>
                </a:moveTo>
                <a:cubicBezTo>
                  <a:pt x="4100579" y="7319059"/>
                  <a:pt x="4085259" y="7320003"/>
                  <a:pt x="4079311" y="7327692"/>
                </a:cubicBezTo>
                <a:cubicBezTo>
                  <a:pt x="4064560" y="7341953"/>
                  <a:pt x="4128293" y="7337593"/>
                  <a:pt x="4125876" y="7327405"/>
                </a:cubicBezTo>
                <a:cubicBezTo>
                  <a:pt x="4133234" y="7325659"/>
                  <a:pt x="4124567" y="7321887"/>
                  <a:pt x="4112573" y="7320473"/>
                </a:cubicBezTo>
                <a:close/>
                <a:moveTo>
                  <a:pt x="4351040" y="7300150"/>
                </a:moveTo>
                <a:cubicBezTo>
                  <a:pt x="4289215" y="7299440"/>
                  <a:pt x="4157246" y="7305389"/>
                  <a:pt x="4140592" y="7323914"/>
                </a:cubicBezTo>
                <a:cubicBezTo>
                  <a:pt x="4143009" y="7334102"/>
                  <a:pt x="4285191" y="7321890"/>
                  <a:pt x="4346507" y="7307342"/>
                </a:cubicBezTo>
                <a:cubicBezTo>
                  <a:pt x="4399977" y="7303400"/>
                  <a:pt x="4388134" y="7300576"/>
                  <a:pt x="4351040" y="7300150"/>
                </a:cubicBezTo>
                <a:close/>
                <a:moveTo>
                  <a:pt x="5604566" y="7236621"/>
                </a:moveTo>
                <a:cubicBezTo>
                  <a:pt x="5555938" y="7235758"/>
                  <a:pt x="5425748" y="7244087"/>
                  <a:pt x="5375206" y="7242627"/>
                </a:cubicBezTo>
                <a:cubicBezTo>
                  <a:pt x="5168888" y="7257501"/>
                  <a:pt x="4785754" y="7258725"/>
                  <a:pt x="4628856" y="7274428"/>
                </a:cubicBezTo>
                <a:cubicBezTo>
                  <a:pt x="4437254" y="7285811"/>
                  <a:pt x="4349327" y="7319228"/>
                  <a:pt x="4557660" y="7312844"/>
                </a:cubicBezTo>
                <a:cubicBezTo>
                  <a:pt x="4697792" y="7302913"/>
                  <a:pt x="4857106" y="7297398"/>
                  <a:pt x="4999692" y="7286884"/>
                </a:cubicBezTo>
                <a:cubicBezTo>
                  <a:pt x="5223142" y="7278706"/>
                  <a:pt x="5370158" y="7286871"/>
                  <a:pt x="5569190" y="7252203"/>
                </a:cubicBezTo>
                <a:cubicBezTo>
                  <a:pt x="5633558" y="7240966"/>
                  <a:pt x="5633742" y="7237139"/>
                  <a:pt x="5604566" y="7236621"/>
                </a:cubicBezTo>
                <a:close/>
                <a:moveTo>
                  <a:pt x="749697" y="7172467"/>
                </a:moveTo>
                <a:cubicBezTo>
                  <a:pt x="715586" y="7236162"/>
                  <a:pt x="801096" y="7192557"/>
                  <a:pt x="823502" y="7210557"/>
                </a:cubicBezTo>
                <a:cubicBezTo>
                  <a:pt x="821084" y="7200369"/>
                  <a:pt x="764603" y="7235293"/>
                  <a:pt x="767020" y="7245481"/>
                </a:cubicBezTo>
                <a:cubicBezTo>
                  <a:pt x="769438" y="7255669"/>
                  <a:pt x="813585" y="7245195"/>
                  <a:pt x="816405" y="7257081"/>
                </a:cubicBezTo>
                <a:cubicBezTo>
                  <a:pt x="804107" y="7270760"/>
                  <a:pt x="757542" y="7271047"/>
                  <a:pt x="762377" y="7291423"/>
                </a:cubicBezTo>
                <a:cubicBezTo>
                  <a:pt x="777283" y="7354250"/>
                  <a:pt x="676273" y="7267012"/>
                  <a:pt x="749697" y="7172467"/>
                </a:cubicBezTo>
                <a:close/>
                <a:moveTo>
                  <a:pt x="543345" y="7153270"/>
                </a:moveTo>
                <a:lnTo>
                  <a:pt x="538024" y="7154533"/>
                </a:lnTo>
                <a:cubicBezTo>
                  <a:pt x="536644" y="7154860"/>
                  <a:pt x="537564" y="7154642"/>
                  <a:pt x="539403" y="7154205"/>
                </a:cubicBezTo>
                <a:close/>
                <a:moveTo>
                  <a:pt x="550440" y="7151587"/>
                </a:moveTo>
                <a:cubicBezTo>
                  <a:pt x="550440" y="7151587"/>
                  <a:pt x="548601" y="7152023"/>
                  <a:pt x="546301" y="7152569"/>
                </a:cubicBezTo>
                <a:lnTo>
                  <a:pt x="543345" y="7153270"/>
                </a:lnTo>
                <a:close/>
                <a:moveTo>
                  <a:pt x="852419" y="7111325"/>
                </a:moveTo>
                <a:cubicBezTo>
                  <a:pt x="842618" y="7110960"/>
                  <a:pt x="831581" y="7113579"/>
                  <a:pt x="832789" y="7118673"/>
                </a:cubicBezTo>
                <a:cubicBezTo>
                  <a:pt x="818073" y="7122165"/>
                  <a:pt x="864638" y="7121878"/>
                  <a:pt x="864638" y="7121878"/>
                </a:cubicBezTo>
                <a:cubicBezTo>
                  <a:pt x="870788" y="7115038"/>
                  <a:pt x="862221" y="7111690"/>
                  <a:pt x="852419" y="7111325"/>
                </a:cubicBezTo>
                <a:close/>
                <a:moveTo>
                  <a:pt x="3025773" y="6995636"/>
                </a:moveTo>
                <a:cubicBezTo>
                  <a:pt x="3008001" y="6997163"/>
                  <a:pt x="2988993" y="7001673"/>
                  <a:pt x="2990201" y="7006767"/>
                </a:cubicBezTo>
                <a:cubicBezTo>
                  <a:pt x="2977903" y="7020446"/>
                  <a:pt x="3042039" y="7017784"/>
                  <a:pt x="3053934" y="7002407"/>
                </a:cubicBezTo>
                <a:cubicBezTo>
                  <a:pt x="3060084" y="6995567"/>
                  <a:pt x="3043546" y="6994110"/>
                  <a:pt x="3025773" y="6995636"/>
                </a:cubicBezTo>
                <a:close/>
                <a:moveTo>
                  <a:pt x="3169647" y="6989189"/>
                </a:moveTo>
                <a:cubicBezTo>
                  <a:pt x="3165282" y="6989215"/>
                  <a:pt x="3162218" y="6989270"/>
                  <a:pt x="3162218" y="6989270"/>
                </a:cubicBezTo>
                <a:cubicBezTo>
                  <a:pt x="3149919" y="7002950"/>
                  <a:pt x="3198936" y="7002081"/>
                  <a:pt x="3196519" y="6991893"/>
                </a:cubicBezTo>
                <a:cubicBezTo>
                  <a:pt x="3207556" y="6989274"/>
                  <a:pt x="3182743" y="6989108"/>
                  <a:pt x="3169647" y="6989189"/>
                </a:cubicBezTo>
                <a:close/>
                <a:moveTo>
                  <a:pt x="4364545" y="6913850"/>
                </a:moveTo>
                <a:cubicBezTo>
                  <a:pt x="4364545" y="6913850"/>
                  <a:pt x="4303264" y="6917628"/>
                  <a:pt x="4286096" y="6921702"/>
                </a:cubicBezTo>
                <a:cubicBezTo>
                  <a:pt x="4288513" y="6931890"/>
                  <a:pt x="4352649" y="6929228"/>
                  <a:pt x="4364545" y="6913850"/>
                </a:cubicBezTo>
                <a:close/>
                <a:moveTo>
                  <a:pt x="4478464" y="6910138"/>
                </a:moveTo>
                <a:cubicBezTo>
                  <a:pt x="4460550" y="6908335"/>
                  <a:pt x="4438456" y="6919631"/>
                  <a:pt x="4416382" y="6924868"/>
                </a:cubicBezTo>
                <a:cubicBezTo>
                  <a:pt x="4406310" y="6882417"/>
                  <a:pt x="4342768" y="6953096"/>
                  <a:pt x="4416382" y="6924868"/>
                </a:cubicBezTo>
                <a:cubicBezTo>
                  <a:pt x="4418800" y="6935056"/>
                  <a:pt x="4465400" y="6924000"/>
                  <a:pt x="4494830" y="6917016"/>
                </a:cubicBezTo>
                <a:cubicBezTo>
                  <a:pt x="4489942" y="6912795"/>
                  <a:pt x="4484436" y="6910739"/>
                  <a:pt x="4478464" y="6910138"/>
                </a:cubicBezTo>
                <a:close/>
                <a:moveTo>
                  <a:pt x="895788" y="6828688"/>
                </a:moveTo>
                <a:cubicBezTo>
                  <a:pt x="885096" y="6831393"/>
                  <a:pt x="878425" y="6841495"/>
                  <a:pt x="883461" y="6862720"/>
                </a:cubicBezTo>
                <a:cubicBezTo>
                  <a:pt x="888295" y="6883097"/>
                  <a:pt x="799965" y="6914816"/>
                  <a:pt x="893130" y="6903473"/>
                </a:cubicBezTo>
                <a:cubicBezTo>
                  <a:pt x="996141" y="6879032"/>
                  <a:pt x="927866" y="6820573"/>
                  <a:pt x="895788" y="6828688"/>
                </a:cubicBezTo>
                <a:close/>
                <a:moveTo>
                  <a:pt x="3882753" y="6761554"/>
                </a:moveTo>
                <a:cubicBezTo>
                  <a:pt x="3828518" y="6762546"/>
                  <a:pt x="3693908" y="6776128"/>
                  <a:pt x="3595846" y="6785943"/>
                </a:cubicBezTo>
                <a:cubicBezTo>
                  <a:pt x="3517397" y="6793795"/>
                  <a:pt x="3288708" y="6779898"/>
                  <a:pt x="3266932" y="6819143"/>
                </a:cubicBezTo>
                <a:cubicBezTo>
                  <a:pt x="3252216" y="6822635"/>
                  <a:pt x="3551699" y="6796418"/>
                  <a:pt x="3566414" y="6792926"/>
                </a:cubicBezTo>
                <a:cubicBezTo>
                  <a:pt x="3691428" y="6784788"/>
                  <a:pt x="3757981" y="6792314"/>
                  <a:pt x="3868314" y="6776897"/>
                </a:cubicBezTo>
                <a:cubicBezTo>
                  <a:pt x="3918900" y="6764895"/>
                  <a:pt x="3915294" y="6760958"/>
                  <a:pt x="3882753" y="6761554"/>
                </a:cubicBezTo>
                <a:close/>
                <a:moveTo>
                  <a:pt x="3968967" y="6759237"/>
                </a:moveTo>
                <a:cubicBezTo>
                  <a:pt x="3966558" y="6758295"/>
                  <a:pt x="3976195" y="6762062"/>
                  <a:pt x="3976195" y="6762062"/>
                </a:cubicBezTo>
                <a:cubicBezTo>
                  <a:pt x="3971912" y="6760388"/>
                  <a:pt x="3969770" y="6759551"/>
                  <a:pt x="3968967" y="6759237"/>
                </a:cubicBezTo>
                <a:close/>
                <a:moveTo>
                  <a:pt x="1481178" y="6232212"/>
                </a:moveTo>
                <a:lnTo>
                  <a:pt x="1474927" y="6232732"/>
                </a:lnTo>
                <a:cubicBezTo>
                  <a:pt x="1474927" y="6232732"/>
                  <a:pt x="1477111" y="6232551"/>
                  <a:pt x="1480658" y="6232255"/>
                </a:cubicBezTo>
                <a:close/>
                <a:moveTo>
                  <a:pt x="1536332" y="6227621"/>
                </a:moveTo>
                <a:cubicBezTo>
                  <a:pt x="1532238" y="6227962"/>
                  <a:pt x="1510951" y="6229734"/>
                  <a:pt x="1494577" y="6231097"/>
                </a:cubicBezTo>
                <a:lnTo>
                  <a:pt x="1481178" y="6232212"/>
                </a:lnTo>
                <a:lnTo>
                  <a:pt x="1515045" y="6229393"/>
                </a:lnTo>
                <a:cubicBezTo>
                  <a:pt x="1534149" y="6227803"/>
                  <a:pt x="1539061" y="6227394"/>
                  <a:pt x="1536332" y="6227621"/>
                </a:cubicBezTo>
                <a:close/>
                <a:moveTo>
                  <a:pt x="1855050" y="6153305"/>
                </a:moveTo>
                <a:cubicBezTo>
                  <a:pt x="1840334" y="6156796"/>
                  <a:pt x="1828036" y="6170474"/>
                  <a:pt x="1813320" y="6173966"/>
                </a:cubicBezTo>
                <a:cubicBezTo>
                  <a:pt x="1769540" y="6196910"/>
                  <a:pt x="1430745" y="6253977"/>
                  <a:pt x="1332901" y="6322032"/>
                </a:cubicBezTo>
                <a:cubicBezTo>
                  <a:pt x="1293397" y="6286566"/>
                  <a:pt x="1416029" y="6257469"/>
                  <a:pt x="1474927" y="6232732"/>
                </a:cubicBezTo>
                <a:cubicBezTo>
                  <a:pt x="1543862" y="6261216"/>
                  <a:pt x="1744752" y="6157951"/>
                  <a:pt x="1855050" y="6153305"/>
                </a:cubicBezTo>
                <a:close/>
                <a:moveTo>
                  <a:pt x="2049965" y="6124479"/>
                </a:moveTo>
                <a:cubicBezTo>
                  <a:pt x="2078050" y="6126548"/>
                  <a:pt x="1911082" y="6169715"/>
                  <a:pt x="1918783" y="6148943"/>
                </a:cubicBezTo>
                <a:cubicBezTo>
                  <a:pt x="1933499" y="6145451"/>
                  <a:pt x="1980099" y="6134395"/>
                  <a:pt x="1994815" y="6130903"/>
                </a:cubicBezTo>
                <a:cubicBezTo>
                  <a:pt x="2026615" y="6125713"/>
                  <a:pt x="2043484" y="6124001"/>
                  <a:pt x="2049965" y="6124479"/>
                </a:cubicBezTo>
                <a:close/>
                <a:moveTo>
                  <a:pt x="2190509" y="6109302"/>
                </a:moveTo>
                <a:cubicBezTo>
                  <a:pt x="2192571" y="6111335"/>
                  <a:pt x="2071152" y="6144180"/>
                  <a:pt x="2093252" y="6130865"/>
                </a:cubicBezTo>
                <a:cubicBezTo>
                  <a:pt x="2090835" y="6120677"/>
                  <a:pt x="2137399" y="6120390"/>
                  <a:pt x="2137399" y="6120390"/>
                </a:cubicBezTo>
                <a:cubicBezTo>
                  <a:pt x="2175415" y="6111370"/>
                  <a:pt x="2189822" y="6108624"/>
                  <a:pt x="2190509" y="6109302"/>
                </a:cubicBezTo>
                <a:close/>
                <a:moveTo>
                  <a:pt x="2263239" y="6093896"/>
                </a:moveTo>
                <a:cubicBezTo>
                  <a:pt x="2280129" y="6096838"/>
                  <a:pt x="2294297" y="6104687"/>
                  <a:pt x="2294297" y="6104687"/>
                </a:cubicBezTo>
                <a:lnTo>
                  <a:pt x="2215848" y="6112538"/>
                </a:lnTo>
                <a:cubicBezTo>
                  <a:pt x="2226737" y="6092916"/>
                  <a:pt x="2246349" y="6090953"/>
                  <a:pt x="2263239" y="6093896"/>
                </a:cubicBezTo>
                <a:close/>
                <a:moveTo>
                  <a:pt x="2372484" y="6083445"/>
                </a:moveTo>
                <a:cubicBezTo>
                  <a:pt x="2391168" y="6084393"/>
                  <a:pt x="2404631" y="6089270"/>
                  <a:pt x="2404631" y="6089270"/>
                </a:cubicBezTo>
                <a:cubicBezTo>
                  <a:pt x="2389879" y="6103532"/>
                  <a:pt x="2309013" y="6101196"/>
                  <a:pt x="2309013" y="6101196"/>
                </a:cubicBezTo>
                <a:cubicBezTo>
                  <a:pt x="2329896" y="6085479"/>
                  <a:pt x="2353801" y="6082498"/>
                  <a:pt x="2372484" y="6083445"/>
                </a:cubicBezTo>
                <a:close/>
                <a:moveTo>
                  <a:pt x="2558348" y="5798106"/>
                </a:moveTo>
                <a:cubicBezTo>
                  <a:pt x="2558348" y="5798106"/>
                  <a:pt x="2511783" y="5798393"/>
                  <a:pt x="2494615" y="5802466"/>
                </a:cubicBezTo>
                <a:cubicBezTo>
                  <a:pt x="2497032" y="5812655"/>
                  <a:pt x="2546050" y="5811786"/>
                  <a:pt x="2558348" y="5798106"/>
                </a:cubicBezTo>
                <a:close/>
                <a:moveTo>
                  <a:pt x="6738398" y="5071777"/>
                </a:moveTo>
                <a:cubicBezTo>
                  <a:pt x="6674664" y="5076137"/>
                  <a:pt x="6714204" y="5100834"/>
                  <a:pt x="6751290" y="5126113"/>
                </a:cubicBezTo>
                <a:cubicBezTo>
                  <a:pt x="6842228" y="5170901"/>
                  <a:pt x="6957396" y="5175860"/>
                  <a:pt x="7075348" y="5203476"/>
                </a:cubicBezTo>
                <a:cubicBezTo>
                  <a:pt x="7198574" y="5242395"/>
                  <a:pt x="7287058" y="5287764"/>
                  <a:pt x="7402226" y="5292723"/>
                </a:cubicBezTo>
                <a:cubicBezTo>
                  <a:pt x="7416942" y="5289232"/>
                  <a:pt x="7404644" y="5302911"/>
                  <a:pt x="7434076" y="5295928"/>
                </a:cubicBezTo>
                <a:cubicBezTo>
                  <a:pt x="7498212" y="5293267"/>
                  <a:pt x="7311288" y="5247937"/>
                  <a:pt x="7311288" y="5247937"/>
                </a:cubicBezTo>
                <a:cubicBezTo>
                  <a:pt x="7296572" y="5251428"/>
                  <a:pt x="7338302" y="5230765"/>
                  <a:pt x="7338302" y="5230765"/>
                </a:cubicBezTo>
                <a:cubicBezTo>
                  <a:pt x="7232648" y="5189471"/>
                  <a:pt x="6920522" y="5085961"/>
                  <a:pt x="6738398" y="5071777"/>
                </a:cubicBezTo>
                <a:close/>
                <a:moveTo>
                  <a:pt x="2338375" y="4870992"/>
                </a:moveTo>
                <a:lnTo>
                  <a:pt x="2340765" y="4879708"/>
                </a:lnTo>
                <a:lnTo>
                  <a:pt x="2338750" y="4879653"/>
                </a:lnTo>
                <a:cubicBezTo>
                  <a:pt x="2337713" y="4878267"/>
                  <a:pt x="2337493" y="4875461"/>
                  <a:pt x="2338375" y="4870992"/>
                </a:cubicBezTo>
                <a:close/>
                <a:moveTo>
                  <a:pt x="11322700" y="4629776"/>
                </a:moveTo>
                <a:cubicBezTo>
                  <a:pt x="11322700" y="4629776"/>
                  <a:pt x="11307984" y="4633268"/>
                  <a:pt x="11322700" y="4629776"/>
                </a:cubicBezTo>
                <a:close/>
                <a:moveTo>
                  <a:pt x="11669112" y="4367327"/>
                </a:moveTo>
                <a:cubicBezTo>
                  <a:pt x="11655020" y="4367981"/>
                  <a:pt x="11639690" y="4371618"/>
                  <a:pt x="11633542" y="4378457"/>
                </a:cubicBezTo>
                <a:cubicBezTo>
                  <a:pt x="11633542" y="4378457"/>
                  <a:pt x="11684976" y="4387777"/>
                  <a:pt x="11697274" y="4374097"/>
                </a:cubicBezTo>
                <a:cubicBezTo>
                  <a:pt x="11696064" y="4369003"/>
                  <a:pt x="11683206" y="4366674"/>
                  <a:pt x="11669112" y="4367327"/>
                </a:cubicBezTo>
                <a:close/>
                <a:moveTo>
                  <a:pt x="11778446" y="4329952"/>
                </a:moveTo>
                <a:cubicBezTo>
                  <a:pt x="11758486" y="4329083"/>
                  <a:pt x="11735194" y="4331918"/>
                  <a:pt x="11721872" y="4346738"/>
                </a:cubicBezTo>
                <a:cubicBezTo>
                  <a:pt x="11721872" y="4346738"/>
                  <a:pt x="11802738" y="4349074"/>
                  <a:pt x="11815036" y="4335395"/>
                </a:cubicBezTo>
                <a:cubicBezTo>
                  <a:pt x="11815036" y="4335395"/>
                  <a:pt x="11798406" y="4330821"/>
                  <a:pt x="11778446" y="4329952"/>
                </a:cubicBezTo>
                <a:close/>
                <a:moveTo>
                  <a:pt x="11799572" y="4193782"/>
                </a:moveTo>
                <a:cubicBezTo>
                  <a:pt x="11799572" y="4193782"/>
                  <a:pt x="11750554" y="4194651"/>
                  <a:pt x="11735838" y="4198142"/>
                </a:cubicBezTo>
                <a:cubicBezTo>
                  <a:pt x="11738256" y="4208331"/>
                  <a:pt x="11785224" y="4209742"/>
                  <a:pt x="11799572" y="4193782"/>
                </a:cubicBezTo>
                <a:close/>
                <a:moveTo>
                  <a:pt x="11660872" y="3891735"/>
                </a:moveTo>
                <a:cubicBezTo>
                  <a:pt x="11643102" y="3891915"/>
                  <a:pt x="11624094" y="3896425"/>
                  <a:pt x="11619136" y="3913744"/>
                </a:cubicBezTo>
                <a:cubicBezTo>
                  <a:pt x="11624374" y="3935818"/>
                  <a:pt x="11697988" y="3907591"/>
                  <a:pt x="11695168" y="3895705"/>
                </a:cubicBezTo>
                <a:cubicBezTo>
                  <a:pt x="11695168" y="3895705"/>
                  <a:pt x="11678640" y="3891555"/>
                  <a:pt x="11660872" y="3891735"/>
                </a:cubicBezTo>
                <a:close/>
                <a:moveTo>
                  <a:pt x="3669792" y="3763216"/>
                </a:moveTo>
                <a:cubicBezTo>
                  <a:pt x="3653561" y="3761686"/>
                  <a:pt x="3633949" y="3763649"/>
                  <a:pt x="3620424" y="3777620"/>
                </a:cubicBezTo>
                <a:cubicBezTo>
                  <a:pt x="3620424" y="3777620"/>
                  <a:pt x="3701290" y="3779956"/>
                  <a:pt x="3698873" y="3769768"/>
                </a:cubicBezTo>
                <a:cubicBezTo>
                  <a:pt x="3698873" y="3769768"/>
                  <a:pt x="3686023" y="3764745"/>
                  <a:pt x="3669792" y="3763216"/>
                </a:cubicBezTo>
                <a:close/>
                <a:moveTo>
                  <a:pt x="3589204" y="3699174"/>
                </a:moveTo>
                <a:lnTo>
                  <a:pt x="3603100" y="3704605"/>
                </a:lnTo>
                <a:cubicBezTo>
                  <a:pt x="3599421" y="3705478"/>
                  <a:pt x="3596335" y="3704753"/>
                  <a:pt x="3593506" y="3703070"/>
                </a:cubicBezTo>
                <a:close/>
                <a:moveTo>
                  <a:pt x="3546464" y="3662441"/>
                </a:moveTo>
                <a:cubicBezTo>
                  <a:pt x="3546464" y="3662441"/>
                  <a:pt x="3546464" y="3662441"/>
                  <a:pt x="3548881" y="3672629"/>
                </a:cubicBezTo>
                <a:lnTo>
                  <a:pt x="3556991" y="3671533"/>
                </a:lnTo>
                <a:lnTo>
                  <a:pt x="3566014" y="3679326"/>
                </a:lnTo>
                <a:cubicBezTo>
                  <a:pt x="3574581" y="3682674"/>
                  <a:pt x="3580173" y="3689867"/>
                  <a:pt x="3585464" y="3695786"/>
                </a:cubicBezTo>
                <a:lnTo>
                  <a:pt x="3589204" y="3699174"/>
                </a:lnTo>
                <a:lnTo>
                  <a:pt x="3551345" y="3684376"/>
                </a:lnTo>
                <a:cubicBezTo>
                  <a:pt x="3534157" y="3678813"/>
                  <a:pt x="3517015" y="3674809"/>
                  <a:pt x="3499864" y="3673498"/>
                </a:cubicBezTo>
                <a:cubicBezTo>
                  <a:pt x="3514579" y="3670006"/>
                  <a:pt x="3531748" y="3665933"/>
                  <a:pt x="3546464" y="3662441"/>
                </a:cubicBezTo>
                <a:close/>
                <a:moveTo>
                  <a:pt x="3244232" y="3560682"/>
                </a:moveTo>
                <a:cubicBezTo>
                  <a:pt x="3223800" y="3556751"/>
                  <a:pt x="3282503" y="3583823"/>
                  <a:pt x="3499864" y="3673498"/>
                </a:cubicBezTo>
                <a:cubicBezTo>
                  <a:pt x="3435728" y="3676160"/>
                  <a:pt x="3298416" y="3697978"/>
                  <a:pt x="3313132" y="3694486"/>
                </a:cubicBezTo>
                <a:cubicBezTo>
                  <a:pt x="3300833" y="3708166"/>
                  <a:pt x="3426440" y="3768044"/>
                  <a:pt x="3426440" y="3768044"/>
                </a:cubicBezTo>
                <a:cubicBezTo>
                  <a:pt x="3443573" y="3774740"/>
                  <a:pt x="3531903" y="3743021"/>
                  <a:pt x="3549072" y="3738947"/>
                </a:cubicBezTo>
                <a:cubicBezTo>
                  <a:pt x="3580921" y="3742153"/>
                  <a:pt x="3649891" y="3759867"/>
                  <a:pt x="3674488" y="3732507"/>
                </a:cubicBezTo>
                <a:cubicBezTo>
                  <a:pt x="3671668" y="3720621"/>
                  <a:pt x="3634985" y="3697040"/>
                  <a:pt x="3566014" y="3679326"/>
                </a:cubicBezTo>
                <a:cubicBezTo>
                  <a:pt x="3564806" y="3674232"/>
                  <a:pt x="3564201" y="3671685"/>
                  <a:pt x="3562060" y="3670848"/>
                </a:cubicBezTo>
                <a:lnTo>
                  <a:pt x="3556991" y="3671533"/>
                </a:lnTo>
                <a:lnTo>
                  <a:pt x="3556239" y="3670883"/>
                </a:lnTo>
                <a:cubicBezTo>
                  <a:pt x="3551956" y="3669209"/>
                  <a:pt x="3547673" y="3667535"/>
                  <a:pt x="3546464" y="3662441"/>
                </a:cubicBezTo>
                <a:cubicBezTo>
                  <a:pt x="3427584" y="3622042"/>
                  <a:pt x="3270501" y="3565737"/>
                  <a:pt x="3244232" y="3560682"/>
                </a:cubicBezTo>
                <a:close/>
                <a:moveTo>
                  <a:pt x="6384172" y="3495598"/>
                </a:moveTo>
                <a:lnTo>
                  <a:pt x="6380688" y="3496933"/>
                </a:lnTo>
                <a:lnTo>
                  <a:pt x="6372958" y="3499898"/>
                </a:lnTo>
                <a:cubicBezTo>
                  <a:pt x="6367926" y="3501827"/>
                  <a:pt x="6361024" y="3504474"/>
                  <a:pt x="6351822" y="3508002"/>
                </a:cubicBezTo>
                <a:cubicBezTo>
                  <a:pt x="6351822" y="3508002"/>
                  <a:pt x="6370226" y="3500945"/>
                  <a:pt x="6379428" y="3497417"/>
                </a:cubicBezTo>
                <a:lnTo>
                  <a:pt x="6380688" y="3496933"/>
                </a:lnTo>
                <a:lnTo>
                  <a:pt x="6382878" y="3496094"/>
                </a:lnTo>
                <a:cubicBezTo>
                  <a:pt x="6384604" y="3495432"/>
                  <a:pt x="6384892" y="3495322"/>
                  <a:pt x="6384172" y="3495598"/>
                </a:cubicBezTo>
                <a:close/>
                <a:moveTo>
                  <a:pt x="9944790" y="3256119"/>
                </a:moveTo>
                <a:cubicBezTo>
                  <a:pt x="9928384" y="3255219"/>
                  <a:pt x="9910386" y="3255118"/>
                  <a:pt x="9890674" y="3256656"/>
                </a:cubicBezTo>
                <a:cubicBezTo>
                  <a:pt x="8821016" y="3356199"/>
                  <a:pt x="7856452" y="3418252"/>
                  <a:pt x="6877174" y="3483797"/>
                </a:cubicBezTo>
                <a:cubicBezTo>
                  <a:pt x="6849934" y="3445420"/>
                  <a:pt x="6803560" y="3512024"/>
                  <a:pt x="6877174" y="3483797"/>
                </a:cubicBezTo>
                <a:cubicBezTo>
                  <a:pt x="7748170" y="3431389"/>
                  <a:pt x="8720388" y="3401598"/>
                  <a:pt x="9645446" y="3304079"/>
                </a:cubicBezTo>
                <a:cubicBezTo>
                  <a:pt x="9738612" y="3292736"/>
                  <a:pt x="9991494" y="3277574"/>
                  <a:pt x="10052810" y="3263026"/>
                </a:cubicBezTo>
                <a:cubicBezTo>
                  <a:pt x="10028896" y="3268700"/>
                  <a:pt x="9994006" y="3258818"/>
                  <a:pt x="9944790" y="3256119"/>
                </a:cubicBezTo>
                <a:close/>
                <a:moveTo>
                  <a:pt x="10147862" y="3236438"/>
                </a:moveTo>
                <a:cubicBezTo>
                  <a:pt x="10133774" y="3235745"/>
                  <a:pt x="10117840" y="3236835"/>
                  <a:pt x="10109256" y="3238872"/>
                </a:cubicBezTo>
                <a:cubicBezTo>
                  <a:pt x="10111672" y="3249060"/>
                  <a:pt x="10160690" y="3248191"/>
                  <a:pt x="10175406" y="3244700"/>
                </a:cubicBezTo>
                <a:cubicBezTo>
                  <a:pt x="10174196" y="3239606"/>
                  <a:pt x="10161952" y="3237131"/>
                  <a:pt x="10147862" y="3236438"/>
                </a:cubicBezTo>
                <a:close/>
                <a:moveTo>
                  <a:pt x="10262392" y="3218232"/>
                </a:moveTo>
                <a:cubicBezTo>
                  <a:pt x="10241772" y="3215950"/>
                  <a:pt x="10218380" y="3218362"/>
                  <a:pt x="10207290" y="3237135"/>
                </a:cubicBezTo>
                <a:cubicBezTo>
                  <a:pt x="10207290" y="3237135"/>
                  <a:pt x="10286142" y="3230981"/>
                  <a:pt x="10300858" y="3227490"/>
                </a:cubicBezTo>
                <a:cubicBezTo>
                  <a:pt x="10300858" y="3227490"/>
                  <a:pt x="10283012" y="3220514"/>
                  <a:pt x="10262392" y="3218232"/>
                </a:cubicBezTo>
                <a:close/>
                <a:moveTo>
                  <a:pt x="10385958" y="3199900"/>
                </a:moveTo>
                <a:cubicBezTo>
                  <a:pt x="10365694" y="3197757"/>
                  <a:pt x="10342404" y="3200593"/>
                  <a:pt x="10330290" y="3220507"/>
                </a:cubicBezTo>
                <a:cubicBezTo>
                  <a:pt x="10330290" y="3220507"/>
                  <a:pt x="10408738" y="3212655"/>
                  <a:pt x="10423454" y="3209163"/>
                </a:cubicBezTo>
                <a:cubicBezTo>
                  <a:pt x="10423454" y="3209163"/>
                  <a:pt x="10406220" y="3202042"/>
                  <a:pt x="10385958" y="3199900"/>
                </a:cubicBezTo>
                <a:close/>
                <a:moveTo>
                  <a:pt x="10475888" y="3194032"/>
                </a:moveTo>
                <a:cubicBezTo>
                  <a:pt x="10465780" y="3193740"/>
                  <a:pt x="10454130" y="3196504"/>
                  <a:pt x="10455338" y="3201598"/>
                </a:cubicBezTo>
                <a:cubicBezTo>
                  <a:pt x="10440622" y="3205090"/>
                  <a:pt x="10487188" y="3204803"/>
                  <a:pt x="10487188" y="3204803"/>
                </a:cubicBezTo>
                <a:cubicBezTo>
                  <a:pt x="10494564" y="3197673"/>
                  <a:pt x="10485996" y="3194324"/>
                  <a:pt x="10475888" y="3194032"/>
                </a:cubicBezTo>
                <a:close/>
                <a:moveTo>
                  <a:pt x="2609394" y="2966339"/>
                </a:moveTo>
                <a:cubicBezTo>
                  <a:pt x="2607717" y="2967970"/>
                  <a:pt x="2600391" y="2975313"/>
                  <a:pt x="2583901" y="2990436"/>
                </a:cubicBezTo>
                <a:cubicBezTo>
                  <a:pt x="2556887" y="3007607"/>
                  <a:pt x="2512705" y="3028852"/>
                  <a:pt x="2505643" y="3064606"/>
                </a:cubicBezTo>
                <a:cubicBezTo>
                  <a:pt x="2483428" y="3112922"/>
                  <a:pt x="2525943" y="3226594"/>
                  <a:pt x="2545529" y="3232709"/>
                </a:cubicBezTo>
                <a:cubicBezTo>
                  <a:pt x="2562662" y="3239405"/>
                  <a:pt x="2619334" y="3270799"/>
                  <a:pt x="2663481" y="3260324"/>
                </a:cubicBezTo>
                <a:cubicBezTo>
                  <a:pt x="2648765" y="3263816"/>
                  <a:pt x="2697747" y="3273718"/>
                  <a:pt x="2695330" y="3263530"/>
                </a:cubicBezTo>
                <a:cubicBezTo>
                  <a:pt x="2682841" y="3210891"/>
                  <a:pt x="2557233" y="3151013"/>
                  <a:pt x="2566959" y="3050057"/>
                </a:cubicBezTo>
                <a:cubicBezTo>
                  <a:pt x="2568629" y="3007960"/>
                  <a:pt x="2614427" y="2961446"/>
                  <a:pt x="2609394" y="2966339"/>
                </a:cubicBezTo>
                <a:close/>
                <a:moveTo>
                  <a:pt x="4821666" y="2960789"/>
                </a:moveTo>
                <a:cubicBezTo>
                  <a:pt x="4808578" y="2967173"/>
                  <a:pt x="4765286" y="2988291"/>
                  <a:pt x="4800524" y="2971102"/>
                </a:cubicBezTo>
                <a:close/>
                <a:moveTo>
                  <a:pt x="5210134" y="2935444"/>
                </a:moveTo>
                <a:cubicBezTo>
                  <a:pt x="5195738" y="2934824"/>
                  <a:pt x="5179806" y="2935915"/>
                  <a:pt x="5173656" y="2942755"/>
                </a:cubicBezTo>
                <a:cubicBezTo>
                  <a:pt x="5176072" y="2952942"/>
                  <a:pt x="5225090" y="2952073"/>
                  <a:pt x="5237388" y="2938394"/>
                </a:cubicBezTo>
                <a:cubicBezTo>
                  <a:pt x="5237388" y="2938394"/>
                  <a:pt x="5224530" y="2936064"/>
                  <a:pt x="5210134" y="2935444"/>
                </a:cubicBezTo>
                <a:close/>
                <a:moveTo>
                  <a:pt x="5299672" y="2932696"/>
                </a:moveTo>
                <a:cubicBezTo>
                  <a:pt x="5287954" y="2932450"/>
                  <a:pt x="5252104" y="2934902"/>
                  <a:pt x="5252104" y="2934902"/>
                </a:cubicBezTo>
                <a:cubicBezTo>
                  <a:pt x="5239806" y="2948582"/>
                  <a:pt x="5303538" y="2944222"/>
                  <a:pt x="5301122" y="2934034"/>
                </a:cubicBezTo>
                <a:cubicBezTo>
                  <a:pt x="5304802" y="2933161"/>
                  <a:pt x="5303578" y="2932779"/>
                  <a:pt x="5299672" y="2932696"/>
                </a:cubicBezTo>
                <a:close/>
                <a:moveTo>
                  <a:pt x="5345268" y="2923559"/>
                </a:moveTo>
                <a:cubicBezTo>
                  <a:pt x="5332970" y="2937239"/>
                  <a:pt x="5367674" y="2941560"/>
                  <a:pt x="5379570" y="2926182"/>
                </a:cubicBezTo>
                <a:close/>
                <a:moveTo>
                  <a:pt x="7813712" y="2626652"/>
                </a:moveTo>
                <a:cubicBezTo>
                  <a:pt x="7813712" y="2626652"/>
                  <a:pt x="7801414" y="2640332"/>
                  <a:pt x="7813712" y="2626652"/>
                </a:cubicBezTo>
                <a:close/>
                <a:moveTo>
                  <a:pt x="8108506" y="2624864"/>
                </a:moveTo>
                <a:cubicBezTo>
                  <a:pt x="8107702" y="2625055"/>
                  <a:pt x="8105556" y="2625564"/>
                  <a:pt x="8101264" y="2626583"/>
                </a:cubicBezTo>
                <a:cubicBezTo>
                  <a:pt x="8101264" y="2626583"/>
                  <a:pt x="8110920" y="2624291"/>
                  <a:pt x="8108506" y="2624864"/>
                </a:cubicBezTo>
                <a:close/>
                <a:moveTo>
                  <a:pt x="7877446" y="2622292"/>
                </a:moveTo>
                <a:cubicBezTo>
                  <a:pt x="7888482" y="2619673"/>
                  <a:pt x="7909384" y="2621777"/>
                  <a:pt x="7920164" y="2627290"/>
                </a:cubicBezTo>
                <a:lnTo>
                  <a:pt x="7923532" y="2630626"/>
                </a:lnTo>
                <a:lnTo>
                  <a:pt x="7902794" y="2633864"/>
                </a:lnTo>
                <a:lnTo>
                  <a:pt x="7897678" y="2633858"/>
                </a:lnTo>
                <a:cubicBezTo>
                  <a:pt x="7887524" y="2632008"/>
                  <a:pt x="7878856" y="2628235"/>
                  <a:pt x="7877446" y="2622292"/>
                </a:cubicBezTo>
                <a:close/>
                <a:moveTo>
                  <a:pt x="8176132" y="2619581"/>
                </a:moveTo>
                <a:lnTo>
                  <a:pt x="8169482" y="2621159"/>
                </a:lnTo>
                <a:cubicBezTo>
                  <a:pt x="8166990" y="2621750"/>
                  <a:pt x="8164998" y="2622223"/>
                  <a:pt x="8164998" y="2622223"/>
                </a:cubicBezTo>
                <a:close/>
                <a:moveTo>
                  <a:pt x="8178450" y="2619031"/>
                </a:moveTo>
                <a:lnTo>
                  <a:pt x="8176132" y="2619581"/>
                </a:lnTo>
                <a:lnTo>
                  <a:pt x="8176954" y="2619386"/>
                </a:lnTo>
                <a:cubicBezTo>
                  <a:pt x="8178948" y="2618913"/>
                  <a:pt x="8179944" y="2618677"/>
                  <a:pt x="8178450" y="2619031"/>
                </a:cubicBezTo>
                <a:close/>
                <a:moveTo>
                  <a:pt x="8699944" y="2583184"/>
                </a:moveTo>
                <a:cubicBezTo>
                  <a:pt x="8698566" y="2583512"/>
                  <a:pt x="8694886" y="2584385"/>
                  <a:pt x="8687528" y="2586130"/>
                </a:cubicBezTo>
                <a:cubicBezTo>
                  <a:pt x="8687528" y="2586130"/>
                  <a:pt x="8704084" y="2582202"/>
                  <a:pt x="8699944" y="2583184"/>
                </a:cubicBezTo>
                <a:close/>
                <a:moveTo>
                  <a:pt x="2724932" y="2520232"/>
                </a:moveTo>
                <a:cubicBezTo>
                  <a:pt x="2716970" y="2519431"/>
                  <a:pt x="2705933" y="2522049"/>
                  <a:pt x="2699783" y="2528889"/>
                </a:cubicBezTo>
                <a:lnTo>
                  <a:pt x="2731633" y="2532094"/>
                </a:lnTo>
                <a:cubicBezTo>
                  <a:pt x="2737782" y="2525254"/>
                  <a:pt x="2732894" y="2521033"/>
                  <a:pt x="2724932" y="2520232"/>
                </a:cubicBezTo>
                <a:close/>
                <a:moveTo>
                  <a:pt x="9343374" y="2515346"/>
                </a:moveTo>
                <a:cubicBezTo>
                  <a:pt x="9239540" y="2513400"/>
                  <a:pt x="8841590" y="2548232"/>
                  <a:pt x="8650810" y="2573320"/>
                </a:cubicBezTo>
                <a:cubicBezTo>
                  <a:pt x="8397926" y="2588480"/>
                  <a:pt x="8108360" y="2580059"/>
                  <a:pt x="7840728" y="2609481"/>
                </a:cubicBezTo>
                <a:cubicBezTo>
                  <a:pt x="7796580" y="2619955"/>
                  <a:pt x="7752398" y="2641200"/>
                  <a:pt x="7703380" y="2642069"/>
                </a:cubicBezTo>
                <a:cubicBezTo>
                  <a:pt x="7688664" y="2645560"/>
                  <a:pt x="7683830" y="2625184"/>
                  <a:pt x="7683830" y="2625184"/>
                </a:cubicBezTo>
                <a:cubicBezTo>
                  <a:pt x="7524112" y="2629001"/>
                  <a:pt x="7354916" y="2658385"/>
                  <a:pt x="7198018" y="2674088"/>
                </a:cubicBezTo>
                <a:cubicBezTo>
                  <a:pt x="7183300" y="2677579"/>
                  <a:pt x="7178064" y="2655505"/>
                  <a:pt x="7163348" y="2658997"/>
                </a:cubicBezTo>
                <a:cubicBezTo>
                  <a:pt x="7163348" y="2658997"/>
                  <a:pt x="7121986" y="2692128"/>
                  <a:pt x="7119164" y="2680242"/>
                </a:cubicBezTo>
                <a:cubicBezTo>
                  <a:pt x="7124402" y="2702316"/>
                  <a:pt x="7200434" y="2684276"/>
                  <a:pt x="7296016" y="2683120"/>
                </a:cubicBezTo>
                <a:cubicBezTo>
                  <a:pt x="7433302" y="2669380"/>
                  <a:pt x="7695030" y="2661817"/>
                  <a:pt x="7893026" y="2635389"/>
                </a:cubicBezTo>
                <a:lnTo>
                  <a:pt x="7902794" y="2633864"/>
                </a:lnTo>
                <a:lnTo>
                  <a:pt x="7926830" y="2633891"/>
                </a:lnTo>
                <a:lnTo>
                  <a:pt x="7923532" y="2630626"/>
                </a:lnTo>
                <a:lnTo>
                  <a:pt x="7959640" y="2624988"/>
                </a:lnTo>
                <a:lnTo>
                  <a:pt x="7958714" y="2626327"/>
                </a:lnTo>
                <a:cubicBezTo>
                  <a:pt x="7958714" y="2626327"/>
                  <a:pt x="7958714" y="2626327"/>
                  <a:pt x="7973430" y="2622835"/>
                </a:cubicBezTo>
                <a:lnTo>
                  <a:pt x="7959640" y="2624988"/>
                </a:lnTo>
                <a:lnTo>
                  <a:pt x="7962332" y="2621096"/>
                </a:lnTo>
                <a:cubicBezTo>
                  <a:pt x="7970382" y="2618177"/>
                  <a:pt x="7988750" y="2621890"/>
                  <a:pt x="7990564" y="2629531"/>
                </a:cubicBezTo>
                <a:cubicBezTo>
                  <a:pt x="8019996" y="2622548"/>
                  <a:pt x="8037164" y="2618475"/>
                  <a:pt x="8066594" y="2611492"/>
                </a:cubicBezTo>
                <a:cubicBezTo>
                  <a:pt x="8005280" y="2626040"/>
                  <a:pt x="8047236" y="2660925"/>
                  <a:pt x="8101264" y="2626583"/>
                </a:cubicBezTo>
                <a:cubicBezTo>
                  <a:pt x="8106098" y="2646959"/>
                  <a:pt x="8150282" y="2625714"/>
                  <a:pt x="8164998" y="2622223"/>
                </a:cubicBezTo>
                <a:cubicBezTo>
                  <a:pt x="8184548" y="2639108"/>
                  <a:pt x="8214014" y="2621354"/>
                  <a:pt x="8243446" y="2614371"/>
                </a:cubicBezTo>
                <a:cubicBezTo>
                  <a:pt x="8235792" y="2582109"/>
                  <a:pt x="8290046" y="2603315"/>
                  <a:pt x="8258162" y="2610880"/>
                </a:cubicBezTo>
                <a:cubicBezTo>
                  <a:pt x="8321896" y="2606520"/>
                  <a:pt x="8417880" y="2607063"/>
                  <a:pt x="8403164" y="2610554"/>
                </a:cubicBezTo>
                <a:cubicBezTo>
                  <a:pt x="8403164" y="2610554"/>
                  <a:pt x="8403164" y="2610554"/>
                  <a:pt x="8388448" y="2614046"/>
                </a:cubicBezTo>
                <a:lnTo>
                  <a:pt x="8403164" y="2610554"/>
                </a:lnTo>
                <a:cubicBezTo>
                  <a:pt x="8435048" y="2602989"/>
                  <a:pt x="8449764" y="2599498"/>
                  <a:pt x="8481614" y="2602703"/>
                </a:cubicBezTo>
                <a:cubicBezTo>
                  <a:pt x="8528214" y="2591646"/>
                  <a:pt x="8562480" y="2605039"/>
                  <a:pt x="8650810" y="2573320"/>
                </a:cubicBezTo>
                <a:cubicBezTo>
                  <a:pt x="8626212" y="2600678"/>
                  <a:pt x="8640928" y="2597187"/>
                  <a:pt x="8687528" y="2586130"/>
                </a:cubicBezTo>
                <a:cubicBezTo>
                  <a:pt x="8937994" y="2560782"/>
                  <a:pt x="9146730" y="2556096"/>
                  <a:pt x="9347774" y="2529918"/>
                </a:cubicBezTo>
                <a:cubicBezTo>
                  <a:pt x="9440938" y="2518575"/>
                  <a:pt x="9379658" y="2522353"/>
                  <a:pt x="9360072" y="2516239"/>
                </a:cubicBezTo>
                <a:cubicBezTo>
                  <a:pt x="9355912" y="2515769"/>
                  <a:pt x="9350298" y="2515475"/>
                  <a:pt x="9343374" y="2515346"/>
                </a:cubicBezTo>
                <a:close/>
                <a:moveTo>
                  <a:pt x="10774090" y="2364928"/>
                </a:moveTo>
                <a:cubicBezTo>
                  <a:pt x="10765522" y="2365217"/>
                  <a:pt x="10749510" y="2366830"/>
                  <a:pt x="10724380" y="2370102"/>
                </a:cubicBezTo>
                <a:cubicBezTo>
                  <a:pt x="10410182" y="2399811"/>
                  <a:pt x="10103638" y="2461782"/>
                  <a:pt x="9836406" y="2492901"/>
                </a:cubicBezTo>
                <a:cubicBezTo>
                  <a:pt x="9679106" y="2506907"/>
                  <a:pt x="9551674" y="2504857"/>
                  <a:pt x="9460928" y="2526388"/>
                </a:cubicBezTo>
                <a:cubicBezTo>
                  <a:pt x="9506898" y="2458085"/>
                  <a:pt x="9296530" y="2586917"/>
                  <a:pt x="9460928" y="2526388"/>
                </a:cubicBezTo>
                <a:cubicBezTo>
                  <a:pt x="9652092" y="2524078"/>
                  <a:pt x="10137904" y="2475174"/>
                  <a:pt x="10434968" y="2438769"/>
                </a:cubicBezTo>
                <a:cubicBezTo>
                  <a:pt x="10529364" y="2425789"/>
                  <a:pt x="10834072" y="2362908"/>
                  <a:pt x="10774090" y="2364928"/>
                </a:cubicBezTo>
                <a:close/>
                <a:moveTo>
                  <a:pt x="2671603" y="2279090"/>
                </a:moveTo>
                <a:cubicBezTo>
                  <a:pt x="2639754" y="2275885"/>
                  <a:pt x="2598582" y="2375333"/>
                  <a:pt x="2649982" y="2395423"/>
                </a:cubicBezTo>
                <a:cubicBezTo>
                  <a:pt x="2721370" y="2423325"/>
                  <a:pt x="2764768" y="2267747"/>
                  <a:pt x="2671603" y="2279090"/>
                </a:cubicBezTo>
                <a:close/>
                <a:moveTo>
                  <a:pt x="2763637" y="1990006"/>
                </a:moveTo>
                <a:cubicBezTo>
                  <a:pt x="2763637" y="1990006"/>
                  <a:pt x="2751742" y="2005384"/>
                  <a:pt x="2763637" y="1990006"/>
                </a:cubicBezTo>
                <a:close/>
                <a:moveTo>
                  <a:pt x="2825967" y="1922408"/>
                </a:moveTo>
                <a:cubicBezTo>
                  <a:pt x="2798968" y="1922070"/>
                  <a:pt x="2727572" y="1964933"/>
                  <a:pt x="2687606" y="2008046"/>
                </a:cubicBezTo>
                <a:cubicBezTo>
                  <a:pt x="2675710" y="2023424"/>
                  <a:pt x="2719857" y="2012949"/>
                  <a:pt x="2719857" y="2012949"/>
                </a:cubicBezTo>
                <a:cubicBezTo>
                  <a:pt x="2724692" y="2033326"/>
                  <a:pt x="2626884" y="2090611"/>
                  <a:pt x="2678318" y="2099929"/>
                </a:cubicBezTo>
                <a:cubicBezTo>
                  <a:pt x="2695451" y="2106626"/>
                  <a:pt x="2771292" y="2022269"/>
                  <a:pt x="2810237" y="1978950"/>
                </a:cubicBezTo>
                <a:cubicBezTo>
                  <a:pt x="2842383" y="1938365"/>
                  <a:pt x="2842167" y="1922610"/>
                  <a:pt x="2825967" y="1922408"/>
                </a:cubicBezTo>
                <a:close/>
                <a:moveTo>
                  <a:pt x="2816623" y="1373074"/>
                </a:moveTo>
                <a:cubicBezTo>
                  <a:pt x="2815951" y="1373822"/>
                  <a:pt x="2814157" y="1375817"/>
                  <a:pt x="2810570" y="1379807"/>
                </a:cubicBezTo>
                <a:cubicBezTo>
                  <a:pt x="2810570" y="1379807"/>
                  <a:pt x="2818641" y="1370830"/>
                  <a:pt x="2816623" y="1373074"/>
                </a:cubicBezTo>
                <a:close/>
                <a:moveTo>
                  <a:pt x="10739116" y="929145"/>
                </a:moveTo>
                <a:cubicBezTo>
                  <a:pt x="10725712" y="929635"/>
                  <a:pt x="10699482" y="933055"/>
                  <a:pt x="10657184" y="940401"/>
                </a:cubicBezTo>
                <a:cubicBezTo>
                  <a:pt x="8485996" y="1267221"/>
                  <a:pt x="6708552" y="1222611"/>
                  <a:pt x="4659212" y="1386001"/>
                </a:cubicBezTo>
                <a:cubicBezTo>
                  <a:pt x="4548510" y="1388950"/>
                  <a:pt x="4406329" y="1401162"/>
                  <a:pt x="4220000" y="1423848"/>
                </a:cubicBezTo>
                <a:cubicBezTo>
                  <a:pt x="4047983" y="1441345"/>
                  <a:pt x="3530477" y="1564131"/>
                  <a:pt x="3839841" y="1514047"/>
                </a:cubicBezTo>
                <a:cubicBezTo>
                  <a:pt x="4440630" y="1403784"/>
                  <a:pt x="4995412" y="1372596"/>
                  <a:pt x="5468892" y="1348142"/>
                </a:cubicBezTo>
                <a:cubicBezTo>
                  <a:pt x="6612758" y="1288387"/>
                  <a:pt x="7673306" y="1226877"/>
                  <a:pt x="8846202" y="1158440"/>
                </a:cubicBezTo>
                <a:cubicBezTo>
                  <a:pt x="9413282" y="1113571"/>
                  <a:pt x="10004784" y="1095193"/>
                  <a:pt x="10601106" y="977023"/>
                </a:cubicBezTo>
                <a:cubicBezTo>
                  <a:pt x="10704116" y="952582"/>
                  <a:pt x="10779328" y="927675"/>
                  <a:pt x="10739116" y="929145"/>
                </a:cubicBezTo>
                <a:close/>
                <a:moveTo>
                  <a:pt x="10862476" y="600456"/>
                </a:moveTo>
                <a:cubicBezTo>
                  <a:pt x="10851184" y="603360"/>
                  <a:pt x="10837768" y="615062"/>
                  <a:pt x="10828070" y="645163"/>
                </a:cubicBezTo>
                <a:cubicBezTo>
                  <a:pt x="10825654" y="634976"/>
                  <a:pt x="10796566" y="785366"/>
                  <a:pt x="10850822" y="806571"/>
                </a:cubicBezTo>
                <a:cubicBezTo>
                  <a:pt x="10887506" y="830153"/>
                  <a:pt x="10898864" y="605050"/>
                  <a:pt x="10884148" y="608541"/>
                </a:cubicBezTo>
                <a:cubicBezTo>
                  <a:pt x="10882940" y="603448"/>
                  <a:pt x="10873770" y="597553"/>
                  <a:pt x="10862476" y="600456"/>
                </a:cubicBezTo>
                <a:close/>
                <a:moveTo>
                  <a:pt x="11191406" y="80064"/>
                </a:moveTo>
                <a:cubicBezTo>
                  <a:pt x="11176690" y="83556"/>
                  <a:pt x="11152094" y="110915"/>
                  <a:pt x="11120804" y="186497"/>
                </a:cubicBezTo>
                <a:cubicBezTo>
                  <a:pt x="11113444" y="188242"/>
                  <a:pt x="11106692" y="192535"/>
                  <a:pt x="11102078" y="197665"/>
                </a:cubicBezTo>
                <a:lnTo>
                  <a:pt x="11101734" y="198618"/>
                </a:lnTo>
                <a:lnTo>
                  <a:pt x="11093788" y="203668"/>
                </a:lnTo>
                <a:cubicBezTo>
                  <a:pt x="11115566" y="164422"/>
                  <a:pt x="11123030" y="130367"/>
                  <a:pt x="11149676" y="100727"/>
                </a:cubicBezTo>
                <a:cubicBezTo>
                  <a:pt x="11176690" y="83556"/>
                  <a:pt x="11176690" y="83556"/>
                  <a:pt x="11191406" y="80064"/>
                </a:cubicBezTo>
                <a:close/>
                <a:moveTo>
                  <a:pt x="11444800" y="1653"/>
                </a:moveTo>
                <a:cubicBezTo>
                  <a:pt x="11444768" y="4481"/>
                  <a:pt x="11441556" y="11072"/>
                  <a:pt x="11434218" y="22454"/>
                </a:cubicBezTo>
                <a:cubicBezTo>
                  <a:pt x="11427156" y="58208"/>
                  <a:pt x="11470936" y="35265"/>
                  <a:pt x="11470936" y="35265"/>
                </a:cubicBezTo>
                <a:cubicBezTo>
                  <a:pt x="11463874" y="71019"/>
                  <a:pt x="11469112" y="93093"/>
                  <a:pt x="11469112" y="93093"/>
                </a:cubicBezTo>
                <a:cubicBezTo>
                  <a:pt x="11469112" y="93093"/>
                  <a:pt x="11481008" y="77716"/>
                  <a:pt x="11527976" y="79127"/>
                </a:cubicBezTo>
                <a:cubicBezTo>
                  <a:pt x="11591710" y="74767"/>
                  <a:pt x="11658050" y="146913"/>
                  <a:pt x="11663478" y="235305"/>
                </a:cubicBezTo>
                <a:cubicBezTo>
                  <a:pt x="11653964" y="271641"/>
                  <a:pt x="11617068" y="312680"/>
                  <a:pt x="11610008" y="348434"/>
                </a:cubicBezTo>
                <a:cubicBezTo>
                  <a:pt x="11610008" y="348434"/>
                  <a:pt x="11646692" y="372015"/>
                  <a:pt x="11634392" y="385695"/>
                </a:cubicBezTo>
                <a:cubicBezTo>
                  <a:pt x="11637404" y="463898"/>
                  <a:pt x="11581114" y="565141"/>
                  <a:pt x="11623034" y="610796"/>
                </a:cubicBezTo>
                <a:cubicBezTo>
                  <a:pt x="11628272" y="632871"/>
                  <a:pt x="11674872" y="621814"/>
                  <a:pt x="11679706" y="642190"/>
                </a:cubicBezTo>
                <a:cubicBezTo>
                  <a:pt x="11684944" y="664264"/>
                  <a:pt x="11648012" y="716073"/>
                  <a:pt x="11655668" y="748335"/>
                </a:cubicBezTo>
                <a:cubicBezTo>
                  <a:pt x="11680646" y="853612"/>
                  <a:pt x="11659024" y="969945"/>
                  <a:pt x="11659406" y="1102582"/>
                </a:cubicBezTo>
                <a:cubicBezTo>
                  <a:pt x="11664834" y="1190974"/>
                  <a:pt x="11669860" y="1277668"/>
                  <a:pt x="11675288" y="1366061"/>
                </a:cubicBezTo>
                <a:cubicBezTo>
                  <a:pt x="11670608" y="1422772"/>
                  <a:pt x="11656084" y="1492582"/>
                  <a:pt x="11686110" y="1553615"/>
                </a:cubicBezTo>
                <a:cubicBezTo>
                  <a:pt x="11688526" y="1563803"/>
                  <a:pt x="11739962" y="1573123"/>
                  <a:pt x="11742378" y="1583311"/>
                </a:cubicBezTo>
                <a:cubicBezTo>
                  <a:pt x="11769584" y="1632457"/>
                  <a:pt x="11721350" y="1767660"/>
                  <a:pt x="11709208" y="1858428"/>
                </a:cubicBezTo>
                <a:cubicBezTo>
                  <a:pt x="11702338" y="1960499"/>
                  <a:pt x="11697884" y="2072760"/>
                  <a:pt x="11715208" y="2145774"/>
                </a:cubicBezTo>
                <a:cubicBezTo>
                  <a:pt x="11717626" y="2155962"/>
                  <a:pt x="11747058" y="2148979"/>
                  <a:pt x="11749878" y="2160865"/>
                </a:cubicBezTo>
                <a:cubicBezTo>
                  <a:pt x="11757130" y="2191429"/>
                  <a:pt x="11737770" y="2240863"/>
                  <a:pt x="11745424" y="2273125"/>
                </a:cubicBezTo>
                <a:cubicBezTo>
                  <a:pt x="11753234" y="2382475"/>
                  <a:pt x="11792562" y="2471793"/>
                  <a:pt x="11810444" y="2623593"/>
                </a:cubicBezTo>
                <a:cubicBezTo>
                  <a:pt x="11808216" y="2679723"/>
                  <a:pt x="11788858" y="2729157"/>
                  <a:pt x="11786630" y="2785287"/>
                </a:cubicBezTo>
                <a:cubicBezTo>
                  <a:pt x="11786786" y="2862375"/>
                  <a:pt x="11878508" y="3041496"/>
                  <a:pt x="11871638" y="3143568"/>
                </a:cubicBezTo>
                <a:cubicBezTo>
                  <a:pt x="11878890" y="3174132"/>
                  <a:pt x="11825228" y="3220943"/>
                  <a:pt x="11832884" y="3253205"/>
                </a:cubicBezTo>
                <a:cubicBezTo>
                  <a:pt x="11835300" y="3263393"/>
                  <a:pt x="11864732" y="3256410"/>
                  <a:pt x="11867150" y="3266598"/>
                </a:cubicBezTo>
                <a:cubicBezTo>
                  <a:pt x="11867150" y="3266598"/>
                  <a:pt x="11845372" y="3305844"/>
                  <a:pt x="11862506" y="3312539"/>
                </a:cubicBezTo>
                <a:cubicBezTo>
                  <a:pt x="11892128" y="3371874"/>
                  <a:pt x="11961480" y="3522225"/>
                  <a:pt x="11934622" y="3616484"/>
                </a:cubicBezTo>
                <a:cubicBezTo>
                  <a:pt x="11925144" y="3642049"/>
                  <a:pt x="11880962" y="3663294"/>
                  <a:pt x="11871482" y="3688860"/>
                </a:cubicBezTo>
                <a:cubicBezTo>
                  <a:pt x="11871482" y="3688860"/>
                  <a:pt x="11910618" y="3711859"/>
                  <a:pt x="11895868" y="3726121"/>
                </a:cubicBezTo>
                <a:cubicBezTo>
                  <a:pt x="11903522" y="3758383"/>
                  <a:pt x="11864958" y="3934338"/>
                  <a:pt x="11869792" y="3954715"/>
                </a:cubicBezTo>
                <a:cubicBezTo>
                  <a:pt x="11879864" y="3997165"/>
                  <a:pt x="11951252" y="4025066"/>
                  <a:pt x="11943788" y="4059122"/>
                </a:cubicBezTo>
                <a:cubicBezTo>
                  <a:pt x="11943788" y="4059122"/>
                  <a:pt x="11846538" y="4195194"/>
                  <a:pt x="11868506" y="4222266"/>
                </a:cubicBezTo>
                <a:cubicBezTo>
                  <a:pt x="11885674" y="4218193"/>
                  <a:pt x="11959290" y="4189965"/>
                  <a:pt x="11961706" y="4200153"/>
                </a:cubicBezTo>
                <a:cubicBezTo>
                  <a:pt x="11988912" y="4249300"/>
                  <a:pt x="11908046" y="4246963"/>
                  <a:pt x="11949966" y="4292619"/>
                </a:cubicBezTo>
                <a:cubicBezTo>
                  <a:pt x="11969516" y="4309503"/>
                  <a:pt x="12040346" y="4258620"/>
                  <a:pt x="12013700" y="4288259"/>
                </a:cubicBezTo>
                <a:cubicBezTo>
                  <a:pt x="11994340" y="4337692"/>
                  <a:pt x="11802928" y="4415393"/>
                  <a:pt x="11653684" y="4463358"/>
                </a:cubicBezTo>
                <a:cubicBezTo>
                  <a:pt x="11474608" y="4516609"/>
                  <a:pt x="11369300" y="4618720"/>
                  <a:pt x="11111774" y="4679821"/>
                </a:cubicBezTo>
                <a:cubicBezTo>
                  <a:pt x="11155922" y="4669347"/>
                  <a:pt x="10920170" y="4691204"/>
                  <a:pt x="10927826" y="4723467"/>
                </a:cubicBezTo>
                <a:cubicBezTo>
                  <a:pt x="10927826" y="4723467"/>
                  <a:pt x="11016156" y="4691747"/>
                  <a:pt x="10991558" y="4719106"/>
                </a:cubicBezTo>
                <a:cubicBezTo>
                  <a:pt x="10991558" y="4719106"/>
                  <a:pt x="10910692" y="4716769"/>
                  <a:pt x="10891332" y="4766203"/>
                </a:cubicBezTo>
                <a:cubicBezTo>
                  <a:pt x="10903230" y="4750825"/>
                  <a:pt x="10996988" y="4807499"/>
                  <a:pt x="11019358" y="4836269"/>
                </a:cubicBezTo>
                <a:cubicBezTo>
                  <a:pt x="11119966" y="4921808"/>
                  <a:pt x="11177194" y="5031988"/>
                  <a:pt x="11182814" y="5186698"/>
                </a:cubicBezTo>
                <a:cubicBezTo>
                  <a:pt x="11173124" y="5276884"/>
                  <a:pt x="11183196" y="5319335"/>
                  <a:pt x="11131952" y="5376333"/>
                </a:cubicBezTo>
                <a:cubicBezTo>
                  <a:pt x="11107354" y="5403692"/>
                  <a:pt x="11112592" y="5425766"/>
                  <a:pt x="11119844" y="5456331"/>
                </a:cubicBezTo>
                <a:cubicBezTo>
                  <a:pt x="11105284" y="5536910"/>
                  <a:pt x="11211722" y="5712540"/>
                  <a:pt x="11192518" y="5839061"/>
                </a:cubicBezTo>
                <a:cubicBezTo>
                  <a:pt x="11175576" y="5898683"/>
                  <a:pt x="11109616" y="5959173"/>
                  <a:pt x="11112224" y="6035679"/>
                </a:cubicBezTo>
                <a:cubicBezTo>
                  <a:pt x="11102902" y="6138333"/>
                  <a:pt x="11186970" y="6285191"/>
                  <a:pt x="11153050" y="6415204"/>
                </a:cubicBezTo>
                <a:cubicBezTo>
                  <a:pt x="11150824" y="6471334"/>
                  <a:pt x="11084864" y="6531824"/>
                  <a:pt x="11085054" y="6598142"/>
                </a:cubicBezTo>
                <a:cubicBezTo>
                  <a:pt x="11075576" y="6623708"/>
                  <a:pt x="11114676" y="6657477"/>
                  <a:pt x="11122332" y="6689740"/>
                </a:cubicBezTo>
                <a:cubicBezTo>
                  <a:pt x="11127568" y="6711814"/>
                  <a:pt x="11102972" y="6739173"/>
                  <a:pt x="11090638" y="6763622"/>
                </a:cubicBezTo>
                <a:cubicBezTo>
                  <a:pt x="11100710" y="6806073"/>
                  <a:pt x="11130368" y="6854637"/>
                  <a:pt x="11123272" y="6901161"/>
                </a:cubicBezTo>
                <a:cubicBezTo>
                  <a:pt x="11133344" y="6943612"/>
                  <a:pt x="11096448" y="6984651"/>
                  <a:pt x="11106520" y="7027101"/>
                </a:cubicBezTo>
                <a:cubicBezTo>
                  <a:pt x="11116592" y="7069552"/>
                  <a:pt x="11158512" y="7115207"/>
                  <a:pt x="11153870" y="7161149"/>
                </a:cubicBezTo>
                <a:cubicBezTo>
                  <a:pt x="11163942" y="7203599"/>
                  <a:pt x="11109878" y="7248711"/>
                  <a:pt x="11105234" y="7294653"/>
                </a:cubicBezTo>
                <a:cubicBezTo>
                  <a:pt x="11078778" y="7390610"/>
                  <a:pt x="11145118" y="7462756"/>
                  <a:pt x="11135796" y="7565410"/>
                </a:cubicBezTo>
                <a:cubicBezTo>
                  <a:pt x="11138404" y="7641917"/>
                  <a:pt x="11091994" y="7719291"/>
                  <a:pt x="11095004" y="7797496"/>
                </a:cubicBezTo>
                <a:cubicBezTo>
                  <a:pt x="11087944" y="7833249"/>
                  <a:pt x="11122210" y="7846642"/>
                  <a:pt x="11129462" y="7877206"/>
                </a:cubicBezTo>
                <a:cubicBezTo>
                  <a:pt x="11141952" y="7929845"/>
                  <a:pt x="11098398" y="8008336"/>
                  <a:pt x="11113304" y="8071162"/>
                </a:cubicBezTo>
                <a:cubicBezTo>
                  <a:pt x="11120556" y="8101726"/>
                  <a:pt x="11157642" y="8127005"/>
                  <a:pt x="11150582" y="8162759"/>
                </a:cubicBezTo>
                <a:cubicBezTo>
                  <a:pt x="11155416" y="8183135"/>
                  <a:pt x="11130818" y="8210494"/>
                  <a:pt x="11138474" y="8242757"/>
                </a:cubicBezTo>
                <a:cubicBezTo>
                  <a:pt x="11143308" y="8263133"/>
                  <a:pt x="11177978" y="8278224"/>
                  <a:pt x="11168096" y="8302092"/>
                </a:cubicBezTo>
                <a:cubicBezTo>
                  <a:pt x="11170514" y="8312280"/>
                  <a:pt x="11146284" y="8352107"/>
                  <a:pt x="11136404" y="8375975"/>
                </a:cubicBezTo>
                <a:cubicBezTo>
                  <a:pt x="11129342" y="8411729"/>
                  <a:pt x="11166428" y="8437007"/>
                  <a:pt x="11158964" y="8471063"/>
                </a:cubicBezTo>
                <a:cubicBezTo>
                  <a:pt x="11161974" y="8549268"/>
                  <a:pt x="11120210" y="8580700"/>
                  <a:pt x="11145034" y="8608889"/>
                </a:cubicBezTo>
                <a:cubicBezTo>
                  <a:pt x="11147450" y="8619077"/>
                  <a:pt x="11189180" y="8598414"/>
                  <a:pt x="11194014" y="8618790"/>
                </a:cubicBezTo>
                <a:cubicBezTo>
                  <a:pt x="11218994" y="8724067"/>
                  <a:pt x="11099564" y="8897686"/>
                  <a:pt x="11023722" y="8982044"/>
                </a:cubicBezTo>
                <a:cubicBezTo>
                  <a:pt x="10987194" y="9035551"/>
                  <a:pt x="10915998" y="9073966"/>
                  <a:pt x="10918414" y="9084155"/>
                </a:cubicBezTo>
                <a:cubicBezTo>
                  <a:pt x="10920832" y="9094343"/>
                  <a:pt x="10992028" y="9055927"/>
                  <a:pt x="10992028" y="9055927"/>
                </a:cubicBezTo>
                <a:cubicBezTo>
                  <a:pt x="10979730" y="9069606"/>
                  <a:pt x="10928486" y="9126605"/>
                  <a:pt x="10933322" y="9146981"/>
                </a:cubicBezTo>
                <a:cubicBezTo>
                  <a:pt x="10938558" y="9169055"/>
                  <a:pt x="11002292" y="9164695"/>
                  <a:pt x="11007126" y="9185071"/>
                </a:cubicBezTo>
                <a:cubicBezTo>
                  <a:pt x="10997648" y="9210637"/>
                  <a:pt x="10953466" y="9231882"/>
                  <a:pt x="10946002" y="9265937"/>
                </a:cubicBezTo>
                <a:cubicBezTo>
                  <a:pt x="10943774" y="9322067"/>
                  <a:pt x="11049832" y="9365061"/>
                  <a:pt x="11027652" y="9402608"/>
                </a:cubicBezTo>
                <a:cubicBezTo>
                  <a:pt x="11030472" y="9414494"/>
                  <a:pt x="10838870" y="9425876"/>
                  <a:pt x="10817092" y="9465122"/>
                </a:cubicBezTo>
                <a:lnTo>
                  <a:pt x="10856384" y="9565209"/>
                </a:lnTo>
                <a:cubicBezTo>
                  <a:pt x="10876338" y="9583792"/>
                  <a:pt x="10940070" y="9579432"/>
                  <a:pt x="10957204" y="9586128"/>
                </a:cubicBezTo>
                <a:cubicBezTo>
                  <a:pt x="10960024" y="9598014"/>
                  <a:pt x="10967276" y="9628579"/>
                  <a:pt x="10967276" y="9628579"/>
                </a:cubicBezTo>
                <a:cubicBezTo>
                  <a:pt x="10969692" y="9638767"/>
                  <a:pt x="10987230" y="9647161"/>
                  <a:pt x="10992064" y="9667537"/>
                </a:cubicBezTo>
                <a:cubicBezTo>
                  <a:pt x="10987420" y="9713479"/>
                  <a:pt x="10928366" y="9661127"/>
                  <a:pt x="10901316" y="9689068"/>
                </a:cubicBezTo>
                <a:cubicBezTo>
                  <a:pt x="10918484" y="9684995"/>
                  <a:pt x="10965240" y="9751027"/>
                  <a:pt x="10941046" y="9780084"/>
                </a:cubicBezTo>
                <a:cubicBezTo>
                  <a:pt x="10928712" y="9804533"/>
                  <a:pt x="10891626" y="9779254"/>
                  <a:pt x="10899280" y="9811517"/>
                </a:cubicBezTo>
                <a:cubicBezTo>
                  <a:pt x="10906936" y="9843779"/>
                  <a:pt x="10941202" y="9857172"/>
                  <a:pt x="10948856" y="9889434"/>
                </a:cubicBezTo>
                <a:cubicBezTo>
                  <a:pt x="10948856" y="9889434"/>
                  <a:pt x="10892410" y="9913588"/>
                  <a:pt x="10894828" y="9923776"/>
                </a:cubicBezTo>
                <a:cubicBezTo>
                  <a:pt x="10885314" y="9960112"/>
                  <a:pt x="10946630" y="9945564"/>
                  <a:pt x="10951464" y="9965940"/>
                </a:cubicBezTo>
                <a:cubicBezTo>
                  <a:pt x="10956300" y="9986316"/>
                  <a:pt x="10956892" y="10054332"/>
                  <a:pt x="10956892" y="10054332"/>
                </a:cubicBezTo>
                <a:cubicBezTo>
                  <a:pt x="10947012" y="10078200"/>
                  <a:pt x="10895576" y="10068881"/>
                  <a:pt x="10883278" y="10082560"/>
                </a:cubicBezTo>
                <a:cubicBezTo>
                  <a:pt x="10873398" y="10106428"/>
                  <a:pt x="10954666" y="10110462"/>
                  <a:pt x="10841512" y="10113993"/>
                </a:cubicBezTo>
                <a:cubicBezTo>
                  <a:pt x="10711664" y="10101755"/>
                  <a:pt x="10881052" y="10138690"/>
                  <a:pt x="10908256" y="10187837"/>
                </a:cubicBezTo>
                <a:cubicBezTo>
                  <a:pt x="10927806" y="10204722"/>
                  <a:pt x="10947950" y="10289622"/>
                  <a:pt x="10938070" y="10313490"/>
                </a:cubicBezTo>
                <a:cubicBezTo>
                  <a:pt x="10928592" y="10339056"/>
                  <a:pt x="10871920" y="10307662"/>
                  <a:pt x="10879172" y="10338226"/>
                </a:cubicBezTo>
                <a:cubicBezTo>
                  <a:pt x="10872110" y="10373980"/>
                  <a:pt x="10977764" y="10415275"/>
                  <a:pt x="10943688" y="10468200"/>
                </a:cubicBezTo>
                <a:cubicBezTo>
                  <a:pt x="10928938" y="10482462"/>
                  <a:pt x="10877538" y="10462372"/>
                  <a:pt x="10867622" y="10497010"/>
                </a:cubicBezTo>
                <a:cubicBezTo>
                  <a:pt x="10877694" y="10539460"/>
                  <a:pt x="10961012" y="10541215"/>
                  <a:pt x="10956334" y="10597927"/>
                </a:cubicBezTo>
                <a:cubicBezTo>
                  <a:pt x="10956334" y="10597927"/>
                  <a:pt x="10885540" y="10638041"/>
                  <a:pt x="10887958" y="10648229"/>
                </a:cubicBezTo>
                <a:cubicBezTo>
                  <a:pt x="10887958" y="10648229"/>
                  <a:pt x="10939390" y="10657549"/>
                  <a:pt x="10942212" y="10669435"/>
                </a:cubicBezTo>
                <a:cubicBezTo>
                  <a:pt x="10888148" y="10714547"/>
                  <a:pt x="10816760" y="10686645"/>
                  <a:pt x="10824414" y="10718907"/>
                </a:cubicBezTo>
                <a:cubicBezTo>
                  <a:pt x="10814534" y="10742775"/>
                  <a:pt x="10895802" y="10746809"/>
                  <a:pt x="10917770" y="10773882"/>
                </a:cubicBezTo>
                <a:cubicBezTo>
                  <a:pt x="10982096" y="10837538"/>
                  <a:pt x="10896184" y="10879445"/>
                  <a:pt x="10947986" y="10901233"/>
                </a:cubicBezTo>
                <a:cubicBezTo>
                  <a:pt x="11016554" y="10917249"/>
                  <a:pt x="10906256" y="10921895"/>
                  <a:pt x="10931044" y="10960854"/>
                </a:cubicBezTo>
                <a:cubicBezTo>
                  <a:pt x="10931044" y="10960854"/>
                  <a:pt x="10975192" y="10950380"/>
                  <a:pt x="10965310" y="10974247"/>
                </a:cubicBezTo>
                <a:cubicBezTo>
                  <a:pt x="10958248" y="11010001"/>
                  <a:pt x="10894516" y="11014361"/>
                  <a:pt x="10909422" y="11077188"/>
                </a:cubicBezTo>
                <a:cubicBezTo>
                  <a:pt x="10906602" y="11065302"/>
                  <a:pt x="10951378" y="11112073"/>
                  <a:pt x="10953796" y="11122261"/>
                </a:cubicBezTo>
                <a:cubicBezTo>
                  <a:pt x="10956214" y="11132449"/>
                  <a:pt x="10909614" y="11143506"/>
                  <a:pt x="10912030" y="11153694"/>
                </a:cubicBezTo>
                <a:cubicBezTo>
                  <a:pt x="10897314" y="11157185"/>
                  <a:pt x="10929164" y="11160390"/>
                  <a:pt x="10931984" y="11172277"/>
                </a:cubicBezTo>
                <a:cubicBezTo>
                  <a:pt x="10907386" y="11199636"/>
                  <a:pt x="10875538" y="11196431"/>
                  <a:pt x="10882790" y="11226995"/>
                </a:cubicBezTo>
                <a:cubicBezTo>
                  <a:pt x="10892862" y="11269445"/>
                  <a:pt x="11040436" y="11356396"/>
                  <a:pt x="10839392" y="11382574"/>
                </a:cubicBezTo>
                <a:cubicBezTo>
                  <a:pt x="10714342" y="11401482"/>
                  <a:pt x="11065224" y="11395355"/>
                  <a:pt x="10942818" y="11479999"/>
                </a:cubicBezTo>
                <a:cubicBezTo>
                  <a:pt x="10915770" y="11507940"/>
                  <a:pt x="10889158" y="11526809"/>
                  <a:pt x="10921198" y="11596332"/>
                </a:cubicBezTo>
                <a:cubicBezTo>
                  <a:pt x="10926434" y="11618407"/>
                  <a:pt x="10990358" y="11680365"/>
                  <a:pt x="10953830" y="11733872"/>
                </a:cubicBezTo>
                <a:cubicBezTo>
                  <a:pt x="10929234" y="11761231"/>
                  <a:pt x="10865500" y="11765591"/>
                  <a:pt x="10870334" y="11785967"/>
                </a:cubicBezTo>
                <a:cubicBezTo>
                  <a:pt x="10877990" y="11818229"/>
                  <a:pt x="11032470" y="11792338"/>
                  <a:pt x="11013076" y="11852541"/>
                </a:cubicBezTo>
                <a:cubicBezTo>
                  <a:pt x="11017910" y="11872918"/>
                  <a:pt x="10880598" y="11894735"/>
                  <a:pt x="10871084" y="11931071"/>
                </a:cubicBezTo>
                <a:cubicBezTo>
                  <a:pt x="10858786" y="11944751"/>
                  <a:pt x="10898324" y="11969448"/>
                  <a:pt x="10903160" y="11989824"/>
                </a:cubicBezTo>
                <a:cubicBezTo>
                  <a:pt x="10913232" y="12032275"/>
                  <a:pt x="10900898" y="12056724"/>
                  <a:pt x="10906134" y="12078798"/>
                </a:cubicBezTo>
                <a:cubicBezTo>
                  <a:pt x="10910970" y="12099174"/>
                  <a:pt x="10982358" y="12127077"/>
                  <a:pt x="10928294" y="12172189"/>
                </a:cubicBezTo>
                <a:cubicBezTo>
                  <a:pt x="10889384" y="12204738"/>
                  <a:pt x="10872250" y="12198041"/>
                  <a:pt x="10938366" y="12214639"/>
                </a:cubicBezTo>
                <a:cubicBezTo>
                  <a:pt x="11058770" y="12241673"/>
                  <a:pt x="10901872" y="12257376"/>
                  <a:pt x="10909124" y="12287941"/>
                </a:cubicBezTo>
                <a:cubicBezTo>
                  <a:pt x="10914362" y="12310015"/>
                  <a:pt x="10975678" y="12295467"/>
                  <a:pt x="10982930" y="12326031"/>
                </a:cubicBezTo>
                <a:cubicBezTo>
                  <a:pt x="11023026" y="12429514"/>
                  <a:pt x="10867952" y="12387389"/>
                  <a:pt x="10865726" y="12443519"/>
                </a:cubicBezTo>
                <a:cubicBezTo>
                  <a:pt x="10870964" y="12465593"/>
                  <a:pt x="10944176" y="12435668"/>
                  <a:pt x="10958890" y="12432176"/>
                </a:cubicBezTo>
                <a:cubicBezTo>
                  <a:pt x="10944176" y="12435668"/>
                  <a:pt x="10973798" y="12495003"/>
                  <a:pt x="10991334" y="12503397"/>
                </a:cubicBezTo>
                <a:cubicBezTo>
                  <a:pt x="10976618" y="12506889"/>
                  <a:pt x="10930018" y="12517945"/>
                  <a:pt x="10917718" y="12531625"/>
                </a:cubicBezTo>
                <a:cubicBezTo>
                  <a:pt x="10898360" y="12581058"/>
                  <a:pt x="10966736" y="12530756"/>
                  <a:pt x="10974392" y="12563019"/>
                </a:cubicBezTo>
                <a:cubicBezTo>
                  <a:pt x="10969344" y="12607263"/>
                  <a:pt x="10895540" y="12569172"/>
                  <a:pt x="10908028" y="12621811"/>
                </a:cubicBezTo>
                <a:cubicBezTo>
                  <a:pt x="10913266" y="12643885"/>
                  <a:pt x="10962248" y="12653786"/>
                  <a:pt x="10955186" y="12689540"/>
                </a:cubicBezTo>
                <a:cubicBezTo>
                  <a:pt x="10962438" y="12720105"/>
                  <a:pt x="10908622" y="12689827"/>
                  <a:pt x="10918292" y="12730579"/>
                </a:cubicBezTo>
                <a:cubicBezTo>
                  <a:pt x="10911194" y="12777103"/>
                  <a:pt x="11002134" y="12821890"/>
                  <a:pt x="10948508" y="12857930"/>
                </a:cubicBezTo>
                <a:cubicBezTo>
                  <a:pt x="10894444" y="12903043"/>
                  <a:pt x="10347126" y="12900176"/>
                  <a:pt x="10184990" y="12893805"/>
                </a:cubicBezTo>
                <a:cubicBezTo>
                  <a:pt x="9455986" y="12867683"/>
                  <a:pt x="8645712" y="12837526"/>
                  <a:pt x="7842690" y="12837934"/>
                </a:cubicBezTo>
                <a:cubicBezTo>
                  <a:pt x="7698092" y="12839957"/>
                  <a:pt x="7570258" y="12836210"/>
                  <a:pt x="7437554" y="12822855"/>
                </a:cubicBezTo>
                <a:cubicBezTo>
                  <a:pt x="7292954" y="12824879"/>
                  <a:pt x="7128402" y="12808320"/>
                  <a:pt x="7030000" y="12797589"/>
                </a:cubicBezTo>
                <a:cubicBezTo>
                  <a:pt x="6622446" y="12772323"/>
                  <a:pt x="6259266" y="12792130"/>
                  <a:pt x="5930160" y="12759012"/>
                </a:cubicBezTo>
                <a:cubicBezTo>
                  <a:pt x="5878322" y="12747994"/>
                  <a:pt x="5844056" y="12734601"/>
                  <a:pt x="5792220" y="12723583"/>
                </a:cubicBezTo>
                <a:cubicBezTo>
                  <a:pt x="5102160" y="12654142"/>
                  <a:pt x="4355988" y="12632094"/>
                  <a:pt x="3672990" y="12526899"/>
                </a:cubicBezTo>
                <a:cubicBezTo>
                  <a:pt x="3894023" y="12508534"/>
                  <a:pt x="3722007" y="12526030"/>
                  <a:pt x="3604054" y="12498415"/>
                </a:cubicBezTo>
                <a:cubicBezTo>
                  <a:pt x="3569753" y="12495792"/>
                  <a:pt x="3544965" y="12456833"/>
                  <a:pt x="3513116" y="12453628"/>
                </a:cubicBezTo>
                <a:cubicBezTo>
                  <a:pt x="3255208" y="12382094"/>
                  <a:pt x="2702652" y="12357153"/>
                  <a:pt x="2579271" y="12241146"/>
                </a:cubicBezTo>
                <a:cubicBezTo>
                  <a:pt x="2559686" y="12235031"/>
                  <a:pt x="2596214" y="12181524"/>
                  <a:pt x="2598631" y="12191712"/>
                </a:cubicBezTo>
                <a:cubicBezTo>
                  <a:pt x="2596214" y="12181524"/>
                  <a:pt x="2453841" y="12127418"/>
                  <a:pt x="2453841" y="12127418"/>
                </a:cubicBezTo>
                <a:cubicBezTo>
                  <a:pt x="2480488" y="12097778"/>
                  <a:pt x="2684544" y="12149805"/>
                  <a:pt x="2718810" y="12163198"/>
                </a:cubicBezTo>
                <a:cubicBezTo>
                  <a:pt x="2957167" y="12217847"/>
                  <a:pt x="3126958" y="12256480"/>
                  <a:pt x="3406678" y="12277999"/>
                </a:cubicBezTo>
                <a:cubicBezTo>
                  <a:pt x="3554097" y="12287861"/>
                  <a:pt x="3365124" y="12244812"/>
                  <a:pt x="3315740" y="12233212"/>
                </a:cubicBezTo>
                <a:cubicBezTo>
                  <a:pt x="2998933" y="12186414"/>
                  <a:pt x="2849096" y="12166364"/>
                  <a:pt x="2536969" y="12062854"/>
                </a:cubicBezTo>
                <a:cubicBezTo>
                  <a:pt x="2485534" y="12053535"/>
                  <a:pt x="2377060" y="12000353"/>
                  <a:pt x="2322805" y="11979147"/>
                </a:cubicBezTo>
                <a:cubicBezTo>
                  <a:pt x="2263751" y="11926796"/>
                  <a:pt x="2359736" y="11927339"/>
                  <a:pt x="2457735" y="11936372"/>
                </a:cubicBezTo>
                <a:cubicBezTo>
                  <a:pt x="2539005" y="11940406"/>
                  <a:pt x="2583343" y="11996250"/>
                  <a:pt x="2737823" y="11970358"/>
                </a:cubicBezTo>
                <a:cubicBezTo>
                  <a:pt x="2990897" y="12021516"/>
                  <a:pt x="3292987" y="12071805"/>
                  <a:pt x="3573075" y="12105792"/>
                </a:cubicBezTo>
                <a:cubicBezTo>
                  <a:pt x="3806598" y="12140065"/>
                  <a:pt x="4189555" y="12192690"/>
                  <a:pt x="4528542" y="12201941"/>
                </a:cubicBezTo>
                <a:cubicBezTo>
                  <a:pt x="4783842" y="12196969"/>
                  <a:pt x="4427722" y="12181022"/>
                  <a:pt x="4344036" y="12166799"/>
                </a:cubicBezTo>
                <a:cubicBezTo>
                  <a:pt x="4044362" y="12126698"/>
                  <a:pt x="3791289" y="12075540"/>
                  <a:pt x="3526320" y="12039760"/>
                </a:cubicBezTo>
                <a:cubicBezTo>
                  <a:pt x="3241362" y="11996167"/>
                  <a:pt x="2862872" y="11951450"/>
                  <a:pt x="2582594" y="11851145"/>
                </a:cubicBezTo>
                <a:lnTo>
                  <a:pt x="2491655" y="11806359"/>
                </a:lnTo>
                <a:cubicBezTo>
                  <a:pt x="2490447" y="11801264"/>
                  <a:pt x="2515047" y="11803947"/>
                  <a:pt x="2550059" y="11808196"/>
                </a:cubicBezTo>
                <a:lnTo>
                  <a:pt x="2579134" y="11811566"/>
                </a:lnTo>
                <a:lnTo>
                  <a:pt x="2622087" y="11819683"/>
                </a:lnTo>
                <a:cubicBezTo>
                  <a:pt x="2667075" y="11828090"/>
                  <a:pt x="2699802" y="11833909"/>
                  <a:pt x="2722617" y="11837681"/>
                </a:cubicBezTo>
                <a:lnTo>
                  <a:pt x="2737721" y="11839951"/>
                </a:lnTo>
                <a:lnTo>
                  <a:pt x="2887492" y="11885971"/>
                </a:lnTo>
                <a:cubicBezTo>
                  <a:pt x="2960334" y="11906354"/>
                  <a:pt x="3032270" y="11922916"/>
                  <a:pt x="3098622" y="11929593"/>
                </a:cubicBezTo>
                <a:cubicBezTo>
                  <a:pt x="3351695" y="11980751"/>
                  <a:pt x="3516248" y="11997310"/>
                  <a:pt x="3732235" y="12023188"/>
                </a:cubicBezTo>
                <a:cubicBezTo>
                  <a:pt x="3734652" y="12033377"/>
                  <a:pt x="3764084" y="12026393"/>
                  <a:pt x="3732235" y="12023188"/>
                </a:cubicBezTo>
                <a:cubicBezTo>
                  <a:pt x="3392867" y="11881302"/>
                  <a:pt x="2813699" y="11875230"/>
                  <a:pt x="2402944" y="11705442"/>
                </a:cubicBezTo>
                <a:cubicBezTo>
                  <a:pt x="2368678" y="11692049"/>
                  <a:pt x="2205949" y="11617662"/>
                  <a:pt x="2368084" y="11624033"/>
                </a:cubicBezTo>
                <a:cubicBezTo>
                  <a:pt x="2532636" y="11640592"/>
                  <a:pt x="2390264" y="11586485"/>
                  <a:pt x="2367893" y="11557715"/>
                </a:cubicBezTo>
                <a:cubicBezTo>
                  <a:pt x="2387443" y="11574599"/>
                  <a:pt x="2365285" y="11481209"/>
                  <a:pt x="2323555" y="11501871"/>
                </a:cubicBezTo>
                <a:cubicBezTo>
                  <a:pt x="2421363" y="11444586"/>
                  <a:pt x="2532446" y="11574274"/>
                  <a:pt x="2598405" y="11513784"/>
                </a:cubicBezTo>
                <a:cubicBezTo>
                  <a:pt x="2610704" y="11500104"/>
                  <a:pt x="2443734" y="11473357"/>
                  <a:pt x="2546780" y="11438146"/>
                </a:cubicBezTo>
                <a:cubicBezTo>
                  <a:pt x="2590963" y="11416901"/>
                  <a:pt x="2836572" y="11502115"/>
                  <a:pt x="2920258" y="11516337"/>
                </a:cubicBezTo>
                <a:cubicBezTo>
                  <a:pt x="3015840" y="11515182"/>
                  <a:pt x="3094289" y="11507331"/>
                  <a:pt x="2959204" y="11473019"/>
                </a:cubicBezTo>
                <a:cubicBezTo>
                  <a:pt x="2789781" y="11446853"/>
                  <a:pt x="2590963" y="11416901"/>
                  <a:pt x="2431054" y="11354401"/>
                </a:cubicBezTo>
                <a:cubicBezTo>
                  <a:pt x="2322580" y="11301219"/>
                  <a:pt x="2642206" y="11359903"/>
                  <a:pt x="2710774" y="11375919"/>
                </a:cubicBezTo>
                <a:cubicBezTo>
                  <a:pt x="2843442" y="11400043"/>
                  <a:pt x="2917247" y="11438133"/>
                  <a:pt x="2983801" y="11445659"/>
                </a:cubicBezTo>
                <a:cubicBezTo>
                  <a:pt x="3064667" y="11447996"/>
                  <a:pt x="3330039" y="11485474"/>
                  <a:pt x="3103980" y="11417145"/>
                </a:cubicBezTo>
                <a:cubicBezTo>
                  <a:pt x="2626897" y="11295378"/>
                  <a:pt x="2147764" y="11175892"/>
                  <a:pt x="1683383" y="11042144"/>
                </a:cubicBezTo>
                <a:cubicBezTo>
                  <a:pt x="1611995" y="11014241"/>
                  <a:pt x="1528712" y="11001717"/>
                  <a:pt x="1472040" y="10970323"/>
                </a:cubicBezTo>
                <a:cubicBezTo>
                  <a:pt x="1457324" y="10973815"/>
                  <a:pt x="1466802" y="10948249"/>
                  <a:pt x="1447252" y="10931364"/>
                </a:cubicBezTo>
                <a:cubicBezTo>
                  <a:pt x="1447252" y="10931364"/>
                  <a:pt x="1255494" y="10865659"/>
                  <a:pt x="1206512" y="10855757"/>
                </a:cubicBezTo>
                <a:cubicBezTo>
                  <a:pt x="960500" y="10768845"/>
                  <a:pt x="1459550" y="10917685"/>
                  <a:pt x="1474301" y="10903423"/>
                </a:cubicBezTo>
                <a:cubicBezTo>
                  <a:pt x="1471481" y="10891537"/>
                  <a:pt x="1245422" y="10823208"/>
                  <a:pt x="1211156" y="10809815"/>
                </a:cubicBezTo>
                <a:cubicBezTo>
                  <a:pt x="1107919" y="10778708"/>
                  <a:pt x="1007064" y="10768559"/>
                  <a:pt x="967561" y="10733092"/>
                </a:cubicBezTo>
                <a:cubicBezTo>
                  <a:pt x="950428" y="10726395"/>
                  <a:pt x="935521" y="10663569"/>
                  <a:pt x="935521" y="10663569"/>
                </a:cubicBezTo>
                <a:cubicBezTo>
                  <a:pt x="787911" y="10587388"/>
                  <a:pt x="628193" y="10591205"/>
                  <a:pt x="495334" y="10500763"/>
                </a:cubicBezTo>
                <a:cubicBezTo>
                  <a:pt x="640336" y="10500438"/>
                  <a:pt x="667541" y="10549584"/>
                  <a:pt x="824630" y="10600199"/>
                </a:cubicBezTo>
                <a:cubicBezTo>
                  <a:pt x="876432" y="10621987"/>
                  <a:pt x="1043402" y="10648734"/>
                  <a:pt x="1043402" y="10648734"/>
                </a:cubicBezTo>
                <a:cubicBezTo>
                  <a:pt x="1058118" y="10645242"/>
                  <a:pt x="999063" y="10592890"/>
                  <a:pt x="976693" y="10564119"/>
                </a:cubicBezTo>
                <a:lnTo>
                  <a:pt x="980538" y="10566020"/>
                </a:lnTo>
                <a:lnTo>
                  <a:pt x="1013779" y="10589399"/>
                </a:lnTo>
                <a:cubicBezTo>
                  <a:pt x="1012571" y="10584305"/>
                  <a:pt x="1007683" y="10580084"/>
                  <a:pt x="1000906" y="10576087"/>
                </a:cubicBezTo>
                <a:lnTo>
                  <a:pt x="980538" y="10566020"/>
                </a:lnTo>
                <a:lnTo>
                  <a:pt x="979962" y="10565614"/>
                </a:lnTo>
                <a:cubicBezTo>
                  <a:pt x="956065" y="10548836"/>
                  <a:pt x="960191" y="10551893"/>
                  <a:pt x="976693" y="10564119"/>
                </a:cubicBezTo>
                <a:cubicBezTo>
                  <a:pt x="849036" y="10506522"/>
                  <a:pt x="647397" y="10464684"/>
                  <a:pt x="514503" y="10385012"/>
                </a:cubicBezTo>
                <a:cubicBezTo>
                  <a:pt x="477819" y="10361430"/>
                  <a:pt x="433446" y="10316357"/>
                  <a:pt x="379226" y="10284381"/>
                </a:cubicBezTo>
                <a:cubicBezTo>
                  <a:pt x="339723" y="10248914"/>
                  <a:pt x="206828" y="10169242"/>
                  <a:pt x="253238" y="10091867"/>
                </a:cubicBezTo>
                <a:cubicBezTo>
                  <a:pt x="292183" y="10048549"/>
                  <a:pt x="379036" y="10218063"/>
                  <a:pt x="361500" y="10209669"/>
                </a:cubicBezTo>
                <a:cubicBezTo>
                  <a:pt x="374652" y="10215964"/>
                  <a:pt x="399847" y="10193172"/>
                  <a:pt x="418850" y="10184207"/>
                </a:cubicBezTo>
                <a:lnTo>
                  <a:pt x="433697" y="10181682"/>
                </a:lnTo>
                <a:lnTo>
                  <a:pt x="439950" y="10185787"/>
                </a:lnTo>
                <a:cubicBezTo>
                  <a:pt x="459442" y="10197304"/>
                  <a:pt x="513807" y="10223752"/>
                  <a:pt x="521218" y="10205851"/>
                </a:cubicBezTo>
                <a:cubicBezTo>
                  <a:pt x="545815" y="10178493"/>
                  <a:pt x="444995" y="10157573"/>
                  <a:pt x="400657" y="10101730"/>
                </a:cubicBezTo>
                <a:cubicBezTo>
                  <a:pt x="358701" y="10066845"/>
                  <a:pt x="382930" y="10027017"/>
                  <a:pt x="380513" y="10016829"/>
                </a:cubicBezTo>
                <a:cubicBezTo>
                  <a:pt x="382930" y="10027017"/>
                  <a:pt x="412362" y="10020034"/>
                  <a:pt x="409945" y="10009846"/>
                </a:cubicBezTo>
                <a:cubicBezTo>
                  <a:pt x="409754" y="9943528"/>
                  <a:pt x="271848" y="9897330"/>
                  <a:pt x="244643" y="9848183"/>
                </a:cubicBezTo>
                <a:cubicBezTo>
                  <a:pt x="242226" y="9837995"/>
                  <a:pt x="279121" y="9796956"/>
                  <a:pt x="259168" y="9778373"/>
                </a:cubicBezTo>
                <a:cubicBezTo>
                  <a:pt x="259168" y="9778373"/>
                  <a:pt x="96651" y="9639366"/>
                  <a:pt x="212412" y="9712342"/>
                </a:cubicBezTo>
                <a:cubicBezTo>
                  <a:pt x="214830" y="9722530"/>
                  <a:pt x="347498" y="9746654"/>
                  <a:pt x="347498" y="9746654"/>
                </a:cubicBezTo>
                <a:cubicBezTo>
                  <a:pt x="359797" y="9732975"/>
                  <a:pt x="167848" y="9600950"/>
                  <a:pt x="147895" y="9582368"/>
                </a:cubicBezTo>
                <a:cubicBezTo>
                  <a:pt x="111212" y="9558787"/>
                  <a:pt x="125927" y="9555295"/>
                  <a:pt x="59374" y="9547769"/>
                </a:cubicBezTo>
                <a:cubicBezTo>
                  <a:pt x="118273" y="9523033"/>
                  <a:pt x="-4514" y="9475041"/>
                  <a:pt x="129" y="9429099"/>
                </a:cubicBezTo>
                <a:cubicBezTo>
                  <a:pt x="7190" y="9393345"/>
                  <a:pt x="95520" y="9361626"/>
                  <a:pt x="102984" y="9327571"/>
                </a:cubicBezTo>
                <a:cubicBezTo>
                  <a:pt x="100164" y="9315684"/>
                  <a:pt x="45945" y="9283709"/>
                  <a:pt x="53409" y="9249653"/>
                </a:cubicBezTo>
                <a:cubicBezTo>
                  <a:pt x="38502" y="9186826"/>
                  <a:pt x="153444" y="9136238"/>
                  <a:pt x="168004" y="9055658"/>
                </a:cubicBezTo>
                <a:cubicBezTo>
                  <a:pt x="172648" y="9009716"/>
                  <a:pt x="96235" y="8895120"/>
                  <a:pt x="132763" y="8841613"/>
                </a:cubicBezTo>
                <a:cubicBezTo>
                  <a:pt x="120464" y="8855292"/>
                  <a:pt x="242905" y="8759878"/>
                  <a:pt x="240488" y="8749690"/>
                </a:cubicBezTo>
                <a:cubicBezTo>
                  <a:pt x="188650" y="8738673"/>
                  <a:pt x="88580" y="8862857"/>
                  <a:pt x="54314" y="8849465"/>
                </a:cubicBezTo>
                <a:cubicBezTo>
                  <a:pt x="29526" y="8810506"/>
                  <a:pt x="208604" y="8757255"/>
                  <a:pt x="232833" y="8717428"/>
                </a:cubicBezTo>
                <a:cubicBezTo>
                  <a:pt x="252193" y="8667994"/>
                  <a:pt x="161254" y="8623208"/>
                  <a:pt x="165898" y="8577266"/>
                </a:cubicBezTo>
                <a:cubicBezTo>
                  <a:pt x="165552" y="8433860"/>
                  <a:pt x="427722" y="8326815"/>
                  <a:pt x="412257" y="8185203"/>
                </a:cubicBezTo>
                <a:cubicBezTo>
                  <a:pt x="417304" y="8140959"/>
                  <a:pt x="325963" y="8094474"/>
                  <a:pt x="355204" y="8021174"/>
                </a:cubicBezTo>
                <a:cubicBezTo>
                  <a:pt x="367538" y="7996724"/>
                  <a:pt x="433497" y="7936234"/>
                  <a:pt x="475227" y="7915571"/>
                </a:cubicBezTo>
                <a:cubicBezTo>
                  <a:pt x="587787" y="7844024"/>
                  <a:pt x="813655" y="7846035"/>
                  <a:pt x="670689" y="7723912"/>
                </a:cubicBezTo>
                <a:cubicBezTo>
                  <a:pt x="734422" y="7719552"/>
                  <a:pt x="661020" y="7683160"/>
                  <a:pt x="670689" y="7723912"/>
                </a:cubicBezTo>
                <a:cubicBezTo>
                  <a:pt x="641257" y="7730896"/>
                  <a:pt x="638840" y="7720708"/>
                  <a:pt x="619290" y="7703823"/>
                </a:cubicBezTo>
                <a:cubicBezTo>
                  <a:pt x="813274" y="7713399"/>
                  <a:pt x="611253" y="7538925"/>
                  <a:pt x="564653" y="7549981"/>
                </a:cubicBezTo>
                <a:cubicBezTo>
                  <a:pt x="500553" y="7541873"/>
                  <a:pt x="572096" y="7646864"/>
                  <a:pt x="606800" y="7651185"/>
                </a:cubicBezTo>
                <a:cubicBezTo>
                  <a:pt x="525531" y="7647150"/>
                  <a:pt x="486395" y="7624151"/>
                  <a:pt x="512851" y="7528194"/>
                </a:cubicBezTo>
                <a:cubicBezTo>
                  <a:pt x="527376" y="7458384"/>
                  <a:pt x="814370" y="7379529"/>
                  <a:pt x="850898" y="7326022"/>
                </a:cubicBezTo>
                <a:cubicBezTo>
                  <a:pt x="836146" y="7340283"/>
                  <a:pt x="852340" y="7135558"/>
                  <a:pt x="869876" y="7143952"/>
                </a:cubicBezTo>
                <a:cubicBezTo>
                  <a:pt x="852340" y="7135558"/>
                  <a:pt x="781546" y="7175672"/>
                  <a:pt x="749697" y="7172467"/>
                </a:cubicBezTo>
                <a:cubicBezTo>
                  <a:pt x="712575" y="7157958"/>
                  <a:pt x="832789" y="7118673"/>
                  <a:pt x="845088" y="7104993"/>
                </a:cubicBezTo>
                <a:cubicBezTo>
                  <a:pt x="842670" y="7094805"/>
                  <a:pt x="822717" y="7076223"/>
                  <a:pt x="835016" y="7062543"/>
                </a:cubicBezTo>
                <a:cubicBezTo>
                  <a:pt x="876781" y="7031111"/>
                  <a:pt x="915882" y="7064880"/>
                  <a:pt x="906213" y="7024127"/>
                </a:cubicBezTo>
                <a:cubicBezTo>
                  <a:pt x="906213" y="7024127"/>
                  <a:pt x="824944" y="7020093"/>
                  <a:pt x="810228" y="7023585"/>
                </a:cubicBezTo>
                <a:cubicBezTo>
                  <a:pt x="763628" y="7034641"/>
                  <a:pt x="619219" y="7102983"/>
                  <a:pt x="550440" y="7151587"/>
                </a:cubicBezTo>
                <a:cubicBezTo>
                  <a:pt x="540580" y="7044516"/>
                  <a:pt x="758793" y="7014265"/>
                  <a:pt x="805203" y="6936890"/>
                </a:cubicBezTo>
                <a:cubicBezTo>
                  <a:pt x="817098" y="6921513"/>
                  <a:pt x="760462" y="6879349"/>
                  <a:pt x="760462" y="6879349"/>
                </a:cubicBezTo>
                <a:cubicBezTo>
                  <a:pt x="755627" y="6858972"/>
                  <a:pt x="902665" y="6736199"/>
                  <a:pt x="973459" y="6696085"/>
                </a:cubicBezTo>
                <a:cubicBezTo>
                  <a:pt x="973459" y="6696085"/>
                  <a:pt x="998056" y="6668726"/>
                  <a:pt x="995236" y="6656840"/>
                </a:cubicBezTo>
                <a:cubicBezTo>
                  <a:pt x="980520" y="6660331"/>
                  <a:pt x="789512" y="6739729"/>
                  <a:pt x="789512" y="6739729"/>
                </a:cubicBezTo>
                <a:cubicBezTo>
                  <a:pt x="735292" y="6707754"/>
                  <a:pt x="1022095" y="6562581"/>
                  <a:pt x="1019678" y="6552393"/>
                </a:cubicBezTo>
                <a:cubicBezTo>
                  <a:pt x="1061408" y="6531730"/>
                  <a:pt x="1036620" y="6492771"/>
                  <a:pt x="1104997" y="6442469"/>
                </a:cubicBezTo>
                <a:cubicBezTo>
                  <a:pt x="1193362" y="6399979"/>
                  <a:pt x="1298825" y="6374957"/>
                  <a:pt x="1332901" y="6322032"/>
                </a:cubicBezTo>
                <a:cubicBezTo>
                  <a:pt x="1401468" y="6338048"/>
                  <a:pt x="1654196" y="6245799"/>
                  <a:pt x="1823392" y="6216416"/>
                </a:cubicBezTo>
                <a:cubicBezTo>
                  <a:pt x="1977872" y="6190525"/>
                  <a:pt x="2434656" y="6150304"/>
                  <a:pt x="2480627" y="6082001"/>
                </a:cubicBezTo>
                <a:cubicBezTo>
                  <a:pt x="2465911" y="6085492"/>
                  <a:pt x="2360257" y="6044196"/>
                  <a:pt x="2367721" y="6010141"/>
                </a:cubicBezTo>
                <a:cubicBezTo>
                  <a:pt x="2367721" y="6010141"/>
                  <a:pt x="2431454" y="6005782"/>
                  <a:pt x="2411904" y="5988897"/>
                </a:cubicBezTo>
                <a:cubicBezTo>
                  <a:pt x="2389533" y="5960126"/>
                  <a:pt x="2308667" y="5957789"/>
                  <a:pt x="2286296" y="5929018"/>
                </a:cubicBezTo>
                <a:cubicBezTo>
                  <a:pt x="2283879" y="5918831"/>
                  <a:pt x="2313120" y="5845529"/>
                  <a:pt x="2327836" y="5842037"/>
                </a:cubicBezTo>
                <a:cubicBezTo>
                  <a:pt x="2325016" y="5830151"/>
                  <a:pt x="2327836" y="5842037"/>
                  <a:pt x="2327836" y="5842037"/>
                </a:cubicBezTo>
                <a:cubicBezTo>
                  <a:pt x="2310300" y="5833643"/>
                  <a:pt x="2290750" y="5816759"/>
                  <a:pt x="2305465" y="5813267"/>
                </a:cubicBezTo>
                <a:cubicBezTo>
                  <a:pt x="2373842" y="5762965"/>
                  <a:pt x="2386331" y="5815603"/>
                  <a:pt x="2491795" y="5790580"/>
                </a:cubicBezTo>
                <a:lnTo>
                  <a:pt x="2486960" y="5770205"/>
                </a:lnTo>
                <a:cubicBezTo>
                  <a:pt x="2486960" y="5770205"/>
                  <a:pt x="2553110" y="5776033"/>
                  <a:pt x="2567862" y="5761771"/>
                </a:cubicBezTo>
                <a:cubicBezTo>
                  <a:pt x="2563027" y="5741396"/>
                  <a:pt x="2437385" y="5692287"/>
                  <a:pt x="2430133" y="5661723"/>
                </a:cubicBezTo>
                <a:cubicBezTo>
                  <a:pt x="2424895" y="5639648"/>
                  <a:pt x="2501520" y="5689625"/>
                  <a:pt x="2525715" y="5660568"/>
                </a:cubicBezTo>
                <a:cubicBezTo>
                  <a:pt x="2510999" y="5664060"/>
                  <a:pt x="2491258" y="5580857"/>
                  <a:pt x="2471304" y="5562274"/>
                </a:cubicBezTo>
                <a:cubicBezTo>
                  <a:pt x="2424514" y="5507013"/>
                  <a:pt x="2296680" y="5503265"/>
                  <a:pt x="2287011" y="5462512"/>
                </a:cubicBezTo>
                <a:cubicBezTo>
                  <a:pt x="2284191" y="5450627"/>
                  <a:pt x="2392474" y="5437489"/>
                  <a:pt x="2389654" y="5425604"/>
                </a:cubicBezTo>
                <a:cubicBezTo>
                  <a:pt x="2414286" y="5387474"/>
                  <a:pt x="2362449" y="5376456"/>
                  <a:pt x="2342898" y="5359572"/>
                </a:cubicBezTo>
                <a:cubicBezTo>
                  <a:pt x="2303359" y="5334874"/>
                  <a:pt x="2308597" y="5356948"/>
                  <a:pt x="2300942" y="5324687"/>
                </a:cubicBezTo>
                <a:cubicBezTo>
                  <a:pt x="2306179" y="5346760"/>
                  <a:pt x="2330409" y="5306934"/>
                  <a:pt x="2286036" y="5261860"/>
                </a:cubicBezTo>
                <a:cubicBezTo>
                  <a:pt x="2288453" y="5272048"/>
                  <a:pt x="2248949" y="5236582"/>
                  <a:pt x="2248949" y="5236582"/>
                </a:cubicBezTo>
                <a:lnTo>
                  <a:pt x="2307848" y="5211845"/>
                </a:lnTo>
                <a:cubicBezTo>
                  <a:pt x="2297776" y="5169394"/>
                  <a:pt x="2231625" y="5163566"/>
                  <a:pt x="2270571" y="5120247"/>
                </a:cubicBezTo>
                <a:cubicBezTo>
                  <a:pt x="2280452" y="5096379"/>
                  <a:pt x="2349422" y="5114093"/>
                  <a:pt x="2361318" y="5098716"/>
                </a:cubicBezTo>
                <a:cubicBezTo>
                  <a:pt x="2373617" y="5085036"/>
                  <a:pt x="2346412" y="5035890"/>
                  <a:pt x="2343994" y="5025702"/>
                </a:cubicBezTo>
                <a:cubicBezTo>
                  <a:pt x="2346412" y="5035890"/>
                  <a:pt x="2390594" y="5014646"/>
                  <a:pt x="2405310" y="5011154"/>
                </a:cubicBezTo>
                <a:cubicBezTo>
                  <a:pt x="2393012" y="5024833"/>
                  <a:pt x="2407537" y="4955024"/>
                  <a:pt x="2405119" y="4944835"/>
                </a:cubicBezTo>
                <a:cubicBezTo>
                  <a:pt x="2399379" y="4920639"/>
                  <a:pt x="2363453" y="4922773"/>
                  <a:pt x="2346788" y="4901673"/>
                </a:cubicBezTo>
                <a:lnTo>
                  <a:pt x="2340765" y="4879708"/>
                </a:lnTo>
                <a:lnTo>
                  <a:pt x="2344026" y="4879796"/>
                </a:lnTo>
                <a:cubicBezTo>
                  <a:pt x="2358333" y="4872533"/>
                  <a:pt x="2391734" y="4822907"/>
                  <a:pt x="2382367" y="4783429"/>
                </a:cubicBezTo>
                <a:cubicBezTo>
                  <a:pt x="2369878" y="4730790"/>
                  <a:pt x="2362414" y="4764846"/>
                  <a:pt x="2399309" y="4723807"/>
                </a:cubicBezTo>
                <a:cubicBezTo>
                  <a:pt x="2425956" y="4694168"/>
                  <a:pt x="2386820" y="4671169"/>
                  <a:pt x="2376748" y="4628718"/>
                </a:cubicBezTo>
                <a:cubicBezTo>
                  <a:pt x="2358866" y="4476918"/>
                  <a:pt x="2512965" y="4318390"/>
                  <a:pt x="2502893" y="4275940"/>
                </a:cubicBezTo>
                <a:cubicBezTo>
                  <a:pt x="2500476" y="4265753"/>
                  <a:pt x="2449041" y="4256432"/>
                  <a:pt x="2463792" y="4242171"/>
                </a:cubicBezTo>
                <a:cubicBezTo>
                  <a:pt x="2460972" y="4230285"/>
                  <a:pt x="2512774" y="4252072"/>
                  <a:pt x="2507940" y="4231696"/>
                </a:cubicBezTo>
                <a:cubicBezTo>
                  <a:pt x="2502702" y="4209622"/>
                  <a:pt x="2468436" y="4196229"/>
                  <a:pt x="2460781" y="4163966"/>
                </a:cubicBezTo>
                <a:cubicBezTo>
                  <a:pt x="2435993" y="4125008"/>
                  <a:pt x="2435803" y="4058691"/>
                  <a:pt x="2428551" y="4028126"/>
                </a:cubicBezTo>
                <a:cubicBezTo>
                  <a:pt x="2403763" y="3989167"/>
                  <a:pt x="2347091" y="3957773"/>
                  <a:pt x="2386036" y="3914454"/>
                </a:cubicBezTo>
                <a:cubicBezTo>
                  <a:pt x="2434863" y="3847267"/>
                  <a:pt x="2474557" y="3949053"/>
                  <a:pt x="2545563" y="3844319"/>
                </a:cubicBezTo>
                <a:cubicBezTo>
                  <a:pt x="2555042" y="3818753"/>
                  <a:pt x="2508286" y="3752722"/>
                  <a:pt x="2547599" y="3721871"/>
                </a:cubicBezTo>
                <a:cubicBezTo>
                  <a:pt x="2574246" y="3692232"/>
                  <a:pt x="2582056" y="3801581"/>
                  <a:pt x="2636120" y="3756470"/>
                </a:cubicBezTo>
                <a:cubicBezTo>
                  <a:pt x="2665184" y="3737019"/>
                  <a:pt x="2573864" y="3559596"/>
                  <a:pt x="2580926" y="3523842"/>
                </a:cubicBezTo>
                <a:cubicBezTo>
                  <a:pt x="2580735" y="3457524"/>
                  <a:pt x="2634989" y="3478730"/>
                  <a:pt x="2619680" y="3414205"/>
                </a:cubicBezTo>
                <a:cubicBezTo>
                  <a:pt x="2599939" y="3331002"/>
                  <a:pt x="2459580" y="3285386"/>
                  <a:pt x="2449353" y="3165847"/>
                </a:cubicBezTo>
                <a:cubicBezTo>
                  <a:pt x="2439090" y="3057079"/>
                  <a:pt x="2569186" y="2993927"/>
                  <a:pt x="2625073" y="2890987"/>
                </a:cubicBezTo>
                <a:cubicBezTo>
                  <a:pt x="2644433" y="2841553"/>
                  <a:pt x="2671292" y="2747294"/>
                  <a:pt x="2661220" y="2704844"/>
                </a:cubicBezTo>
                <a:cubicBezTo>
                  <a:pt x="2661220" y="2704844"/>
                  <a:pt x="2617037" y="2726089"/>
                  <a:pt x="2612202" y="2705712"/>
                </a:cubicBezTo>
                <a:cubicBezTo>
                  <a:pt x="2621490" y="2613828"/>
                  <a:pt x="2680389" y="2589092"/>
                  <a:pt x="2625978" y="2490799"/>
                </a:cubicBezTo>
                <a:cubicBezTo>
                  <a:pt x="2601191" y="2451840"/>
                  <a:pt x="2554400" y="2396578"/>
                  <a:pt x="2571378" y="2326187"/>
                </a:cubicBezTo>
                <a:cubicBezTo>
                  <a:pt x="2568366" y="2247983"/>
                  <a:pt x="2666578" y="2192395"/>
                  <a:pt x="2668437" y="2123797"/>
                </a:cubicBezTo>
                <a:cubicBezTo>
                  <a:pt x="2663602" y="2103421"/>
                  <a:pt x="2609347" y="2082215"/>
                  <a:pt x="2599678" y="2041464"/>
                </a:cubicBezTo>
                <a:cubicBezTo>
                  <a:pt x="2606740" y="2005710"/>
                  <a:pt x="2670091" y="1868713"/>
                  <a:pt x="2738468" y="1818411"/>
                </a:cubicBezTo>
                <a:cubicBezTo>
                  <a:pt x="2907509" y="1711941"/>
                  <a:pt x="3144891" y="1565937"/>
                  <a:pt x="3370569" y="1501630"/>
                </a:cubicBezTo>
                <a:cubicBezTo>
                  <a:pt x="3534930" y="1451871"/>
                  <a:pt x="3821924" y="1373016"/>
                  <a:pt x="4030659" y="1368330"/>
                </a:cubicBezTo>
                <a:cubicBezTo>
                  <a:pt x="4060091" y="1361347"/>
                  <a:pt x="4082058" y="1388420"/>
                  <a:pt x="4113943" y="1380855"/>
                </a:cubicBezTo>
                <a:cubicBezTo>
                  <a:pt x="4305509" y="1380243"/>
                  <a:pt x="4472288" y="1340672"/>
                  <a:pt x="4663890" y="1329290"/>
                </a:cubicBezTo>
                <a:cubicBezTo>
                  <a:pt x="4896784" y="1306316"/>
                  <a:pt x="5154538" y="1300762"/>
                  <a:pt x="5407420" y="1285602"/>
                </a:cubicBezTo>
                <a:cubicBezTo>
                  <a:pt x="6121518" y="1248897"/>
                  <a:pt x="6867866" y="1217096"/>
                  <a:pt x="7613848" y="1172827"/>
                </a:cubicBezTo>
                <a:cubicBezTo>
                  <a:pt x="7910880" y="1147192"/>
                  <a:pt x="8249902" y="1145672"/>
                  <a:pt x="8578412" y="1110774"/>
                </a:cubicBezTo>
                <a:cubicBezTo>
                  <a:pt x="9268090" y="1047579"/>
                  <a:pt x="9820454" y="1006202"/>
                  <a:pt x="10583380" y="902311"/>
                </a:cubicBezTo>
                <a:cubicBezTo>
                  <a:pt x="10708428" y="883402"/>
                  <a:pt x="10787280" y="877249"/>
                  <a:pt x="10779434" y="778669"/>
                </a:cubicBezTo>
                <a:cubicBezTo>
                  <a:pt x="10783888" y="666408"/>
                  <a:pt x="10780912" y="577435"/>
                  <a:pt x="10822486" y="479684"/>
                </a:cubicBezTo>
                <a:cubicBezTo>
                  <a:pt x="10824904" y="489872"/>
                  <a:pt x="10846872" y="516945"/>
                  <a:pt x="10846872" y="516945"/>
                </a:cubicBezTo>
                <a:cubicBezTo>
                  <a:pt x="10859170" y="503265"/>
                  <a:pt x="10880756" y="397701"/>
                  <a:pt x="10900150" y="337499"/>
                </a:cubicBezTo>
                <a:cubicBezTo>
                  <a:pt x="10897734" y="327310"/>
                  <a:pt x="10875766" y="300238"/>
                  <a:pt x="10890482" y="296746"/>
                </a:cubicBezTo>
                <a:cubicBezTo>
                  <a:pt x="10878184" y="310426"/>
                  <a:pt x="11071228" y="108579"/>
                  <a:pt x="11030056" y="208028"/>
                </a:cubicBezTo>
                <a:cubicBezTo>
                  <a:pt x="11030056" y="208028"/>
                  <a:pt x="10961276" y="256632"/>
                  <a:pt x="11030246" y="274346"/>
                </a:cubicBezTo>
                <a:cubicBezTo>
                  <a:pt x="11044962" y="270855"/>
                  <a:pt x="11069156" y="241797"/>
                  <a:pt x="11093788" y="203668"/>
                </a:cubicBezTo>
                <a:lnTo>
                  <a:pt x="11096206" y="213856"/>
                </a:lnTo>
                <a:lnTo>
                  <a:pt x="11101734" y="198618"/>
                </a:lnTo>
                <a:lnTo>
                  <a:pt x="11107296" y="195082"/>
                </a:lnTo>
                <a:cubicBezTo>
                  <a:pt x="11110370" y="191662"/>
                  <a:pt x="11113444" y="188242"/>
                  <a:pt x="11120804" y="186497"/>
                </a:cubicBezTo>
                <a:cubicBezTo>
                  <a:pt x="11157330" y="132990"/>
                  <a:pt x="11176690" y="83556"/>
                  <a:pt x="11191406" y="80064"/>
                </a:cubicBezTo>
                <a:lnTo>
                  <a:pt x="11193824" y="90253"/>
                </a:lnTo>
                <a:cubicBezTo>
                  <a:pt x="11206122" y="76573"/>
                  <a:pt x="11289250" y="12010"/>
                  <a:pt x="11291668" y="22197"/>
                </a:cubicBezTo>
                <a:cubicBezTo>
                  <a:pt x="11309204" y="30593"/>
                  <a:pt x="11179702" y="161760"/>
                  <a:pt x="11302298" y="143434"/>
                </a:cubicBezTo>
                <a:cubicBezTo>
                  <a:pt x="11289422" y="146489"/>
                  <a:pt x="11445026" y="-18141"/>
                  <a:pt x="11444800" y="1653"/>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31368521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rush Left">
    <p:spTree>
      <p:nvGrpSpPr>
        <p:cNvPr id="1" name=""/>
        <p:cNvGrpSpPr/>
        <p:nvPr/>
      </p:nvGrpSpPr>
      <p:grpSpPr>
        <a:xfrm>
          <a:off x="0" y="0"/>
          <a:ext cx="0" cy="0"/>
          <a:chOff x="0" y="0"/>
          <a:chExt cx="0" cy="0"/>
        </a:xfrm>
      </p:grpSpPr>
      <p:sp>
        <p:nvSpPr>
          <p:cNvPr id="10" name="Picture Placeholder 9"/>
          <p:cNvSpPr>
            <a:spLocks noGrp="1"/>
          </p:cNvSpPr>
          <p:nvPr>
            <p:ph type="pic" sz="quarter" idx="25"/>
          </p:nvPr>
        </p:nvSpPr>
        <p:spPr>
          <a:xfrm>
            <a:off x="-135861" y="136583"/>
            <a:ext cx="11799252" cy="12978397"/>
          </a:xfrm>
          <a:custGeom>
            <a:avLst/>
            <a:gdLst>
              <a:gd name="connsiteX0" fmla="*/ 8017128 w 11799252"/>
              <a:gd name="connsiteY0" fmla="*/ 12822098 h 12978397"/>
              <a:gd name="connsiteX1" fmla="*/ 8037500 w 11799252"/>
              <a:gd name="connsiteY1" fmla="*/ 12826446 h 12978397"/>
              <a:gd name="connsiteX2" fmla="*/ 8005557 w 11799252"/>
              <a:gd name="connsiteY2" fmla="*/ 12828371 h 12978397"/>
              <a:gd name="connsiteX3" fmla="*/ 8017128 w 11799252"/>
              <a:gd name="connsiteY3" fmla="*/ 12822098 h 12978397"/>
              <a:gd name="connsiteX4" fmla="*/ 8049072 w 11799252"/>
              <a:gd name="connsiteY4" fmla="*/ 12820174 h 12978397"/>
              <a:gd name="connsiteX5" fmla="*/ 8069444 w 11799252"/>
              <a:gd name="connsiteY5" fmla="*/ 12824522 h 12978397"/>
              <a:gd name="connsiteX6" fmla="*/ 8037500 w 11799252"/>
              <a:gd name="connsiteY6" fmla="*/ 12826446 h 12978397"/>
              <a:gd name="connsiteX7" fmla="*/ 8049072 w 11799252"/>
              <a:gd name="connsiteY7" fmla="*/ 12820174 h 12978397"/>
              <a:gd name="connsiteX8" fmla="*/ 8079272 w 11799252"/>
              <a:gd name="connsiteY8" fmla="*/ 12811790 h 12978397"/>
              <a:gd name="connsiteX9" fmla="*/ 8069444 w 11799252"/>
              <a:gd name="connsiteY9" fmla="*/ 12824522 h 12978397"/>
              <a:gd name="connsiteX10" fmla="*/ 8073488 w 11799252"/>
              <a:gd name="connsiteY10" fmla="*/ 12819283 h 12978397"/>
              <a:gd name="connsiteX11" fmla="*/ 8081575 w 11799252"/>
              <a:gd name="connsiteY11" fmla="*/ 12808806 h 12978397"/>
              <a:gd name="connsiteX12" fmla="*/ 8080227 w 11799252"/>
              <a:gd name="connsiteY12" fmla="*/ 12810552 h 12978397"/>
              <a:gd name="connsiteX13" fmla="*/ 8079272 w 11799252"/>
              <a:gd name="connsiteY13" fmla="*/ 12811790 h 12978397"/>
              <a:gd name="connsiteX14" fmla="*/ 6955300 w 11799252"/>
              <a:gd name="connsiteY14" fmla="*/ 12456946 h 12978397"/>
              <a:gd name="connsiteX15" fmla="*/ 6987234 w 11799252"/>
              <a:gd name="connsiteY15" fmla="*/ 12465128 h 12978397"/>
              <a:gd name="connsiteX16" fmla="*/ 7019648 w 11799252"/>
              <a:gd name="connsiteY16" fmla="*/ 12461524 h 12978397"/>
              <a:gd name="connsiteX17" fmla="*/ 6987234 w 11799252"/>
              <a:gd name="connsiteY17" fmla="*/ 12465128 h 12978397"/>
              <a:gd name="connsiteX18" fmla="*/ 6955300 w 11799252"/>
              <a:gd name="connsiteY18" fmla="*/ 12456946 h 12978397"/>
              <a:gd name="connsiteX19" fmla="*/ 5595703 w 11799252"/>
              <a:gd name="connsiteY19" fmla="*/ 12429512 h 12978397"/>
              <a:gd name="connsiteX20" fmla="*/ 5600654 w 11799252"/>
              <a:gd name="connsiteY20" fmla="*/ 12435487 h 12978397"/>
              <a:gd name="connsiteX21" fmla="*/ 5595703 w 11799252"/>
              <a:gd name="connsiteY21" fmla="*/ 12429512 h 12978397"/>
              <a:gd name="connsiteX22" fmla="*/ 5623978 w 11799252"/>
              <a:gd name="connsiteY22" fmla="*/ 12425796 h 12978397"/>
              <a:gd name="connsiteX23" fmla="*/ 5647157 w 11799252"/>
              <a:gd name="connsiteY23" fmla="*/ 12437642 h 12978397"/>
              <a:gd name="connsiteX24" fmla="*/ 5623978 w 11799252"/>
              <a:gd name="connsiteY24" fmla="*/ 12425796 h 12978397"/>
              <a:gd name="connsiteX25" fmla="*/ 5370526 w 11799252"/>
              <a:gd name="connsiteY25" fmla="*/ 12424219 h 12978397"/>
              <a:gd name="connsiteX26" fmla="*/ 5438437 w 11799252"/>
              <a:gd name="connsiteY26" fmla="*/ 12435346 h 12978397"/>
              <a:gd name="connsiteX27" fmla="*/ 5519781 w 11799252"/>
              <a:gd name="connsiteY27" fmla="*/ 12434576 h 12978397"/>
              <a:gd name="connsiteX28" fmla="*/ 5438437 w 11799252"/>
              <a:gd name="connsiteY28" fmla="*/ 12435346 h 12978397"/>
              <a:gd name="connsiteX29" fmla="*/ 5370526 w 11799252"/>
              <a:gd name="connsiteY29" fmla="*/ 12424219 h 12978397"/>
              <a:gd name="connsiteX30" fmla="*/ 5763167 w 11799252"/>
              <a:gd name="connsiteY30" fmla="*/ 12423573 h 12978397"/>
              <a:gd name="connsiteX31" fmla="*/ 5780256 w 11799252"/>
              <a:gd name="connsiteY31" fmla="*/ 12429624 h 12978397"/>
              <a:gd name="connsiteX32" fmla="*/ 5812200 w 11799252"/>
              <a:gd name="connsiteY32" fmla="*/ 12427700 h 12978397"/>
              <a:gd name="connsiteX33" fmla="*/ 5780256 w 11799252"/>
              <a:gd name="connsiteY33" fmla="*/ 12429624 h 12978397"/>
              <a:gd name="connsiteX34" fmla="*/ 5763167 w 11799252"/>
              <a:gd name="connsiteY34" fmla="*/ 12423573 h 12978397"/>
              <a:gd name="connsiteX35" fmla="*/ 5918072 w 11799252"/>
              <a:gd name="connsiteY35" fmla="*/ 12418341 h 12978397"/>
              <a:gd name="connsiteX36" fmla="*/ 5922220 w 11799252"/>
              <a:gd name="connsiteY36" fmla="*/ 12420283 h 12978397"/>
              <a:gd name="connsiteX37" fmla="*/ 5934339 w 11799252"/>
              <a:gd name="connsiteY37" fmla="*/ 12425957 h 12978397"/>
              <a:gd name="connsiteX38" fmla="*/ 5942473 w 11799252"/>
              <a:gd name="connsiteY38" fmla="*/ 12429765 h 12978397"/>
              <a:gd name="connsiteX39" fmla="*/ 5925867 w 11799252"/>
              <a:gd name="connsiteY39" fmla="*/ 12421990 h 12978397"/>
              <a:gd name="connsiteX40" fmla="*/ 5922220 w 11799252"/>
              <a:gd name="connsiteY40" fmla="*/ 12420283 h 12978397"/>
              <a:gd name="connsiteX41" fmla="*/ 5920783 w 11799252"/>
              <a:gd name="connsiteY41" fmla="*/ 12419610 h 12978397"/>
              <a:gd name="connsiteX42" fmla="*/ 5918072 w 11799252"/>
              <a:gd name="connsiteY42" fmla="*/ 12418341 h 12978397"/>
              <a:gd name="connsiteX43" fmla="*/ 6323859 w 11799252"/>
              <a:gd name="connsiteY43" fmla="*/ 12406584 h 12978397"/>
              <a:gd name="connsiteX44" fmla="*/ 6301676 w 11799252"/>
              <a:gd name="connsiteY44" fmla="*/ 12418039 h 12978397"/>
              <a:gd name="connsiteX45" fmla="*/ 6269732 w 11799252"/>
              <a:gd name="connsiteY45" fmla="*/ 12419963 h 12978397"/>
              <a:gd name="connsiteX46" fmla="*/ 6220332 w 11799252"/>
              <a:gd name="connsiteY46" fmla="*/ 12418809 h 12978397"/>
              <a:gd name="connsiteX47" fmla="*/ 6188388 w 11799252"/>
              <a:gd name="connsiteY47" fmla="*/ 12420733 h 12978397"/>
              <a:gd name="connsiteX48" fmla="*/ 6188388 w 11799252"/>
              <a:gd name="connsiteY48" fmla="*/ 12420733 h 12978397"/>
              <a:gd name="connsiteX49" fmla="*/ 6220332 w 11799252"/>
              <a:gd name="connsiteY49" fmla="*/ 12418809 h 12978397"/>
              <a:gd name="connsiteX50" fmla="*/ 6269732 w 11799252"/>
              <a:gd name="connsiteY50" fmla="*/ 12419963 h 12978397"/>
              <a:gd name="connsiteX51" fmla="*/ 6301676 w 11799252"/>
              <a:gd name="connsiteY51" fmla="*/ 12418039 h 12978397"/>
              <a:gd name="connsiteX52" fmla="*/ 6350606 w 11799252"/>
              <a:gd name="connsiteY52" fmla="*/ 12420874 h 12978397"/>
              <a:gd name="connsiteX53" fmla="*/ 6323859 w 11799252"/>
              <a:gd name="connsiteY53" fmla="*/ 12406584 h 12978397"/>
              <a:gd name="connsiteX54" fmla="*/ 6753063 w 11799252"/>
              <a:gd name="connsiteY54" fmla="*/ 12388163 h 12978397"/>
              <a:gd name="connsiteX55" fmla="*/ 6581962 w 11799252"/>
              <a:gd name="connsiteY55" fmla="*/ 12407763 h 12978397"/>
              <a:gd name="connsiteX56" fmla="*/ 6547592 w 11799252"/>
              <a:gd name="connsiteY56" fmla="*/ 12409008 h 12978397"/>
              <a:gd name="connsiteX57" fmla="*/ 6501089 w 11799252"/>
              <a:gd name="connsiteY57" fmla="*/ 12406853 h 12978397"/>
              <a:gd name="connsiteX58" fmla="*/ 6466719 w 11799252"/>
              <a:gd name="connsiteY58" fmla="*/ 12408097 h 12978397"/>
              <a:gd name="connsiteX59" fmla="*/ 6434775 w 11799252"/>
              <a:gd name="connsiteY59" fmla="*/ 12410021 h 12978397"/>
              <a:gd name="connsiteX60" fmla="*/ 6434775 w 11799252"/>
              <a:gd name="connsiteY60" fmla="*/ 12410021 h 12978397"/>
              <a:gd name="connsiteX61" fmla="*/ 6466719 w 11799252"/>
              <a:gd name="connsiteY61" fmla="*/ 12408097 h 12978397"/>
              <a:gd name="connsiteX62" fmla="*/ 6501089 w 11799252"/>
              <a:gd name="connsiteY62" fmla="*/ 12406853 h 12978397"/>
              <a:gd name="connsiteX63" fmla="*/ 6547592 w 11799252"/>
              <a:gd name="connsiteY63" fmla="*/ 12409008 h 12978397"/>
              <a:gd name="connsiteX64" fmla="*/ 6581962 w 11799252"/>
              <a:gd name="connsiteY64" fmla="*/ 12407763 h 12978397"/>
              <a:gd name="connsiteX65" fmla="*/ 6828348 w 11799252"/>
              <a:gd name="connsiteY65" fmla="*/ 12397051 h 12978397"/>
              <a:gd name="connsiteX66" fmla="*/ 6753063 w 11799252"/>
              <a:gd name="connsiteY66" fmla="*/ 12388163 h 12978397"/>
              <a:gd name="connsiteX67" fmla="*/ 6907469 w 11799252"/>
              <a:gd name="connsiteY67" fmla="*/ 12383199 h 12978397"/>
              <a:gd name="connsiteX68" fmla="*/ 6894662 w 11799252"/>
              <a:gd name="connsiteY68" fmla="*/ 12393883 h 12978397"/>
              <a:gd name="connsiteX69" fmla="*/ 6894662 w 11799252"/>
              <a:gd name="connsiteY69" fmla="*/ 12393883 h 12978397"/>
              <a:gd name="connsiteX70" fmla="*/ 6926606 w 11799252"/>
              <a:gd name="connsiteY70" fmla="*/ 12391959 h 12978397"/>
              <a:gd name="connsiteX71" fmla="*/ 6907469 w 11799252"/>
              <a:gd name="connsiteY71" fmla="*/ 12383199 h 12978397"/>
              <a:gd name="connsiteX72" fmla="*/ 7245695 w 11799252"/>
              <a:gd name="connsiteY72" fmla="*/ 12362283 h 12978397"/>
              <a:gd name="connsiteX73" fmla="*/ 7224747 w 11799252"/>
              <a:gd name="connsiteY73" fmla="*/ 12373999 h 12978397"/>
              <a:gd name="connsiteX74" fmla="*/ 7190376 w 11799252"/>
              <a:gd name="connsiteY74" fmla="*/ 12375243 h 12978397"/>
              <a:gd name="connsiteX75" fmla="*/ 7158433 w 11799252"/>
              <a:gd name="connsiteY75" fmla="*/ 12377168 h 12978397"/>
              <a:gd name="connsiteX76" fmla="*/ 7124062 w 11799252"/>
              <a:gd name="connsiteY76" fmla="*/ 12378412 h 12978397"/>
              <a:gd name="connsiteX77" fmla="*/ 7124062 w 11799252"/>
              <a:gd name="connsiteY77" fmla="*/ 12378412 h 12978397"/>
              <a:gd name="connsiteX78" fmla="*/ 7158433 w 11799252"/>
              <a:gd name="connsiteY78" fmla="*/ 12377168 h 12978397"/>
              <a:gd name="connsiteX79" fmla="*/ 7190376 w 11799252"/>
              <a:gd name="connsiteY79" fmla="*/ 12375243 h 12978397"/>
              <a:gd name="connsiteX80" fmla="*/ 7224747 w 11799252"/>
              <a:gd name="connsiteY80" fmla="*/ 12373999 h 12978397"/>
              <a:gd name="connsiteX81" fmla="*/ 7245695 w 11799252"/>
              <a:gd name="connsiteY81" fmla="*/ 12362283 h 12978397"/>
              <a:gd name="connsiteX82" fmla="*/ 7741507 w 11799252"/>
              <a:gd name="connsiteY82" fmla="*/ 12338765 h 12978397"/>
              <a:gd name="connsiteX83" fmla="*/ 7734433 w 11799252"/>
              <a:gd name="connsiteY83" fmla="*/ 12348252 h 12978397"/>
              <a:gd name="connsiteX84" fmla="*/ 7700063 w 11799252"/>
              <a:gd name="connsiteY84" fmla="*/ 12349497 h 12978397"/>
              <a:gd name="connsiteX85" fmla="*/ 7454147 w 11799252"/>
              <a:gd name="connsiteY85" fmla="*/ 12358528 h 12978397"/>
              <a:gd name="connsiteX86" fmla="*/ 7454147 w 11799252"/>
              <a:gd name="connsiteY86" fmla="*/ 12358528 h 12978397"/>
              <a:gd name="connsiteX87" fmla="*/ 7700063 w 11799252"/>
              <a:gd name="connsiteY87" fmla="*/ 12349497 h 12978397"/>
              <a:gd name="connsiteX88" fmla="*/ 7734433 w 11799252"/>
              <a:gd name="connsiteY88" fmla="*/ 12348252 h 12978397"/>
              <a:gd name="connsiteX89" fmla="*/ 7741507 w 11799252"/>
              <a:gd name="connsiteY89" fmla="*/ 12338765 h 12978397"/>
              <a:gd name="connsiteX90" fmla="*/ 7784232 w 11799252"/>
              <a:gd name="connsiteY90" fmla="*/ 12338644 h 12978397"/>
              <a:gd name="connsiteX91" fmla="*/ 7784232 w 11799252"/>
              <a:gd name="connsiteY91" fmla="*/ 12338644 h 12978397"/>
              <a:gd name="connsiteX92" fmla="*/ 8966419 w 11799252"/>
              <a:gd name="connsiteY92" fmla="*/ 12301505 h 12978397"/>
              <a:gd name="connsiteX93" fmla="*/ 8979511 w 11799252"/>
              <a:gd name="connsiteY93" fmla="*/ 12303814 h 12978397"/>
              <a:gd name="connsiteX94" fmla="*/ 8962127 w 11799252"/>
              <a:gd name="connsiteY94" fmla="*/ 12309817 h 12978397"/>
              <a:gd name="connsiteX95" fmla="*/ 8966419 w 11799252"/>
              <a:gd name="connsiteY95" fmla="*/ 12301505 h 12978397"/>
              <a:gd name="connsiteX96" fmla="*/ 8992318 w 11799252"/>
              <a:gd name="connsiteY96" fmla="*/ 12293130 h 12978397"/>
              <a:gd name="connsiteX97" fmla="*/ 9011455 w 11799252"/>
              <a:gd name="connsiteY97" fmla="*/ 12301889 h 12978397"/>
              <a:gd name="connsiteX98" fmla="*/ 8979511 w 11799252"/>
              <a:gd name="connsiteY98" fmla="*/ 12303814 h 12978397"/>
              <a:gd name="connsiteX99" fmla="*/ 8992318 w 11799252"/>
              <a:gd name="connsiteY99" fmla="*/ 12293130 h 12978397"/>
              <a:gd name="connsiteX100" fmla="*/ 9023057 w 11799252"/>
              <a:gd name="connsiteY100" fmla="*/ 12288064 h 12978397"/>
              <a:gd name="connsiteX101" fmla="*/ 9031737 w 11799252"/>
              <a:gd name="connsiteY101" fmla="*/ 12294885 h 12978397"/>
              <a:gd name="connsiteX102" fmla="*/ 9011455 w 11799252"/>
              <a:gd name="connsiteY102" fmla="*/ 12301889 h 12978397"/>
              <a:gd name="connsiteX103" fmla="*/ 9023057 w 11799252"/>
              <a:gd name="connsiteY103" fmla="*/ 12288064 h 12978397"/>
              <a:gd name="connsiteX104" fmla="*/ 9051946 w 11799252"/>
              <a:gd name="connsiteY104" fmla="*/ 12278799 h 12978397"/>
              <a:gd name="connsiteX105" fmla="*/ 9031737 w 11799252"/>
              <a:gd name="connsiteY105" fmla="*/ 12294885 h 12978397"/>
              <a:gd name="connsiteX106" fmla="*/ 9051946 w 11799252"/>
              <a:gd name="connsiteY106" fmla="*/ 12278799 h 12978397"/>
              <a:gd name="connsiteX107" fmla="*/ 9035032 w 11799252"/>
              <a:gd name="connsiteY107" fmla="*/ 12161694 h 12978397"/>
              <a:gd name="connsiteX108" fmla="*/ 8967479 w 11799252"/>
              <a:gd name="connsiteY108" fmla="*/ 12179522 h 12978397"/>
              <a:gd name="connsiteX109" fmla="*/ 8949386 w 11799252"/>
              <a:gd name="connsiteY109" fmla="*/ 12181503 h 12978397"/>
              <a:gd name="connsiteX110" fmla="*/ 9035032 w 11799252"/>
              <a:gd name="connsiteY110" fmla="*/ 12161694 h 12978397"/>
              <a:gd name="connsiteX111" fmla="*/ 9133290 w 11799252"/>
              <a:gd name="connsiteY111" fmla="*/ 12156601 h 12978397"/>
              <a:gd name="connsiteX112" fmla="*/ 9127035 w 11799252"/>
              <a:gd name="connsiteY112" fmla="*/ 12157525 h 12978397"/>
              <a:gd name="connsiteX113" fmla="*/ 9097610 w 11799252"/>
              <a:gd name="connsiteY113" fmla="*/ 12159745 h 12978397"/>
              <a:gd name="connsiteX114" fmla="*/ 9035032 w 11799252"/>
              <a:gd name="connsiteY114" fmla="*/ 12161694 h 12978397"/>
              <a:gd name="connsiteX115" fmla="*/ 9133290 w 11799252"/>
              <a:gd name="connsiteY115" fmla="*/ 12156601 h 12978397"/>
              <a:gd name="connsiteX116" fmla="*/ 10638334 w 11799252"/>
              <a:gd name="connsiteY116" fmla="*/ 11072213 h 12978397"/>
              <a:gd name="connsiteX117" fmla="*/ 10638334 w 11799252"/>
              <a:gd name="connsiteY117" fmla="*/ 11072213 h 12978397"/>
              <a:gd name="connsiteX118" fmla="*/ 11334394 w 11799252"/>
              <a:gd name="connsiteY118" fmla="*/ 10614784 h 12978397"/>
              <a:gd name="connsiteX119" fmla="*/ 11336013 w 11799252"/>
              <a:gd name="connsiteY119" fmla="*/ 10614954 h 12978397"/>
              <a:gd name="connsiteX120" fmla="*/ 11335800 w 11799252"/>
              <a:gd name="connsiteY120" fmla="*/ 10615082 h 12978397"/>
              <a:gd name="connsiteX121" fmla="*/ 11187153 w 11799252"/>
              <a:gd name="connsiteY121" fmla="*/ 10455670 h 12978397"/>
              <a:gd name="connsiteX122" fmla="*/ 11177899 w 11799252"/>
              <a:gd name="connsiteY122" fmla="*/ 10482132 h 12978397"/>
              <a:gd name="connsiteX123" fmla="*/ 11215963 w 11799252"/>
              <a:gd name="connsiteY123" fmla="*/ 10458362 h 12978397"/>
              <a:gd name="connsiteX124" fmla="*/ 11187153 w 11799252"/>
              <a:gd name="connsiteY124" fmla="*/ 10455670 h 12978397"/>
              <a:gd name="connsiteX125" fmla="*/ 11752558 w 11799252"/>
              <a:gd name="connsiteY125" fmla="*/ 10103056 h 12978397"/>
              <a:gd name="connsiteX126" fmla="*/ 11752558 w 11799252"/>
              <a:gd name="connsiteY126" fmla="*/ 10103056 h 12978397"/>
              <a:gd name="connsiteX127" fmla="*/ 11753765 w 11799252"/>
              <a:gd name="connsiteY127" fmla="*/ 10075105 h 12978397"/>
              <a:gd name="connsiteX128" fmla="*/ 11752558 w 11799252"/>
              <a:gd name="connsiteY128" fmla="*/ 10103056 h 12978397"/>
              <a:gd name="connsiteX129" fmla="*/ 11753765 w 11799252"/>
              <a:gd name="connsiteY129" fmla="*/ 10075105 h 12978397"/>
              <a:gd name="connsiteX130" fmla="*/ 11743981 w 11799252"/>
              <a:gd name="connsiteY130" fmla="*/ 10001621 h 12978397"/>
              <a:gd name="connsiteX131" fmla="*/ 11759266 w 11799252"/>
              <a:gd name="connsiteY131" fmla="*/ 10010208 h 12978397"/>
              <a:gd name="connsiteX132" fmla="*/ 11747011 w 11799252"/>
              <a:gd name="connsiteY132" fmla="*/ 10003324 h 12978397"/>
              <a:gd name="connsiteX133" fmla="*/ 11735246 w 11799252"/>
              <a:gd name="connsiteY133" fmla="*/ 9996714 h 12978397"/>
              <a:gd name="connsiteX134" fmla="*/ 11738677 w 11799252"/>
              <a:gd name="connsiteY134" fmla="*/ 9998642 h 12978397"/>
              <a:gd name="connsiteX135" fmla="*/ 11743981 w 11799252"/>
              <a:gd name="connsiteY135" fmla="*/ 10001621 h 12978397"/>
              <a:gd name="connsiteX136" fmla="*/ 11768420 w 11799252"/>
              <a:gd name="connsiteY136" fmla="*/ 9299190 h 12978397"/>
              <a:gd name="connsiteX137" fmla="*/ 11768420 w 11799252"/>
              <a:gd name="connsiteY137" fmla="*/ 9299190 h 12978397"/>
              <a:gd name="connsiteX138" fmla="*/ 11241444 w 11799252"/>
              <a:gd name="connsiteY138" fmla="*/ 8106031 h 12978397"/>
              <a:gd name="connsiteX139" fmla="*/ 11246558 w 11799252"/>
              <a:gd name="connsiteY139" fmla="*/ 8121122 h 12978397"/>
              <a:gd name="connsiteX140" fmla="*/ 11250184 w 11799252"/>
              <a:gd name="connsiteY140" fmla="*/ 8131823 h 12978397"/>
              <a:gd name="connsiteX141" fmla="*/ 11242781 w 11799252"/>
              <a:gd name="connsiteY141" fmla="*/ 8109975 h 12978397"/>
              <a:gd name="connsiteX142" fmla="*/ 11238852 w 11799252"/>
              <a:gd name="connsiteY142" fmla="*/ 8098383 h 12978397"/>
              <a:gd name="connsiteX143" fmla="*/ 11239305 w 11799252"/>
              <a:gd name="connsiteY143" fmla="*/ 8099720 h 12978397"/>
              <a:gd name="connsiteX144" fmla="*/ 11241444 w 11799252"/>
              <a:gd name="connsiteY144" fmla="*/ 8106031 h 12978397"/>
              <a:gd name="connsiteX145" fmla="*/ 11240514 w 11799252"/>
              <a:gd name="connsiteY145" fmla="*/ 8103287 h 12978397"/>
              <a:gd name="connsiteX146" fmla="*/ 11238852 w 11799252"/>
              <a:gd name="connsiteY146" fmla="*/ 8098383 h 12978397"/>
              <a:gd name="connsiteX147" fmla="*/ 11291893 w 11799252"/>
              <a:gd name="connsiteY147" fmla="*/ 7935088 h 12978397"/>
              <a:gd name="connsiteX148" fmla="*/ 11273798 w 11799252"/>
              <a:gd name="connsiteY148" fmla="*/ 7935454 h 12978397"/>
              <a:gd name="connsiteX149" fmla="*/ 11322727 w 11799252"/>
              <a:gd name="connsiteY149" fmla="*/ 7938290 h 12978397"/>
              <a:gd name="connsiteX150" fmla="*/ 11291893 w 11799252"/>
              <a:gd name="connsiteY150" fmla="*/ 7935088 h 12978397"/>
              <a:gd name="connsiteX151" fmla="*/ 11082377 w 11799252"/>
              <a:gd name="connsiteY151" fmla="*/ 7854921 h 12978397"/>
              <a:gd name="connsiteX152" fmla="*/ 11183979 w 11799252"/>
              <a:gd name="connsiteY152" fmla="*/ 7966472 h 12978397"/>
              <a:gd name="connsiteX153" fmla="*/ 11143560 w 11799252"/>
              <a:gd name="connsiteY153" fmla="*/ 7877217 h 12978397"/>
              <a:gd name="connsiteX154" fmla="*/ 11082377 w 11799252"/>
              <a:gd name="connsiteY154" fmla="*/ 7854921 h 12978397"/>
              <a:gd name="connsiteX155" fmla="*/ 7499790 w 11799252"/>
              <a:gd name="connsiteY155" fmla="*/ 7816014 h 12978397"/>
              <a:gd name="connsiteX156" fmla="*/ 7493000 w 11799252"/>
              <a:gd name="connsiteY156" fmla="*/ 7820399 h 12978397"/>
              <a:gd name="connsiteX157" fmla="*/ 7541930 w 11799252"/>
              <a:gd name="connsiteY157" fmla="*/ 7823233 h 12978397"/>
              <a:gd name="connsiteX158" fmla="*/ 7499790 w 11799252"/>
              <a:gd name="connsiteY158" fmla="*/ 7816014 h 12978397"/>
              <a:gd name="connsiteX159" fmla="*/ 7441236 w 11799252"/>
              <a:gd name="connsiteY159" fmla="*/ 7811333 h 12978397"/>
              <a:gd name="connsiteX160" fmla="*/ 7429511 w 11799252"/>
              <a:gd name="connsiteY160" fmla="*/ 7813485 h 12978397"/>
              <a:gd name="connsiteX161" fmla="*/ 7463881 w 11799252"/>
              <a:gd name="connsiteY161" fmla="*/ 7812240 h 12978397"/>
              <a:gd name="connsiteX162" fmla="*/ 7441236 w 11799252"/>
              <a:gd name="connsiteY162" fmla="*/ 7811333 h 12978397"/>
              <a:gd name="connsiteX163" fmla="*/ 7386240 w 11799252"/>
              <a:gd name="connsiteY163" fmla="*/ 7806798 h 12978397"/>
              <a:gd name="connsiteX164" fmla="*/ 7368449 w 11799252"/>
              <a:gd name="connsiteY164" fmla="*/ 7807251 h 12978397"/>
              <a:gd name="connsiteX165" fmla="*/ 7414952 w 11799252"/>
              <a:gd name="connsiteY165" fmla="*/ 7809406 h 12978397"/>
              <a:gd name="connsiteX166" fmla="*/ 7386240 w 11799252"/>
              <a:gd name="connsiteY166" fmla="*/ 7806798 h 12978397"/>
              <a:gd name="connsiteX167" fmla="*/ 6990879 w 11799252"/>
              <a:gd name="connsiteY167" fmla="*/ 7770107 h 12978397"/>
              <a:gd name="connsiteX168" fmla="*/ 6971615 w 11799252"/>
              <a:gd name="connsiteY168" fmla="*/ 7775810 h 12978397"/>
              <a:gd name="connsiteX169" fmla="*/ 7018590 w 11799252"/>
              <a:gd name="connsiteY169" fmla="*/ 7776285 h 12978397"/>
              <a:gd name="connsiteX170" fmla="*/ 6990879 w 11799252"/>
              <a:gd name="connsiteY170" fmla="*/ 7770107 h 12978397"/>
              <a:gd name="connsiteX171" fmla="*/ 6721694 w 11799252"/>
              <a:gd name="connsiteY171" fmla="*/ 7745434 h 12978397"/>
              <a:gd name="connsiteX172" fmla="*/ 6699805 w 11799252"/>
              <a:gd name="connsiteY172" fmla="*/ 7755839 h 12978397"/>
              <a:gd name="connsiteX173" fmla="*/ 6752030 w 11799252"/>
              <a:gd name="connsiteY173" fmla="*/ 7746910 h 12978397"/>
              <a:gd name="connsiteX174" fmla="*/ 6721694 w 11799252"/>
              <a:gd name="connsiteY174" fmla="*/ 7745434 h 12978397"/>
              <a:gd name="connsiteX175" fmla="*/ 6671569 w 11799252"/>
              <a:gd name="connsiteY175" fmla="*/ 7744529 h 12978397"/>
              <a:gd name="connsiteX176" fmla="*/ 6653301 w 11799252"/>
              <a:gd name="connsiteY176" fmla="*/ 7753683 h 12978397"/>
              <a:gd name="connsiteX177" fmla="*/ 6685245 w 11799252"/>
              <a:gd name="connsiteY177" fmla="*/ 7751759 h 12978397"/>
              <a:gd name="connsiteX178" fmla="*/ 6671569 w 11799252"/>
              <a:gd name="connsiteY178" fmla="*/ 7744529 h 12978397"/>
              <a:gd name="connsiteX179" fmla="*/ 6604263 w 11799252"/>
              <a:gd name="connsiteY179" fmla="*/ 7737225 h 12978397"/>
              <a:gd name="connsiteX180" fmla="*/ 6589812 w 11799252"/>
              <a:gd name="connsiteY180" fmla="*/ 7746769 h 12978397"/>
              <a:gd name="connsiteX181" fmla="*/ 6636315 w 11799252"/>
              <a:gd name="connsiteY181" fmla="*/ 7748924 h 12978397"/>
              <a:gd name="connsiteX182" fmla="*/ 6604263 w 11799252"/>
              <a:gd name="connsiteY182" fmla="*/ 7737225 h 12978397"/>
              <a:gd name="connsiteX183" fmla="*/ 6531675 w 11799252"/>
              <a:gd name="connsiteY183" fmla="*/ 7727762 h 12978397"/>
              <a:gd name="connsiteX184" fmla="*/ 6511764 w 11799252"/>
              <a:gd name="connsiteY184" fmla="*/ 7735776 h 12978397"/>
              <a:gd name="connsiteX185" fmla="*/ 6558267 w 11799252"/>
              <a:gd name="connsiteY185" fmla="*/ 7737931 h 12978397"/>
              <a:gd name="connsiteX186" fmla="*/ 6531675 w 11799252"/>
              <a:gd name="connsiteY186" fmla="*/ 7727762 h 12978397"/>
              <a:gd name="connsiteX187" fmla="*/ 6418116 w 11799252"/>
              <a:gd name="connsiteY187" fmla="*/ 7726755 h 12978397"/>
              <a:gd name="connsiteX188" fmla="*/ 6398875 w 11799252"/>
              <a:gd name="connsiteY188" fmla="*/ 7727708 h 12978397"/>
              <a:gd name="connsiteX189" fmla="*/ 6448275 w 11799252"/>
              <a:gd name="connsiteY189" fmla="*/ 7728862 h 12978397"/>
              <a:gd name="connsiteX190" fmla="*/ 6418116 w 11799252"/>
              <a:gd name="connsiteY190" fmla="*/ 7726755 h 12978397"/>
              <a:gd name="connsiteX191" fmla="*/ 5783279 w 11799252"/>
              <a:gd name="connsiteY191" fmla="*/ 7656695 h 12978397"/>
              <a:gd name="connsiteX192" fmla="*/ 5831856 w 11799252"/>
              <a:gd name="connsiteY192" fmla="*/ 7668522 h 12978397"/>
              <a:gd name="connsiteX193" fmla="*/ 5909905 w 11799252"/>
              <a:gd name="connsiteY193" fmla="*/ 7679515 h 12978397"/>
              <a:gd name="connsiteX194" fmla="*/ 5973394 w 11799252"/>
              <a:gd name="connsiteY194" fmla="*/ 7686429 h 12978397"/>
              <a:gd name="connsiteX195" fmla="*/ 6051442 w 11799252"/>
              <a:gd name="connsiteY195" fmla="*/ 7697422 h 12978397"/>
              <a:gd name="connsiteX196" fmla="*/ 6242778 w 11799252"/>
              <a:gd name="connsiteY196" fmla="*/ 7705721 h 12978397"/>
              <a:gd name="connsiteX197" fmla="*/ 6320827 w 11799252"/>
              <a:gd name="connsiteY197" fmla="*/ 7716715 h 12978397"/>
              <a:gd name="connsiteX198" fmla="*/ 6242778 w 11799252"/>
              <a:gd name="connsiteY198" fmla="*/ 7705721 h 12978397"/>
              <a:gd name="connsiteX199" fmla="*/ 6051442 w 11799252"/>
              <a:gd name="connsiteY199" fmla="*/ 7697422 h 12978397"/>
              <a:gd name="connsiteX200" fmla="*/ 5973394 w 11799252"/>
              <a:gd name="connsiteY200" fmla="*/ 7686429 h 12978397"/>
              <a:gd name="connsiteX201" fmla="*/ 5909905 w 11799252"/>
              <a:gd name="connsiteY201" fmla="*/ 7679515 h 12978397"/>
              <a:gd name="connsiteX202" fmla="*/ 5831856 w 11799252"/>
              <a:gd name="connsiteY202" fmla="*/ 7668522 h 12978397"/>
              <a:gd name="connsiteX203" fmla="*/ 5783279 w 11799252"/>
              <a:gd name="connsiteY203" fmla="*/ 7656695 h 12978397"/>
              <a:gd name="connsiteX204" fmla="*/ 5667711 w 11799252"/>
              <a:gd name="connsiteY204" fmla="*/ 7654248 h 12978397"/>
              <a:gd name="connsiteX205" fmla="*/ 5655080 w 11799252"/>
              <a:gd name="connsiteY205" fmla="*/ 7664302 h 12978397"/>
              <a:gd name="connsiteX206" fmla="*/ 5687024 w 11799252"/>
              <a:gd name="connsiteY206" fmla="*/ 7662378 h 12978397"/>
              <a:gd name="connsiteX207" fmla="*/ 5667711 w 11799252"/>
              <a:gd name="connsiteY207" fmla="*/ 7654248 h 12978397"/>
              <a:gd name="connsiteX208" fmla="*/ 7776097 w 11799252"/>
              <a:gd name="connsiteY208" fmla="*/ 7608606 h 12978397"/>
              <a:gd name="connsiteX209" fmla="*/ 7762529 w 11799252"/>
              <a:gd name="connsiteY209" fmla="*/ 7614999 h 12978397"/>
              <a:gd name="connsiteX210" fmla="*/ 7809032 w 11799252"/>
              <a:gd name="connsiteY210" fmla="*/ 7617154 h 12978397"/>
              <a:gd name="connsiteX211" fmla="*/ 7776097 w 11799252"/>
              <a:gd name="connsiteY211" fmla="*/ 7608606 h 12978397"/>
              <a:gd name="connsiteX212" fmla="*/ 11141314 w 11799252"/>
              <a:gd name="connsiteY212" fmla="*/ 7595672 h 12978397"/>
              <a:gd name="connsiteX213" fmla="*/ 11123858 w 11799252"/>
              <a:gd name="connsiteY213" fmla="*/ 7714021 h 12978397"/>
              <a:gd name="connsiteX214" fmla="*/ 11071270 w 11799252"/>
              <a:gd name="connsiteY214" fmla="*/ 7677539 h 12978397"/>
              <a:gd name="connsiteX215" fmla="*/ 11121069 w 11799252"/>
              <a:gd name="connsiteY215" fmla="*/ 7667931 h 12978397"/>
              <a:gd name="connsiteX216" fmla="*/ 11066055 w 11799252"/>
              <a:gd name="connsiteY216" fmla="*/ 7630769 h 12978397"/>
              <a:gd name="connsiteX217" fmla="*/ 11141314 w 11799252"/>
              <a:gd name="connsiteY217" fmla="*/ 7595672 h 12978397"/>
              <a:gd name="connsiteX218" fmla="*/ 11341198 w 11799252"/>
              <a:gd name="connsiteY218" fmla="*/ 7582805 h 12978397"/>
              <a:gd name="connsiteX219" fmla="*/ 11341198 w 11799252"/>
              <a:gd name="connsiteY219" fmla="*/ 7582805 h 12978397"/>
              <a:gd name="connsiteX220" fmla="*/ 7538705 w 11799252"/>
              <a:gd name="connsiteY220" fmla="*/ 7578731 h 12978397"/>
              <a:gd name="connsiteX221" fmla="*/ 7542943 w 11799252"/>
              <a:gd name="connsiteY221" fmla="*/ 7586099 h 12978397"/>
              <a:gd name="connsiteX222" fmla="*/ 7747969 w 11799252"/>
              <a:gd name="connsiteY222" fmla="*/ 7610920 h 12978397"/>
              <a:gd name="connsiteX223" fmla="*/ 7538705 w 11799252"/>
              <a:gd name="connsiteY223" fmla="*/ 7578731 h 12978397"/>
              <a:gd name="connsiteX224" fmla="*/ 11041164 w 11799252"/>
              <a:gd name="connsiteY224" fmla="*/ 7530459 h 12978397"/>
              <a:gd name="connsiteX225" fmla="*/ 11028533 w 11799252"/>
              <a:gd name="connsiteY225" fmla="*/ 7540513 h 12978397"/>
              <a:gd name="connsiteX226" fmla="*/ 11060477 w 11799252"/>
              <a:gd name="connsiteY226" fmla="*/ 7538589 h 12978397"/>
              <a:gd name="connsiteX227" fmla="*/ 11041164 w 11799252"/>
              <a:gd name="connsiteY227" fmla="*/ 7530459 h 12978397"/>
              <a:gd name="connsiteX228" fmla="*/ 6289085 w 11799252"/>
              <a:gd name="connsiteY228" fmla="*/ 7464951 h 12978397"/>
              <a:gd name="connsiteX229" fmla="*/ 6323796 w 11799252"/>
              <a:gd name="connsiteY229" fmla="*/ 7481940 h 12978397"/>
              <a:gd name="connsiteX230" fmla="*/ 6891285 w 11799252"/>
              <a:gd name="connsiteY230" fmla="*/ 7539446 h 12978397"/>
              <a:gd name="connsiteX231" fmla="*/ 7331796 w 11799252"/>
              <a:gd name="connsiteY231" fmla="*/ 7583123 h 12978397"/>
              <a:gd name="connsiteX232" fmla="*/ 7262223 w 11799252"/>
              <a:gd name="connsiteY232" fmla="*/ 7541882 h 12978397"/>
              <a:gd name="connsiteX233" fmla="*/ 6517957 w 11799252"/>
              <a:gd name="connsiteY233" fmla="*/ 7480156 h 12978397"/>
              <a:gd name="connsiteX234" fmla="*/ 6289085 w 11799252"/>
              <a:gd name="connsiteY234" fmla="*/ 7464951 h 12978397"/>
              <a:gd name="connsiteX235" fmla="*/ 8851771 w 11799252"/>
              <a:gd name="connsiteY235" fmla="*/ 7326973 h 12978397"/>
              <a:gd name="connsiteX236" fmla="*/ 8846404 w 11799252"/>
              <a:gd name="connsiteY236" fmla="*/ 7333285 h 12978397"/>
              <a:gd name="connsiteX237" fmla="*/ 8909893 w 11799252"/>
              <a:gd name="connsiteY237" fmla="*/ 7340199 h 12978397"/>
              <a:gd name="connsiteX238" fmla="*/ 8851771 w 11799252"/>
              <a:gd name="connsiteY238" fmla="*/ 7326973 h 12978397"/>
              <a:gd name="connsiteX239" fmla="*/ 8716121 w 11799252"/>
              <a:gd name="connsiteY239" fmla="*/ 7314907 h 12978397"/>
              <a:gd name="connsiteX240" fmla="*/ 8704396 w 11799252"/>
              <a:gd name="connsiteY240" fmla="*/ 7317059 h 12978397"/>
              <a:gd name="connsiteX241" fmla="*/ 8738766 w 11799252"/>
              <a:gd name="connsiteY241" fmla="*/ 7315814 h 12978397"/>
              <a:gd name="connsiteX242" fmla="*/ 8716121 w 11799252"/>
              <a:gd name="connsiteY242" fmla="*/ 7314907 h 12978397"/>
              <a:gd name="connsiteX243" fmla="*/ 11009223 w 11799252"/>
              <a:gd name="connsiteY243" fmla="*/ 7246315 h 12978397"/>
              <a:gd name="connsiteX244" fmla="*/ 11008867 w 11799252"/>
              <a:gd name="connsiteY244" fmla="*/ 7321145 h 12978397"/>
              <a:gd name="connsiteX245" fmla="*/ 11020167 w 11799252"/>
              <a:gd name="connsiteY245" fmla="*/ 7280814 h 12978397"/>
              <a:gd name="connsiteX246" fmla="*/ 11009223 w 11799252"/>
              <a:gd name="connsiteY246" fmla="*/ 7246315 h 12978397"/>
              <a:gd name="connsiteX247" fmla="*/ 7540770 w 11799252"/>
              <a:gd name="connsiteY247" fmla="*/ 7192208 h 12978397"/>
              <a:gd name="connsiteX248" fmla="*/ 7618818 w 11799252"/>
              <a:gd name="connsiteY248" fmla="*/ 7203202 h 12978397"/>
              <a:gd name="connsiteX249" fmla="*/ 7540770 w 11799252"/>
              <a:gd name="connsiteY249" fmla="*/ 7192208 h 12978397"/>
              <a:gd name="connsiteX250" fmla="*/ 7427122 w 11799252"/>
              <a:gd name="connsiteY250" fmla="*/ 7183927 h 12978397"/>
              <a:gd name="connsiteX251" fmla="*/ 7410496 w 11799252"/>
              <a:gd name="connsiteY251" fmla="*/ 7190143 h 12978397"/>
              <a:gd name="connsiteX252" fmla="*/ 7488544 w 11799252"/>
              <a:gd name="connsiteY252" fmla="*/ 7201137 h 12978397"/>
              <a:gd name="connsiteX253" fmla="*/ 7488544 w 11799252"/>
              <a:gd name="connsiteY253" fmla="*/ 7201137 h 12978397"/>
              <a:gd name="connsiteX254" fmla="*/ 7427122 w 11799252"/>
              <a:gd name="connsiteY254" fmla="*/ 7183927 h 12978397"/>
              <a:gd name="connsiteX255" fmla="*/ 8028175 w 11799252"/>
              <a:gd name="connsiteY255" fmla="*/ 7059371 h 12978397"/>
              <a:gd name="connsiteX256" fmla="*/ 8041981 w 11799252"/>
              <a:gd name="connsiteY256" fmla="*/ 7075282 h 12978397"/>
              <a:gd name="connsiteX257" fmla="*/ 8342910 w 11799252"/>
              <a:gd name="connsiteY257" fmla="*/ 7103412 h 12978397"/>
              <a:gd name="connsiteX258" fmla="*/ 8641015 w 11799252"/>
              <a:gd name="connsiteY258" fmla="*/ 7141626 h 12978397"/>
              <a:gd name="connsiteX259" fmla="*/ 8313791 w 11799252"/>
              <a:gd name="connsiteY259" fmla="*/ 7095254 h 12978397"/>
              <a:gd name="connsiteX260" fmla="*/ 8028175 w 11799252"/>
              <a:gd name="connsiteY260" fmla="*/ 7059371 h 12978397"/>
              <a:gd name="connsiteX261" fmla="*/ 7942148 w 11799252"/>
              <a:gd name="connsiteY261" fmla="*/ 7053597 h 12978397"/>
              <a:gd name="connsiteX262" fmla="*/ 7934814 w 11799252"/>
              <a:gd name="connsiteY262" fmla="*/ 7056130 h 12978397"/>
              <a:gd name="connsiteX263" fmla="*/ 7942148 w 11799252"/>
              <a:gd name="connsiteY263" fmla="*/ 7053597 h 12978397"/>
              <a:gd name="connsiteX264" fmla="*/ 10439890 w 11799252"/>
              <a:gd name="connsiteY264" fmla="*/ 6625777 h 12978397"/>
              <a:gd name="connsiteX265" fmla="*/ 10448999 w 11799252"/>
              <a:gd name="connsiteY265" fmla="*/ 6626905 h 12978397"/>
              <a:gd name="connsiteX266" fmla="*/ 10454705 w 11799252"/>
              <a:gd name="connsiteY266" fmla="*/ 6627611 h 12978397"/>
              <a:gd name="connsiteX267" fmla="*/ 10393572 w 11799252"/>
              <a:gd name="connsiteY267" fmla="*/ 6620040 h 12978397"/>
              <a:gd name="connsiteX268" fmla="*/ 10414765 w 11799252"/>
              <a:gd name="connsiteY268" fmla="*/ 6622665 h 12978397"/>
              <a:gd name="connsiteX269" fmla="*/ 10439890 w 11799252"/>
              <a:gd name="connsiteY269" fmla="*/ 6625777 h 12978397"/>
              <a:gd name="connsiteX270" fmla="*/ 10435142 w 11799252"/>
              <a:gd name="connsiteY270" fmla="*/ 6625189 h 12978397"/>
              <a:gd name="connsiteX271" fmla="*/ 10393572 w 11799252"/>
              <a:gd name="connsiteY271" fmla="*/ 6620040 h 12978397"/>
              <a:gd name="connsiteX272" fmla="*/ 10078189 w 11799252"/>
              <a:gd name="connsiteY272" fmla="*/ 6532995 h 12978397"/>
              <a:gd name="connsiteX273" fmla="*/ 10454705 w 11799252"/>
              <a:gd name="connsiteY273" fmla="*/ 6627611 h 12978397"/>
              <a:gd name="connsiteX274" fmla="*/ 10592983 w 11799252"/>
              <a:gd name="connsiteY274" fmla="*/ 6722536 h 12978397"/>
              <a:gd name="connsiteX275" fmla="*/ 10119043 w 11799252"/>
              <a:gd name="connsiteY275" fmla="*/ 6555314 h 12978397"/>
              <a:gd name="connsiteX276" fmla="*/ 10078189 w 11799252"/>
              <a:gd name="connsiteY276" fmla="*/ 6532995 h 12978397"/>
              <a:gd name="connsiteX277" fmla="*/ 9884645 w 11799252"/>
              <a:gd name="connsiteY277" fmla="*/ 6496372 h 12978397"/>
              <a:gd name="connsiteX278" fmla="*/ 9939477 w 11799252"/>
              <a:gd name="connsiteY278" fmla="*/ 6505004 h 12978397"/>
              <a:gd name="connsiteX279" fmla="*/ 10014700 w 11799252"/>
              <a:gd name="connsiteY279" fmla="*/ 6526080 h 12978397"/>
              <a:gd name="connsiteX280" fmla="*/ 9884645 w 11799252"/>
              <a:gd name="connsiteY280" fmla="*/ 6496372 h 12978397"/>
              <a:gd name="connsiteX281" fmla="*/ 9744863 w 11799252"/>
              <a:gd name="connsiteY281" fmla="*/ 6475567 h 12978397"/>
              <a:gd name="connsiteX282" fmla="*/ 9797469 w 11799252"/>
              <a:gd name="connsiteY282" fmla="*/ 6488777 h 12978397"/>
              <a:gd name="connsiteX283" fmla="*/ 9841147 w 11799252"/>
              <a:gd name="connsiteY283" fmla="*/ 6501015 h 12978397"/>
              <a:gd name="connsiteX284" fmla="*/ 9744863 w 11799252"/>
              <a:gd name="connsiteY284" fmla="*/ 6475567 h 12978397"/>
              <a:gd name="connsiteX285" fmla="*/ 9672831 w 11799252"/>
              <a:gd name="connsiteY285" fmla="*/ 6457255 h 12978397"/>
              <a:gd name="connsiteX286" fmla="*/ 9719420 w 11799252"/>
              <a:gd name="connsiteY286" fmla="*/ 6477784 h 12978397"/>
              <a:gd name="connsiteX287" fmla="*/ 9641372 w 11799252"/>
              <a:gd name="connsiteY287" fmla="*/ 6466791 h 12978397"/>
              <a:gd name="connsiteX288" fmla="*/ 9672831 w 11799252"/>
              <a:gd name="connsiteY288" fmla="*/ 6457255 h 12978397"/>
              <a:gd name="connsiteX289" fmla="*/ 9564125 w 11799252"/>
              <a:gd name="connsiteY289" fmla="*/ 6442429 h 12978397"/>
              <a:gd name="connsiteX290" fmla="*/ 9626813 w 11799252"/>
              <a:gd name="connsiteY290" fmla="*/ 6462711 h 12978397"/>
              <a:gd name="connsiteX291" fmla="*/ 9531778 w 11799252"/>
              <a:gd name="connsiteY291" fmla="*/ 6446959 h 12978397"/>
              <a:gd name="connsiteX292" fmla="*/ 9564125 w 11799252"/>
              <a:gd name="connsiteY292" fmla="*/ 6442429 h 12978397"/>
              <a:gd name="connsiteX293" fmla="*/ 9389951 w 11799252"/>
              <a:gd name="connsiteY293" fmla="*/ 6149868 h 12978397"/>
              <a:gd name="connsiteX294" fmla="*/ 9453440 w 11799252"/>
              <a:gd name="connsiteY294" fmla="*/ 6156781 h 12978397"/>
              <a:gd name="connsiteX295" fmla="*/ 9389951 w 11799252"/>
              <a:gd name="connsiteY295" fmla="*/ 6149868 h 12978397"/>
              <a:gd name="connsiteX296" fmla="*/ 5243647 w 11799252"/>
              <a:gd name="connsiteY296" fmla="*/ 5256397 h 12978397"/>
              <a:gd name="connsiteX297" fmla="*/ 4637985 w 11799252"/>
              <a:gd name="connsiteY297" fmla="*/ 5391179 h 12978397"/>
              <a:gd name="connsiteX298" fmla="*/ 4664279 w 11799252"/>
              <a:gd name="connsiteY298" fmla="*/ 5409421 h 12978397"/>
              <a:gd name="connsiteX299" fmla="*/ 4539691 w 11799252"/>
              <a:gd name="connsiteY299" fmla="*/ 5452446 h 12978397"/>
              <a:gd name="connsiteX300" fmla="*/ 4571635 w 11799252"/>
              <a:gd name="connsiteY300" fmla="*/ 5450521 h 12978397"/>
              <a:gd name="connsiteX301" fmla="*/ 4901756 w 11799252"/>
              <a:gd name="connsiteY301" fmla="*/ 5374465 h 12978397"/>
              <a:gd name="connsiteX302" fmla="*/ 5228580 w 11799252"/>
              <a:gd name="connsiteY302" fmla="*/ 5310170 h 12978397"/>
              <a:gd name="connsiteX303" fmla="*/ 5243647 w 11799252"/>
              <a:gd name="connsiteY303" fmla="*/ 5256397 h 12978397"/>
              <a:gd name="connsiteX304" fmla="*/ 9647020 w 11799252"/>
              <a:gd name="connsiteY304" fmla="*/ 5232346 h 12978397"/>
              <a:gd name="connsiteX305" fmla="*/ 9646296 w 11799252"/>
              <a:gd name="connsiteY305" fmla="*/ 5240985 h 12978397"/>
              <a:gd name="connsiteX306" fmla="*/ 9644282 w 11799252"/>
              <a:gd name="connsiteY306" fmla="*/ 5240959 h 12978397"/>
              <a:gd name="connsiteX307" fmla="*/ 682075 w 11799252"/>
              <a:gd name="connsiteY307" fmla="*/ 4630796 h 12978397"/>
              <a:gd name="connsiteX308" fmla="*/ 682075 w 11799252"/>
              <a:gd name="connsiteY308" fmla="*/ 4630796 h 12978397"/>
              <a:gd name="connsiteX309" fmla="*/ 346602 w 11799252"/>
              <a:gd name="connsiteY309" fmla="*/ 4354663 h 12978397"/>
              <a:gd name="connsiteX310" fmla="*/ 318199 w 11799252"/>
              <a:gd name="connsiteY310" fmla="*/ 4360297 h 12978397"/>
              <a:gd name="connsiteX311" fmla="*/ 381688 w 11799252"/>
              <a:gd name="connsiteY311" fmla="*/ 4367211 h 12978397"/>
              <a:gd name="connsiteX312" fmla="*/ 346602 w 11799252"/>
              <a:gd name="connsiteY312" fmla="*/ 4354663 h 12978397"/>
              <a:gd name="connsiteX313" fmla="*/ 238892 w 11799252"/>
              <a:gd name="connsiteY313" fmla="*/ 4312931 h 12978397"/>
              <a:gd name="connsiteX314" fmla="*/ 202122 w 11799252"/>
              <a:gd name="connsiteY314" fmla="*/ 4316901 h 12978397"/>
              <a:gd name="connsiteX315" fmla="*/ 294730 w 11799252"/>
              <a:gd name="connsiteY315" fmla="*/ 4331973 h 12978397"/>
              <a:gd name="connsiteX316" fmla="*/ 238892 w 11799252"/>
              <a:gd name="connsiteY316" fmla="*/ 4312931 h 12978397"/>
              <a:gd name="connsiteX317" fmla="*/ 223273 w 11799252"/>
              <a:gd name="connsiteY317" fmla="*/ 4176026 h 12978397"/>
              <a:gd name="connsiteX318" fmla="*/ 286762 w 11799252"/>
              <a:gd name="connsiteY318" fmla="*/ 4182940 h 12978397"/>
              <a:gd name="connsiteX319" fmla="*/ 223273 w 11799252"/>
              <a:gd name="connsiteY319" fmla="*/ 4176026 h 12978397"/>
              <a:gd name="connsiteX320" fmla="*/ 8361643 w 11799252"/>
              <a:gd name="connsiteY320" fmla="*/ 4072057 h 12978397"/>
              <a:gd name="connsiteX321" fmla="*/ 8332329 w 11799252"/>
              <a:gd name="connsiteY321" fmla="*/ 4077436 h 12978397"/>
              <a:gd name="connsiteX322" fmla="*/ 8410377 w 11799252"/>
              <a:gd name="connsiteY322" fmla="*/ 4088430 h 12978397"/>
              <a:gd name="connsiteX323" fmla="*/ 8361643 w 11799252"/>
              <a:gd name="connsiteY323" fmla="*/ 4072057 h 12978397"/>
              <a:gd name="connsiteX324" fmla="*/ 8444723 w 11799252"/>
              <a:gd name="connsiteY324" fmla="*/ 4011302 h 12978397"/>
              <a:gd name="connsiteX325" fmla="*/ 8440268 w 11799252"/>
              <a:gd name="connsiteY325" fmla="*/ 4015022 h 12978397"/>
              <a:gd name="connsiteX326" fmla="*/ 8430623 w 11799252"/>
              <a:gd name="connsiteY326" fmla="*/ 4016171 h 12978397"/>
              <a:gd name="connsiteX327" fmla="*/ 8488897 w 11799252"/>
              <a:gd name="connsiteY327" fmla="*/ 3976315 h 12978397"/>
              <a:gd name="connsiteX328" fmla="*/ 8535001 w 11799252"/>
              <a:gd name="connsiteY328" fmla="*/ 3989232 h 12978397"/>
              <a:gd name="connsiteX329" fmla="*/ 8483138 w 11799252"/>
              <a:gd name="connsiteY329" fmla="*/ 3998036 h 12978397"/>
              <a:gd name="connsiteX330" fmla="*/ 8444723 w 11799252"/>
              <a:gd name="connsiteY330" fmla="*/ 4011302 h 12978397"/>
              <a:gd name="connsiteX331" fmla="*/ 8448596 w 11799252"/>
              <a:gd name="connsiteY331" fmla="*/ 4008067 h 12978397"/>
              <a:gd name="connsiteX332" fmla="*/ 8468687 w 11799252"/>
              <a:gd name="connsiteY332" fmla="*/ 3992401 h 12978397"/>
              <a:gd name="connsiteX333" fmla="*/ 8478015 w 11799252"/>
              <a:gd name="connsiteY333" fmla="*/ 3984976 h 12978397"/>
              <a:gd name="connsiteX334" fmla="*/ 8486072 w 11799252"/>
              <a:gd name="connsiteY334" fmla="*/ 3986397 h 12978397"/>
              <a:gd name="connsiteX335" fmla="*/ 8488897 w 11799252"/>
              <a:gd name="connsiteY335" fmla="*/ 3976315 h 12978397"/>
              <a:gd name="connsiteX336" fmla="*/ 8794901 w 11799252"/>
              <a:gd name="connsiteY336" fmla="*/ 3886768 h 12978397"/>
              <a:gd name="connsiteX337" fmla="*/ 8488897 w 11799252"/>
              <a:gd name="connsiteY337" fmla="*/ 3976315 h 12978397"/>
              <a:gd name="connsiteX338" fmla="*/ 8478792 w 11799252"/>
              <a:gd name="connsiteY338" fmla="*/ 3984358 h 12978397"/>
              <a:gd name="connsiteX339" fmla="*/ 8478015 w 11799252"/>
              <a:gd name="connsiteY339" fmla="*/ 3984976 h 12978397"/>
              <a:gd name="connsiteX340" fmla="*/ 8472979 w 11799252"/>
              <a:gd name="connsiteY340" fmla="*/ 3984088 h 12978397"/>
              <a:gd name="connsiteX341" fmla="*/ 8468687 w 11799252"/>
              <a:gd name="connsiteY341" fmla="*/ 3992401 h 12978397"/>
              <a:gd name="connsiteX342" fmla="*/ 8358188 w 11799252"/>
              <a:gd name="connsiteY342" fmla="*/ 4041185 h 12978397"/>
              <a:gd name="connsiteX343" fmla="*/ 8483211 w 11799252"/>
              <a:gd name="connsiteY343" fmla="*/ 4052653 h 12978397"/>
              <a:gd name="connsiteX344" fmla="*/ 8604538 w 11799252"/>
              <a:gd name="connsiteY344" fmla="*/ 4086647 h 12978397"/>
              <a:gd name="connsiteX345" fmla="*/ 8720687 w 11799252"/>
              <a:gd name="connsiteY345" fmla="*/ 4017697 h 12978397"/>
              <a:gd name="connsiteX346" fmla="*/ 8535001 w 11799252"/>
              <a:gd name="connsiteY346" fmla="*/ 3989232 h 12978397"/>
              <a:gd name="connsiteX347" fmla="*/ 8794901 w 11799252"/>
              <a:gd name="connsiteY347" fmla="*/ 3886768 h 12978397"/>
              <a:gd name="connsiteX348" fmla="*/ 373987 w 11799252"/>
              <a:gd name="connsiteY348" fmla="*/ 3879794 h 12978397"/>
              <a:gd name="connsiteX349" fmla="*/ 339566 w 11799252"/>
              <a:gd name="connsiteY349" fmla="*/ 3882384 h 12978397"/>
              <a:gd name="connsiteX350" fmla="*/ 414790 w 11799252"/>
              <a:gd name="connsiteY350" fmla="*/ 3903460 h 12978397"/>
              <a:gd name="connsiteX351" fmla="*/ 373987 w 11799252"/>
              <a:gd name="connsiteY351" fmla="*/ 3879794 h 12978397"/>
              <a:gd name="connsiteX352" fmla="*/ 5660959 w 11799252"/>
              <a:gd name="connsiteY352" fmla="*/ 3695734 h 12978397"/>
              <a:gd name="connsiteX353" fmla="*/ 5665626 w 11799252"/>
              <a:gd name="connsiteY353" fmla="*/ 3697742 h 12978397"/>
              <a:gd name="connsiteX354" fmla="*/ 5678332 w 11799252"/>
              <a:gd name="connsiteY354" fmla="*/ 3703211 h 12978397"/>
              <a:gd name="connsiteX355" fmla="*/ 5692775 w 11799252"/>
              <a:gd name="connsiteY355" fmla="*/ 3709427 h 12978397"/>
              <a:gd name="connsiteX356" fmla="*/ 5682594 w 11799252"/>
              <a:gd name="connsiteY356" fmla="*/ 3705045 h 12978397"/>
              <a:gd name="connsiteX357" fmla="*/ 5678332 w 11799252"/>
              <a:gd name="connsiteY357" fmla="*/ 3703211 h 12978397"/>
              <a:gd name="connsiteX358" fmla="*/ 5671989 w 11799252"/>
              <a:gd name="connsiteY358" fmla="*/ 3700481 h 12978397"/>
              <a:gd name="connsiteX359" fmla="*/ 5660959 w 11799252"/>
              <a:gd name="connsiteY359" fmla="*/ 3695734 h 12978397"/>
              <a:gd name="connsiteX360" fmla="*/ 9452988 w 11799252"/>
              <a:gd name="connsiteY360" fmla="*/ 3318392 h 12978397"/>
              <a:gd name="connsiteX361" fmla="*/ 9492006 w 11799252"/>
              <a:gd name="connsiteY361" fmla="*/ 3403744 h 12978397"/>
              <a:gd name="connsiteX362" fmla="*/ 9355178 w 11799252"/>
              <a:gd name="connsiteY362" fmla="*/ 3611888 h 12978397"/>
              <a:gd name="connsiteX363" fmla="*/ 9387121 w 11799252"/>
              <a:gd name="connsiteY363" fmla="*/ 3609964 h 12978397"/>
              <a:gd name="connsiteX364" fmla="*/ 9506059 w 11799252"/>
              <a:gd name="connsiteY364" fmla="*/ 3587104 h 12978397"/>
              <a:gd name="connsiteX365" fmla="*/ 9552670 w 11799252"/>
              <a:gd name="connsiteY365" fmla="*/ 3420741 h 12978397"/>
              <a:gd name="connsiteX366" fmla="*/ 9477483 w 11799252"/>
              <a:gd name="connsiteY366" fmla="*/ 3343491 h 12978397"/>
              <a:gd name="connsiteX367" fmla="*/ 9452988 w 11799252"/>
              <a:gd name="connsiteY367" fmla="*/ 3318392 h 12978397"/>
              <a:gd name="connsiteX368" fmla="*/ 2113816 w 11799252"/>
              <a:gd name="connsiteY368" fmla="*/ 3313568 h 12978397"/>
              <a:gd name="connsiteX369" fmla="*/ 2005634 w 11799252"/>
              <a:gd name="connsiteY369" fmla="*/ 3316135 h 12978397"/>
              <a:gd name="connsiteX370" fmla="*/ 2410906 w 11799252"/>
              <a:gd name="connsiteY370" fmla="*/ 3373501 h 12978397"/>
              <a:gd name="connsiteX371" fmla="*/ 5168964 w 11799252"/>
              <a:gd name="connsiteY371" fmla="*/ 3664159 h 12978397"/>
              <a:gd name="connsiteX372" fmla="*/ 5168964 w 11799252"/>
              <a:gd name="connsiteY372" fmla="*/ 3664159 h 12978397"/>
              <a:gd name="connsiteX373" fmla="*/ 2167852 w 11799252"/>
              <a:gd name="connsiteY373" fmla="*/ 3316277 h 12978397"/>
              <a:gd name="connsiteX374" fmla="*/ 2113816 w 11799252"/>
              <a:gd name="connsiteY374" fmla="*/ 3313568 h 12978397"/>
              <a:gd name="connsiteX375" fmla="*/ 1911755 w 11799252"/>
              <a:gd name="connsiteY375" fmla="*/ 3285754 h 12978397"/>
              <a:gd name="connsiteX376" fmla="*/ 1883908 w 11799252"/>
              <a:gd name="connsiteY376" fmla="*/ 3292904 h 12978397"/>
              <a:gd name="connsiteX377" fmla="*/ 1950222 w 11799252"/>
              <a:gd name="connsiteY377" fmla="*/ 3289735 h 12978397"/>
              <a:gd name="connsiteX378" fmla="*/ 1911755 w 11799252"/>
              <a:gd name="connsiteY378" fmla="*/ 3285754 h 12978397"/>
              <a:gd name="connsiteX379" fmla="*/ 1798082 w 11799252"/>
              <a:gd name="connsiteY379" fmla="*/ 3262968 h 12978397"/>
              <a:gd name="connsiteX380" fmla="*/ 1759284 w 11799252"/>
              <a:gd name="connsiteY380" fmla="*/ 3270674 h 12978397"/>
              <a:gd name="connsiteX381" fmla="*/ 1852363 w 11799252"/>
              <a:gd name="connsiteY381" fmla="*/ 3284066 h 12978397"/>
              <a:gd name="connsiteX382" fmla="*/ 1798082 w 11799252"/>
              <a:gd name="connsiteY382" fmla="*/ 3262968 h 12978397"/>
              <a:gd name="connsiteX383" fmla="*/ 1675387 w 11799252"/>
              <a:gd name="connsiteY383" fmla="*/ 3239692 h 12978397"/>
              <a:gd name="connsiteX384" fmla="*/ 1637558 w 11799252"/>
              <a:gd name="connsiteY384" fmla="*/ 3247443 h 12978397"/>
              <a:gd name="connsiteX385" fmla="*/ 1730166 w 11799252"/>
              <a:gd name="connsiteY385" fmla="*/ 3262516 h 12978397"/>
              <a:gd name="connsiteX386" fmla="*/ 1675387 w 11799252"/>
              <a:gd name="connsiteY386" fmla="*/ 3239692 h 12978397"/>
              <a:gd name="connsiteX387" fmla="*/ 1585790 w 11799252"/>
              <a:gd name="connsiteY387" fmla="*/ 3230220 h 12978397"/>
              <a:gd name="connsiteX388" fmla="*/ 1574069 w 11799252"/>
              <a:gd name="connsiteY388" fmla="*/ 3240529 h 12978397"/>
              <a:gd name="connsiteX389" fmla="*/ 1606013 w 11799252"/>
              <a:gd name="connsiteY389" fmla="*/ 3238605 h 12978397"/>
              <a:gd name="connsiteX390" fmla="*/ 1585790 w 11799252"/>
              <a:gd name="connsiteY390" fmla="*/ 3230220 h 12978397"/>
              <a:gd name="connsiteX391" fmla="*/ 7239869 w 11799252"/>
              <a:gd name="connsiteY391" fmla="*/ 3222210 h 12978397"/>
              <a:gd name="connsiteX392" fmla="*/ 7239869 w 11799252"/>
              <a:gd name="connsiteY392" fmla="*/ 3222210 h 12978397"/>
              <a:gd name="connsiteX393" fmla="*/ 6856291 w 11799252"/>
              <a:gd name="connsiteY393" fmla="*/ 3183157 h 12978397"/>
              <a:gd name="connsiteX394" fmla="*/ 6828947 w 11799252"/>
              <a:gd name="connsiteY394" fmla="*/ 3185010 h 12978397"/>
              <a:gd name="connsiteX395" fmla="*/ 6892436 w 11799252"/>
              <a:gd name="connsiteY395" fmla="*/ 3191925 h 12978397"/>
              <a:gd name="connsiteX396" fmla="*/ 6856291 w 11799252"/>
              <a:gd name="connsiteY396" fmla="*/ 3183157 h 12978397"/>
              <a:gd name="connsiteX397" fmla="*/ 6766961 w 11799252"/>
              <a:gd name="connsiteY397" fmla="*/ 3176818 h 12978397"/>
              <a:gd name="connsiteX398" fmla="*/ 6765458 w 11799252"/>
              <a:gd name="connsiteY398" fmla="*/ 3178096 h 12978397"/>
              <a:gd name="connsiteX399" fmla="*/ 6814388 w 11799252"/>
              <a:gd name="connsiteY399" fmla="*/ 3180931 h 12978397"/>
              <a:gd name="connsiteX400" fmla="*/ 6766961 w 11799252"/>
              <a:gd name="connsiteY400" fmla="*/ 3176818 h 12978397"/>
              <a:gd name="connsiteX401" fmla="*/ 6721780 w 11799252"/>
              <a:gd name="connsiteY401" fmla="*/ 3165858 h 12978397"/>
              <a:gd name="connsiteX402" fmla="*/ 6687410 w 11799252"/>
              <a:gd name="connsiteY402" fmla="*/ 3167103 h 12978397"/>
              <a:gd name="connsiteX403" fmla="*/ 6721780 w 11799252"/>
              <a:gd name="connsiteY403" fmla="*/ 3165858 h 12978397"/>
              <a:gd name="connsiteX404" fmla="*/ 9355539 w 11799252"/>
              <a:gd name="connsiteY404" fmla="*/ 2868017 h 12978397"/>
              <a:gd name="connsiteX405" fmla="*/ 9348367 w 11799252"/>
              <a:gd name="connsiteY405" fmla="*/ 2879600 h 12978397"/>
              <a:gd name="connsiteX406" fmla="*/ 9380311 w 11799252"/>
              <a:gd name="connsiteY406" fmla="*/ 2877676 h 12978397"/>
              <a:gd name="connsiteX407" fmla="*/ 9355539 w 11799252"/>
              <a:gd name="connsiteY407" fmla="*/ 2868017 h 12978397"/>
              <a:gd name="connsiteX408" fmla="*/ 4267948 w 11799252"/>
              <a:gd name="connsiteY408" fmla="*/ 2770140 h 12978397"/>
              <a:gd name="connsiteX409" fmla="*/ 4267948 w 11799252"/>
              <a:gd name="connsiteY409" fmla="*/ 2770140 h 12978397"/>
              <a:gd name="connsiteX410" fmla="*/ 4175159 w 11799252"/>
              <a:gd name="connsiteY410" fmla="*/ 2762719 h 12978397"/>
              <a:gd name="connsiteX411" fmla="*/ 4204459 w 11799252"/>
              <a:gd name="connsiteY411" fmla="*/ 2763226 h 12978397"/>
              <a:gd name="connsiteX412" fmla="*/ 4183783 w 11799252"/>
              <a:gd name="connsiteY412" fmla="*/ 2773971 h 12978397"/>
              <a:gd name="connsiteX413" fmla="*/ 4178672 w 11799252"/>
              <a:gd name="connsiteY413" fmla="*/ 2773771 h 12978397"/>
              <a:gd name="connsiteX414" fmla="*/ 4158086 w 11799252"/>
              <a:gd name="connsiteY414" fmla="*/ 2769704 h 12978397"/>
              <a:gd name="connsiteX415" fmla="*/ 4161586 w 11799252"/>
              <a:gd name="connsiteY415" fmla="*/ 2766505 h 12978397"/>
              <a:gd name="connsiteX416" fmla="*/ 4175159 w 11799252"/>
              <a:gd name="connsiteY416" fmla="*/ 2762719 h 12978397"/>
              <a:gd name="connsiteX417" fmla="*/ 3973542 w 11799252"/>
              <a:gd name="connsiteY417" fmla="*/ 2756524 h 12978397"/>
              <a:gd name="connsiteX418" fmla="*/ 3980709 w 11799252"/>
              <a:gd name="connsiteY418" fmla="*/ 2758532 h 12978397"/>
              <a:gd name="connsiteX419" fmla="*/ 3973542 w 11799252"/>
              <a:gd name="connsiteY419" fmla="*/ 2756524 h 12978397"/>
              <a:gd name="connsiteX420" fmla="*/ 3903911 w 11799252"/>
              <a:gd name="connsiteY420" fmla="*/ 2747889 h 12978397"/>
              <a:gd name="connsiteX421" fmla="*/ 3917220 w 11799252"/>
              <a:gd name="connsiteY421" fmla="*/ 2751618 h 12978397"/>
              <a:gd name="connsiteX422" fmla="*/ 3903911 w 11799252"/>
              <a:gd name="connsiteY422" fmla="*/ 2747889 h 12978397"/>
              <a:gd name="connsiteX423" fmla="*/ 3386579 w 11799252"/>
              <a:gd name="connsiteY423" fmla="*/ 2691749 h 12978397"/>
              <a:gd name="connsiteX424" fmla="*/ 3392610 w 11799252"/>
              <a:gd name="connsiteY424" fmla="*/ 2693439 h 12978397"/>
              <a:gd name="connsiteX425" fmla="*/ 3396704 w 11799252"/>
              <a:gd name="connsiteY425" fmla="*/ 2694586 h 12978397"/>
              <a:gd name="connsiteX426" fmla="*/ 3384420 w 11799252"/>
              <a:gd name="connsiteY426" fmla="*/ 2691144 h 12978397"/>
              <a:gd name="connsiteX427" fmla="*/ 3386579 w 11799252"/>
              <a:gd name="connsiteY427" fmla="*/ 2691749 h 12978397"/>
              <a:gd name="connsiteX428" fmla="*/ 3385785 w 11799252"/>
              <a:gd name="connsiteY428" fmla="*/ 2691527 h 12978397"/>
              <a:gd name="connsiteX429" fmla="*/ 3384420 w 11799252"/>
              <a:gd name="connsiteY429" fmla="*/ 2691144 h 12978397"/>
              <a:gd name="connsiteX430" fmla="*/ 9418520 w 11799252"/>
              <a:gd name="connsiteY430" fmla="*/ 2629214 h 12978397"/>
              <a:gd name="connsiteX431" fmla="*/ 9435434 w 11799252"/>
              <a:gd name="connsiteY431" fmla="*/ 2746319 h 12978397"/>
              <a:gd name="connsiteX432" fmla="*/ 9418520 w 11799252"/>
              <a:gd name="connsiteY432" fmla="*/ 2629214 h 12978397"/>
              <a:gd name="connsiteX433" fmla="*/ 2744413 w 11799252"/>
              <a:gd name="connsiteY433" fmla="*/ 2597541 h 12978397"/>
              <a:gd name="connsiteX434" fmla="*/ 2727698 w 11799252"/>
              <a:gd name="connsiteY434" fmla="*/ 2597764 h 12978397"/>
              <a:gd name="connsiteX435" fmla="*/ 2739432 w 11799252"/>
              <a:gd name="connsiteY435" fmla="*/ 2611926 h 12978397"/>
              <a:gd name="connsiteX436" fmla="*/ 3396704 w 11799252"/>
              <a:gd name="connsiteY436" fmla="*/ 2694586 h 12978397"/>
              <a:gd name="connsiteX437" fmla="*/ 3433899 w 11799252"/>
              <a:gd name="connsiteY437" fmla="*/ 2683260 h 12978397"/>
              <a:gd name="connsiteX438" fmla="*/ 3601730 w 11799252"/>
              <a:gd name="connsiteY438" fmla="*/ 2719408 h 12978397"/>
              <a:gd name="connsiteX439" fmla="*/ 3679779 w 11799252"/>
              <a:gd name="connsiteY439" fmla="*/ 2730401 h 12978397"/>
              <a:gd name="connsiteX440" fmla="*/ 3694339 w 11799252"/>
              <a:gd name="connsiteY440" fmla="*/ 2734481 h 12978397"/>
              <a:gd name="connsiteX441" fmla="*/ 3679779 w 11799252"/>
              <a:gd name="connsiteY441" fmla="*/ 2730401 h 12978397"/>
              <a:gd name="connsiteX442" fmla="*/ 3824612 w 11799252"/>
              <a:gd name="connsiteY442" fmla="*/ 2736545 h 12978397"/>
              <a:gd name="connsiteX443" fmla="*/ 3839171 w 11799252"/>
              <a:gd name="connsiteY443" fmla="*/ 2740625 h 12978397"/>
              <a:gd name="connsiteX444" fmla="*/ 3917220 w 11799252"/>
              <a:gd name="connsiteY444" fmla="*/ 2751618 h 12978397"/>
              <a:gd name="connsiteX445" fmla="*/ 3980709 w 11799252"/>
              <a:gd name="connsiteY445" fmla="*/ 2758532 h 12978397"/>
              <a:gd name="connsiteX446" fmla="*/ 4015948 w 11799252"/>
              <a:gd name="connsiteY446" fmla="*/ 2744844 h 12978397"/>
              <a:gd name="connsiteX447" fmla="*/ 4091171 w 11799252"/>
              <a:gd name="connsiteY447" fmla="*/ 2765920 h 12978397"/>
              <a:gd name="connsiteX448" fmla="*/ 4119713 w 11799252"/>
              <a:gd name="connsiteY448" fmla="*/ 2758625 h 12978397"/>
              <a:gd name="connsiteX449" fmla="*/ 4122244 w 11799252"/>
              <a:gd name="connsiteY449" fmla="*/ 2762621 h 12978397"/>
              <a:gd name="connsiteX450" fmla="*/ 4108556 w 11799252"/>
              <a:gd name="connsiteY450" fmla="*/ 2759917 h 12978397"/>
              <a:gd name="connsiteX451" fmla="*/ 4123115 w 11799252"/>
              <a:gd name="connsiteY451" fmla="*/ 2763996 h 12978397"/>
              <a:gd name="connsiteX452" fmla="*/ 4122244 w 11799252"/>
              <a:gd name="connsiteY452" fmla="*/ 2762621 h 12978397"/>
              <a:gd name="connsiteX453" fmla="*/ 4158086 w 11799252"/>
              <a:gd name="connsiteY453" fmla="*/ 2769704 h 12978397"/>
              <a:gd name="connsiteX454" fmla="*/ 4154660 w 11799252"/>
              <a:gd name="connsiteY454" fmla="*/ 2772834 h 12978397"/>
              <a:gd name="connsiteX455" fmla="*/ 4178672 w 11799252"/>
              <a:gd name="connsiteY455" fmla="*/ 2773771 h 12978397"/>
              <a:gd name="connsiteX456" fmla="*/ 4188368 w 11799252"/>
              <a:gd name="connsiteY456" fmla="*/ 2775687 h 12978397"/>
              <a:gd name="connsiteX457" fmla="*/ 4782813 w 11799252"/>
              <a:gd name="connsiteY457" fmla="*/ 2847336 h 12978397"/>
              <a:gd name="connsiteX458" fmla="*/ 4959590 w 11799252"/>
              <a:gd name="connsiteY458" fmla="*/ 2851557 h 12978397"/>
              <a:gd name="connsiteX459" fmla="*/ 4916310 w 11799252"/>
              <a:gd name="connsiteY459" fmla="*/ 2828556 h 12978397"/>
              <a:gd name="connsiteX460" fmla="*/ 4881071 w 11799252"/>
              <a:gd name="connsiteY460" fmla="*/ 2842244 h 12978397"/>
              <a:gd name="connsiteX461" fmla="*/ 4397751 w 11799252"/>
              <a:gd name="connsiteY461" fmla="*/ 2773885 h 12978397"/>
              <a:gd name="connsiteX462" fmla="*/ 4377542 w 11799252"/>
              <a:gd name="connsiteY462" fmla="*/ 2789972 h 12978397"/>
              <a:gd name="connsiteX463" fmla="*/ 4241654 w 11799252"/>
              <a:gd name="connsiteY463" fmla="*/ 2751899 h 12978397"/>
              <a:gd name="connsiteX464" fmla="*/ 3433899 w 11799252"/>
              <a:gd name="connsiteY464" fmla="*/ 2683260 h 12978397"/>
              <a:gd name="connsiteX465" fmla="*/ 2744413 w 11799252"/>
              <a:gd name="connsiteY465" fmla="*/ 2597541 h 12978397"/>
              <a:gd name="connsiteX466" fmla="*/ 1321294 w 11799252"/>
              <a:gd name="connsiteY466" fmla="*/ 2389835 h 12978397"/>
              <a:gd name="connsiteX467" fmla="*/ 1657078 w 11799252"/>
              <a:gd name="connsiteY467" fmla="*/ 2477224 h 12978397"/>
              <a:gd name="connsiteX468" fmla="*/ 2626543 w 11799252"/>
              <a:gd name="connsiteY468" fmla="*/ 2603857 h 12978397"/>
              <a:gd name="connsiteX469" fmla="*/ 2626543 w 11799252"/>
              <a:gd name="connsiteY469" fmla="*/ 2603857 h 12978397"/>
              <a:gd name="connsiteX470" fmla="*/ 2252816 w 11799252"/>
              <a:gd name="connsiteY470" fmla="*/ 2555331 h 12978397"/>
              <a:gd name="connsiteX471" fmla="*/ 1370743 w 11799252"/>
              <a:gd name="connsiteY471" fmla="*/ 2396999 h 12978397"/>
              <a:gd name="connsiteX472" fmla="*/ 1321294 w 11799252"/>
              <a:gd name="connsiteY472" fmla="*/ 2389835 h 12978397"/>
              <a:gd name="connsiteX473" fmla="*/ 9338226 w 11799252"/>
              <a:gd name="connsiteY473" fmla="*/ 2336676 h 12978397"/>
              <a:gd name="connsiteX474" fmla="*/ 9338226 w 11799252"/>
              <a:gd name="connsiteY474" fmla="*/ 2336676 h 12978397"/>
              <a:gd name="connsiteX475" fmla="*/ 9278685 w 11799252"/>
              <a:gd name="connsiteY475" fmla="*/ 2266632 h 12978397"/>
              <a:gd name="connsiteX476" fmla="*/ 9292121 w 11799252"/>
              <a:gd name="connsiteY476" fmla="*/ 2323759 h 12978397"/>
              <a:gd name="connsiteX477" fmla="*/ 9419027 w 11799252"/>
              <a:gd name="connsiteY477" fmla="*/ 2449932 h 12978397"/>
              <a:gd name="connsiteX478" fmla="*/ 9381035 w 11799252"/>
              <a:gd name="connsiteY478" fmla="*/ 2361357 h 12978397"/>
              <a:gd name="connsiteX479" fmla="*/ 9413449 w 11799252"/>
              <a:gd name="connsiteY479" fmla="*/ 2357752 h 12978397"/>
              <a:gd name="connsiteX480" fmla="*/ 9278685 w 11799252"/>
              <a:gd name="connsiteY480" fmla="*/ 2266632 h 12978397"/>
              <a:gd name="connsiteX481" fmla="*/ 9310139 w 11799252"/>
              <a:gd name="connsiteY481" fmla="*/ 1718127 h 12978397"/>
              <a:gd name="connsiteX482" fmla="*/ 9315915 w 11799252"/>
              <a:gd name="connsiteY482" fmla="*/ 1725097 h 12978397"/>
              <a:gd name="connsiteX483" fmla="*/ 9310139 w 11799252"/>
              <a:gd name="connsiteY483" fmla="*/ 1718127 h 12978397"/>
              <a:gd name="connsiteX484" fmla="*/ 1414046 w 11799252"/>
              <a:gd name="connsiteY484" fmla="*/ 956641 h 12978397"/>
              <a:gd name="connsiteX485" fmla="*/ 1549981 w 11799252"/>
              <a:gd name="connsiteY485" fmla="*/ 1010018 h 12978397"/>
              <a:gd name="connsiteX486" fmla="*/ 3295691 w 11799252"/>
              <a:gd name="connsiteY486" fmla="*/ 1261708 h 12978397"/>
              <a:gd name="connsiteX487" fmla="*/ 6661729 w 11799252"/>
              <a:gd name="connsiteY487" fmla="*/ 1586783 h 12978397"/>
              <a:gd name="connsiteX488" fmla="*/ 8282345 w 11799252"/>
              <a:gd name="connsiteY488" fmla="*/ 1817923 h 12978397"/>
              <a:gd name="connsiteX489" fmla="*/ 7906228 w 11799252"/>
              <a:gd name="connsiteY489" fmla="*/ 1712543 h 12978397"/>
              <a:gd name="connsiteX490" fmla="*/ 7469013 w 11799252"/>
              <a:gd name="connsiteY490" fmla="*/ 1657102 h 12978397"/>
              <a:gd name="connsiteX491" fmla="*/ 1495437 w 11799252"/>
              <a:gd name="connsiteY491" fmla="*/ 971176 h 12978397"/>
              <a:gd name="connsiteX492" fmla="*/ 1414046 w 11799252"/>
              <a:gd name="connsiteY492" fmla="*/ 956641 h 12978397"/>
              <a:gd name="connsiteX493" fmla="*/ 1304055 w 11799252"/>
              <a:gd name="connsiteY493" fmla="*/ 623274 h 12978397"/>
              <a:gd name="connsiteX494" fmla="*/ 1282080 w 11799252"/>
              <a:gd name="connsiteY494" fmla="*/ 630483 h 12978397"/>
              <a:gd name="connsiteX495" fmla="*/ 1307396 w 11799252"/>
              <a:gd name="connsiteY495" fmla="*/ 829686 h 12978397"/>
              <a:gd name="connsiteX496" fmla="*/ 1336623 w 11799252"/>
              <a:gd name="connsiteY496" fmla="*/ 669325 h 12978397"/>
              <a:gd name="connsiteX497" fmla="*/ 1304055 w 11799252"/>
              <a:gd name="connsiteY497" fmla="*/ 623274 h 12978397"/>
              <a:gd name="connsiteX498" fmla="*/ 996434 w 11799252"/>
              <a:gd name="connsiteY498" fmla="*/ 90112 h 12978397"/>
              <a:gd name="connsiteX499" fmla="*/ 1037287 w 11799252"/>
              <a:gd name="connsiteY499" fmla="*/ 112433 h 12978397"/>
              <a:gd name="connsiteX500" fmla="*/ 1088969 w 11799252"/>
              <a:gd name="connsiteY500" fmla="*/ 217531 h 12978397"/>
              <a:gd name="connsiteX501" fmla="*/ 1081235 w 11799252"/>
              <a:gd name="connsiteY501" fmla="*/ 212166 h 12978397"/>
              <a:gd name="connsiteX502" fmla="*/ 1080929 w 11799252"/>
              <a:gd name="connsiteY502" fmla="*/ 211201 h 12978397"/>
              <a:gd name="connsiteX503" fmla="*/ 1062675 w 11799252"/>
              <a:gd name="connsiteY503" fmla="*/ 199290 h 12978397"/>
              <a:gd name="connsiteX504" fmla="*/ 996434 w 11799252"/>
              <a:gd name="connsiteY504" fmla="*/ 90112 h 12978397"/>
              <a:gd name="connsiteX505" fmla="*/ 746469 w 11799252"/>
              <a:gd name="connsiteY505" fmla="*/ 1597 h 12978397"/>
              <a:gd name="connsiteX506" fmla="*/ 883110 w 11799252"/>
              <a:gd name="connsiteY506" fmla="*/ 148980 h 12978397"/>
              <a:gd name="connsiteX507" fmla="*/ 898610 w 11799252"/>
              <a:gd name="connsiteY507" fmla="*/ 28270 h 12978397"/>
              <a:gd name="connsiteX508" fmla="*/ 993609 w 11799252"/>
              <a:gd name="connsiteY508" fmla="*/ 100195 h 12978397"/>
              <a:gd name="connsiteX509" fmla="*/ 996434 w 11799252"/>
              <a:gd name="connsiteY509" fmla="*/ 90112 h 12978397"/>
              <a:gd name="connsiteX510" fmla="*/ 1062675 w 11799252"/>
              <a:gd name="connsiteY510" fmla="*/ 199290 h 12978397"/>
              <a:gd name="connsiteX511" fmla="*/ 1075822 w 11799252"/>
              <a:gd name="connsiteY511" fmla="*/ 208411 h 12978397"/>
              <a:gd name="connsiteX512" fmla="*/ 1081235 w 11799252"/>
              <a:gd name="connsiteY512" fmla="*/ 212166 h 12978397"/>
              <a:gd name="connsiteX513" fmla="*/ 1086144 w 11799252"/>
              <a:gd name="connsiteY513" fmla="*/ 227614 h 12978397"/>
              <a:gd name="connsiteX514" fmla="*/ 1088969 w 11799252"/>
              <a:gd name="connsiteY514" fmla="*/ 217531 h 12978397"/>
              <a:gd name="connsiteX515" fmla="*/ 1149597 w 11799252"/>
              <a:gd name="connsiteY515" fmla="*/ 290701 h 12978397"/>
              <a:gd name="connsiteX516" fmla="*/ 1152458 w 11799252"/>
              <a:gd name="connsiteY516" fmla="*/ 224445 h 12978397"/>
              <a:gd name="connsiteX517" fmla="*/ 1288309 w 11799252"/>
              <a:gd name="connsiteY517" fmla="*/ 318691 h 12978397"/>
              <a:gd name="connsiteX518" fmla="*/ 1277009 w 11799252"/>
              <a:gd name="connsiteY518" fmla="*/ 359021 h 12978397"/>
              <a:gd name="connsiteX519" fmla="*/ 1323005 w 11799252"/>
              <a:gd name="connsiteY519" fmla="*/ 540458 h 12978397"/>
              <a:gd name="connsiteX520" fmla="*/ 1348864 w 11799252"/>
              <a:gd name="connsiteY520" fmla="*/ 504206 h 12978397"/>
              <a:gd name="connsiteX521" fmla="*/ 1379831 w 11799252"/>
              <a:gd name="connsiteY521" fmla="*/ 804672 h 12978397"/>
              <a:gd name="connsiteX522" fmla="*/ 1570696 w 11799252"/>
              <a:gd name="connsiteY522" fmla="*/ 936080 h 12978397"/>
              <a:gd name="connsiteX523" fmla="*/ 3565112 w 11799252"/>
              <a:gd name="connsiteY523" fmla="*/ 1224828 h 12978397"/>
              <a:gd name="connsiteX524" fmla="*/ 4526138 w 11799252"/>
              <a:gd name="connsiteY524" fmla="*/ 1325536 h 12978397"/>
              <a:gd name="connsiteX525" fmla="*/ 6725653 w 11799252"/>
              <a:gd name="connsiteY525" fmla="*/ 1526761 h 12978397"/>
              <a:gd name="connsiteX526" fmla="*/ 7466623 w 11799252"/>
              <a:gd name="connsiteY526" fmla="*/ 1600250 h 12978397"/>
              <a:gd name="connsiteX527" fmla="*/ 8013903 w 11799252"/>
              <a:gd name="connsiteY527" fmla="*/ 1673841 h 12978397"/>
              <a:gd name="connsiteX528" fmla="*/ 8097601 w 11799252"/>
              <a:gd name="connsiteY528" fmla="*/ 1664669 h 12978397"/>
              <a:gd name="connsiteX529" fmla="*/ 8751613 w 11799252"/>
              <a:gd name="connsiteY529" fmla="*/ 1824348 h 12978397"/>
              <a:gd name="connsiteX530" fmla="*/ 9370278 w 11799252"/>
              <a:gd name="connsiteY530" fmla="*/ 2166233 h 12978397"/>
              <a:gd name="connsiteX531" fmla="*/ 9499936 w 11799252"/>
              <a:gd name="connsiteY531" fmla="*/ 2394670 h 12978397"/>
              <a:gd name="connsiteX532" fmla="*/ 9427936 w 11799252"/>
              <a:gd name="connsiteY532" fmla="*/ 2474177 h 12978397"/>
              <a:gd name="connsiteX533" fmla="*/ 9516742 w 11799252"/>
              <a:gd name="connsiteY533" fmla="*/ 2680294 h 12978397"/>
              <a:gd name="connsiteX534" fmla="*/ 9455571 w 11799252"/>
              <a:gd name="connsiteY534" fmla="*/ 2842579 h 12978397"/>
              <a:gd name="connsiteX535" fmla="*/ 9460678 w 11799252"/>
              <a:gd name="connsiteY535" fmla="*/ 3057868 h 12978397"/>
              <a:gd name="connsiteX536" fmla="*/ 9411748 w 11799252"/>
              <a:gd name="connsiteY536" fmla="*/ 3055033 h 12978397"/>
              <a:gd name="connsiteX537" fmla="*/ 9440360 w 11799252"/>
              <a:gd name="connsiteY537" fmla="*/ 3242472 h 12978397"/>
              <a:gd name="connsiteX538" fmla="*/ 9604824 w 11799252"/>
              <a:gd name="connsiteY538" fmla="*/ 3524157 h 12978397"/>
              <a:gd name="connsiteX539" fmla="*/ 9424679 w 11799252"/>
              <a:gd name="connsiteY539" fmla="*/ 3765475 h 12978397"/>
              <a:gd name="connsiteX540" fmla="*/ 9458977 w 11799252"/>
              <a:gd name="connsiteY540" fmla="*/ 3876577 h 12978397"/>
              <a:gd name="connsiteX541" fmla="*/ 9394474 w 11799252"/>
              <a:gd name="connsiteY541" fmla="*/ 4106798 h 12978397"/>
              <a:gd name="connsiteX542" fmla="*/ 9484293 w 11799252"/>
              <a:gd name="connsiteY542" fmla="*/ 4075779 h 12978397"/>
              <a:gd name="connsiteX543" fmla="*/ 9481396 w 11799252"/>
              <a:gd name="connsiteY543" fmla="*/ 4198207 h 12978397"/>
              <a:gd name="connsiteX544" fmla="*/ 9637927 w 11799252"/>
              <a:gd name="connsiteY544" fmla="*/ 4274686 h 12978397"/>
              <a:gd name="connsiteX545" fmla="*/ 9590881 w 11799252"/>
              <a:gd name="connsiteY545" fmla="*/ 4386558 h 12978397"/>
              <a:gd name="connsiteX546" fmla="*/ 9553216 w 11799252"/>
              <a:gd name="connsiteY546" fmla="*/ 4520994 h 12978397"/>
              <a:gd name="connsiteX547" fmla="*/ 9503381 w 11799252"/>
              <a:gd name="connsiteY547" fmla="*/ 4586775 h 12978397"/>
              <a:gd name="connsiteX548" fmla="*/ 9547059 w 11799252"/>
              <a:gd name="connsiteY548" fmla="*/ 4599012 h 12978397"/>
              <a:gd name="connsiteX549" fmla="*/ 9506640 w 11799252"/>
              <a:gd name="connsiteY549" fmla="*/ 4631185 h 12978397"/>
              <a:gd name="connsiteX550" fmla="*/ 9618444 w 11799252"/>
              <a:gd name="connsiteY550" fmla="*/ 4988733 h 12978397"/>
              <a:gd name="connsiteX551" fmla="*/ 9592078 w 11799252"/>
              <a:gd name="connsiteY551" fmla="*/ 5082838 h 12978397"/>
              <a:gd name="connsiteX552" fmla="*/ 9606601 w 11799252"/>
              <a:gd name="connsiteY552" fmla="*/ 5143091 h 12978397"/>
              <a:gd name="connsiteX553" fmla="*/ 9641021 w 11799252"/>
              <a:gd name="connsiteY553" fmla="*/ 5240916 h 12978397"/>
              <a:gd name="connsiteX554" fmla="*/ 9644282 w 11799252"/>
              <a:gd name="connsiteY554" fmla="*/ 5240959 h 12978397"/>
              <a:gd name="connsiteX555" fmla="*/ 9637381 w 11799252"/>
              <a:gd name="connsiteY555" fmla="*/ 5262664 h 12978397"/>
              <a:gd name="connsiteX556" fmla="*/ 9577374 w 11799252"/>
              <a:gd name="connsiteY556" fmla="*/ 5303451 h 12978397"/>
              <a:gd name="connsiteX557" fmla="*/ 9574513 w 11799252"/>
              <a:gd name="connsiteY557" fmla="*/ 5369707 h 12978397"/>
              <a:gd name="connsiteX558" fmla="*/ 9635177 w 11799252"/>
              <a:gd name="connsiteY558" fmla="*/ 5386704 h 12978397"/>
              <a:gd name="connsiteX559" fmla="*/ 9614932 w 11799252"/>
              <a:gd name="connsiteY559" fmla="*/ 5458962 h 12978397"/>
              <a:gd name="connsiteX560" fmla="*/ 9704715 w 11799252"/>
              <a:gd name="connsiteY560" fmla="*/ 5484117 h 12978397"/>
              <a:gd name="connsiteX561" fmla="*/ 9663789 w 11799252"/>
              <a:gd name="connsiteY561" fmla="*/ 5574143 h 12978397"/>
              <a:gd name="connsiteX562" fmla="*/ 9721628 w 11799252"/>
              <a:gd name="connsiteY562" fmla="*/ 5601222 h 12978397"/>
              <a:gd name="connsiteX563" fmla="*/ 9683564 w 11799252"/>
              <a:gd name="connsiteY563" fmla="*/ 5624992 h 12978397"/>
              <a:gd name="connsiteX564" fmla="*/ 9666144 w 11799252"/>
              <a:gd name="connsiteY564" fmla="*/ 5687168 h 12978397"/>
              <a:gd name="connsiteX565" fmla="*/ 9622828 w 11799252"/>
              <a:gd name="connsiteY565" fmla="*/ 5720341 h 12978397"/>
              <a:gd name="connsiteX566" fmla="*/ 9573463 w 11799252"/>
              <a:gd name="connsiteY566" fmla="*/ 5784442 h 12978397"/>
              <a:gd name="connsiteX567" fmla="*/ 9674510 w 11799252"/>
              <a:gd name="connsiteY567" fmla="*/ 5825440 h 12978397"/>
              <a:gd name="connsiteX568" fmla="*/ 9486397 w 11799252"/>
              <a:gd name="connsiteY568" fmla="*/ 5917723 h 12978397"/>
              <a:gd name="connsiteX569" fmla="*/ 9428088 w 11799252"/>
              <a:gd name="connsiteY569" fmla="*/ 6013752 h 12978397"/>
              <a:gd name="connsiteX570" fmla="*/ 9523520 w 11799252"/>
              <a:gd name="connsiteY570" fmla="*/ 6018742 h 12978397"/>
              <a:gd name="connsiteX571" fmla="*/ 9381911 w 11799252"/>
              <a:gd name="connsiteY571" fmla="*/ 6113180 h 12978397"/>
              <a:gd name="connsiteX572" fmla="*/ 9462385 w 11799252"/>
              <a:gd name="connsiteY572" fmla="*/ 6124854 h 12978397"/>
              <a:gd name="connsiteX573" fmla="*/ 9456736 w 11799252"/>
              <a:gd name="connsiteY573" fmla="*/ 6145018 h 12978397"/>
              <a:gd name="connsiteX574" fmla="*/ 9641951 w 11799252"/>
              <a:gd name="connsiteY574" fmla="*/ 6175164 h 12978397"/>
              <a:gd name="connsiteX575" fmla="*/ 9618446 w 11799252"/>
              <a:gd name="connsiteY575" fmla="*/ 6203012 h 12978397"/>
              <a:gd name="connsiteX576" fmla="*/ 9618446 w 11799252"/>
              <a:gd name="connsiteY576" fmla="*/ 6203012 h 12978397"/>
              <a:gd name="connsiteX577" fmla="*/ 9656438 w 11799252"/>
              <a:gd name="connsiteY577" fmla="*/ 6291589 h 12978397"/>
              <a:gd name="connsiteX578" fmla="*/ 9528555 w 11799252"/>
              <a:gd name="connsiteY578" fmla="*/ 6346377 h 12978397"/>
              <a:gd name="connsiteX579" fmla="*/ 9571835 w 11799252"/>
              <a:gd name="connsiteY579" fmla="*/ 6369378 h 12978397"/>
              <a:gd name="connsiteX580" fmla="*/ 9456157 w 11799252"/>
              <a:gd name="connsiteY580" fmla="*/ 6436646 h 12978397"/>
              <a:gd name="connsiteX581" fmla="*/ 10107272 w 11799252"/>
              <a:gd name="connsiteY581" fmla="*/ 6597325 h 12978397"/>
              <a:gd name="connsiteX582" fmla="*/ 10592983 w 11799252"/>
              <a:gd name="connsiteY582" fmla="*/ 6722536 h 12978397"/>
              <a:gd name="connsiteX583" fmla="*/ 10815792 w 11799252"/>
              <a:gd name="connsiteY583" fmla="*/ 6852020 h 12978397"/>
              <a:gd name="connsiteX584" fmla="*/ 10896593 w 11799252"/>
              <a:gd name="connsiteY584" fmla="*/ 6965276 h 12978397"/>
              <a:gd name="connsiteX585" fmla="*/ 11118967 w 11799252"/>
              <a:gd name="connsiteY585" fmla="*/ 7161695 h 12978397"/>
              <a:gd name="connsiteX586" fmla="*/ 10916802 w 11799252"/>
              <a:gd name="connsiteY586" fmla="*/ 7070618 h 12978397"/>
              <a:gd name="connsiteX587" fmla="*/ 10936975 w 11799252"/>
              <a:gd name="connsiteY587" fmla="*/ 7110705 h 12978397"/>
              <a:gd name="connsiteX588" fmla="*/ 11142364 w 11799252"/>
              <a:gd name="connsiteY588" fmla="*/ 7302364 h 12978397"/>
              <a:gd name="connsiteX589" fmla="*/ 11095354 w 11799252"/>
              <a:gd name="connsiteY589" fmla="*/ 7358063 h 12978397"/>
              <a:gd name="connsiteX590" fmla="*/ 11341198 w 11799252"/>
              <a:gd name="connsiteY590" fmla="*/ 7582805 h 12978397"/>
              <a:gd name="connsiteX591" fmla="*/ 11086843 w 11799252"/>
              <a:gd name="connsiteY591" fmla="*/ 7444484 h 12978397"/>
              <a:gd name="connsiteX592" fmla="*/ 10990940 w 11799252"/>
              <a:gd name="connsiteY592" fmla="*/ 7441174 h 12978397"/>
              <a:gd name="connsiteX593" fmla="*/ 11060513 w 11799252"/>
              <a:gd name="connsiteY593" fmla="*/ 7482416 h 12978397"/>
              <a:gd name="connsiteX594" fmla="*/ 11048743 w 11799252"/>
              <a:gd name="connsiteY594" fmla="*/ 7524427 h 12978397"/>
              <a:gd name="connsiteX595" fmla="*/ 11141314 w 11799252"/>
              <a:gd name="connsiteY595" fmla="*/ 7595672 h 12978397"/>
              <a:gd name="connsiteX596" fmla="*/ 11022413 w 11799252"/>
              <a:gd name="connsiteY596" fmla="*/ 7562359 h 12978397"/>
              <a:gd name="connsiteX597" fmla="*/ 11034039 w 11799252"/>
              <a:gd name="connsiteY597" fmla="*/ 7745039 h 12978397"/>
              <a:gd name="connsiteX598" fmla="*/ 11363580 w 11799252"/>
              <a:gd name="connsiteY598" fmla="*/ 7960609 h 12978397"/>
              <a:gd name="connsiteX599" fmla="*/ 11264780 w 11799252"/>
              <a:gd name="connsiteY599" fmla="*/ 8079729 h 12978397"/>
              <a:gd name="connsiteX600" fmla="*/ 11310957 w 11799252"/>
              <a:gd name="connsiteY600" fmla="*/ 7980300 h 12978397"/>
              <a:gd name="connsiteX601" fmla="*/ 11250184 w 11799252"/>
              <a:gd name="connsiteY601" fmla="*/ 8131823 h 12978397"/>
              <a:gd name="connsiteX602" fmla="*/ 11198032 w 11799252"/>
              <a:gd name="connsiteY602" fmla="*/ 8149833 h 12978397"/>
              <a:gd name="connsiteX603" fmla="*/ 11198032 w 11799252"/>
              <a:gd name="connsiteY603" fmla="*/ 8149833 h 12978397"/>
              <a:gd name="connsiteX604" fmla="*/ 11385565 w 11799252"/>
              <a:gd name="connsiteY604" fmla="*/ 8349176 h 12978397"/>
              <a:gd name="connsiteX605" fmla="*/ 11501207 w 11799252"/>
              <a:gd name="connsiteY605" fmla="*/ 8459508 h 12978397"/>
              <a:gd name="connsiteX606" fmla="*/ 11437610 w 11799252"/>
              <a:gd name="connsiteY606" fmla="*/ 8621113 h 12978397"/>
              <a:gd name="connsiteX607" fmla="*/ 11667917 w 11799252"/>
              <a:gd name="connsiteY607" fmla="*/ 9022738 h 12978397"/>
              <a:gd name="connsiteX608" fmla="*/ 11595410 w 11799252"/>
              <a:gd name="connsiteY608" fmla="*/ 9160098 h 12978397"/>
              <a:gd name="connsiteX609" fmla="*/ 11768420 w 11799252"/>
              <a:gd name="connsiteY609" fmla="*/ 9299190 h 12978397"/>
              <a:gd name="connsiteX610" fmla="*/ 11586464 w 11799252"/>
              <a:gd name="connsiteY610" fmla="*/ 9192026 h 12978397"/>
              <a:gd name="connsiteX611" fmla="*/ 11690372 w 11799252"/>
              <a:gd name="connsiteY611" fmla="*/ 9288196 h 12978397"/>
              <a:gd name="connsiteX612" fmla="*/ 11646549 w 11799252"/>
              <a:gd name="connsiteY612" fmla="*/ 9500651 h 12978397"/>
              <a:gd name="connsiteX613" fmla="*/ 11753209 w 11799252"/>
              <a:gd name="connsiteY613" fmla="*/ 9699083 h 12978397"/>
              <a:gd name="connsiteX614" fmla="*/ 11700550 w 11799252"/>
              <a:gd name="connsiteY614" fmla="*/ 9774947 h 12978397"/>
              <a:gd name="connsiteX615" fmla="*/ 11799206 w 11799252"/>
              <a:gd name="connsiteY615" fmla="*/ 9880520 h 12978397"/>
              <a:gd name="connsiteX616" fmla="*/ 11735246 w 11799252"/>
              <a:gd name="connsiteY616" fmla="*/ 9996714 h 12978397"/>
              <a:gd name="connsiteX617" fmla="*/ 11645427 w 11799252"/>
              <a:gd name="connsiteY617" fmla="*/ 10027732 h 12978397"/>
              <a:gd name="connsiteX618" fmla="*/ 11439423 w 11799252"/>
              <a:gd name="connsiteY618" fmla="*/ 10183873 h 12978397"/>
              <a:gd name="connsiteX619" fmla="*/ 11575745 w 11799252"/>
              <a:gd name="connsiteY619" fmla="*/ 10155009 h 12978397"/>
              <a:gd name="connsiteX620" fmla="*/ 11526381 w 11799252"/>
              <a:gd name="connsiteY620" fmla="*/ 10219110 h 12978397"/>
              <a:gd name="connsiteX621" fmla="*/ 11538080 w 11799252"/>
              <a:gd name="connsiteY621" fmla="*/ 10289445 h 12978397"/>
              <a:gd name="connsiteX622" fmla="*/ 11366446 w 11799252"/>
              <a:gd name="connsiteY622" fmla="*/ 10444341 h 12978397"/>
              <a:gd name="connsiteX623" fmla="*/ 11395565 w 11799252"/>
              <a:gd name="connsiteY623" fmla="*/ 10452499 h 12978397"/>
              <a:gd name="connsiteX624" fmla="*/ 11372024 w 11799252"/>
              <a:gd name="connsiteY624" fmla="*/ 10536522 h 12978397"/>
              <a:gd name="connsiteX625" fmla="*/ 11247400 w 11799252"/>
              <a:gd name="connsiteY625" fmla="*/ 10635719 h 12978397"/>
              <a:gd name="connsiteX626" fmla="*/ 11329388 w 11799252"/>
              <a:gd name="connsiteY626" fmla="*/ 10618932 h 12978397"/>
              <a:gd name="connsiteX627" fmla="*/ 11335800 w 11799252"/>
              <a:gd name="connsiteY627" fmla="*/ 10615082 h 12978397"/>
              <a:gd name="connsiteX628" fmla="*/ 11350529 w 11799252"/>
              <a:gd name="connsiteY628" fmla="*/ 10618201 h 12978397"/>
              <a:gd name="connsiteX629" fmla="*/ 11406793 w 11799252"/>
              <a:gd name="connsiteY629" fmla="*/ 10645943 h 12978397"/>
              <a:gd name="connsiteX630" fmla="*/ 11519682 w 11799252"/>
              <a:gd name="connsiteY630" fmla="*/ 10532583 h 12978397"/>
              <a:gd name="connsiteX631" fmla="*/ 11386076 w 11799252"/>
              <a:gd name="connsiteY631" fmla="*/ 10719882 h 12978397"/>
              <a:gd name="connsiteX632" fmla="*/ 11246893 w 11799252"/>
              <a:gd name="connsiteY632" fmla="*/ 10815001 h 12978397"/>
              <a:gd name="connsiteX633" fmla="*/ 10777988 w 11799252"/>
              <a:gd name="connsiteY633" fmla="*/ 10975413 h 12978397"/>
              <a:gd name="connsiteX634" fmla="*/ 10774662 w 11799252"/>
              <a:gd name="connsiteY634" fmla="*/ 10976775 h 12978397"/>
              <a:gd name="connsiteX635" fmla="*/ 10774067 w 11799252"/>
              <a:gd name="connsiteY635" fmla="*/ 10977160 h 12978397"/>
              <a:gd name="connsiteX636" fmla="*/ 10753320 w 11799252"/>
              <a:gd name="connsiteY636" fmla="*/ 10986399 h 12978397"/>
              <a:gd name="connsiteX637" fmla="*/ 10739924 w 11799252"/>
              <a:gd name="connsiteY637" fmla="*/ 10999183 h 12978397"/>
              <a:gd name="connsiteX638" fmla="*/ 10774067 w 11799252"/>
              <a:gd name="connsiteY638" fmla="*/ 10977160 h 12978397"/>
              <a:gd name="connsiteX639" fmla="*/ 10777988 w 11799252"/>
              <a:gd name="connsiteY639" fmla="*/ 10975413 h 12978397"/>
              <a:gd name="connsiteX640" fmla="*/ 10707944 w 11799252"/>
              <a:gd name="connsiteY640" fmla="*/ 11057281 h 12978397"/>
              <a:gd name="connsiteX641" fmla="*/ 10928435 w 11799252"/>
              <a:gd name="connsiteY641" fmla="*/ 11017565 h 12978397"/>
              <a:gd name="connsiteX642" fmla="*/ 11261381 w 11799252"/>
              <a:gd name="connsiteY642" fmla="*/ 10931426 h 12978397"/>
              <a:gd name="connsiteX643" fmla="*/ 10815111 w 11799252"/>
              <a:gd name="connsiteY643" fmla="*/ 11076432 h 12978397"/>
              <a:gd name="connsiteX644" fmla="*/ 10780306 w 11799252"/>
              <a:gd name="connsiteY644" fmla="*/ 11144612 h 12978397"/>
              <a:gd name="connsiteX645" fmla="*/ 10533884 w 11799252"/>
              <a:gd name="connsiteY645" fmla="*/ 11211497 h 12978397"/>
              <a:gd name="connsiteX646" fmla="*/ 10267252 w 11799252"/>
              <a:gd name="connsiteY646" fmla="*/ 11294468 h 12978397"/>
              <a:gd name="connsiteX647" fmla="*/ 10536673 w 11799252"/>
              <a:gd name="connsiteY647" fmla="*/ 11257587 h 12978397"/>
              <a:gd name="connsiteX648" fmla="*/ 10293148 w 11799252"/>
              <a:gd name="connsiteY648" fmla="*/ 11323471 h 12978397"/>
              <a:gd name="connsiteX649" fmla="*/ 10266818 w 11799252"/>
              <a:gd name="connsiteY649" fmla="*/ 11361403 h 12978397"/>
              <a:gd name="connsiteX650" fmla="*/ 10052810 w 11799252"/>
              <a:gd name="connsiteY650" fmla="*/ 11424683 h 12978397"/>
              <a:gd name="connsiteX651" fmla="*/ 8618641 w 11799252"/>
              <a:gd name="connsiteY651" fmla="*/ 11742367 h 12978397"/>
              <a:gd name="connsiteX652" fmla="*/ 8737542 w 11799252"/>
              <a:gd name="connsiteY652" fmla="*/ 11775681 h 12978397"/>
              <a:gd name="connsiteX653" fmla="*/ 9013084 w 11799252"/>
              <a:gd name="connsiteY653" fmla="*/ 11716955 h 12978397"/>
              <a:gd name="connsiteX654" fmla="*/ 9293369 w 11799252"/>
              <a:gd name="connsiteY654" fmla="*/ 11706679 h 12978397"/>
              <a:gd name="connsiteX655" fmla="*/ 8761011 w 11799252"/>
              <a:gd name="connsiteY655" fmla="*/ 11804005 h 12978397"/>
              <a:gd name="connsiteX656" fmla="*/ 8798170 w 11799252"/>
              <a:gd name="connsiteY656" fmla="*/ 11848850 h 12978397"/>
              <a:gd name="connsiteX657" fmla="*/ 9174396 w 11799252"/>
              <a:gd name="connsiteY657" fmla="*/ 11785711 h 12978397"/>
              <a:gd name="connsiteX658" fmla="*/ 9119780 w 11799252"/>
              <a:gd name="connsiteY658" fmla="*/ 11859215 h 12978397"/>
              <a:gd name="connsiteX659" fmla="*/ 9394814 w 11799252"/>
              <a:gd name="connsiteY659" fmla="*/ 11858342 h 12978397"/>
              <a:gd name="connsiteX660" fmla="*/ 9348275 w 11799252"/>
              <a:gd name="connsiteY660" fmla="*/ 11912359 h 12978397"/>
              <a:gd name="connsiteX661" fmla="*/ 9345414 w 11799252"/>
              <a:gd name="connsiteY661" fmla="*/ 11978615 h 12978397"/>
              <a:gd name="connsiteX662" fmla="*/ 9307314 w 11799252"/>
              <a:gd name="connsiteY662" fmla="*/ 12058558 h 12978397"/>
              <a:gd name="connsiteX663" fmla="*/ 7966658 w 11799252"/>
              <a:gd name="connsiteY663" fmla="*/ 12322699 h 12978397"/>
              <a:gd name="connsiteX664" fmla="*/ 7966658 w 11799252"/>
              <a:gd name="connsiteY664" fmla="*/ 12322699 h 12978397"/>
              <a:gd name="connsiteX665" fmla="*/ 8603358 w 11799252"/>
              <a:gd name="connsiteY665" fmla="*/ 12254607 h 12978397"/>
              <a:gd name="connsiteX666" fmla="*/ 8816017 w 11799252"/>
              <a:gd name="connsiteY666" fmla="*/ 12219494 h 12978397"/>
              <a:gd name="connsiteX667" fmla="*/ 8967479 w 11799252"/>
              <a:gd name="connsiteY667" fmla="*/ 12179522 h 12978397"/>
              <a:gd name="connsiteX668" fmla="*/ 8982660 w 11799252"/>
              <a:gd name="connsiteY668" fmla="*/ 12177859 h 12978397"/>
              <a:gd name="connsiteX669" fmla="*/ 9083807 w 11799252"/>
              <a:gd name="connsiteY669" fmla="*/ 12163911 h 12978397"/>
              <a:gd name="connsiteX670" fmla="*/ 9127035 w 11799252"/>
              <a:gd name="connsiteY670" fmla="*/ 12157525 h 12978397"/>
              <a:gd name="connsiteX671" fmla="*/ 9156220 w 11799252"/>
              <a:gd name="connsiteY671" fmla="*/ 12155323 h 12978397"/>
              <a:gd name="connsiteX672" fmla="*/ 9214634 w 11799252"/>
              <a:gd name="connsiteY672" fmla="*/ 12155832 h 12978397"/>
              <a:gd name="connsiteX673" fmla="*/ 9121990 w 11799252"/>
              <a:gd name="connsiteY673" fmla="*/ 12196932 h 12978397"/>
              <a:gd name="connsiteX674" fmla="*/ 8171684 w 11799252"/>
              <a:gd name="connsiteY674" fmla="*/ 12347520 h 12978397"/>
              <a:gd name="connsiteX675" fmla="*/ 7349733 w 11799252"/>
              <a:gd name="connsiteY675" fmla="*/ 12441640 h 12978397"/>
              <a:gd name="connsiteX676" fmla="*/ 7164010 w 11799252"/>
              <a:gd name="connsiteY676" fmla="*/ 12469348 h 12978397"/>
              <a:gd name="connsiteX677" fmla="*/ 8122320 w 11799252"/>
              <a:gd name="connsiteY677" fmla="*/ 12411621 h 12978397"/>
              <a:gd name="connsiteX678" fmla="*/ 8962127 w 11799252"/>
              <a:gd name="connsiteY678" fmla="*/ 12309817 h 12978397"/>
              <a:gd name="connsiteX679" fmla="*/ 9243282 w 11799252"/>
              <a:gd name="connsiteY679" fmla="*/ 12287098 h 12978397"/>
              <a:gd name="connsiteX680" fmla="*/ 9376345 w 11799252"/>
              <a:gd name="connsiteY680" fmla="*/ 12335254 h 12978397"/>
              <a:gd name="connsiteX681" fmla="*/ 9159041 w 11799252"/>
              <a:gd name="connsiteY681" fmla="*/ 12410297 h 12978397"/>
              <a:gd name="connsiteX682" fmla="*/ 8374248 w 11799252"/>
              <a:gd name="connsiteY682" fmla="*/ 12549262 h 12978397"/>
              <a:gd name="connsiteX683" fmla="*/ 8281604 w 11799252"/>
              <a:gd name="connsiteY683" fmla="*/ 12590363 h 12978397"/>
              <a:gd name="connsiteX684" fmla="*/ 8973355 w 11799252"/>
              <a:gd name="connsiteY684" fmla="*/ 12503260 h 12978397"/>
              <a:gd name="connsiteX685" fmla="*/ 9239479 w 11799252"/>
              <a:gd name="connsiteY685" fmla="*/ 12478143 h 12978397"/>
              <a:gd name="connsiteX686" fmla="*/ 9092256 w 11799252"/>
              <a:gd name="connsiteY686" fmla="*/ 12536574 h 12978397"/>
              <a:gd name="connsiteX687" fmla="*/ 9109604 w 11799252"/>
              <a:gd name="connsiteY687" fmla="*/ 12586743 h 12978397"/>
              <a:gd name="connsiteX688" fmla="*/ 8168208 w 11799252"/>
              <a:gd name="connsiteY688" fmla="*/ 12761576 h 12978397"/>
              <a:gd name="connsiteX689" fmla="*/ 8075565 w 11799252"/>
              <a:gd name="connsiteY689" fmla="*/ 12802676 h 12978397"/>
              <a:gd name="connsiteX690" fmla="*/ 8005557 w 11799252"/>
              <a:gd name="connsiteY690" fmla="*/ 12828371 h 12978397"/>
              <a:gd name="connsiteX691" fmla="*/ 5880687 w 11799252"/>
              <a:gd name="connsiteY691" fmla="*/ 12939849 h 12978397"/>
              <a:gd name="connsiteX692" fmla="*/ 5741468 w 11799252"/>
              <a:gd name="connsiteY692" fmla="*/ 12969713 h 12978397"/>
              <a:gd name="connsiteX693" fmla="*/ 4641258 w 11799252"/>
              <a:gd name="connsiteY693" fmla="*/ 12964123 h 12978397"/>
              <a:gd name="connsiteX694" fmla="*/ 4233126 w 11799252"/>
              <a:gd name="connsiteY694" fmla="*/ 12973013 h 12978397"/>
              <a:gd name="connsiteX695" fmla="*/ 3827818 w 11799252"/>
              <a:gd name="connsiteY695" fmla="*/ 12971821 h 12978397"/>
              <a:gd name="connsiteX696" fmla="*/ 1485788 w 11799252"/>
              <a:gd name="connsiteY696" fmla="*/ 12933652 h 12978397"/>
              <a:gd name="connsiteX697" fmla="*/ 724536 w 11799252"/>
              <a:gd name="connsiteY697" fmla="*/ 12867167 h 12978397"/>
              <a:gd name="connsiteX698" fmla="*/ 759848 w 11799252"/>
              <a:gd name="connsiteY698" fmla="*/ 12741134 h 12978397"/>
              <a:gd name="connsiteX699" fmla="*/ 724645 w 11799252"/>
              <a:gd name="connsiteY699" fmla="*/ 12698648 h 12978397"/>
              <a:gd name="connsiteX700" fmla="*/ 774480 w 11799252"/>
              <a:gd name="connsiteY700" fmla="*/ 12632867 h 12978397"/>
              <a:gd name="connsiteX701" fmla="*/ 710556 w 11799252"/>
              <a:gd name="connsiteY701" fmla="*/ 12571461 h 12978397"/>
              <a:gd name="connsiteX702" fmla="*/ 768431 w 11799252"/>
              <a:gd name="connsiteY702" fmla="*/ 12542367 h 12978397"/>
              <a:gd name="connsiteX703" fmla="*/ 696033 w 11799252"/>
              <a:gd name="connsiteY703" fmla="*/ 12511209 h 12978397"/>
              <a:gd name="connsiteX704" fmla="*/ 731308 w 11799252"/>
              <a:gd name="connsiteY704" fmla="*/ 12441348 h 12978397"/>
              <a:gd name="connsiteX705" fmla="*/ 823916 w 11799252"/>
              <a:gd name="connsiteY705" fmla="*/ 12456421 h 12978397"/>
              <a:gd name="connsiteX706" fmla="*/ 711570 w 11799252"/>
              <a:gd name="connsiteY706" fmla="*/ 12334326 h 12978397"/>
              <a:gd name="connsiteX707" fmla="*/ 786829 w 11799252"/>
              <a:gd name="connsiteY707" fmla="*/ 12299229 h 12978397"/>
              <a:gd name="connsiteX708" fmla="*/ 760572 w 11799252"/>
              <a:gd name="connsiteY708" fmla="*/ 12224815 h 12978397"/>
              <a:gd name="connsiteX709" fmla="*/ 772342 w 11799252"/>
              <a:gd name="connsiteY709" fmla="*/ 12182804 h 12978397"/>
              <a:gd name="connsiteX710" fmla="*/ 798237 w 11799252"/>
              <a:gd name="connsiteY710" fmla="*/ 12090379 h 12978397"/>
              <a:gd name="connsiteX711" fmla="*/ 804793 w 11799252"/>
              <a:gd name="connsiteY711" fmla="*/ 12001598 h 12978397"/>
              <a:gd name="connsiteX712" fmla="*/ 839199 w 11799252"/>
              <a:gd name="connsiteY712" fmla="*/ 11944181 h 12978397"/>
              <a:gd name="connsiteX713" fmla="*/ 700523 w 11799252"/>
              <a:gd name="connsiteY713" fmla="*/ 11860018 h 12978397"/>
              <a:gd name="connsiteX714" fmla="*/ 845790 w 11799252"/>
              <a:gd name="connsiteY714" fmla="*/ 11799227 h 12978397"/>
              <a:gd name="connsiteX715" fmla="*/ 764482 w 11799252"/>
              <a:gd name="connsiteY715" fmla="*/ 11743824 h 12978397"/>
              <a:gd name="connsiteX716" fmla="*/ 802619 w 11799252"/>
              <a:gd name="connsiteY716" fmla="*/ 11607708 h 12978397"/>
              <a:gd name="connsiteX717" fmla="*/ 785705 w 11799252"/>
              <a:gd name="connsiteY717" fmla="*/ 11490603 h 12978397"/>
              <a:gd name="connsiteX718" fmla="*/ 892945 w 11799252"/>
              <a:gd name="connsiteY718" fmla="*/ 11397409 h 12978397"/>
              <a:gd name="connsiteX719" fmla="*/ 855858 w 11799252"/>
              <a:gd name="connsiteY719" fmla="*/ 11240217 h 12978397"/>
              <a:gd name="connsiteX720" fmla="*/ 808920 w 11799252"/>
              <a:gd name="connsiteY720" fmla="*/ 11183570 h 12978397"/>
              <a:gd name="connsiteX721" fmla="*/ 829600 w 11799252"/>
              <a:gd name="connsiteY721" fmla="*/ 11165803 h 12978397"/>
              <a:gd name="connsiteX722" fmla="*/ 789146 w 11799252"/>
              <a:gd name="connsiteY722" fmla="*/ 11132720 h 12978397"/>
              <a:gd name="connsiteX723" fmla="*/ 835286 w 11799252"/>
              <a:gd name="connsiteY723" fmla="*/ 11089465 h 12978397"/>
              <a:gd name="connsiteX724" fmla="*/ 783604 w 11799252"/>
              <a:gd name="connsiteY724" fmla="*/ 10984367 h 12978397"/>
              <a:gd name="connsiteX725" fmla="*/ 818373 w 11799252"/>
              <a:gd name="connsiteY725" fmla="*/ 10972360 h 12978397"/>
              <a:gd name="connsiteX726" fmla="*/ 803849 w 11799252"/>
              <a:gd name="connsiteY726" fmla="*/ 10912108 h 12978397"/>
              <a:gd name="connsiteX727" fmla="*/ 839161 w 11799252"/>
              <a:gd name="connsiteY727" fmla="*/ 10786074 h 12978397"/>
              <a:gd name="connsiteX728" fmla="*/ 934630 w 11799252"/>
              <a:gd name="connsiteY728" fmla="*/ 10734891 h 12978397"/>
              <a:gd name="connsiteX729" fmla="*/ 818952 w 11799252"/>
              <a:gd name="connsiteY729" fmla="*/ 10680733 h 12978397"/>
              <a:gd name="connsiteX730" fmla="*/ 874002 w 11799252"/>
              <a:gd name="connsiteY730" fmla="*/ 10661722 h 12978397"/>
              <a:gd name="connsiteX731" fmla="*/ 807724 w 11799252"/>
              <a:gd name="connsiteY731" fmla="*/ 10608717 h 12978397"/>
              <a:gd name="connsiteX732" fmla="*/ 900404 w 11799252"/>
              <a:gd name="connsiteY732" fmla="*/ 10511444 h 12978397"/>
              <a:gd name="connsiteX733" fmla="*/ 825579 w 11799252"/>
              <a:gd name="connsiteY733" fmla="*/ 10479605 h 12978397"/>
              <a:gd name="connsiteX734" fmla="*/ 895261 w 11799252"/>
              <a:gd name="connsiteY734" fmla="*/ 10352328 h 12978397"/>
              <a:gd name="connsiteX735" fmla="*/ 837422 w 11799252"/>
              <a:gd name="connsiteY735" fmla="*/ 10325248 h 12978397"/>
              <a:gd name="connsiteX736" fmla="*/ 872263 w 11799252"/>
              <a:gd name="connsiteY736" fmla="*/ 10200896 h 12978397"/>
              <a:gd name="connsiteX737" fmla="*/ 941908 w 11799252"/>
              <a:gd name="connsiteY737" fmla="*/ 10129791 h 12978397"/>
              <a:gd name="connsiteX738" fmla="*/ 901454 w 11799252"/>
              <a:gd name="connsiteY738" fmla="*/ 10096708 h 12978397"/>
              <a:gd name="connsiteX739" fmla="*/ 829054 w 11799252"/>
              <a:gd name="connsiteY739" fmla="*/ 10065549 h 12978397"/>
              <a:gd name="connsiteX740" fmla="*/ 838036 w 11799252"/>
              <a:gd name="connsiteY740" fmla="*/ 9977448 h 12978397"/>
              <a:gd name="connsiteX741" fmla="*/ 896310 w 11799252"/>
              <a:gd name="connsiteY741" fmla="*/ 9937592 h 12978397"/>
              <a:gd name="connsiteX742" fmla="*/ 843722 w 11799252"/>
              <a:gd name="connsiteY742" fmla="*/ 9901110 h 12978397"/>
              <a:gd name="connsiteX743" fmla="*/ 896382 w 11799252"/>
              <a:gd name="connsiteY743" fmla="*/ 9825246 h 12978397"/>
              <a:gd name="connsiteX744" fmla="*/ 855927 w 11799252"/>
              <a:gd name="connsiteY744" fmla="*/ 9792163 h 12978397"/>
              <a:gd name="connsiteX745" fmla="*/ 899279 w 11799252"/>
              <a:gd name="connsiteY745" fmla="*/ 9702818 h 12978397"/>
              <a:gd name="connsiteX746" fmla="*/ 809497 w 11799252"/>
              <a:gd name="connsiteY746" fmla="*/ 9677662 h 12978397"/>
              <a:gd name="connsiteX747" fmla="*/ 835826 w 11799252"/>
              <a:gd name="connsiteY747" fmla="*/ 9639731 h 12978397"/>
              <a:gd name="connsiteX748" fmla="*/ 847597 w 11799252"/>
              <a:gd name="connsiteY748" fmla="*/ 9597719 h 12978397"/>
              <a:gd name="connsiteX749" fmla="*/ 949150 w 11799252"/>
              <a:gd name="connsiteY749" fmla="*/ 9580864 h 12978397"/>
              <a:gd name="connsiteX750" fmla="*/ 992430 w 11799252"/>
              <a:gd name="connsiteY750" fmla="*/ 9482436 h 12978397"/>
              <a:gd name="connsiteX751" fmla="*/ 784615 w 11799252"/>
              <a:gd name="connsiteY751" fmla="*/ 9411524 h 12978397"/>
              <a:gd name="connsiteX752" fmla="*/ 871681 w 11799252"/>
              <a:gd name="connsiteY752" fmla="*/ 9278243 h 12978397"/>
              <a:gd name="connsiteX753" fmla="*/ 813878 w 11799252"/>
              <a:gd name="connsiteY753" fmla="*/ 9194991 h 12978397"/>
              <a:gd name="connsiteX754" fmla="*/ 889138 w 11799252"/>
              <a:gd name="connsiteY754" fmla="*/ 9159894 h 12978397"/>
              <a:gd name="connsiteX755" fmla="*/ 834160 w 11799252"/>
              <a:gd name="connsiteY755" fmla="*/ 9066559 h 12978397"/>
              <a:gd name="connsiteX756" fmla="*/ 906558 w 11799252"/>
              <a:gd name="connsiteY756" fmla="*/ 9097717 h 12978397"/>
              <a:gd name="connsiteX757" fmla="*/ 805476 w 11799252"/>
              <a:gd name="connsiteY757" fmla="*/ 8991465 h 12978397"/>
              <a:gd name="connsiteX758" fmla="*/ 649994 w 11799252"/>
              <a:gd name="connsiteY758" fmla="*/ 8621678 h 12978397"/>
              <a:gd name="connsiteX759" fmla="*/ 699322 w 11799252"/>
              <a:gd name="connsiteY759" fmla="*/ 8613751 h 12978397"/>
              <a:gd name="connsiteX760" fmla="*/ 690956 w 11799252"/>
              <a:gd name="connsiteY760" fmla="*/ 8475480 h 12978397"/>
              <a:gd name="connsiteX761" fmla="*/ 717322 w 11799252"/>
              <a:gd name="connsiteY761" fmla="*/ 8381375 h 12978397"/>
              <a:gd name="connsiteX762" fmla="*/ 688637 w 11799252"/>
              <a:gd name="connsiteY762" fmla="*/ 8306281 h 12978397"/>
              <a:gd name="connsiteX763" fmla="*/ 720617 w 11799252"/>
              <a:gd name="connsiteY763" fmla="*/ 8248184 h 12978397"/>
              <a:gd name="connsiteX764" fmla="*/ 711743 w 11799252"/>
              <a:gd name="connsiteY764" fmla="*/ 8167767 h 12978397"/>
              <a:gd name="connsiteX765" fmla="*/ 752668 w 11799252"/>
              <a:gd name="connsiteY765" fmla="*/ 8077741 h 12978397"/>
              <a:gd name="connsiteX766" fmla="*/ 744338 w 11799252"/>
              <a:gd name="connsiteY766" fmla="*/ 7883297 h 12978397"/>
              <a:gd name="connsiteX767" fmla="*/ 781968 w 11799252"/>
              <a:gd name="connsiteY767" fmla="*/ 7805035 h 12978397"/>
              <a:gd name="connsiteX768" fmla="*/ 750567 w 11799252"/>
              <a:gd name="connsiteY768" fmla="*/ 7571505 h 12978397"/>
              <a:gd name="connsiteX769" fmla="*/ 791999 w 11799252"/>
              <a:gd name="connsiteY769" fmla="*/ 7302198 h 12978397"/>
              <a:gd name="connsiteX770" fmla="*/ 748792 w 11799252"/>
              <a:gd name="connsiteY770" fmla="*/ 7166852 h 12978397"/>
              <a:gd name="connsiteX771" fmla="*/ 801488 w 11799252"/>
              <a:gd name="connsiteY771" fmla="*/ 7034815 h 12978397"/>
              <a:gd name="connsiteX772" fmla="*/ 789826 w 11799252"/>
              <a:gd name="connsiteY772" fmla="*/ 6908307 h 12978397"/>
              <a:gd name="connsiteX773" fmla="*/ 827962 w 11799252"/>
              <a:gd name="connsiteY773" fmla="*/ 6772192 h 12978397"/>
              <a:gd name="connsiteX774" fmla="*/ 799278 w 11799252"/>
              <a:gd name="connsiteY774" fmla="*/ 6697098 h 12978397"/>
              <a:gd name="connsiteX775" fmla="*/ 840203 w 11799252"/>
              <a:gd name="connsiteY775" fmla="*/ 6607072 h 12978397"/>
              <a:gd name="connsiteX776" fmla="*/ 779648 w 11799252"/>
              <a:gd name="connsiteY776" fmla="*/ 6421557 h 12978397"/>
              <a:gd name="connsiteX777" fmla="*/ 835712 w 11799252"/>
              <a:gd name="connsiteY777" fmla="*/ 6043983 h 12978397"/>
              <a:gd name="connsiteX778" fmla="*/ 763422 w 11799252"/>
              <a:gd name="connsiteY778" fmla="*/ 5844305 h 12978397"/>
              <a:gd name="connsiteX779" fmla="*/ 851429 w 11799252"/>
              <a:gd name="connsiteY779" fmla="*/ 5464808 h 12978397"/>
              <a:gd name="connsiteX780" fmla="*/ 842556 w 11799252"/>
              <a:gd name="connsiteY780" fmla="*/ 5384391 h 12978397"/>
              <a:gd name="connsiteX781" fmla="*/ 799384 w 11799252"/>
              <a:gd name="connsiteY781" fmla="*/ 5192872 h 12978397"/>
              <a:gd name="connsiteX782" fmla="*/ 976776 w 11799252"/>
              <a:gd name="connsiteY782" fmla="*/ 4849291 h 12978397"/>
              <a:gd name="connsiteX783" fmla="*/ 1107484 w 11799252"/>
              <a:gd name="connsiteY783" fmla="*/ 4784421 h 12978397"/>
              <a:gd name="connsiteX784" fmla="*/ 1009263 w 11799252"/>
              <a:gd name="connsiteY784" fmla="*/ 4733341 h 12978397"/>
              <a:gd name="connsiteX785" fmla="*/ 1072752 w 11799252"/>
              <a:gd name="connsiteY785" fmla="*/ 4740254 h 12978397"/>
              <a:gd name="connsiteX786" fmla="*/ 890759 w 11799252"/>
              <a:gd name="connsiteY786" fmla="*/ 4689265 h 12978397"/>
              <a:gd name="connsiteX787" fmla="*/ 358147 w 11799252"/>
              <a:gd name="connsiteY787" fmla="*/ 4451233 h 12978397"/>
              <a:gd name="connsiteX788" fmla="*/ 5571 w 11799252"/>
              <a:gd name="connsiteY788" fmla="*/ 4261832 h 12978397"/>
              <a:gd name="connsiteX789" fmla="*/ 69060 w 11799252"/>
              <a:gd name="connsiteY789" fmla="*/ 4268746 h 12978397"/>
              <a:gd name="connsiteX790" fmla="*/ 61056 w 11799252"/>
              <a:gd name="connsiteY790" fmla="*/ 4175885 h 12978397"/>
              <a:gd name="connsiteX791" fmla="*/ 153265 w 11799252"/>
              <a:gd name="connsiteY791" fmla="*/ 4201720 h 12978397"/>
              <a:gd name="connsiteX792" fmla="*/ 84633 w 11799252"/>
              <a:gd name="connsiteY792" fmla="*/ 4035690 h 12978397"/>
              <a:gd name="connsiteX793" fmla="*/ 162754 w 11799252"/>
              <a:gd name="connsiteY793" fmla="*/ 3934337 h 12978397"/>
              <a:gd name="connsiteX794" fmla="*/ 145912 w 11799252"/>
              <a:gd name="connsiteY794" fmla="*/ 3704887 h 12978397"/>
              <a:gd name="connsiteX795" fmla="*/ 171772 w 11799252"/>
              <a:gd name="connsiteY795" fmla="*/ 3668635 h 12978397"/>
              <a:gd name="connsiteX796" fmla="*/ 111615 w 11799252"/>
              <a:gd name="connsiteY796" fmla="*/ 3593785 h 12978397"/>
              <a:gd name="connsiteX797" fmla="*/ 195892 w 11799252"/>
              <a:gd name="connsiteY797" fmla="*/ 3292985 h 12978397"/>
              <a:gd name="connsiteX798" fmla="*/ 193103 w 11799252"/>
              <a:gd name="connsiteY798" fmla="*/ 3246896 h 12978397"/>
              <a:gd name="connsiteX799" fmla="*/ 227871 w 11799252"/>
              <a:gd name="connsiteY799" fmla="*/ 3234889 h 12978397"/>
              <a:gd name="connsiteX800" fmla="*/ 193574 w 11799252"/>
              <a:gd name="connsiteY800" fmla="*/ 3123787 h 12978397"/>
              <a:gd name="connsiteX801" fmla="*/ 292917 w 11799252"/>
              <a:gd name="connsiteY801" fmla="*/ 2769214 h 12978397"/>
              <a:gd name="connsiteX802" fmla="*/ 275641 w 11799252"/>
              <a:gd name="connsiteY802" fmla="*/ 2606698 h 12978397"/>
              <a:gd name="connsiteX803" fmla="*/ 354703 w 11799252"/>
              <a:gd name="connsiteY803" fmla="*/ 2259129 h 12978397"/>
              <a:gd name="connsiteX804" fmla="*/ 354775 w 11799252"/>
              <a:gd name="connsiteY804" fmla="*/ 2146783 h 12978397"/>
              <a:gd name="connsiteX805" fmla="*/ 390015 w 11799252"/>
              <a:gd name="connsiteY805" fmla="*/ 2133095 h 12978397"/>
              <a:gd name="connsiteX806" fmla="*/ 407580 w 11799252"/>
              <a:gd name="connsiteY806" fmla="*/ 1846228 h 12978397"/>
              <a:gd name="connsiteX807" fmla="*/ 385522 w 11799252"/>
              <a:gd name="connsiteY807" fmla="*/ 1570007 h 12978397"/>
              <a:gd name="connsiteX808" fmla="*/ 442926 w 11799252"/>
              <a:gd name="connsiteY808" fmla="*/ 1542593 h 12978397"/>
              <a:gd name="connsiteX809" fmla="*/ 461288 w 11799252"/>
              <a:gd name="connsiteY809" fmla="*/ 1355628 h 12978397"/>
              <a:gd name="connsiteX810" fmla="*/ 487762 w 11799252"/>
              <a:gd name="connsiteY810" fmla="*/ 1093005 h 12978397"/>
              <a:gd name="connsiteX811" fmla="*/ 505762 w 11799252"/>
              <a:gd name="connsiteY811" fmla="*/ 739200 h 12978397"/>
              <a:gd name="connsiteX812" fmla="*/ 486023 w 11799252"/>
              <a:gd name="connsiteY812" fmla="*/ 632179 h 12978397"/>
              <a:gd name="connsiteX813" fmla="*/ 543898 w 11799252"/>
              <a:gd name="connsiteY813" fmla="*/ 603085 h 12978397"/>
              <a:gd name="connsiteX814" fmla="*/ 541617 w 11799252"/>
              <a:gd name="connsiteY814" fmla="*/ 377713 h 12978397"/>
              <a:gd name="connsiteX815" fmla="*/ 567476 w 11799252"/>
              <a:gd name="connsiteY815" fmla="*/ 341462 h 12978397"/>
              <a:gd name="connsiteX816" fmla="*/ 518618 w 11799252"/>
              <a:gd name="connsiteY816" fmla="*/ 226281 h 12978397"/>
              <a:gd name="connsiteX817" fmla="*/ 660264 w 11799252"/>
              <a:gd name="connsiteY817" fmla="*/ 75669 h 12978397"/>
              <a:gd name="connsiteX818" fmla="*/ 718501 w 11799252"/>
              <a:gd name="connsiteY818" fmla="*/ 91986 h 12978397"/>
              <a:gd name="connsiteX819" fmla="*/ 719008 w 11799252"/>
              <a:gd name="connsiteY819" fmla="*/ 34133 h 12978397"/>
              <a:gd name="connsiteX820" fmla="*/ 756204 w 11799252"/>
              <a:gd name="connsiteY820" fmla="*/ 22805 h 12978397"/>
              <a:gd name="connsiteX821" fmla="*/ 746469 w 11799252"/>
              <a:gd name="connsiteY821" fmla="*/ 1597 h 1297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Lst>
            <a:rect l="l" t="t" r="r" b="b"/>
            <a:pathLst>
              <a:path w="11799252" h="12978397">
                <a:moveTo>
                  <a:pt x="8017128" y="12822098"/>
                </a:moveTo>
                <a:cubicBezTo>
                  <a:pt x="8022941" y="12822367"/>
                  <a:pt x="8030220" y="12824407"/>
                  <a:pt x="8037500" y="12826446"/>
                </a:cubicBezTo>
                <a:cubicBezTo>
                  <a:pt x="8034675" y="12836529"/>
                  <a:pt x="8020116" y="12832450"/>
                  <a:pt x="8005557" y="12828371"/>
                </a:cubicBezTo>
                <a:cubicBezTo>
                  <a:pt x="8006969" y="12823330"/>
                  <a:pt x="8011315" y="12821829"/>
                  <a:pt x="8017128" y="12822098"/>
                </a:cubicBezTo>
                <a:close/>
                <a:moveTo>
                  <a:pt x="8049072" y="12820174"/>
                </a:moveTo>
                <a:cubicBezTo>
                  <a:pt x="8054884" y="12820443"/>
                  <a:pt x="8062164" y="12822482"/>
                  <a:pt x="8069444" y="12824522"/>
                </a:cubicBezTo>
                <a:cubicBezTo>
                  <a:pt x="8066619" y="12834605"/>
                  <a:pt x="8052060" y="12830526"/>
                  <a:pt x="8037500" y="12826446"/>
                </a:cubicBezTo>
                <a:cubicBezTo>
                  <a:pt x="8038913" y="12821405"/>
                  <a:pt x="8043259" y="12819904"/>
                  <a:pt x="8049072" y="12820174"/>
                </a:cubicBezTo>
                <a:close/>
                <a:moveTo>
                  <a:pt x="8079272" y="12811790"/>
                </a:moveTo>
                <a:lnTo>
                  <a:pt x="8069444" y="12824522"/>
                </a:lnTo>
                <a:cubicBezTo>
                  <a:pt x="8069444" y="12824522"/>
                  <a:pt x="8071241" y="12822194"/>
                  <a:pt x="8073488" y="12819283"/>
                </a:cubicBezTo>
                <a:close/>
                <a:moveTo>
                  <a:pt x="8081575" y="12808806"/>
                </a:moveTo>
                <a:cubicBezTo>
                  <a:pt x="8082923" y="12807060"/>
                  <a:pt x="8082025" y="12808224"/>
                  <a:pt x="8080227" y="12810552"/>
                </a:cubicBezTo>
                <a:lnTo>
                  <a:pt x="8079272" y="12811790"/>
                </a:lnTo>
                <a:close/>
                <a:moveTo>
                  <a:pt x="6955300" y="12456946"/>
                </a:moveTo>
                <a:cubicBezTo>
                  <a:pt x="6942537" y="12461780"/>
                  <a:pt x="6978759" y="12495376"/>
                  <a:pt x="6987234" y="12465128"/>
                </a:cubicBezTo>
                <a:cubicBezTo>
                  <a:pt x="7001793" y="12469207"/>
                  <a:pt x="7016353" y="12473287"/>
                  <a:pt x="7019648" y="12461524"/>
                </a:cubicBezTo>
                <a:cubicBezTo>
                  <a:pt x="7005089" y="12457444"/>
                  <a:pt x="6990529" y="12453365"/>
                  <a:pt x="6987234" y="12465128"/>
                </a:cubicBezTo>
                <a:cubicBezTo>
                  <a:pt x="6969252" y="12456918"/>
                  <a:pt x="6959555" y="12455334"/>
                  <a:pt x="6955300" y="12456946"/>
                </a:cubicBezTo>
                <a:close/>
                <a:moveTo>
                  <a:pt x="5595703" y="12429512"/>
                </a:moveTo>
                <a:cubicBezTo>
                  <a:pt x="5594053" y="12427521"/>
                  <a:pt x="5600654" y="12435487"/>
                  <a:pt x="5600654" y="12435487"/>
                </a:cubicBezTo>
                <a:cubicBezTo>
                  <a:pt x="5597720" y="12431947"/>
                  <a:pt x="5596254" y="12430176"/>
                  <a:pt x="5595703" y="12429512"/>
                </a:cubicBezTo>
                <a:close/>
                <a:moveTo>
                  <a:pt x="5623978" y="12425796"/>
                </a:moveTo>
                <a:cubicBezTo>
                  <a:pt x="5616252" y="12421847"/>
                  <a:pt x="5647157" y="12437642"/>
                  <a:pt x="5647157" y="12437642"/>
                </a:cubicBezTo>
                <a:cubicBezTo>
                  <a:pt x="5633422" y="12430622"/>
                  <a:pt x="5626554" y="12427112"/>
                  <a:pt x="5623978" y="12425796"/>
                </a:cubicBezTo>
                <a:close/>
                <a:moveTo>
                  <a:pt x="5370526" y="12424219"/>
                </a:moveTo>
                <a:cubicBezTo>
                  <a:pt x="5333778" y="12427091"/>
                  <a:pt x="5381992" y="12461669"/>
                  <a:pt x="5438437" y="12435346"/>
                </a:cubicBezTo>
                <a:cubicBezTo>
                  <a:pt x="5479290" y="12457666"/>
                  <a:pt x="5499101" y="12452343"/>
                  <a:pt x="5519781" y="12434576"/>
                </a:cubicBezTo>
                <a:cubicBezTo>
                  <a:pt x="5488235" y="12425738"/>
                  <a:pt x="5455821" y="12429342"/>
                  <a:pt x="5438437" y="12435346"/>
                </a:cubicBezTo>
                <a:cubicBezTo>
                  <a:pt x="5404465" y="12425828"/>
                  <a:pt x="5382775" y="12423262"/>
                  <a:pt x="5370526" y="12424219"/>
                </a:cubicBezTo>
                <a:close/>
                <a:moveTo>
                  <a:pt x="5763167" y="12423573"/>
                </a:moveTo>
                <a:cubicBezTo>
                  <a:pt x="5733398" y="12418082"/>
                  <a:pt x="5769957" y="12466384"/>
                  <a:pt x="5780256" y="12429624"/>
                </a:cubicBezTo>
                <a:cubicBezTo>
                  <a:pt x="5806549" y="12447865"/>
                  <a:pt x="5809374" y="12437782"/>
                  <a:pt x="5812200" y="12427700"/>
                </a:cubicBezTo>
                <a:cubicBezTo>
                  <a:pt x="5797640" y="12423620"/>
                  <a:pt x="5780256" y="12429624"/>
                  <a:pt x="5780256" y="12429624"/>
                </a:cubicBezTo>
                <a:cubicBezTo>
                  <a:pt x="5773026" y="12426239"/>
                  <a:pt x="5767420" y="12424357"/>
                  <a:pt x="5763167" y="12423573"/>
                </a:cubicBezTo>
                <a:close/>
                <a:moveTo>
                  <a:pt x="5918072" y="12418341"/>
                </a:moveTo>
                <a:lnTo>
                  <a:pt x="5922220" y="12420283"/>
                </a:lnTo>
                <a:lnTo>
                  <a:pt x="5934339" y="12425957"/>
                </a:lnTo>
                <a:cubicBezTo>
                  <a:pt x="5938858" y="12428072"/>
                  <a:pt x="5942473" y="12429765"/>
                  <a:pt x="5942473" y="12429765"/>
                </a:cubicBezTo>
                <a:cubicBezTo>
                  <a:pt x="5935243" y="12426380"/>
                  <a:pt x="5929820" y="12423841"/>
                  <a:pt x="5925867" y="12421990"/>
                </a:cubicBezTo>
                <a:lnTo>
                  <a:pt x="5922220" y="12420283"/>
                </a:lnTo>
                <a:lnTo>
                  <a:pt x="5920783" y="12419610"/>
                </a:lnTo>
                <a:cubicBezTo>
                  <a:pt x="5917168" y="12417917"/>
                  <a:pt x="5915361" y="12417071"/>
                  <a:pt x="5918072" y="12418341"/>
                </a:cubicBezTo>
                <a:close/>
                <a:moveTo>
                  <a:pt x="6323859" y="12406584"/>
                </a:moveTo>
                <a:cubicBezTo>
                  <a:pt x="6313800" y="12405125"/>
                  <a:pt x="6304501" y="12407957"/>
                  <a:pt x="6301676" y="12418039"/>
                </a:cubicBezTo>
                <a:cubicBezTo>
                  <a:pt x="6287117" y="12413960"/>
                  <a:pt x="6272557" y="12409881"/>
                  <a:pt x="6269732" y="12419963"/>
                </a:cubicBezTo>
                <a:cubicBezTo>
                  <a:pt x="6240614" y="12411805"/>
                  <a:pt x="6240614" y="12411805"/>
                  <a:pt x="6220332" y="12418809"/>
                </a:cubicBezTo>
                <a:cubicBezTo>
                  <a:pt x="6205773" y="12414730"/>
                  <a:pt x="6191213" y="12410651"/>
                  <a:pt x="6188388" y="12420733"/>
                </a:cubicBezTo>
                <a:cubicBezTo>
                  <a:pt x="6115990" y="12389575"/>
                  <a:pt x="6179914" y="12450981"/>
                  <a:pt x="6188388" y="12420733"/>
                </a:cubicBezTo>
                <a:cubicBezTo>
                  <a:pt x="6202948" y="12424812"/>
                  <a:pt x="6217507" y="12428892"/>
                  <a:pt x="6220332" y="12418809"/>
                </a:cubicBezTo>
                <a:cubicBezTo>
                  <a:pt x="6251877" y="12427647"/>
                  <a:pt x="6251877" y="12427647"/>
                  <a:pt x="6269732" y="12419963"/>
                </a:cubicBezTo>
                <a:cubicBezTo>
                  <a:pt x="6284292" y="12424043"/>
                  <a:pt x="6298851" y="12428122"/>
                  <a:pt x="6301676" y="12418039"/>
                </a:cubicBezTo>
                <a:cubicBezTo>
                  <a:pt x="6318662" y="12422798"/>
                  <a:pt x="6347781" y="12430957"/>
                  <a:pt x="6350606" y="12420874"/>
                </a:cubicBezTo>
                <a:cubicBezTo>
                  <a:pt x="6344738" y="12413793"/>
                  <a:pt x="6333918" y="12408043"/>
                  <a:pt x="6323859" y="12406584"/>
                </a:cubicBezTo>
                <a:close/>
                <a:moveTo>
                  <a:pt x="6753063" y="12388163"/>
                </a:moveTo>
                <a:cubicBezTo>
                  <a:pt x="6684101" y="12384729"/>
                  <a:pt x="6632349" y="12396055"/>
                  <a:pt x="6581962" y="12407763"/>
                </a:cubicBezTo>
                <a:cubicBezTo>
                  <a:pt x="6567403" y="12403684"/>
                  <a:pt x="6550417" y="12398925"/>
                  <a:pt x="6547592" y="12409008"/>
                </a:cubicBezTo>
                <a:cubicBezTo>
                  <a:pt x="6518473" y="12400849"/>
                  <a:pt x="6518473" y="12400849"/>
                  <a:pt x="6501089" y="12406853"/>
                </a:cubicBezTo>
                <a:cubicBezTo>
                  <a:pt x="6486529" y="12402774"/>
                  <a:pt x="6469543" y="12398015"/>
                  <a:pt x="6466719" y="12408097"/>
                </a:cubicBezTo>
                <a:cubicBezTo>
                  <a:pt x="6452159" y="12404018"/>
                  <a:pt x="6437600" y="12399939"/>
                  <a:pt x="6434775" y="12410021"/>
                </a:cubicBezTo>
                <a:cubicBezTo>
                  <a:pt x="6362376" y="12378863"/>
                  <a:pt x="6423004" y="12452033"/>
                  <a:pt x="6434775" y="12410021"/>
                </a:cubicBezTo>
                <a:cubicBezTo>
                  <a:pt x="6449334" y="12414101"/>
                  <a:pt x="6463894" y="12418180"/>
                  <a:pt x="6466719" y="12408097"/>
                </a:cubicBezTo>
                <a:cubicBezTo>
                  <a:pt x="6483704" y="12412856"/>
                  <a:pt x="6498264" y="12416935"/>
                  <a:pt x="6501089" y="12406853"/>
                </a:cubicBezTo>
                <a:cubicBezTo>
                  <a:pt x="6530207" y="12415011"/>
                  <a:pt x="6530207" y="12415011"/>
                  <a:pt x="6547592" y="12409008"/>
                </a:cubicBezTo>
                <a:cubicBezTo>
                  <a:pt x="6564578" y="12413767"/>
                  <a:pt x="6579137" y="12417846"/>
                  <a:pt x="6581962" y="12407763"/>
                </a:cubicBezTo>
                <a:cubicBezTo>
                  <a:pt x="6675040" y="12421155"/>
                  <a:pt x="6744179" y="12407904"/>
                  <a:pt x="6828348" y="12397051"/>
                </a:cubicBezTo>
                <a:cubicBezTo>
                  <a:pt x="6800950" y="12392093"/>
                  <a:pt x="6776050" y="12389308"/>
                  <a:pt x="6753063" y="12388163"/>
                </a:cubicBezTo>
                <a:close/>
                <a:moveTo>
                  <a:pt x="6907469" y="12383199"/>
                </a:moveTo>
                <a:cubicBezTo>
                  <a:pt x="6901245" y="12384400"/>
                  <a:pt x="6896075" y="12388841"/>
                  <a:pt x="6894662" y="12393883"/>
                </a:cubicBezTo>
                <a:cubicBezTo>
                  <a:pt x="6822264" y="12362724"/>
                  <a:pt x="6886187" y="12424131"/>
                  <a:pt x="6894662" y="12393883"/>
                </a:cubicBezTo>
                <a:cubicBezTo>
                  <a:pt x="6909221" y="12397962"/>
                  <a:pt x="6926606" y="12391959"/>
                  <a:pt x="6926606" y="12391959"/>
                </a:cubicBezTo>
                <a:cubicBezTo>
                  <a:pt x="6920974" y="12384037"/>
                  <a:pt x="6913694" y="12381998"/>
                  <a:pt x="6907469" y="12383199"/>
                </a:cubicBezTo>
                <a:close/>
                <a:moveTo>
                  <a:pt x="7245695" y="12362283"/>
                </a:moveTo>
                <a:cubicBezTo>
                  <a:pt x="7238994" y="12361679"/>
                  <a:pt x="7231329" y="12364516"/>
                  <a:pt x="7224747" y="12373999"/>
                </a:cubicBezTo>
                <a:cubicBezTo>
                  <a:pt x="7210586" y="12359157"/>
                  <a:pt x="7193201" y="12365161"/>
                  <a:pt x="7190376" y="12375243"/>
                </a:cubicBezTo>
                <a:cubicBezTo>
                  <a:pt x="7175817" y="12371164"/>
                  <a:pt x="7161258" y="12367085"/>
                  <a:pt x="7158433" y="12377168"/>
                </a:cubicBezTo>
                <a:cubicBezTo>
                  <a:pt x="7143873" y="12373088"/>
                  <a:pt x="7126887" y="12368329"/>
                  <a:pt x="7124062" y="12378412"/>
                </a:cubicBezTo>
                <a:cubicBezTo>
                  <a:pt x="7051664" y="12347253"/>
                  <a:pt x="7100558" y="12406261"/>
                  <a:pt x="7124062" y="12378412"/>
                </a:cubicBezTo>
                <a:cubicBezTo>
                  <a:pt x="7141048" y="12383171"/>
                  <a:pt x="7155608" y="12387250"/>
                  <a:pt x="7158433" y="12377168"/>
                </a:cubicBezTo>
                <a:cubicBezTo>
                  <a:pt x="7172992" y="12381247"/>
                  <a:pt x="7187551" y="12385326"/>
                  <a:pt x="7190376" y="12375243"/>
                </a:cubicBezTo>
                <a:cubicBezTo>
                  <a:pt x="7204936" y="12379322"/>
                  <a:pt x="7224747" y="12373999"/>
                  <a:pt x="7224747" y="12373999"/>
                </a:cubicBezTo>
                <a:cubicBezTo>
                  <a:pt x="7277226" y="12396858"/>
                  <a:pt x="7265797" y="12364092"/>
                  <a:pt x="7245695" y="12362283"/>
                </a:cubicBezTo>
                <a:close/>
                <a:moveTo>
                  <a:pt x="7741507" y="12338765"/>
                </a:moveTo>
                <a:cubicBezTo>
                  <a:pt x="7738724" y="12339939"/>
                  <a:pt x="7735963" y="12342790"/>
                  <a:pt x="7734433" y="12348252"/>
                </a:cubicBezTo>
                <a:cubicBezTo>
                  <a:pt x="7719873" y="12344173"/>
                  <a:pt x="7702888" y="12339414"/>
                  <a:pt x="7700063" y="12349497"/>
                </a:cubicBezTo>
                <a:cubicBezTo>
                  <a:pt x="7592896" y="12330345"/>
                  <a:pt x="7523286" y="12345277"/>
                  <a:pt x="7454147" y="12358528"/>
                </a:cubicBezTo>
                <a:cubicBezTo>
                  <a:pt x="7425028" y="12350370"/>
                  <a:pt x="7450851" y="12370291"/>
                  <a:pt x="7454147" y="12358528"/>
                </a:cubicBezTo>
                <a:cubicBezTo>
                  <a:pt x="7549181" y="12374280"/>
                  <a:pt x="7615894" y="12360349"/>
                  <a:pt x="7700063" y="12349497"/>
                </a:cubicBezTo>
                <a:cubicBezTo>
                  <a:pt x="7717048" y="12354256"/>
                  <a:pt x="7731608" y="12358335"/>
                  <a:pt x="7734433" y="12348252"/>
                </a:cubicBezTo>
                <a:cubicBezTo>
                  <a:pt x="7758391" y="12346809"/>
                  <a:pt x="7749855" y="12335242"/>
                  <a:pt x="7741507" y="12338765"/>
                </a:cubicBezTo>
                <a:close/>
                <a:moveTo>
                  <a:pt x="7784232" y="12338644"/>
                </a:moveTo>
                <a:cubicBezTo>
                  <a:pt x="7784232" y="12338644"/>
                  <a:pt x="7801218" y="12343403"/>
                  <a:pt x="7784232" y="12338644"/>
                </a:cubicBezTo>
                <a:close/>
                <a:moveTo>
                  <a:pt x="8966419" y="12301505"/>
                </a:moveTo>
                <a:cubicBezTo>
                  <a:pt x="8968592" y="12300755"/>
                  <a:pt x="8972231" y="12301774"/>
                  <a:pt x="8979511" y="12303814"/>
                </a:cubicBezTo>
                <a:cubicBezTo>
                  <a:pt x="8979511" y="12303814"/>
                  <a:pt x="8976686" y="12313896"/>
                  <a:pt x="8962127" y="12309817"/>
                </a:cubicBezTo>
                <a:cubicBezTo>
                  <a:pt x="8963539" y="12304776"/>
                  <a:pt x="8964246" y="12302255"/>
                  <a:pt x="8966419" y="12301505"/>
                </a:cubicBezTo>
                <a:close/>
                <a:moveTo>
                  <a:pt x="8992318" y="12293130"/>
                </a:moveTo>
                <a:cubicBezTo>
                  <a:pt x="8998543" y="12291929"/>
                  <a:pt x="9005823" y="12293968"/>
                  <a:pt x="9011455" y="12301889"/>
                </a:cubicBezTo>
                <a:cubicBezTo>
                  <a:pt x="9008630" y="12311972"/>
                  <a:pt x="8994071" y="12307893"/>
                  <a:pt x="8979511" y="12303814"/>
                </a:cubicBezTo>
                <a:cubicBezTo>
                  <a:pt x="8980924" y="12298773"/>
                  <a:pt x="8986094" y="12294331"/>
                  <a:pt x="8992318" y="12293130"/>
                </a:cubicBezTo>
                <a:close/>
                <a:moveTo>
                  <a:pt x="9023057" y="12288064"/>
                </a:moveTo>
                <a:cubicBezTo>
                  <a:pt x="9025365" y="12289022"/>
                  <a:pt x="9028197" y="12291175"/>
                  <a:pt x="9031737" y="12294885"/>
                </a:cubicBezTo>
                <a:cubicBezTo>
                  <a:pt x="9031737" y="12294885"/>
                  <a:pt x="9028441" y="12306649"/>
                  <a:pt x="9011455" y="12301889"/>
                </a:cubicBezTo>
                <a:cubicBezTo>
                  <a:pt x="9013927" y="12293067"/>
                  <a:pt x="9016134" y="12285190"/>
                  <a:pt x="9023057" y="12288064"/>
                </a:cubicBezTo>
                <a:close/>
                <a:moveTo>
                  <a:pt x="9051946" y="12278799"/>
                </a:moveTo>
                <a:cubicBezTo>
                  <a:pt x="9049121" y="12288882"/>
                  <a:pt x="9046296" y="12298965"/>
                  <a:pt x="9031737" y="12294885"/>
                </a:cubicBezTo>
                <a:cubicBezTo>
                  <a:pt x="9034561" y="12284803"/>
                  <a:pt x="9037386" y="12274720"/>
                  <a:pt x="9051946" y="12278799"/>
                </a:cubicBezTo>
                <a:close/>
                <a:moveTo>
                  <a:pt x="9035032" y="12161694"/>
                </a:moveTo>
                <a:lnTo>
                  <a:pt x="8967479" y="12179522"/>
                </a:lnTo>
                <a:lnTo>
                  <a:pt x="8949386" y="12181503"/>
                </a:lnTo>
                <a:cubicBezTo>
                  <a:pt x="8913778" y="12184358"/>
                  <a:pt x="8971561" y="12172229"/>
                  <a:pt x="9035032" y="12161694"/>
                </a:cubicBezTo>
                <a:close/>
                <a:moveTo>
                  <a:pt x="9133290" y="12156601"/>
                </a:moveTo>
                <a:lnTo>
                  <a:pt x="9127035" y="12157525"/>
                </a:lnTo>
                <a:lnTo>
                  <a:pt x="9097610" y="12159745"/>
                </a:lnTo>
                <a:cubicBezTo>
                  <a:pt x="9076761" y="12161039"/>
                  <a:pt x="9055250" y="12161922"/>
                  <a:pt x="9035032" y="12161694"/>
                </a:cubicBezTo>
                <a:cubicBezTo>
                  <a:pt x="9069402" y="12160450"/>
                  <a:pt x="9101346" y="12158526"/>
                  <a:pt x="9133290" y="12156601"/>
                </a:cubicBezTo>
                <a:close/>
                <a:moveTo>
                  <a:pt x="10638334" y="11072213"/>
                </a:moveTo>
                <a:cubicBezTo>
                  <a:pt x="10667453" y="11080371"/>
                  <a:pt x="10638334" y="11072213"/>
                  <a:pt x="10638334" y="11072213"/>
                </a:cubicBezTo>
                <a:close/>
                <a:moveTo>
                  <a:pt x="11334394" y="10614784"/>
                </a:moveTo>
                <a:cubicBezTo>
                  <a:pt x="11336567" y="10614034"/>
                  <a:pt x="11336977" y="10614177"/>
                  <a:pt x="11336013" y="10614954"/>
                </a:cubicBezTo>
                <a:lnTo>
                  <a:pt x="11335800" y="10615082"/>
                </a:lnTo>
                <a:close/>
                <a:moveTo>
                  <a:pt x="11187153" y="10455670"/>
                </a:moveTo>
                <a:cubicBezTo>
                  <a:pt x="11153133" y="10461940"/>
                  <a:pt x="11115126" y="10489011"/>
                  <a:pt x="11177899" y="10482132"/>
                </a:cubicBezTo>
                <a:cubicBezTo>
                  <a:pt x="11177899" y="10482132"/>
                  <a:pt x="11227698" y="10472524"/>
                  <a:pt x="11215963" y="10458362"/>
                </a:cubicBezTo>
                <a:cubicBezTo>
                  <a:pt x="11209390" y="10453802"/>
                  <a:pt x="11198493" y="10453581"/>
                  <a:pt x="11187153" y="10455670"/>
                </a:cubicBezTo>
                <a:close/>
                <a:moveTo>
                  <a:pt x="11752558" y="10103056"/>
                </a:moveTo>
                <a:cubicBezTo>
                  <a:pt x="11752558" y="10103056"/>
                  <a:pt x="11746908" y="10123222"/>
                  <a:pt x="11752558" y="10103056"/>
                </a:cubicBezTo>
                <a:close/>
                <a:moveTo>
                  <a:pt x="11753765" y="10075105"/>
                </a:moveTo>
                <a:cubicBezTo>
                  <a:pt x="11754167" y="10065788"/>
                  <a:pt x="11752558" y="10103056"/>
                  <a:pt x="11752558" y="10103056"/>
                </a:cubicBezTo>
                <a:cubicBezTo>
                  <a:pt x="11753273" y="10086492"/>
                  <a:pt x="11753631" y="10078210"/>
                  <a:pt x="11753765" y="10075105"/>
                </a:cubicBezTo>
                <a:close/>
                <a:moveTo>
                  <a:pt x="11743981" y="10001621"/>
                </a:moveTo>
                <a:lnTo>
                  <a:pt x="11759266" y="10010208"/>
                </a:lnTo>
                <a:cubicBezTo>
                  <a:pt x="11787862" y="10026273"/>
                  <a:pt x="11763351" y="10012503"/>
                  <a:pt x="11747011" y="10003324"/>
                </a:cubicBezTo>
                <a:close/>
                <a:moveTo>
                  <a:pt x="11735246" y="9996714"/>
                </a:moveTo>
                <a:cubicBezTo>
                  <a:pt x="11735246" y="9996714"/>
                  <a:pt x="11736553" y="9997448"/>
                  <a:pt x="11738677" y="9998642"/>
                </a:cubicBezTo>
                <a:lnTo>
                  <a:pt x="11743981" y="10001621"/>
                </a:lnTo>
                <a:close/>
                <a:moveTo>
                  <a:pt x="11768420" y="9299190"/>
                </a:moveTo>
                <a:cubicBezTo>
                  <a:pt x="11768420" y="9299190"/>
                  <a:pt x="11782979" y="9303269"/>
                  <a:pt x="11768420" y="9299190"/>
                </a:cubicBezTo>
                <a:close/>
                <a:moveTo>
                  <a:pt x="11241444" y="8106031"/>
                </a:moveTo>
                <a:lnTo>
                  <a:pt x="11246558" y="8121122"/>
                </a:lnTo>
                <a:cubicBezTo>
                  <a:pt x="11248572" y="8127067"/>
                  <a:pt x="11250184" y="8131823"/>
                  <a:pt x="11250184" y="8131823"/>
                </a:cubicBezTo>
                <a:cubicBezTo>
                  <a:pt x="11246961" y="8122311"/>
                  <a:pt x="11244543" y="8115177"/>
                  <a:pt x="11242781" y="8109975"/>
                </a:cubicBezTo>
                <a:close/>
                <a:moveTo>
                  <a:pt x="11238852" y="8098383"/>
                </a:moveTo>
                <a:cubicBezTo>
                  <a:pt x="11238600" y="8097640"/>
                  <a:pt x="11238701" y="8097937"/>
                  <a:pt x="11239305" y="8099720"/>
                </a:cubicBezTo>
                <a:lnTo>
                  <a:pt x="11241444" y="8106031"/>
                </a:lnTo>
                <a:lnTo>
                  <a:pt x="11240514" y="8103287"/>
                </a:lnTo>
                <a:cubicBezTo>
                  <a:pt x="11239708" y="8100909"/>
                  <a:pt x="11239104" y="8099126"/>
                  <a:pt x="11238852" y="8098383"/>
                </a:cubicBezTo>
                <a:close/>
                <a:moveTo>
                  <a:pt x="11291893" y="7935088"/>
                </a:moveTo>
                <a:cubicBezTo>
                  <a:pt x="11281784" y="7934973"/>
                  <a:pt x="11273798" y="7935454"/>
                  <a:pt x="11273798" y="7935454"/>
                </a:cubicBezTo>
                <a:cubicBezTo>
                  <a:pt x="11285532" y="7949616"/>
                  <a:pt x="11319902" y="7948372"/>
                  <a:pt x="11322727" y="7938290"/>
                </a:cubicBezTo>
                <a:cubicBezTo>
                  <a:pt x="11314234" y="7935910"/>
                  <a:pt x="11302002" y="7935201"/>
                  <a:pt x="11291893" y="7935088"/>
                </a:cubicBezTo>
                <a:close/>
                <a:moveTo>
                  <a:pt x="11082377" y="7854921"/>
                </a:moveTo>
                <a:cubicBezTo>
                  <a:pt x="11057664" y="7872633"/>
                  <a:pt x="11129653" y="7985233"/>
                  <a:pt x="11183979" y="7966472"/>
                </a:cubicBezTo>
                <a:cubicBezTo>
                  <a:pt x="11166594" y="7972476"/>
                  <a:pt x="11143560" y="7877217"/>
                  <a:pt x="11143560" y="7877217"/>
                </a:cubicBezTo>
                <a:cubicBezTo>
                  <a:pt x="11109597" y="7853655"/>
                  <a:pt x="11090615" y="7849017"/>
                  <a:pt x="11082377" y="7854921"/>
                </a:cubicBezTo>
                <a:close/>
                <a:moveTo>
                  <a:pt x="7499790" y="7816014"/>
                </a:moveTo>
                <a:cubicBezTo>
                  <a:pt x="7496208" y="7816540"/>
                  <a:pt x="7493706" y="7817878"/>
                  <a:pt x="7493000" y="7820399"/>
                </a:cubicBezTo>
                <a:cubicBezTo>
                  <a:pt x="7507559" y="7824478"/>
                  <a:pt x="7541930" y="7823233"/>
                  <a:pt x="7541930" y="7823233"/>
                </a:cubicBezTo>
                <a:cubicBezTo>
                  <a:pt x="7531010" y="7820174"/>
                  <a:pt x="7510536" y="7814437"/>
                  <a:pt x="7499790" y="7816014"/>
                </a:cubicBezTo>
                <a:close/>
                <a:moveTo>
                  <a:pt x="7441236" y="7811333"/>
                </a:moveTo>
                <a:cubicBezTo>
                  <a:pt x="7430824" y="7811134"/>
                  <a:pt x="7422232" y="7811445"/>
                  <a:pt x="7429511" y="7813485"/>
                </a:cubicBezTo>
                <a:cubicBezTo>
                  <a:pt x="7429511" y="7813485"/>
                  <a:pt x="7478441" y="7816320"/>
                  <a:pt x="7463881" y="7812240"/>
                </a:cubicBezTo>
                <a:cubicBezTo>
                  <a:pt x="7463881" y="7812240"/>
                  <a:pt x="7451649" y="7811532"/>
                  <a:pt x="7441236" y="7811333"/>
                </a:cubicBezTo>
                <a:close/>
                <a:moveTo>
                  <a:pt x="7386240" y="7806798"/>
                </a:moveTo>
                <a:cubicBezTo>
                  <a:pt x="7376435" y="7806770"/>
                  <a:pt x="7368449" y="7807251"/>
                  <a:pt x="7368449" y="7807251"/>
                </a:cubicBezTo>
                <a:cubicBezTo>
                  <a:pt x="7380183" y="7821412"/>
                  <a:pt x="7412127" y="7819488"/>
                  <a:pt x="7414952" y="7809406"/>
                </a:cubicBezTo>
                <a:cubicBezTo>
                  <a:pt x="7407672" y="7807366"/>
                  <a:pt x="7396046" y="7806827"/>
                  <a:pt x="7386240" y="7806798"/>
                </a:cubicBezTo>
                <a:close/>
                <a:moveTo>
                  <a:pt x="6990879" y="7770107"/>
                </a:moveTo>
                <a:cubicBezTo>
                  <a:pt x="6981367" y="7769028"/>
                  <a:pt x="6973263" y="7769929"/>
                  <a:pt x="6971615" y="7775810"/>
                </a:cubicBezTo>
                <a:cubicBezTo>
                  <a:pt x="6986175" y="7779890"/>
                  <a:pt x="7018590" y="7776285"/>
                  <a:pt x="7018590" y="7776285"/>
                </a:cubicBezTo>
                <a:cubicBezTo>
                  <a:pt x="7011310" y="7774246"/>
                  <a:pt x="7000390" y="7771186"/>
                  <a:pt x="6990879" y="7770107"/>
                </a:cubicBezTo>
                <a:close/>
                <a:moveTo>
                  <a:pt x="6721694" y="7745434"/>
                </a:moveTo>
                <a:cubicBezTo>
                  <a:pt x="6710869" y="7746705"/>
                  <a:pt x="6701453" y="7749957"/>
                  <a:pt x="6699805" y="7755839"/>
                </a:cubicBezTo>
                <a:cubicBezTo>
                  <a:pt x="6714364" y="7759918"/>
                  <a:pt x="6749205" y="7756992"/>
                  <a:pt x="6752030" y="7746910"/>
                </a:cubicBezTo>
                <a:cubicBezTo>
                  <a:pt x="6744750" y="7744871"/>
                  <a:pt x="6732518" y="7744162"/>
                  <a:pt x="6721694" y="7745434"/>
                </a:cubicBezTo>
                <a:close/>
                <a:moveTo>
                  <a:pt x="6671569" y="7744529"/>
                </a:moveTo>
                <a:cubicBezTo>
                  <a:pt x="6663524" y="7745220"/>
                  <a:pt x="6654714" y="7748642"/>
                  <a:pt x="6653301" y="7753683"/>
                </a:cubicBezTo>
                <a:cubicBezTo>
                  <a:pt x="6653301" y="7753683"/>
                  <a:pt x="6699805" y="7755839"/>
                  <a:pt x="6685245" y="7751759"/>
                </a:cubicBezTo>
                <a:cubicBezTo>
                  <a:pt x="6686893" y="7745877"/>
                  <a:pt x="6679614" y="7743838"/>
                  <a:pt x="6671569" y="7744529"/>
                </a:cubicBezTo>
                <a:close/>
                <a:moveTo>
                  <a:pt x="6604263" y="7737225"/>
                </a:moveTo>
                <a:cubicBezTo>
                  <a:pt x="6592637" y="7736687"/>
                  <a:pt x="6583945" y="7739688"/>
                  <a:pt x="6589812" y="7746769"/>
                </a:cubicBezTo>
                <a:cubicBezTo>
                  <a:pt x="6589812" y="7746769"/>
                  <a:pt x="6653301" y="7753683"/>
                  <a:pt x="6636315" y="7748924"/>
                </a:cubicBezTo>
                <a:cubicBezTo>
                  <a:pt x="6630448" y="7741843"/>
                  <a:pt x="6615889" y="7737764"/>
                  <a:pt x="6604263" y="7737225"/>
                </a:cubicBezTo>
                <a:close/>
                <a:moveTo>
                  <a:pt x="6531675" y="7727762"/>
                </a:moveTo>
                <a:cubicBezTo>
                  <a:pt x="6518229" y="7726713"/>
                  <a:pt x="6505897" y="7728695"/>
                  <a:pt x="6511764" y="7735776"/>
                </a:cubicBezTo>
                <a:cubicBezTo>
                  <a:pt x="6523499" y="7749938"/>
                  <a:pt x="6575253" y="7742690"/>
                  <a:pt x="6558267" y="7737931"/>
                </a:cubicBezTo>
                <a:cubicBezTo>
                  <a:pt x="6559680" y="7732889"/>
                  <a:pt x="6545120" y="7728810"/>
                  <a:pt x="6531675" y="7727762"/>
                </a:cubicBezTo>
                <a:close/>
                <a:moveTo>
                  <a:pt x="6418116" y="7726755"/>
                </a:moveTo>
                <a:cubicBezTo>
                  <a:pt x="6407586" y="7726977"/>
                  <a:pt x="6398875" y="7727708"/>
                  <a:pt x="6398875" y="7727708"/>
                </a:cubicBezTo>
                <a:cubicBezTo>
                  <a:pt x="6413036" y="7742549"/>
                  <a:pt x="6444980" y="7740625"/>
                  <a:pt x="6448275" y="7728862"/>
                </a:cubicBezTo>
                <a:cubicBezTo>
                  <a:pt x="6440996" y="7726822"/>
                  <a:pt x="6428646" y="7726534"/>
                  <a:pt x="6418116" y="7726755"/>
                </a:cubicBezTo>
                <a:close/>
                <a:moveTo>
                  <a:pt x="5783279" y="7656695"/>
                </a:moveTo>
                <a:cubicBezTo>
                  <a:pt x="5759420" y="7659101"/>
                  <a:pt x="5801190" y="7693911"/>
                  <a:pt x="5831856" y="7668522"/>
                </a:cubicBezTo>
                <a:cubicBezTo>
                  <a:pt x="5863402" y="7677360"/>
                  <a:pt x="5889225" y="7697281"/>
                  <a:pt x="5909905" y="7679515"/>
                </a:cubicBezTo>
                <a:cubicBezTo>
                  <a:pt x="5924464" y="7683594"/>
                  <a:pt x="5967744" y="7706594"/>
                  <a:pt x="5973394" y="7686429"/>
                </a:cubicBezTo>
                <a:cubicBezTo>
                  <a:pt x="6002513" y="7694587"/>
                  <a:pt x="6031233" y="7713508"/>
                  <a:pt x="6051442" y="7697422"/>
                </a:cubicBezTo>
                <a:cubicBezTo>
                  <a:pt x="6129961" y="7706735"/>
                  <a:pt x="6190625" y="7723731"/>
                  <a:pt x="6242778" y="7705721"/>
                </a:cubicBezTo>
                <a:cubicBezTo>
                  <a:pt x="6274323" y="7714560"/>
                  <a:pt x="6300617" y="7732801"/>
                  <a:pt x="6320827" y="7716715"/>
                </a:cubicBezTo>
                <a:cubicBezTo>
                  <a:pt x="6291708" y="7708556"/>
                  <a:pt x="6245603" y="7695639"/>
                  <a:pt x="6242778" y="7705721"/>
                </a:cubicBezTo>
                <a:cubicBezTo>
                  <a:pt x="6167156" y="7695408"/>
                  <a:pt x="6103667" y="7688494"/>
                  <a:pt x="6051442" y="7697422"/>
                </a:cubicBezTo>
                <a:cubicBezTo>
                  <a:pt x="6022324" y="7689264"/>
                  <a:pt x="5979515" y="7664583"/>
                  <a:pt x="5973394" y="7686429"/>
                </a:cubicBezTo>
                <a:cubicBezTo>
                  <a:pt x="5944275" y="7678270"/>
                  <a:pt x="5915555" y="7659350"/>
                  <a:pt x="5909905" y="7679515"/>
                </a:cubicBezTo>
                <a:cubicBezTo>
                  <a:pt x="5880786" y="7671356"/>
                  <a:pt x="5834681" y="7658439"/>
                  <a:pt x="5831856" y="7668522"/>
                </a:cubicBezTo>
                <a:cubicBezTo>
                  <a:pt x="5806477" y="7658692"/>
                  <a:pt x="5791232" y="7655894"/>
                  <a:pt x="5783279" y="7656695"/>
                </a:cubicBezTo>
                <a:close/>
                <a:moveTo>
                  <a:pt x="5667711" y="7654248"/>
                </a:moveTo>
                <a:cubicBezTo>
                  <a:pt x="5657905" y="7654219"/>
                  <a:pt x="5649213" y="7657221"/>
                  <a:pt x="5655080" y="7664302"/>
                </a:cubicBezTo>
                <a:cubicBezTo>
                  <a:pt x="5655080" y="7664302"/>
                  <a:pt x="5704010" y="7667137"/>
                  <a:pt x="5687024" y="7662378"/>
                </a:cubicBezTo>
                <a:cubicBezTo>
                  <a:pt x="5688436" y="7657336"/>
                  <a:pt x="5677517" y="7654277"/>
                  <a:pt x="5667711" y="7654248"/>
                </a:cubicBezTo>
                <a:close/>
                <a:moveTo>
                  <a:pt x="7776097" y="7608606"/>
                </a:moveTo>
                <a:cubicBezTo>
                  <a:pt x="7764059" y="7609538"/>
                  <a:pt x="7755249" y="7612960"/>
                  <a:pt x="7762529" y="7614999"/>
                </a:cubicBezTo>
                <a:cubicBezTo>
                  <a:pt x="7759704" y="7625082"/>
                  <a:pt x="7823193" y="7631996"/>
                  <a:pt x="7809032" y="7617154"/>
                </a:cubicBezTo>
                <a:cubicBezTo>
                  <a:pt x="7803401" y="7609233"/>
                  <a:pt x="7788135" y="7607674"/>
                  <a:pt x="7776097" y="7608606"/>
                </a:cubicBezTo>
                <a:close/>
                <a:moveTo>
                  <a:pt x="11141314" y="7595672"/>
                </a:moveTo>
                <a:cubicBezTo>
                  <a:pt x="11210852" y="7693086"/>
                  <a:pt x="11106437" y="7776198"/>
                  <a:pt x="11123858" y="7714021"/>
                </a:cubicBezTo>
                <a:cubicBezTo>
                  <a:pt x="11129508" y="7693856"/>
                  <a:pt x="11083004" y="7691701"/>
                  <a:pt x="11071270" y="7677539"/>
                </a:cubicBezTo>
                <a:cubicBezTo>
                  <a:pt x="11074566" y="7665776"/>
                  <a:pt x="11118244" y="7678014"/>
                  <a:pt x="11121069" y="7667931"/>
                </a:cubicBezTo>
                <a:cubicBezTo>
                  <a:pt x="11123894" y="7657848"/>
                  <a:pt x="11068880" y="7620687"/>
                  <a:pt x="11066055" y="7630769"/>
                </a:cubicBezTo>
                <a:cubicBezTo>
                  <a:pt x="11089161" y="7613683"/>
                  <a:pt x="11172823" y="7660684"/>
                  <a:pt x="11141314" y="7595672"/>
                </a:cubicBezTo>
                <a:close/>
                <a:moveTo>
                  <a:pt x="11341198" y="7582805"/>
                </a:moveTo>
                <a:cubicBezTo>
                  <a:pt x="11370316" y="7590964"/>
                  <a:pt x="11341198" y="7582805"/>
                  <a:pt x="11341198" y="7582805"/>
                </a:cubicBezTo>
                <a:close/>
                <a:moveTo>
                  <a:pt x="7538705" y="7578731"/>
                </a:moveTo>
                <a:cubicBezTo>
                  <a:pt x="7501633" y="7577668"/>
                  <a:pt x="7489690" y="7580014"/>
                  <a:pt x="7542943" y="7586099"/>
                </a:cubicBezTo>
                <a:cubicBezTo>
                  <a:pt x="7603607" y="7603096"/>
                  <a:pt x="7745144" y="7621003"/>
                  <a:pt x="7747969" y="7610920"/>
                </a:cubicBezTo>
                <a:cubicBezTo>
                  <a:pt x="7732079" y="7591742"/>
                  <a:pt x="7600491" y="7580502"/>
                  <a:pt x="7538705" y="7578731"/>
                </a:cubicBezTo>
                <a:close/>
                <a:moveTo>
                  <a:pt x="11041164" y="7530459"/>
                </a:moveTo>
                <a:cubicBezTo>
                  <a:pt x="11031358" y="7530430"/>
                  <a:pt x="11022666" y="7533432"/>
                  <a:pt x="11028533" y="7540513"/>
                </a:cubicBezTo>
                <a:cubicBezTo>
                  <a:pt x="11028533" y="7540513"/>
                  <a:pt x="11075036" y="7542668"/>
                  <a:pt x="11060477" y="7538589"/>
                </a:cubicBezTo>
                <a:cubicBezTo>
                  <a:pt x="11061889" y="7533547"/>
                  <a:pt x="11050970" y="7530488"/>
                  <a:pt x="11041164" y="7530459"/>
                </a:cubicBezTo>
                <a:close/>
                <a:moveTo>
                  <a:pt x="6289085" y="7464951"/>
                </a:moveTo>
                <a:cubicBezTo>
                  <a:pt x="6259919" y="7464298"/>
                  <a:pt x="6259949" y="7468129"/>
                  <a:pt x="6323796" y="7481940"/>
                </a:cubicBezTo>
                <a:cubicBezTo>
                  <a:pt x="6521217" y="7524566"/>
                  <a:pt x="6668404" y="7522308"/>
                  <a:pt x="6891285" y="7539446"/>
                </a:cubicBezTo>
                <a:cubicBezTo>
                  <a:pt x="7033293" y="7555673"/>
                  <a:pt x="7192215" y="7567576"/>
                  <a:pt x="7331796" y="7583123"/>
                </a:cubicBezTo>
                <a:cubicBezTo>
                  <a:pt x="7539648" y="7597862"/>
                  <a:pt x="7453161" y="7560944"/>
                  <a:pt x="7262223" y="7541882"/>
                </a:cubicBezTo>
                <a:cubicBezTo>
                  <a:pt x="7106126" y="7519896"/>
                  <a:pt x="6723454" y="7503297"/>
                  <a:pt x="6517957" y="7480156"/>
                </a:cubicBezTo>
                <a:cubicBezTo>
                  <a:pt x="6467411" y="7479587"/>
                  <a:pt x="6337697" y="7466040"/>
                  <a:pt x="6289085" y="7464951"/>
                </a:cubicBezTo>
                <a:close/>
                <a:moveTo>
                  <a:pt x="8851771" y="7326973"/>
                </a:moveTo>
                <a:cubicBezTo>
                  <a:pt x="8846148" y="7327777"/>
                  <a:pt x="8843470" y="7329745"/>
                  <a:pt x="8846404" y="7333285"/>
                </a:cubicBezTo>
                <a:cubicBezTo>
                  <a:pt x="8857667" y="7349128"/>
                  <a:pt x="8921627" y="7354361"/>
                  <a:pt x="8909893" y="7340199"/>
                </a:cubicBezTo>
                <a:cubicBezTo>
                  <a:pt x="8912012" y="7332637"/>
                  <a:pt x="8868639" y="7324563"/>
                  <a:pt x="8851771" y="7326973"/>
                </a:cubicBezTo>
                <a:close/>
                <a:moveTo>
                  <a:pt x="8716121" y="7314907"/>
                </a:moveTo>
                <a:cubicBezTo>
                  <a:pt x="8705708" y="7314708"/>
                  <a:pt x="8697116" y="7315019"/>
                  <a:pt x="8704396" y="7317059"/>
                </a:cubicBezTo>
                <a:cubicBezTo>
                  <a:pt x="8701571" y="7327141"/>
                  <a:pt x="8750500" y="7329976"/>
                  <a:pt x="8738766" y="7315814"/>
                </a:cubicBezTo>
                <a:cubicBezTo>
                  <a:pt x="8738766" y="7315814"/>
                  <a:pt x="8726533" y="7315105"/>
                  <a:pt x="8716121" y="7314907"/>
                </a:cubicBezTo>
                <a:close/>
                <a:moveTo>
                  <a:pt x="11009223" y="7246315"/>
                </a:moveTo>
                <a:cubicBezTo>
                  <a:pt x="10977507" y="7236919"/>
                  <a:pt x="10906951" y="7292590"/>
                  <a:pt x="11008867" y="7321145"/>
                </a:cubicBezTo>
                <a:cubicBezTo>
                  <a:pt x="11101475" y="7336217"/>
                  <a:pt x="11014517" y="7300979"/>
                  <a:pt x="11020167" y="7280814"/>
                </a:cubicBezTo>
                <a:cubicBezTo>
                  <a:pt x="11026052" y="7259808"/>
                  <a:pt x="11019796" y="7249447"/>
                  <a:pt x="11009223" y="7246315"/>
                </a:cubicBezTo>
                <a:close/>
                <a:moveTo>
                  <a:pt x="7540770" y="7192208"/>
                </a:moveTo>
                <a:cubicBezTo>
                  <a:pt x="7552033" y="7208051"/>
                  <a:pt x="7615993" y="7213284"/>
                  <a:pt x="7618818" y="7203202"/>
                </a:cubicBezTo>
                <a:cubicBezTo>
                  <a:pt x="7601832" y="7198442"/>
                  <a:pt x="7540770" y="7192208"/>
                  <a:pt x="7540770" y="7192208"/>
                </a:cubicBezTo>
                <a:close/>
                <a:moveTo>
                  <a:pt x="7427122" y="7183927"/>
                </a:moveTo>
                <a:cubicBezTo>
                  <a:pt x="7421132" y="7184288"/>
                  <a:pt x="7415548" y="7186122"/>
                  <a:pt x="7410496" y="7190143"/>
                </a:cubicBezTo>
                <a:cubicBezTo>
                  <a:pt x="7439614" y="7198302"/>
                  <a:pt x="7485719" y="7211219"/>
                  <a:pt x="7488544" y="7201137"/>
                </a:cubicBezTo>
                <a:cubicBezTo>
                  <a:pt x="7560943" y="7232295"/>
                  <a:pt x="7500315" y="7159125"/>
                  <a:pt x="7488544" y="7201137"/>
                </a:cubicBezTo>
                <a:cubicBezTo>
                  <a:pt x="7466705" y="7195018"/>
                  <a:pt x="7445090" y="7182845"/>
                  <a:pt x="7427122" y="7183927"/>
                </a:cubicBezTo>
                <a:close/>
                <a:moveTo>
                  <a:pt x="8028175" y="7059371"/>
                </a:moveTo>
                <a:cubicBezTo>
                  <a:pt x="7995693" y="7057470"/>
                  <a:pt x="7991933" y="7061259"/>
                  <a:pt x="8041981" y="7075282"/>
                </a:cubicBezTo>
                <a:cubicBezTo>
                  <a:pt x="8151574" y="7095113"/>
                  <a:pt x="8218359" y="7090264"/>
                  <a:pt x="8342910" y="7103412"/>
                </a:cubicBezTo>
                <a:cubicBezTo>
                  <a:pt x="8357469" y="7107492"/>
                  <a:pt x="8655574" y="7145705"/>
                  <a:pt x="8641015" y="7141626"/>
                </a:cubicBezTo>
                <a:cubicBezTo>
                  <a:pt x="8620842" y="7101539"/>
                  <a:pt x="8391840" y="7106247"/>
                  <a:pt x="8313791" y="7095254"/>
                </a:cubicBezTo>
                <a:cubicBezTo>
                  <a:pt x="8216231" y="7081512"/>
                  <a:pt x="8082312" y="7062539"/>
                  <a:pt x="8028175" y="7059371"/>
                </a:cubicBezTo>
                <a:close/>
                <a:moveTo>
                  <a:pt x="7942148" y="7053597"/>
                </a:moveTo>
                <a:cubicBezTo>
                  <a:pt x="7941333" y="7053879"/>
                  <a:pt x="7939160" y="7054629"/>
                  <a:pt x="7934814" y="7056130"/>
                </a:cubicBezTo>
                <a:cubicBezTo>
                  <a:pt x="7934814" y="7056130"/>
                  <a:pt x="7944593" y="7052753"/>
                  <a:pt x="7942148" y="7053597"/>
                </a:cubicBezTo>
                <a:close/>
                <a:moveTo>
                  <a:pt x="10439890" y="6625777"/>
                </a:moveTo>
                <a:lnTo>
                  <a:pt x="10448999" y="6626905"/>
                </a:lnTo>
                <a:cubicBezTo>
                  <a:pt x="10452531" y="6627342"/>
                  <a:pt x="10454705" y="6627611"/>
                  <a:pt x="10454705" y="6627611"/>
                </a:cubicBezTo>
                <a:close/>
                <a:moveTo>
                  <a:pt x="10393572" y="6620040"/>
                </a:moveTo>
                <a:cubicBezTo>
                  <a:pt x="10390855" y="6619704"/>
                  <a:pt x="10395746" y="6620310"/>
                  <a:pt x="10414765" y="6622665"/>
                </a:cubicBezTo>
                <a:lnTo>
                  <a:pt x="10439890" y="6625777"/>
                </a:lnTo>
                <a:lnTo>
                  <a:pt x="10435142" y="6625189"/>
                </a:lnTo>
                <a:cubicBezTo>
                  <a:pt x="10418840" y="6623170"/>
                  <a:pt x="10397648" y="6620545"/>
                  <a:pt x="10393572" y="6620040"/>
                </a:cubicBezTo>
                <a:close/>
                <a:moveTo>
                  <a:pt x="10078189" y="6532995"/>
                </a:moveTo>
                <a:cubicBezTo>
                  <a:pt x="10188181" y="6542063"/>
                  <a:pt x="10384697" y="6653305"/>
                  <a:pt x="10454705" y="6627611"/>
                </a:cubicBezTo>
                <a:cubicBezTo>
                  <a:pt x="10512544" y="6654691"/>
                  <a:pt x="10633872" y="6688684"/>
                  <a:pt x="10592983" y="6722536"/>
                </a:cubicBezTo>
                <a:cubicBezTo>
                  <a:pt x="10497984" y="6650612"/>
                  <a:pt x="10161851" y="6579995"/>
                  <a:pt x="10119043" y="6555314"/>
                </a:cubicBezTo>
                <a:cubicBezTo>
                  <a:pt x="10104483" y="6551235"/>
                  <a:pt x="10092749" y="6537074"/>
                  <a:pt x="10078189" y="6532995"/>
                </a:cubicBezTo>
                <a:close/>
                <a:moveTo>
                  <a:pt x="9884645" y="6496372"/>
                </a:moveTo>
                <a:cubicBezTo>
                  <a:pt x="9891139" y="6496155"/>
                  <a:pt x="9907920" y="6498541"/>
                  <a:pt x="9939477" y="6505004"/>
                </a:cubicBezTo>
                <a:cubicBezTo>
                  <a:pt x="9954036" y="6509083"/>
                  <a:pt x="10000141" y="6522001"/>
                  <a:pt x="10014700" y="6526080"/>
                </a:cubicBezTo>
                <a:cubicBezTo>
                  <a:pt x="10021557" y="6547144"/>
                  <a:pt x="9856507" y="6497312"/>
                  <a:pt x="9884645" y="6496372"/>
                </a:cubicBezTo>
                <a:close/>
                <a:moveTo>
                  <a:pt x="9744863" y="6475567"/>
                </a:moveTo>
                <a:cubicBezTo>
                  <a:pt x="9745576" y="6474918"/>
                  <a:pt x="9759857" y="6478239"/>
                  <a:pt x="9797469" y="6488777"/>
                </a:cubicBezTo>
                <a:cubicBezTo>
                  <a:pt x="9797469" y="6488777"/>
                  <a:pt x="9843972" y="6490933"/>
                  <a:pt x="9841147" y="6501015"/>
                </a:cubicBezTo>
                <a:cubicBezTo>
                  <a:pt x="9862687" y="6515206"/>
                  <a:pt x="9742722" y="6477516"/>
                  <a:pt x="9744863" y="6475567"/>
                </a:cubicBezTo>
                <a:close/>
                <a:moveTo>
                  <a:pt x="9672831" y="6457255"/>
                </a:moveTo>
                <a:cubicBezTo>
                  <a:pt x="9689822" y="6454992"/>
                  <a:pt x="9709333" y="6457740"/>
                  <a:pt x="9719420" y="6477784"/>
                </a:cubicBezTo>
                <a:lnTo>
                  <a:pt x="9641372" y="6466791"/>
                </a:lnTo>
                <a:cubicBezTo>
                  <a:pt x="9641372" y="6466791"/>
                  <a:pt x="9655841" y="6459517"/>
                  <a:pt x="9672831" y="6457255"/>
                </a:cubicBezTo>
                <a:close/>
                <a:moveTo>
                  <a:pt x="9564125" y="6442429"/>
                </a:moveTo>
                <a:cubicBezTo>
                  <a:pt x="9582827" y="6442232"/>
                  <a:pt x="9606585" y="6446170"/>
                  <a:pt x="9626813" y="6462711"/>
                </a:cubicBezTo>
                <a:cubicBezTo>
                  <a:pt x="9626813" y="6462711"/>
                  <a:pt x="9545939" y="6461801"/>
                  <a:pt x="9531778" y="6446959"/>
                </a:cubicBezTo>
                <a:cubicBezTo>
                  <a:pt x="9531778" y="6446959"/>
                  <a:pt x="9545423" y="6442627"/>
                  <a:pt x="9564125" y="6442429"/>
                </a:cubicBezTo>
                <a:close/>
                <a:moveTo>
                  <a:pt x="9389951" y="6149868"/>
                </a:moveTo>
                <a:cubicBezTo>
                  <a:pt x="9401685" y="6164029"/>
                  <a:pt x="9450615" y="6166864"/>
                  <a:pt x="9453440" y="6156781"/>
                </a:cubicBezTo>
                <a:cubicBezTo>
                  <a:pt x="9436454" y="6152022"/>
                  <a:pt x="9389951" y="6149868"/>
                  <a:pt x="9389951" y="6149868"/>
                </a:cubicBezTo>
                <a:close/>
                <a:moveTo>
                  <a:pt x="5243647" y="5256397"/>
                </a:moveTo>
                <a:cubicBezTo>
                  <a:pt x="5061148" y="5263260"/>
                  <a:pt x="4745188" y="5354158"/>
                  <a:pt x="4637985" y="5391179"/>
                </a:cubicBezTo>
                <a:cubicBezTo>
                  <a:pt x="4637985" y="5391179"/>
                  <a:pt x="4678838" y="5413500"/>
                  <a:pt x="4664279" y="5409421"/>
                </a:cubicBezTo>
                <a:cubicBezTo>
                  <a:pt x="4664279" y="5409421"/>
                  <a:pt x="4475731" y="5447212"/>
                  <a:pt x="4539691" y="5452446"/>
                </a:cubicBezTo>
                <a:cubicBezTo>
                  <a:pt x="4568810" y="5460604"/>
                  <a:pt x="4557076" y="5446442"/>
                  <a:pt x="4571635" y="5450521"/>
                </a:cubicBezTo>
                <a:cubicBezTo>
                  <a:pt x="4686878" y="5450187"/>
                  <a:pt x="4777096" y="5408407"/>
                  <a:pt x="4901756" y="5374465"/>
                </a:cubicBezTo>
                <a:cubicBezTo>
                  <a:pt x="5020693" y="5351605"/>
                  <a:pt x="5135936" y="5351272"/>
                  <a:pt x="5228580" y="5310170"/>
                </a:cubicBezTo>
                <a:cubicBezTo>
                  <a:pt x="5266646" y="5286401"/>
                  <a:pt x="5307136" y="5263311"/>
                  <a:pt x="5243647" y="5256397"/>
                </a:cubicBezTo>
                <a:close/>
                <a:moveTo>
                  <a:pt x="9647020" y="5232346"/>
                </a:moveTo>
                <a:cubicBezTo>
                  <a:pt x="9647722" y="5236847"/>
                  <a:pt x="9647389" y="5239642"/>
                  <a:pt x="9646296" y="5240985"/>
                </a:cubicBezTo>
                <a:lnTo>
                  <a:pt x="9644282" y="5240959"/>
                </a:lnTo>
                <a:close/>
                <a:moveTo>
                  <a:pt x="682075" y="4630796"/>
                </a:moveTo>
                <a:cubicBezTo>
                  <a:pt x="682075" y="4630796"/>
                  <a:pt x="696635" y="4634875"/>
                  <a:pt x="682075" y="4630796"/>
                </a:cubicBezTo>
                <a:close/>
                <a:moveTo>
                  <a:pt x="346602" y="4354663"/>
                </a:moveTo>
                <a:cubicBezTo>
                  <a:pt x="332550" y="4353444"/>
                  <a:pt x="319611" y="4355256"/>
                  <a:pt x="318199" y="4360297"/>
                </a:cubicBezTo>
                <a:cubicBezTo>
                  <a:pt x="329933" y="4374458"/>
                  <a:pt x="381688" y="4367211"/>
                  <a:pt x="381688" y="4367211"/>
                </a:cubicBezTo>
                <a:cubicBezTo>
                  <a:pt x="375821" y="4360130"/>
                  <a:pt x="360655" y="4355881"/>
                  <a:pt x="346602" y="4354663"/>
                </a:cubicBezTo>
                <a:close/>
                <a:moveTo>
                  <a:pt x="238892" y="4312931"/>
                </a:moveTo>
                <a:cubicBezTo>
                  <a:pt x="218918" y="4312998"/>
                  <a:pt x="202122" y="4316901"/>
                  <a:pt x="202122" y="4316901"/>
                </a:cubicBezTo>
                <a:cubicBezTo>
                  <a:pt x="213857" y="4331063"/>
                  <a:pt x="294730" y="4331973"/>
                  <a:pt x="294730" y="4331973"/>
                </a:cubicBezTo>
                <a:cubicBezTo>
                  <a:pt x="282018" y="4316631"/>
                  <a:pt x="258866" y="4312863"/>
                  <a:pt x="238892" y="4312931"/>
                </a:cubicBezTo>
                <a:close/>
                <a:moveTo>
                  <a:pt x="223273" y="4176026"/>
                </a:moveTo>
                <a:cubicBezTo>
                  <a:pt x="236963" y="4192548"/>
                  <a:pt x="283937" y="4193023"/>
                  <a:pt x="286762" y="4182940"/>
                </a:cubicBezTo>
                <a:cubicBezTo>
                  <a:pt x="272203" y="4178861"/>
                  <a:pt x="223273" y="4176026"/>
                  <a:pt x="223273" y="4176026"/>
                </a:cubicBezTo>
                <a:close/>
                <a:moveTo>
                  <a:pt x="8361643" y="4072057"/>
                </a:moveTo>
                <a:cubicBezTo>
                  <a:pt x="8345367" y="4072934"/>
                  <a:pt x="8332329" y="4077436"/>
                  <a:pt x="8332329" y="4077436"/>
                </a:cubicBezTo>
                <a:cubicBezTo>
                  <a:pt x="8329505" y="4087519"/>
                  <a:pt x="8410377" y="4088430"/>
                  <a:pt x="8410377" y="4088430"/>
                </a:cubicBezTo>
                <a:cubicBezTo>
                  <a:pt x="8397430" y="4073929"/>
                  <a:pt x="8377917" y="4071180"/>
                  <a:pt x="8361643" y="4072057"/>
                </a:cubicBezTo>
                <a:close/>
                <a:moveTo>
                  <a:pt x="8444723" y="4011302"/>
                </a:moveTo>
                <a:lnTo>
                  <a:pt x="8440268" y="4015022"/>
                </a:lnTo>
                <a:cubicBezTo>
                  <a:pt x="8437375" y="4016590"/>
                  <a:pt x="8434263" y="4017191"/>
                  <a:pt x="8430623" y="4016171"/>
                </a:cubicBezTo>
                <a:close/>
                <a:moveTo>
                  <a:pt x="8488897" y="3976315"/>
                </a:moveTo>
                <a:cubicBezTo>
                  <a:pt x="8503456" y="3980394"/>
                  <a:pt x="8520442" y="3985153"/>
                  <a:pt x="8535001" y="3989232"/>
                </a:cubicBezTo>
                <a:cubicBezTo>
                  <a:pt x="8517816" y="3989854"/>
                  <a:pt x="8500531" y="3993167"/>
                  <a:pt x="8483138" y="3998036"/>
                </a:cubicBezTo>
                <a:lnTo>
                  <a:pt x="8444723" y="4011302"/>
                </a:lnTo>
                <a:lnTo>
                  <a:pt x="8448596" y="4008067"/>
                </a:lnTo>
                <a:cubicBezTo>
                  <a:pt x="8454119" y="4002365"/>
                  <a:pt x="8459995" y="3995403"/>
                  <a:pt x="8468687" y="3992401"/>
                </a:cubicBezTo>
                <a:lnTo>
                  <a:pt x="8478015" y="3984976"/>
                </a:lnTo>
                <a:lnTo>
                  <a:pt x="8486072" y="3986397"/>
                </a:lnTo>
                <a:cubicBezTo>
                  <a:pt x="8488897" y="3976315"/>
                  <a:pt x="8488897" y="3976315"/>
                  <a:pt x="8488897" y="3976315"/>
                </a:cubicBezTo>
                <a:close/>
                <a:moveTo>
                  <a:pt x="8794901" y="3886768"/>
                </a:moveTo>
                <a:cubicBezTo>
                  <a:pt x="8768457" y="3890765"/>
                  <a:pt x="8609276" y="3940720"/>
                  <a:pt x="8488897" y="3976315"/>
                </a:cubicBezTo>
                <a:cubicBezTo>
                  <a:pt x="8487485" y="3981356"/>
                  <a:pt x="8483139" y="3982857"/>
                  <a:pt x="8478792" y="3984358"/>
                </a:cubicBezTo>
                <a:lnTo>
                  <a:pt x="8478015" y="3984976"/>
                </a:lnTo>
                <a:lnTo>
                  <a:pt x="8472979" y="3984088"/>
                </a:lnTo>
                <a:cubicBezTo>
                  <a:pt x="8470806" y="3984839"/>
                  <a:pt x="8470100" y="3987360"/>
                  <a:pt x="8468687" y="3992401"/>
                </a:cubicBezTo>
                <a:cubicBezTo>
                  <a:pt x="8399077" y="4007333"/>
                  <a:pt x="8361484" y="4029423"/>
                  <a:pt x="8358188" y="4041185"/>
                </a:cubicBezTo>
                <a:cubicBezTo>
                  <a:pt x="8381657" y="4069510"/>
                  <a:pt x="8451267" y="4054578"/>
                  <a:pt x="8483211" y="4052653"/>
                </a:cubicBezTo>
                <a:cubicBezTo>
                  <a:pt x="8500197" y="4057412"/>
                  <a:pt x="8587154" y="4092650"/>
                  <a:pt x="8604538" y="4086647"/>
                </a:cubicBezTo>
                <a:cubicBezTo>
                  <a:pt x="8604538" y="4086647"/>
                  <a:pt x="8732422" y="4031858"/>
                  <a:pt x="8720687" y="4017697"/>
                </a:cubicBezTo>
                <a:cubicBezTo>
                  <a:pt x="8735247" y="4021776"/>
                  <a:pt x="8598961" y="3994466"/>
                  <a:pt x="8535001" y="3989232"/>
                </a:cubicBezTo>
                <a:cubicBezTo>
                  <a:pt x="8755739" y="3908355"/>
                  <a:pt x="8815468" y="3883660"/>
                  <a:pt x="8794901" y="3886768"/>
                </a:cubicBezTo>
                <a:close/>
                <a:moveTo>
                  <a:pt x="373987" y="3879794"/>
                </a:moveTo>
                <a:cubicBezTo>
                  <a:pt x="356245" y="3878901"/>
                  <a:pt x="339566" y="3882384"/>
                  <a:pt x="339566" y="3882384"/>
                </a:cubicBezTo>
                <a:cubicBezTo>
                  <a:pt x="336271" y="3894147"/>
                  <a:pt x="408669" y="3925306"/>
                  <a:pt x="414790" y="3903460"/>
                </a:cubicBezTo>
                <a:cubicBezTo>
                  <a:pt x="410534" y="3885956"/>
                  <a:pt x="391728" y="3880687"/>
                  <a:pt x="373987" y="3879794"/>
                </a:cubicBezTo>
                <a:close/>
                <a:moveTo>
                  <a:pt x="5660959" y="3695734"/>
                </a:moveTo>
                <a:cubicBezTo>
                  <a:pt x="5661666" y="3696038"/>
                  <a:pt x="5663363" y="3696768"/>
                  <a:pt x="5665626" y="3697742"/>
                </a:cubicBezTo>
                <a:lnTo>
                  <a:pt x="5678332" y="3703211"/>
                </a:lnTo>
                <a:lnTo>
                  <a:pt x="5692775" y="3709427"/>
                </a:lnTo>
                <a:cubicBezTo>
                  <a:pt x="5692775" y="3709427"/>
                  <a:pt x="5688251" y="3707479"/>
                  <a:pt x="5682594" y="3705045"/>
                </a:cubicBezTo>
                <a:lnTo>
                  <a:pt x="5678332" y="3703211"/>
                </a:lnTo>
                <a:lnTo>
                  <a:pt x="5671989" y="3700481"/>
                </a:lnTo>
                <a:cubicBezTo>
                  <a:pt x="5662091" y="3696221"/>
                  <a:pt x="5659545" y="3695125"/>
                  <a:pt x="5660959" y="3695734"/>
                </a:cubicBezTo>
                <a:close/>
                <a:moveTo>
                  <a:pt x="9452988" y="3318392"/>
                </a:moveTo>
                <a:cubicBezTo>
                  <a:pt x="9448158" y="3313300"/>
                  <a:pt x="9492033" y="3361614"/>
                  <a:pt x="9492006" y="3403744"/>
                </a:cubicBezTo>
                <a:cubicBezTo>
                  <a:pt x="9497656" y="3505006"/>
                  <a:pt x="9369773" y="3559794"/>
                  <a:pt x="9355178" y="3611888"/>
                </a:cubicBezTo>
                <a:cubicBezTo>
                  <a:pt x="9352353" y="3621971"/>
                  <a:pt x="9401681" y="3614043"/>
                  <a:pt x="9387121" y="3609964"/>
                </a:cubicBezTo>
                <a:cubicBezTo>
                  <a:pt x="9430799" y="3622201"/>
                  <a:pt x="9488675" y="3593108"/>
                  <a:pt x="9506059" y="3587104"/>
                </a:cubicBezTo>
                <a:cubicBezTo>
                  <a:pt x="9525870" y="3581780"/>
                  <a:pt x="9572916" y="3469909"/>
                  <a:pt x="9552670" y="3420741"/>
                </a:cubicBezTo>
                <a:cubicBezTo>
                  <a:pt x="9547056" y="3384733"/>
                  <a:pt x="9503777" y="3361733"/>
                  <a:pt x="9477483" y="3343491"/>
                </a:cubicBezTo>
                <a:cubicBezTo>
                  <a:pt x="9461620" y="3327720"/>
                  <a:pt x="9454598" y="3320089"/>
                  <a:pt x="9452988" y="3318392"/>
                </a:cubicBezTo>
                <a:close/>
                <a:moveTo>
                  <a:pt x="2113816" y="3313568"/>
                </a:moveTo>
                <a:cubicBezTo>
                  <a:pt x="2064544" y="3314290"/>
                  <a:pt x="2029293" y="3322763"/>
                  <a:pt x="2005634" y="3316135"/>
                </a:cubicBezTo>
                <a:cubicBezTo>
                  <a:pt x="2066298" y="3333132"/>
                  <a:pt x="2318299" y="3358428"/>
                  <a:pt x="2410906" y="3373501"/>
                </a:cubicBezTo>
                <a:cubicBezTo>
                  <a:pt x="3331043" y="3508061"/>
                  <a:pt x="4301016" y="3576842"/>
                  <a:pt x="5168964" y="3664159"/>
                </a:cubicBezTo>
                <a:cubicBezTo>
                  <a:pt x="5241362" y="3695318"/>
                  <a:pt x="5197720" y="3626907"/>
                  <a:pt x="5168964" y="3664159"/>
                </a:cubicBezTo>
                <a:cubicBezTo>
                  <a:pt x="4193378" y="3559371"/>
                  <a:pt x="3232351" y="3458662"/>
                  <a:pt x="2167852" y="3316277"/>
                </a:cubicBezTo>
                <a:cubicBezTo>
                  <a:pt x="2148222" y="3313948"/>
                  <a:pt x="2130240" y="3313328"/>
                  <a:pt x="2113816" y="3313568"/>
                </a:cubicBezTo>
                <a:close/>
                <a:moveTo>
                  <a:pt x="1911755" y="3285754"/>
                </a:moveTo>
                <a:cubicBezTo>
                  <a:pt x="1897652" y="3285881"/>
                  <a:pt x="1885320" y="3287863"/>
                  <a:pt x="1883908" y="3292904"/>
                </a:cubicBezTo>
                <a:cubicBezTo>
                  <a:pt x="1898467" y="3296983"/>
                  <a:pt x="1947397" y="3299818"/>
                  <a:pt x="1950222" y="3289735"/>
                </a:cubicBezTo>
                <a:cubicBezTo>
                  <a:pt x="1941729" y="3287356"/>
                  <a:pt x="1925857" y="3285627"/>
                  <a:pt x="1911755" y="3285754"/>
                </a:cubicBezTo>
                <a:close/>
                <a:moveTo>
                  <a:pt x="1798082" y="3262968"/>
                </a:moveTo>
                <a:cubicBezTo>
                  <a:pt x="1777393" y="3264420"/>
                  <a:pt x="1759284" y="3270674"/>
                  <a:pt x="1759284" y="3270674"/>
                </a:cubicBezTo>
                <a:cubicBezTo>
                  <a:pt x="1773844" y="3274753"/>
                  <a:pt x="1852363" y="3284066"/>
                  <a:pt x="1852363" y="3284066"/>
                </a:cubicBezTo>
                <a:cubicBezTo>
                  <a:pt x="1842041" y="3264863"/>
                  <a:pt x="1818771" y="3261515"/>
                  <a:pt x="1798082" y="3262968"/>
                </a:cubicBezTo>
                <a:close/>
                <a:moveTo>
                  <a:pt x="1675387" y="3239692"/>
                </a:moveTo>
                <a:cubicBezTo>
                  <a:pt x="1655060" y="3241020"/>
                  <a:pt x="1637558" y="3247443"/>
                  <a:pt x="1637558" y="3247443"/>
                </a:cubicBezTo>
                <a:cubicBezTo>
                  <a:pt x="1652117" y="3251522"/>
                  <a:pt x="1730166" y="3262516"/>
                  <a:pt x="1730166" y="3262516"/>
                </a:cubicBezTo>
                <a:cubicBezTo>
                  <a:pt x="1718866" y="3242132"/>
                  <a:pt x="1695714" y="3238364"/>
                  <a:pt x="1675387" y="3239692"/>
                </a:cubicBezTo>
                <a:close/>
                <a:moveTo>
                  <a:pt x="1585790" y="3230220"/>
                </a:moveTo>
                <a:cubicBezTo>
                  <a:pt x="1575681" y="3230107"/>
                  <a:pt x="1566989" y="3233108"/>
                  <a:pt x="1574069" y="3240529"/>
                </a:cubicBezTo>
                <a:cubicBezTo>
                  <a:pt x="1574069" y="3240529"/>
                  <a:pt x="1620572" y="3242684"/>
                  <a:pt x="1606013" y="3238605"/>
                </a:cubicBezTo>
                <a:cubicBezTo>
                  <a:pt x="1607425" y="3233563"/>
                  <a:pt x="1595899" y="3230334"/>
                  <a:pt x="1585790" y="3230220"/>
                </a:cubicBezTo>
                <a:close/>
                <a:moveTo>
                  <a:pt x="7239869" y="3222210"/>
                </a:moveTo>
                <a:cubicBezTo>
                  <a:pt x="7324002" y="3267531"/>
                  <a:pt x="7239869" y="3222210"/>
                  <a:pt x="7239869" y="3222210"/>
                </a:cubicBezTo>
                <a:close/>
                <a:moveTo>
                  <a:pt x="6856291" y="3183157"/>
                </a:moveTo>
                <a:cubicBezTo>
                  <a:pt x="6841886" y="3183198"/>
                  <a:pt x="6828947" y="3185010"/>
                  <a:pt x="6828947" y="3185010"/>
                </a:cubicBezTo>
                <a:cubicBezTo>
                  <a:pt x="6840682" y="3199172"/>
                  <a:pt x="6889612" y="3202007"/>
                  <a:pt x="6892436" y="3191925"/>
                </a:cubicBezTo>
                <a:cubicBezTo>
                  <a:pt x="6886569" y="3184844"/>
                  <a:pt x="6870696" y="3183115"/>
                  <a:pt x="6856291" y="3183157"/>
                </a:cubicBezTo>
                <a:close/>
                <a:moveTo>
                  <a:pt x="6766961" y="3176818"/>
                </a:moveTo>
                <a:cubicBezTo>
                  <a:pt x="6763057" y="3176744"/>
                  <a:pt x="6761818" y="3177076"/>
                  <a:pt x="6765458" y="3178096"/>
                </a:cubicBezTo>
                <a:cubicBezTo>
                  <a:pt x="6762633" y="3188179"/>
                  <a:pt x="6826122" y="3195093"/>
                  <a:pt x="6814388" y="3180931"/>
                </a:cubicBezTo>
                <a:cubicBezTo>
                  <a:pt x="6814388" y="3180931"/>
                  <a:pt x="6778675" y="3177042"/>
                  <a:pt x="6766961" y="3176818"/>
                </a:cubicBezTo>
                <a:close/>
                <a:moveTo>
                  <a:pt x="6721780" y="3165858"/>
                </a:moveTo>
                <a:lnTo>
                  <a:pt x="6687410" y="3167103"/>
                </a:lnTo>
                <a:cubicBezTo>
                  <a:pt x="6698674" y="3182945"/>
                  <a:pt x="6733515" y="3180020"/>
                  <a:pt x="6721780" y="3165858"/>
                </a:cubicBezTo>
                <a:close/>
                <a:moveTo>
                  <a:pt x="9355539" y="2868017"/>
                </a:moveTo>
                <a:cubicBezTo>
                  <a:pt x="9347553" y="2868498"/>
                  <a:pt x="9342500" y="2872519"/>
                  <a:pt x="9348367" y="2879600"/>
                </a:cubicBezTo>
                <a:lnTo>
                  <a:pt x="9380311" y="2877676"/>
                </a:lnTo>
                <a:cubicBezTo>
                  <a:pt x="9374444" y="2870595"/>
                  <a:pt x="9363525" y="2867536"/>
                  <a:pt x="9355539" y="2868017"/>
                </a:cubicBezTo>
                <a:close/>
                <a:moveTo>
                  <a:pt x="4267948" y="2770140"/>
                </a:moveTo>
                <a:cubicBezTo>
                  <a:pt x="4267948" y="2770140"/>
                  <a:pt x="4279682" y="2784302"/>
                  <a:pt x="4267948" y="2770140"/>
                </a:cubicBezTo>
                <a:close/>
                <a:moveTo>
                  <a:pt x="4175159" y="2762719"/>
                </a:moveTo>
                <a:cubicBezTo>
                  <a:pt x="4185436" y="2761068"/>
                  <a:pt x="4197179" y="2761186"/>
                  <a:pt x="4204459" y="2763226"/>
                </a:cubicBezTo>
                <a:cubicBezTo>
                  <a:pt x="4202811" y="2769107"/>
                  <a:pt x="4194001" y="2772529"/>
                  <a:pt x="4183783" y="2773971"/>
                </a:cubicBezTo>
                <a:lnTo>
                  <a:pt x="4178672" y="2773771"/>
                </a:lnTo>
                <a:lnTo>
                  <a:pt x="4158086" y="2769704"/>
                </a:lnTo>
                <a:lnTo>
                  <a:pt x="4161586" y="2766505"/>
                </a:lnTo>
                <a:cubicBezTo>
                  <a:pt x="4165249" y="2764813"/>
                  <a:pt x="4170021" y="2763545"/>
                  <a:pt x="4175159" y="2762719"/>
                </a:cubicBezTo>
                <a:close/>
                <a:moveTo>
                  <a:pt x="3973542" y="2756524"/>
                </a:moveTo>
                <a:cubicBezTo>
                  <a:pt x="3971154" y="2755855"/>
                  <a:pt x="3980709" y="2758532"/>
                  <a:pt x="3980709" y="2758532"/>
                </a:cubicBezTo>
                <a:cubicBezTo>
                  <a:pt x="3976462" y="2757342"/>
                  <a:pt x="3974339" y="2756747"/>
                  <a:pt x="3973542" y="2756524"/>
                </a:cubicBezTo>
                <a:close/>
                <a:moveTo>
                  <a:pt x="3903911" y="2747889"/>
                </a:moveTo>
                <a:cubicBezTo>
                  <a:pt x="3905390" y="2748303"/>
                  <a:pt x="3909333" y="2749408"/>
                  <a:pt x="3917220" y="2751618"/>
                </a:cubicBezTo>
                <a:cubicBezTo>
                  <a:pt x="3917220" y="2751618"/>
                  <a:pt x="3899475" y="2746646"/>
                  <a:pt x="3903911" y="2747889"/>
                </a:cubicBezTo>
                <a:close/>
                <a:moveTo>
                  <a:pt x="3386579" y="2691749"/>
                </a:moveTo>
                <a:lnTo>
                  <a:pt x="3392610" y="2693439"/>
                </a:lnTo>
                <a:cubicBezTo>
                  <a:pt x="3394884" y="2694076"/>
                  <a:pt x="3396704" y="2694586"/>
                  <a:pt x="3396704" y="2694586"/>
                </a:cubicBezTo>
                <a:close/>
                <a:moveTo>
                  <a:pt x="3384420" y="2691144"/>
                </a:moveTo>
                <a:lnTo>
                  <a:pt x="3386579" y="2691749"/>
                </a:lnTo>
                <a:lnTo>
                  <a:pt x="3385785" y="2691527"/>
                </a:lnTo>
                <a:cubicBezTo>
                  <a:pt x="3383965" y="2691017"/>
                  <a:pt x="3383055" y="2690762"/>
                  <a:pt x="3384420" y="2691144"/>
                </a:cubicBezTo>
                <a:close/>
                <a:moveTo>
                  <a:pt x="9418520" y="2629214"/>
                </a:moveTo>
                <a:cubicBezTo>
                  <a:pt x="9325912" y="2614142"/>
                  <a:pt x="9362999" y="2771333"/>
                  <a:pt x="9435434" y="2746319"/>
                </a:cubicBezTo>
                <a:cubicBezTo>
                  <a:pt x="9487587" y="2728308"/>
                  <a:pt x="9450463" y="2627290"/>
                  <a:pt x="9418520" y="2629214"/>
                </a:cubicBezTo>
                <a:close/>
                <a:moveTo>
                  <a:pt x="2744413" y="2597541"/>
                </a:moveTo>
                <a:cubicBezTo>
                  <a:pt x="2737493" y="2597393"/>
                  <a:pt x="2731872" y="2597461"/>
                  <a:pt x="2727698" y="2597764"/>
                </a:cubicBezTo>
                <a:cubicBezTo>
                  <a:pt x="2707887" y="2603087"/>
                  <a:pt x="2646825" y="2596853"/>
                  <a:pt x="2739432" y="2611926"/>
                </a:cubicBezTo>
                <a:cubicBezTo>
                  <a:pt x="2939207" y="2646149"/>
                  <a:pt x="3147529" y="2659208"/>
                  <a:pt x="3396704" y="2694586"/>
                </a:cubicBezTo>
                <a:cubicBezTo>
                  <a:pt x="3442809" y="2707504"/>
                  <a:pt x="3457368" y="2711583"/>
                  <a:pt x="3433899" y="2683260"/>
                </a:cubicBezTo>
                <a:cubicBezTo>
                  <a:pt x="3520857" y="2718498"/>
                  <a:pt x="3555625" y="2706490"/>
                  <a:pt x="3601730" y="2719408"/>
                </a:cubicBezTo>
                <a:cubicBezTo>
                  <a:pt x="3633674" y="2717483"/>
                  <a:pt x="3648233" y="2721563"/>
                  <a:pt x="3679779" y="2730401"/>
                </a:cubicBezTo>
                <a:cubicBezTo>
                  <a:pt x="3679779" y="2730401"/>
                  <a:pt x="3679779" y="2730401"/>
                  <a:pt x="3694339" y="2734481"/>
                </a:cubicBezTo>
                <a:lnTo>
                  <a:pt x="3679779" y="2730401"/>
                </a:lnTo>
                <a:cubicBezTo>
                  <a:pt x="3665219" y="2726322"/>
                  <a:pt x="3761123" y="2729631"/>
                  <a:pt x="3824612" y="2736545"/>
                </a:cubicBezTo>
                <a:cubicBezTo>
                  <a:pt x="3793067" y="2727707"/>
                  <a:pt x="3848117" y="2708696"/>
                  <a:pt x="3839171" y="2740625"/>
                </a:cubicBezTo>
                <a:cubicBezTo>
                  <a:pt x="3868290" y="2748783"/>
                  <a:pt x="3897010" y="2767704"/>
                  <a:pt x="3917220" y="2751618"/>
                </a:cubicBezTo>
                <a:cubicBezTo>
                  <a:pt x="3931779" y="2755697"/>
                  <a:pt x="3975059" y="2778697"/>
                  <a:pt x="3980709" y="2758532"/>
                </a:cubicBezTo>
                <a:cubicBezTo>
                  <a:pt x="4033296" y="2795014"/>
                  <a:pt x="4076612" y="2761841"/>
                  <a:pt x="4015948" y="2744844"/>
                </a:cubicBezTo>
                <a:cubicBezTo>
                  <a:pt x="4045067" y="2753003"/>
                  <a:pt x="4062053" y="2757762"/>
                  <a:pt x="4091171" y="2765920"/>
                </a:cubicBezTo>
                <a:cubicBezTo>
                  <a:pt x="4093290" y="2758358"/>
                  <a:pt x="4111788" y="2755385"/>
                  <a:pt x="4119713" y="2758625"/>
                </a:cubicBezTo>
                <a:lnTo>
                  <a:pt x="4122244" y="2762621"/>
                </a:lnTo>
                <a:lnTo>
                  <a:pt x="4108556" y="2759917"/>
                </a:lnTo>
                <a:cubicBezTo>
                  <a:pt x="4123115" y="2763996"/>
                  <a:pt x="4123115" y="2763996"/>
                  <a:pt x="4123115" y="2763996"/>
                </a:cubicBezTo>
                <a:lnTo>
                  <a:pt x="4122244" y="2762621"/>
                </a:lnTo>
                <a:lnTo>
                  <a:pt x="4158086" y="2769704"/>
                </a:lnTo>
                <a:lnTo>
                  <a:pt x="4154660" y="2772834"/>
                </a:lnTo>
                <a:lnTo>
                  <a:pt x="4178672" y="2773771"/>
                </a:lnTo>
                <a:lnTo>
                  <a:pt x="4188368" y="2775687"/>
                </a:lnTo>
                <a:cubicBezTo>
                  <a:pt x="4385086" y="2810039"/>
                  <a:pt x="4646229" y="2828098"/>
                  <a:pt x="4782813" y="2847336"/>
                </a:cubicBezTo>
                <a:cubicBezTo>
                  <a:pt x="4878246" y="2852327"/>
                  <a:pt x="4953469" y="2873402"/>
                  <a:pt x="4959590" y="2851557"/>
                </a:cubicBezTo>
                <a:cubicBezTo>
                  <a:pt x="4956294" y="2863320"/>
                  <a:pt x="4916310" y="2828556"/>
                  <a:pt x="4916310" y="2828556"/>
                </a:cubicBezTo>
                <a:cubicBezTo>
                  <a:pt x="4901751" y="2824477"/>
                  <a:pt x="4895630" y="2846323"/>
                  <a:pt x="4881071" y="2842244"/>
                </a:cubicBezTo>
                <a:cubicBezTo>
                  <a:pt x="4724974" y="2820258"/>
                  <a:pt x="4557144" y="2784108"/>
                  <a:pt x="4397751" y="2773885"/>
                </a:cubicBezTo>
                <a:cubicBezTo>
                  <a:pt x="4397751" y="2773885"/>
                  <a:pt x="4392101" y="2794051"/>
                  <a:pt x="4377542" y="2789972"/>
                </a:cubicBezTo>
                <a:cubicBezTo>
                  <a:pt x="4328612" y="2787137"/>
                  <a:pt x="4285332" y="2764136"/>
                  <a:pt x="4241654" y="2751899"/>
                </a:cubicBezTo>
                <a:cubicBezTo>
                  <a:pt x="3975493" y="2711761"/>
                  <a:pt x="3685900" y="2708556"/>
                  <a:pt x="3433899" y="2683260"/>
                </a:cubicBezTo>
                <a:cubicBezTo>
                  <a:pt x="3244336" y="2650537"/>
                  <a:pt x="2848216" y="2599764"/>
                  <a:pt x="2744413" y="2597541"/>
                </a:cubicBezTo>
                <a:close/>
                <a:moveTo>
                  <a:pt x="1321294" y="2389835"/>
                </a:moveTo>
                <a:cubicBezTo>
                  <a:pt x="1261458" y="2385409"/>
                  <a:pt x="1563306" y="2460465"/>
                  <a:pt x="1657078" y="2477224"/>
                </a:cubicBezTo>
                <a:cubicBezTo>
                  <a:pt x="1952358" y="2525519"/>
                  <a:pt x="2435678" y="2593878"/>
                  <a:pt x="2626543" y="2603857"/>
                </a:cubicBezTo>
                <a:cubicBezTo>
                  <a:pt x="2788326" y="2670933"/>
                  <a:pt x="2583372" y="2533766"/>
                  <a:pt x="2626543" y="2603857"/>
                </a:cubicBezTo>
                <a:cubicBezTo>
                  <a:pt x="2536760" y="2578702"/>
                  <a:pt x="2409384" y="2575637"/>
                  <a:pt x="2252816" y="2555331"/>
                </a:cubicBezTo>
                <a:cubicBezTo>
                  <a:pt x="1987126" y="2513513"/>
                  <a:pt x="1683408" y="2439292"/>
                  <a:pt x="1370743" y="2396999"/>
                </a:cubicBezTo>
                <a:cubicBezTo>
                  <a:pt x="1345772" y="2392721"/>
                  <a:pt x="1329842" y="2390467"/>
                  <a:pt x="1321294" y="2389835"/>
                </a:cubicBezTo>
                <a:close/>
                <a:moveTo>
                  <a:pt x="9338226" y="2336676"/>
                </a:moveTo>
                <a:cubicBezTo>
                  <a:pt x="9349489" y="2352519"/>
                  <a:pt x="9338226" y="2336676"/>
                  <a:pt x="9338226" y="2336676"/>
                </a:cubicBezTo>
                <a:close/>
                <a:moveTo>
                  <a:pt x="9278685" y="2266632"/>
                </a:moveTo>
                <a:cubicBezTo>
                  <a:pt x="9262495" y="2266184"/>
                  <a:pt x="9261644" y="2281918"/>
                  <a:pt x="9292121" y="2323759"/>
                </a:cubicBezTo>
                <a:cubicBezTo>
                  <a:pt x="9329280" y="2368605"/>
                  <a:pt x="9401643" y="2455936"/>
                  <a:pt x="9419027" y="2449932"/>
                </a:cubicBezTo>
                <a:cubicBezTo>
                  <a:pt x="9470781" y="2442685"/>
                  <a:pt x="9375385" y="2381522"/>
                  <a:pt x="9381035" y="2361357"/>
                </a:cubicBezTo>
                <a:cubicBezTo>
                  <a:pt x="9381035" y="2361357"/>
                  <a:pt x="9424713" y="2373594"/>
                  <a:pt x="9413449" y="2357752"/>
                </a:cubicBezTo>
                <a:cubicBezTo>
                  <a:pt x="9375263" y="2313071"/>
                  <a:pt x="9305669" y="2267378"/>
                  <a:pt x="9278685" y="2266632"/>
                </a:cubicBezTo>
                <a:close/>
                <a:moveTo>
                  <a:pt x="9310139" y="1718127"/>
                </a:moveTo>
                <a:cubicBezTo>
                  <a:pt x="9310781" y="1718902"/>
                  <a:pt x="9312492" y="1720967"/>
                  <a:pt x="9315915" y="1725097"/>
                </a:cubicBezTo>
                <a:cubicBezTo>
                  <a:pt x="9315915" y="1725097"/>
                  <a:pt x="9308214" y="1715804"/>
                  <a:pt x="9310139" y="1718127"/>
                </a:cubicBezTo>
                <a:close/>
                <a:moveTo>
                  <a:pt x="1414046" y="956641"/>
                </a:moveTo>
                <a:cubicBezTo>
                  <a:pt x="1373937" y="953559"/>
                  <a:pt x="1448065" y="981464"/>
                  <a:pt x="1549981" y="1010018"/>
                </a:cubicBezTo>
                <a:cubicBezTo>
                  <a:pt x="2140903" y="1152021"/>
                  <a:pt x="2731027" y="1194121"/>
                  <a:pt x="3295691" y="1261708"/>
                </a:cubicBezTo>
                <a:cubicBezTo>
                  <a:pt x="4464569" y="1377156"/>
                  <a:pt x="5521499" y="1481174"/>
                  <a:pt x="6661729" y="1586783"/>
                </a:cubicBezTo>
                <a:cubicBezTo>
                  <a:pt x="7133713" y="1630216"/>
                  <a:pt x="7686643" y="1683642"/>
                  <a:pt x="8282345" y="1817923"/>
                </a:cubicBezTo>
                <a:cubicBezTo>
                  <a:pt x="8589359" y="1880380"/>
                  <a:pt x="8077355" y="1736928"/>
                  <a:pt x="7906228" y="1712543"/>
                </a:cubicBezTo>
                <a:cubicBezTo>
                  <a:pt x="7721013" y="1682398"/>
                  <a:pt x="7579476" y="1664490"/>
                  <a:pt x="7469013" y="1657102"/>
                </a:cubicBezTo>
                <a:cubicBezTo>
                  <a:pt x="5428456" y="1411609"/>
                  <a:pt x="3651129" y="1384854"/>
                  <a:pt x="1495437" y="971176"/>
                </a:cubicBezTo>
                <a:cubicBezTo>
                  <a:pt x="1453479" y="962139"/>
                  <a:pt x="1427416" y="957668"/>
                  <a:pt x="1414046" y="956641"/>
                </a:cubicBezTo>
                <a:close/>
                <a:moveTo>
                  <a:pt x="1304055" y="623274"/>
                </a:moveTo>
                <a:cubicBezTo>
                  <a:pt x="1292891" y="619919"/>
                  <a:pt x="1283492" y="625442"/>
                  <a:pt x="1282080" y="630483"/>
                </a:cubicBezTo>
                <a:cubicBezTo>
                  <a:pt x="1267521" y="626403"/>
                  <a:pt x="1269802" y="851776"/>
                  <a:pt x="1307396" y="829686"/>
                </a:cubicBezTo>
                <a:cubicBezTo>
                  <a:pt x="1362446" y="810675"/>
                  <a:pt x="1339448" y="659243"/>
                  <a:pt x="1336623" y="669325"/>
                </a:cubicBezTo>
                <a:cubicBezTo>
                  <a:pt x="1328148" y="638859"/>
                  <a:pt x="1315219" y="626628"/>
                  <a:pt x="1304055" y="623274"/>
                </a:cubicBezTo>
                <a:close/>
                <a:moveTo>
                  <a:pt x="996434" y="90112"/>
                </a:moveTo>
                <a:cubicBezTo>
                  <a:pt x="1010993" y="94192"/>
                  <a:pt x="1010993" y="94192"/>
                  <a:pt x="1037287" y="112433"/>
                </a:cubicBezTo>
                <a:cubicBezTo>
                  <a:pt x="1062711" y="143117"/>
                  <a:pt x="1068796" y="177444"/>
                  <a:pt x="1088969" y="217531"/>
                </a:cubicBezTo>
                <a:lnTo>
                  <a:pt x="1081235" y="212166"/>
                </a:lnTo>
                <a:lnTo>
                  <a:pt x="1080929" y="211201"/>
                </a:lnTo>
                <a:cubicBezTo>
                  <a:pt x="1076528" y="205890"/>
                  <a:pt x="1069955" y="201330"/>
                  <a:pt x="1062675" y="199290"/>
                </a:cubicBezTo>
                <a:cubicBezTo>
                  <a:pt x="1034462" y="122515"/>
                  <a:pt x="1010993" y="94192"/>
                  <a:pt x="996434" y="90112"/>
                </a:cubicBezTo>
                <a:close/>
                <a:moveTo>
                  <a:pt x="746469" y="1597"/>
                </a:moveTo>
                <a:cubicBezTo>
                  <a:pt x="747039" y="-18189"/>
                  <a:pt x="895849" y="152549"/>
                  <a:pt x="883110" y="148980"/>
                </a:cubicBezTo>
                <a:cubicBezTo>
                  <a:pt x="1004836" y="172210"/>
                  <a:pt x="880754" y="35954"/>
                  <a:pt x="898610" y="28270"/>
                </a:cubicBezTo>
                <a:cubicBezTo>
                  <a:pt x="901434" y="18188"/>
                  <a:pt x="981874" y="86033"/>
                  <a:pt x="993609" y="100195"/>
                </a:cubicBezTo>
                <a:lnTo>
                  <a:pt x="996434" y="90112"/>
                </a:lnTo>
                <a:cubicBezTo>
                  <a:pt x="1010993" y="94192"/>
                  <a:pt x="1028341" y="144361"/>
                  <a:pt x="1062675" y="199290"/>
                </a:cubicBezTo>
                <a:cubicBezTo>
                  <a:pt x="1069955" y="201330"/>
                  <a:pt x="1072888" y="204870"/>
                  <a:pt x="1075822" y="208411"/>
                </a:cubicBezTo>
                <a:lnTo>
                  <a:pt x="1081235" y="212166"/>
                </a:lnTo>
                <a:lnTo>
                  <a:pt x="1086144" y="227614"/>
                </a:lnTo>
                <a:lnTo>
                  <a:pt x="1088969" y="217531"/>
                </a:lnTo>
                <a:cubicBezTo>
                  <a:pt x="1112039" y="256617"/>
                  <a:pt x="1135037" y="286622"/>
                  <a:pt x="1149597" y="290701"/>
                </a:cubicBezTo>
                <a:cubicBezTo>
                  <a:pt x="1219206" y="275769"/>
                  <a:pt x="1152458" y="224445"/>
                  <a:pt x="1152458" y="224445"/>
                </a:cubicBezTo>
                <a:cubicBezTo>
                  <a:pt x="1115335" y="123426"/>
                  <a:pt x="1300043" y="332853"/>
                  <a:pt x="1288309" y="318691"/>
                </a:cubicBezTo>
                <a:cubicBezTo>
                  <a:pt x="1302868" y="322770"/>
                  <a:pt x="1279834" y="348939"/>
                  <a:pt x="1277009" y="359021"/>
                </a:cubicBezTo>
                <a:cubicBezTo>
                  <a:pt x="1293959" y="419953"/>
                  <a:pt x="1311271" y="526296"/>
                  <a:pt x="1323005" y="540458"/>
                </a:cubicBezTo>
                <a:cubicBezTo>
                  <a:pt x="1323005" y="540458"/>
                  <a:pt x="1346039" y="514289"/>
                  <a:pt x="1348864" y="504206"/>
                </a:cubicBezTo>
                <a:cubicBezTo>
                  <a:pt x="1386458" y="603545"/>
                  <a:pt x="1379903" y="692325"/>
                  <a:pt x="1379831" y="804672"/>
                </a:cubicBezTo>
                <a:cubicBezTo>
                  <a:pt x="1368025" y="902856"/>
                  <a:pt x="1446544" y="912168"/>
                  <a:pt x="1570696" y="936080"/>
                </a:cubicBezTo>
                <a:cubicBezTo>
                  <a:pt x="2328617" y="1070500"/>
                  <a:pt x="2878722" y="1134009"/>
                  <a:pt x="3565112" y="1224828"/>
                </a:cubicBezTo>
                <a:cubicBezTo>
                  <a:pt x="3891865" y="1272880"/>
                  <a:pt x="4230461" y="1288003"/>
                  <a:pt x="4526138" y="1325536"/>
                </a:cubicBezTo>
                <a:cubicBezTo>
                  <a:pt x="5269535" y="1399705"/>
                  <a:pt x="6013801" y="1461430"/>
                  <a:pt x="6725653" y="1526761"/>
                </a:cubicBezTo>
                <a:cubicBezTo>
                  <a:pt x="6977652" y="1552056"/>
                  <a:pt x="7234904" y="1567949"/>
                  <a:pt x="7466623" y="1600250"/>
                </a:cubicBezTo>
                <a:cubicBezTo>
                  <a:pt x="7657560" y="1619311"/>
                  <a:pt x="7822566" y="1665542"/>
                  <a:pt x="8013903" y="1673841"/>
                </a:cubicBezTo>
                <a:cubicBezTo>
                  <a:pt x="8045448" y="1682680"/>
                  <a:pt x="8068482" y="1656511"/>
                  <a:pt x="8097601" y="1664669"/>
                </a:cubicBezTo>
                <a:cubicBezTo>
                  <a:pt x="8305923" y="1677727"/>
                  <a:pt x="8589432" y="1768034"/>
                  <a:pt x="8751613" y="1824348"/>
                </a:cubicBezTo>
                <a:cubicBezTo>
                  <a:pt x="8974458" y="1897658"/>
                  <a:pt x="9205706" y="2053067"/>
                  <a:pt x="9370278" y="2166233"/>
                </a:cubicBezTo>
                <a:cubicBezTo>
                  <a:pt x="9436556" y="2219237"/>
                  <a:pt x="9494322" y="2358663"/>
                  <a:pt x="9499936" y="2394670"/>
                </a:cubicBezTo>
                <a:cubicBezTo>
                  <a:pt x="9488636" y="2435000"/>
                  <a:pt x="9433586" y="2454011"/>
                  <a:pt x="9427936" y="2474177"/>
                </a:cubicBezTo>
                <a:cubicBezTo>
                  <a:pt x="9427031" y="2542793"/>
                  <a:pt x="9522898" y="2602275"/>
                  <a:pt x="9516742" y="2680294"/>
                </a:cubicBezTo>
                <a:cubicBezTo>
                  <a:pt x="9530866" y="2751308"/>
                  <a:pt x="9481901" y="2804647"/>
                  <a:pt x="9455571" y="2842579"/>
                </a:cubicBezTo>
                <a:cubicBezTo>
                  <a:pt x="9397261" y="2938607"/>
                  <a:pt x="9455100" y="2965687"/>
                  <a:pt x="9460678" y="3057868"/>
                </a:cubicBezTo>
                <a:cubicBezTo>
                  <a:pt x="9455028" y="3078033"/>
                  <a:pt x="9411748" y="3055033"/>
                  <a:pt x="9411748" y="3055033"/>
                </a:cubicBezTo>
                <a:cubicBezTo>
                  <a:pt x="9399978" y="3097044"/>
                  <a:pt x="9423012" y="3192303"/>
                  <a:pt x="9440360" y="3242472"/>
                </a:cubicBezTo>
                <a:cubicBezTo>
                  <a:pt x="9492042" y="3347571"/>
                  <a:pt x="9619455" y="3415891"/>
                  <a:pt x="9604824" y="3524157"/>
                </a:cubicBezTo>
                <a:cubicBezTo>
                  <a:pt x="9589793" y="3643187"/>
                  <a:pt x="9447749" y="3683133"/>
                  <a:pt x="9424679" y="3765475"/>
                </a:cubicBezTo>
                <a:cubicBezTo>
                  <a:pt x="9406788" y="3829332"/>
                  <a:pt x="9461838" y="3810321"/>
                  <a:pt x="9458977" y="3876577"/>
                </a:cubicBezTo>
                <a:cubicBezTo>
                  <a:pt x="9464591" y="3912584"/>
                  <a:pt x="9366225" y="4086196"/>
                  <a:pt x="9394474" y="4106798"/>
                </a:cubicBezTo>
                <a:cubicBezTo>
                  <a:pt x="9446664" y="4154042"/>
                  <a:pt x="9458869" y="4045095"/>
                  <a:pt x="9484293" y="4075779"/>
                </a:cubicBezTo>
                <a:cubicBezTo>
                  <a:pt x="9522321" y="4108183"/>
                  <a:pt x="9472958" y="4172282"/>
                  <a:pt x="9481396" y="4198207"/>
                </a:cubicBezTo>
                <a:cubicBezTo>
                  <a:pt x="9548109" y="4305705"/>
                  <a:pt x="9591859" y="4205596"/>
                  <a:pt x="9637927" y="4274686"/>
                </a:cubicBezTo>
                <a:cubicBezTo>
                  <a:pt x="9675087" y="4319532"/>
                  <a:pt x="9617211" y="4348627"/>
                  <a:pt x="9590881" y="4386558"/>
                </a:cubicBezTo>
                <a:cubicBezTo>
                  <a:pt x="9582406" y="4416806"/>
                  <a:pt x="9579546" y="4483061"/>
                  <a:pt x="9553216" y="4520994"/>
                </a:cubicBezTo>
                <a:cubicBezTo>
                  <a:pt x="9544270" y="4552922"/>
                  <a:pt x="9509501" y="4564929"/>
                  <a:pt x="9503381" y="4586775"/>
                </a:cubicBezTo>
                <a:cubicBezTo>
                  <a:pt x="9497731" y="4606940"/>
                  <a:pt x="9550354" y="4587250"/>
                  <a:pt x="9547059" y="4599012"/>
                </a:cubicBezTo>
                <a:cubicBezTo>
                  <a:pt x="9561220" y="4613854"/>
                  <a:pt x="9509465" y="4621102"/>
                  <a:pt x="9506640" y="4631185"/>
                </a:cubicBezTo>
                <a:cubicBezTo>
                  <a:pt x="9494870" y="4673195"/>
                  <a:pt x="9642419" y="4837776"/>
                  <a:pt x="9618444" y="4988733"/>
                </a:cubicBezTo>
                <a:cubicBezTo>
                  <a:pt x="9606673" y="5030745"/>
                  <a:pt x="9566653" y="5052154"/>
                  <a:pt x="9592078" y="5082838"/>
                </a:cubicBezTo>
                <a:cubicBezTo>
                  <a:pt x="9627281" y="5125324"/>
                  <a:pt x="9621197" y="5090997"/>
                  <a:pt x="9606601" y="5143091"/>
                </a:cubicBezTo>
                <a:cubicBezTo>
                  <a:pt x="9595655" y="5182161"/>
                  <a:pt x="9627021" y="5233086"/>
                  <a:pt x="9641021" y="5240916"/>
                </a:cubicBezTo>
                <a:lnTo>
                  <a:pt x="9644282" y="5240959"/>
                </a:lnTo>
                <a:lnTo>
                  <a:pt x="9637381" y="5262664"/>
                </a:lnTo>
                <a:cubicBezTo>
                  <a:pt x="9619884" y="5283078"/>
                  <a:pt x="9584083" y="5279505"/>
                  <a:pt x="9577374" y="5303451"/>
                </a:cubicBezTo>
                <a:cubicBezTo>
                  <a:pt x="9574549" y="5313534"/>
                  <a:pt x="9586247" y="5383869"/>
                  <a:pt x="9574513" y="5369707"/>
                </a:cubicBezTo>
                <a:cubicBezTo>
                  <a:pt x="9589072" y="5373786"/>
                  <a:pt x="9632352" y="5396786"/>
                  <a:pt x="9635177" y="5386704"/>
                </a:cubicBezTo>
                <a:cubicBezTo>
                  <a:pt x="9632352" y="5396786"/>
                  <a:pt x="9603197" y="5444800"/>
                  <a:pt x="9614932" y="5458962"/>
                </a:cubicBezTo>
                <a:cubicBezTo>
                  <a:pt x="9626195" y="5474804"/>
                  <a:pt x="9695805" y="5459873"/>
                  <a:pt x="9704715" y="5484117"/>
                </a:cubicBezTo>
                <a:cubicBezTo>
                  <a:pt x="9741874" y="5528963"/>
                  <a:pt x="9675560" y="5532132"/>
                  <a:pt x="9663789" y="5574143"/>
                </a:cubicBezTo>
                <a:lnTo>
                  <a:pt x="9721628" y="5601222"/>
                </a:lnTo>
                <a:cubicBezTo>
                  <a:pt x="9721628" y="5601222"/>
                  <a:pt x="9680739" y="5635075"/>
                  <a:pt x="9683564" y="5624992"/>
                </a:cubicBezTo>
                <a:cubicBezTo>
                  <a:pt x="9637423" y="5668248"/>
                  <a:pt x="9660023" y="5709014"/>
                  <a:pt x="9666144" y="5687168"/>
                </a:cubicBezTo>
                <a:cubicBezTo>
                  <a:pt x="9657198" y="5719096"/>
                  <a:pt x="9663319" y="5697251"/>
                  <a:pt x="9622828" y="5720341"/>
                </a:cubicBezTo>
                <a:cubicBezTo>
                  <a:pt x="9602618" y="5736427"/>
                  <a:pt x="9550393" y="5745356"/>
                  <a:pt x="9573463" y="5784442"/>
                </a:cubicBezTo>
                <a:cubicBezTo>
                  <a:pt x="9570168" y="5796205"/>
                  <a:pt x="9677806" y="5813676"/>
                  <a:pt x="9674510" y="5825440"/>
                </a:cubicBezTo>
                <a:cubicBezTo>
                  <a:pt x="9663210" y="5865771"/>
                  <a:pt x="9535363" y="5864385"/>
                  <a:pt x="9486397" y="5917723"/>
                </a:cubicBezTo>
                <a:cubicBezTo>
                  <a:pt x="9465717" y="5935489"/>
                  <a:pt x="9442647" y="6017831"/>
                  <a:pt x="9428088" y="6013752"/>
                </a:cubicBezTo>
                <a:cubicBezTo>
                  <a:pt x="9451086" y="6043756"/>
                  <a:pt x="9529641" y="5996896"/>
                  <a:pt x="9523520" y="6018742"/>
                </a:cubicBezTo>
                <a:cubicBezTo>
                  <a:pt x="9515045" y="6048990"/>
                  <a:pt x="9387560" y="6093015"/>
                  <a:pt x="9381911" y="6113180"/>
                </a:cubicBezTo>
                <a:cubicBezTo>
                  <a:pt x="9396072" y="6128022"/>
                  <a:pt x="9462385" y="6124854"/>
                  <a:pt x="9462385" y="6124854"/>
                </a:cubicBezTo>
                <a:lnTo>
                  <a:pt x="9456736" y="6145018"/>
                </a:lnTo>
                <a:cubicBezTo>
                  <a:pt x="9561078" y="6174253"/>
                  <a:pt x="9575673" y="6122160"/>
                  <a:pt x="9641951" y="6175164"/>
                </a:cubicBezTo>
                <a:cubicBezTo>
                  <a:pt x="9656510" y="6179243"/>
                  <a:pt x="9636301" y="6195329"/>
                  <a:pt x="9618446" y="6203012"/>
                </a:cubicBezTo>
                <a:cubicBezTo>
                  <a:pt x="9618446" y="6203012"/>
                  <a:pt x="9621742" y="6191249"/>
                  <a:pt x="9618446" y="6203012"/>
                </a:cubicBezTo>
                <a:cubicBezTo>
                  <a:pt x="9633005" y="6207092"/>
                  <a:pt x="9659263" y="6281506"/>
                  <a:pt x="9656438" y="6291589"/>
                </a:cubicBezTo>
                <a:cubicBezTo>
                  <a:pt x="9632933" y="6319439"/>
                  <a:pt x="9552060" y="6318528"/>
                  <a:pt x="9528555" y="6346377"/>
                </a:cubicBezTo>
                <a:cubicBezTo>
                  <a:pt x="9508346" y="6362463"/>
                  <a:pt x="9571835" y="6369378"/>
                  <a:pt x="9571835" y="6369378"/>
                </a:cubicBezTo>
                <a:cubicBezTo>
                  <a:pt x="9577919" y="6403703"/>
                  <a:pt x="9470716" y="6440725"/>
                  <a:pt x="9456157" y="6436646"/>
                </a:cubicBezTo>
                <a:cubicBezTo>
                  <a:pt x="9499328" y="6506737"/>
                  <a:pt x="9954000" y="6565256"/>
                  <a:pt x="10107272" y="6597325"/>
                </a:cubicBezTo>
                <a:cubicBezTo>
                  <a:pt x="10275103" y="6633473"/>
                  <a:pt x="10523844" y="6735788"/>
                  <a:pt x="10592983" y="6722536"/>
                </a:cubicBezTo>
                <a:cubicBezTo>
                  <a:pt x="10624890" y="6776785"/>
                  <a:pt x="10729232" y="6806019"/>
                  <a:pt x="10815792" y="6852020"/>
                </a:cubicBezTo>
                <a:cubicBezTo>
                  <a:pt x="10882069" y="6905024"/>
                  <a:pt x="10855739" y="6942956"/>
                  <a:pt x="10896593" y="6965276"/>
                </a:cubicBezTo>
                <a:cubicBezTo>
                  <a:pt x="10893768" y="6975359"/>
                  <a:pt x="11174416" y="7131922"/>
                  <a:pt x="11118967" y="7161695"/>
                </a:cubicBezTo>
                <a:cubicBezTo>
                  <a:pt x="11118967" y="7161695"/>
                  <a:pt x="10931361" y="7074697"/>
                  <a:pt x="10916802" y="7070618"/>
                </a:cubicBezTo>
                <a:cubicBezTo>
                  <a:pt x="10913506" y="7082381"/>
                  <a:pt x="10936975" y="7110705"/>
                  <a:pt x="10936975" y="7110705"/>
                </a:cubicBezTo>
                <a:cubicBezTo>
                  <a:pt x="11006078" y="7153626"/>
                  <a:pt x="11148014" y="7282199"/>
                  <a:pt x="11142364" y="7302364"/>
                </a:cubicBezTo>
                <a:cubicBezTo>
                  <a:pt x="11142364" y="7302364"/>
                  <a:pt x="11084090" y="7342221"/>
                  <a:pt x="11095354" y="7358063"/>
                </a:cubicBezTo>
                <a:cubicBezTo>
                  <a:pt x="11138598" y="7437236"/>
                  <a:pt x="11355358" y="7476219"/>
                  <a:pt x="11341198" y="7582805"/>
                </a:cubicBezTo>
                <a:cubicBezTo>
                  <a:pt x="11274449" y="7531482"/>
                  <a:pt x="11132948" y="7457401"/>
                  <a:pt x="11086843" y="7444484"/>
                </a:cubicBezTo>
                <a:cubicBezTo>
                  <a:pt x="11072284" y="7440405"/>
                  <a:pt x="10990940" y="7441174"/>
                  <a:pt x="10990940" y="7441174"/>
                </a:cubicBezTo>
                <a:cubicBezTo>
                  <a:pt x="10979640" y="7481505"/>
                  <a:pt x="11020058" y="7449333"/>
                  <a:pt x="11060513" y="7482416"/>
                </a:cubicBezTo>
                <a:cubicBezTo>
                  <a:pt x="11072248" y="7496577"/>
                  <a:pt x="11051568" y="7514344"/>
                  <a:pt x="11048743" y="7524427"/>
                </a:cubicBezTo>
                <a:cubicBezTo>
                  <a:pt x="11060477" y="7538589"/>
                  <a:pt x="11178980" y="7582665"/>
                  <a:pt x="11141314" y="7595672"/>
                </a:cubicBezTo>
                <a:cubicBezTo>
                  <a:pt x="11109370" y="7597596"/>
                  <a:pt x="11040268" y="7554675"/>
                  <a:pt x="11022413" y="7562359"/>
                </a:cubicBezTo>
                <a:cubicBezTo>
                  <a:pt x="11040268" y="7554675"/>
                  <a:pt x="11048200" y="7759881"/>
                  <a:pt x="11034039" y="7745039"/>
                </a:cubicBezTo>
                <a:cubicBezTo>
                  <a:pt x="11068373" y="7799968"/>
                  <a:pt x="11351882" y="7890275"/>
                  <a:pt x="11363580" y="7960609"/>
                </a:cubicBezTo>
                <a:cubicBezTo>
                  <a:pt x="11386144" y="8057549"/>
                  <a:pt x="11346124" y="8078959"/>
                  <a:pt x="11264780" y="8079729"/>
                </a:cubicBezTo>
                <a:cubicBezTo>
                  <a:pt x="11299621" y="8076804"/>
                  <a:pt x="11375315" y="7974771"/>
                  <a:pt x="11310957" y="7980300"/>
                </a:cubicBezTo>
                <a:cubicBezTo>
                  <a:pt x="11264852" y="7967383"/>
                  <a:pt x="11056023" y="8133606"/>
                  <a:pt x="11250184" y="8131823"/>
                </a:cubicBezTo>
                <a:cubicBezTo>
                  <a:pt x="11229975" y="8147909"/>
                  <a:pt x="11227150" y="8157991"/>
                  <a:pt x="11198032" y="8149833"/>
                </a:cubicBezTo>
                <a:cubicBezTo>
                  <a:pt x="11209331" y="8109502"/>
                  <a:pt x="11134543" y="8142919"/>
                  <a:pt x="11198032" y="8149833"/>
                </a:cubicBezTo>
                <a:cubicBezTo>
                  <a:pt x="11050301" y="8266117"/>
                  <a:pt x="11276008" y="8273172"/>
                  <a:pt x="11385565" y="8349176"/>
                </a:cubicBezTo>
                <a:cubicBezTo>
                  <a:pt x="11426418" y="8371496"/>
                  <a:pt x="11489871" y="8434584"/>
                  <a:pt x="11501207" y="8459508"/>
                </a:cubicBezTo>
                <a:cubicBezTo>
                  <a:pt x="11527465" y="8533922"/>
                  <a:pt x="11434350" y="8576703"/>
                  <a:pt x="11437610" y="8621113"/>
                </a:cubicBezTo>
                <a:cubicBezTo>
                  <a:pt x="11416459" y="8761988"/>
                  <a:pt x="11674037" y="8879464"/>
                  <a:pt x="11667917" y="9022738"/>
                </a:cubicBezTo>
                <a:cubicBezTo>
                  <a:pt x="11670705" y="9068828"/>
                  <a:pt x="11578062" y="9109928"/>
                  <a:pt x="11595410" y="9160098"/>
                </a:cubicBezTo>
                <a:cubicBezTo>
                  <a:pt x="11618009" y="9200865"/>
                  <a:pt x="11794750" y="9261258"/>
                  <a:pt x="11768420" y="9299190"/>
                </a:cubicBezTo>
                <a:cubicBezTo>
                  <a:pt x="11733651" y="9311196"/>
                  <a:pt x="11638689" y="9183098"/>
                  <a:pt x="11586464" y="9192026"/>
                </a:cubicBezTo>
                <a:cubicBezTo>
                  <a:pt x="11583639" y="9202109"/>
                  <a:pt x="11702106" y="9302358"/>
                  <a:pt x="11690372" y="9288196"/>
                </a:cubicBezTo>
                <a:cubicBezTo>
                  <a:pt x="11724706" y="9343125"/>
                  <a:pt x="11643760" y="9454560"/>
                  <a:pt x="11646549" y="9500651"/>
                </a:cubicBezTo>
                <a:cubicBezTo>
                  <a:pt x="11657849" y="9581748"/>
                  <a:pt x="11770630" y="9636907"/>
                  <a:pt x="11753209" y="9699083"/>
                </a:cubicBezTo>
                <a:cubicBezTo>
                  <a:pt x="11759294" y="9733411"/>
                  <a:pt x="11703845" y="9763184"/>
                  <a:pt x="11700550" y="9774947"/>
                </a:cubicBezTo>
                <a:cubicBezTo>
                  <a:pt x="11706634" y="9809274"/>
                  <a:pt x="11793592" y="9844512"/>
                  <a:pt x="11799206" y="9880520"/>
                </a:cubicBezTo>
                <a:cubicBezTo>
                  <a:pt x="11801995" y="9926610"/>
                  <a:pt x="11677407" y="9969635"/>
                  <a:pt x="11735246" y="9996714"/>
                </a:cubicBezTo>
                <a:cubicBezTo>
                  <a:pt x="11668461" y="10001563"/>
                  <a:pt x="11683021" y="10005642"/>
                  <a:pt x="11645427" y="10027732"/>
                </a:cubicBezTo>
                <a:cubicBezTo>
                  <a:pt x="11624747" y="10045498"/>
                  <a:pt x="11427689" y="10169711"/>
                  <a:pt x="11439423" y="10183873"/>
                </a:cubicBezTo>
                <a:cubicBezTo>
                  <a:pt x="11439423" y="10183873"/>
                  <a:pt x="11572921" y="10165092"/>
                  <a:pt x="11575745" y="10155009"/>
                </a:cubicBezTo>
                <a:cubicBezTo>
                  <a:pt x="11694321" y="10086740"/>
                  <a:pt x="11526381" y="10219110"/>
                  <a:pt x="11526381" y="10219110"/>
                </a:cubicBezTo>
                <a:cubicBezTo>
                  <a:pt x="11505701" y="10236876"/>
                  <a:pt x="11540905" y="10279362"/>
                  <a:pt x="11538080" y="10289445"/>
                </a:cubicBezTo>
                <a:cubicBezTo>
                  <a:pt x="11508925" y="10337459"/>
                  <a:pt x="11369307" y="10378085"/>
                  <a:pt x="11366446" y="10444341"/>
                </a:cubicBezTo>
                <a:cubicBezTo>
                  <a:pt x="11363621" y="10454424"/>
                  <a:pt x="11392740" y="10462582"/>
                  <a:pt x="11395565" y="10452499"/>
                </a:cubicBezTo>
                <a:cubicBezTo>
                  <a:pt x="11392740" y="10462582"/>
                  <a:pt x="11415340" y="10503349"/>
                  <a:pt x="11372024" y="10536522"/>
                </a:cubicBezTo>
                <a:cubicBezTo>
                  <a:pt x="11325485" y="10590540"/>
                  <a:pt x="11223931" y="10607396"/>
                  <a:pt x="11247400" y="10635719"/>
                </a:cubicBezTo>
                <a:cubicBezTo>
                  <a:pt x="11254083" y="10653903"/>
                  <a:pt x="11309454" y="10629658"/>
                  <a:pt x="11329388" y="10618932"/>
                </a:cubicBezTo>
                <a:lnTo>
                  <a:pt x="11335800" y="10615082"/>
                </a:lnTo>
                <a:lnTo>
                  <a:pt x="11350529" y="10618201"/>
                </a:lnTo>
                <a:cubicBezTo>
                  <a:pt x="11369151" y="10627921"/>
                  <a:pt x="11393401" y="10651706"/>
                  <a:pt x="11406793" y="10645943"/>
                </a:cubicBezTo>
                <a:cubicBezTo>
                  <a:pt x="11388937" y="10653627"/>
                  <a:pt x="11482523" y="10487737"/>
                  <a:pt x="11519682" y="10532583"/>
                </a:cubicBezTo>
                <a:cubicBezTo>
                  <a:pt x="11562925" y="10611756"/>
                  <a:pt x="11426966" y="10686029"/>
                  <a:pt x="11386076" y="10719882"/>
                </a:cubicBezTo>
                <a:cubicBezTo>
                  <a:pt x="11330628" y="10749656"/>
                  <a:pt x="11284487" y="10792911"/>
                  <a:pt x="11246893" y="10815001"/>
                </a:cubicBezTo>
                <a:cubicBezTo>
                  <a:pt x="11110934" y="10889274"/>
                  <a:pt x="10907827" y="10922986"/>
                  <a:pt x="10777988" y="10975413"/>
                </a:cubicBezTo>
                <a:cubicBezTo>
                  <a:pt x="10794965" y="10963858"/>
                  <a:pt x="10799209" y="10960970"/>
                  <a:pt x="10774662" y="10976775"/>
                </a:cubicBezTo>
                <a:lnTo>
                  <a:pt x="10774067" y="10977160"/>
                </a:lnTo>
                <a:lnTo>
                  <a:pt x="10753320" y="10986399"/>
                </a:lnTo>
                <a:cubicBezTo>
                  <a:pt x="10746389" y="10990121"/>
                  <a:pt x="10741337" y="10994142"/>
                  <a:pt x="10739924" y="10999183"/>
                </a:cubicBezTo>
                <a:lnTo>
                  <a:pt x="10774067" y="10977160"/>
                </a:lnTo>
                <a:lnTo>
                  <a:pt x="10777988" y="10975413"/>
                </a:lnTo>
                <a:cubicBezTo>
                  <a:pt x="10754483" y="11003263"/>
                  <a:pt x="10693385" y="11053202"/>
                  <a:pt x="10707944" y="11057281"/>
                </a:cubicBezTo>
                <a:cubicBezTo>
                  <a:pt x="10707944" y="11057281"/>
                  <a:pt x="10875811" y="11037256"/>
                  <a:pt x="10928435" y="11017565"/>
                </a:cubicBezTo>
                <a:cubicBezTo>
                  <a:pt x="11087393" y="10973296"/>
                  <a:pt x="11116548" y="10925282"/>
                  <a:pt x="11261381" y="10931426"/>
                </a:cubicBezTo>
                <a:cubicBezTo>
                  <a:pt x="11125023" y="11016462"/>
                  <a:pt x="10965630" y="11006238"/>
                  <a:pt x="10815111" y="11076432"/>
                </a:cubicBezTo>
                <a:cubicBezTo>
                  <a:pt x="10815111" y="11076432"/>
                  <a:pt x="10797691" y="11138609"/>
                  <a:pt x="10780306" y="11144612"/>
                </a:cubicBezTo>
                <a:cubicBezTo>
                  <a:pt x="10739417" y="11178465"/>
                  <a:pt x="10638262" y="11184558"/>
                  <a:pt x="10533884" y="11211497"/>
                </a:cubicBezTo>
                <a:cubicBezTo>
                  <a:pt x="10499115" y="11223504"/>
                  <a:pt x="10270548" y="11282705"/>
                  <a:pt x="10267252" y="11294468"/>
                </a:cubicBezTo>
                <a:cubicBezTo>
                  <a:pt x="10281413" y="11309310"/>
                  <a:pt x="10785920" y="11180620"/>
                  <a:pt x="10536673" y="11257587"/>
                </a:cubicBezTo>
                <a:cubicBezTo>
                  <a:pt x="10487345" y="11265515"/>
                  <a:pt x="10293148" y="11323471"/>
                  <a:pt x="10293148" y="11323471"/>
                </a:cubicBezTo>
                <a:cubicBezTo>
                  <a:pt x="10272938" y="11339558"/>
                  <a:pt x="10281377" y="11365483"/>
                  <a:pt x="10266818" y="11361403"/>
                </a:cubicBezTo>
                <a:cubicBezTo>
                  <a:pt x="10208943" y="11390497"/>
                  <a:pt x="10125244" y="11399669"/>
                  <a:pt x="10052810" y="11424683"/>
                </a:cubicBezTo>
                <a:cubicBezTo>
                  <a:pt x="9583542" y="11539686"/>
                  <a:pt x="9100114" y="11639846"/>
                  <a:pt x="8618641" y="11742367"/>
                </a:cubicBezTo>
                <a:cubicBezTo>
                  <a:pt x="8390073" y="11801568"/>
                  <a:pt x="8656669" y="11774770"/>
                  <a:pt x="8737542" y="11775681"/>
                </a:cubicBezTo>
                <a:cubicBezTo>
                  <a:pt x="8804327" y="11770832"/>
                  <a:pt x="8879587" y="11735735"/>
                  <a:pt x="9013084" y="11716955"/>
                </a:cubicBezTo>
                <a:cubicBezTo>
                  <a:pt x="9082222" y="11703703"/>
                  <a:pt x="9403868" y="11657894"/>
                  <a:pt x="9293369" y="11706679"/>
                </a:cubicBezTo>
                <a:cubicBezTo>
                  <a:pt x="9131116" y="11762711"/>
                  <a:pt x="8931305" y="11784660"/>
                  <a:pt x="8761011" y="11804005"/>
                </a:cubicBezTo>
                <a:cubicBezTo>
                  <a:pt x="8624690" y="11832867"/>
                  <a:pt x="8702738" y="11843861"/>
                  <a:pt x="8798170" y="11848850"/>
                </a:cubicBezTo>
                <a:cubicBezTo>
                  <a:pt x="8882339" y="11837998"/>
                  <a:pt x="9131116" y="11762711"/>
                  <a:pt x="9174396" y="11785711"/>
                </a:cubicBezTo>
                <a:cubicBezTo>
                  <a:pt x="9275913" y="11825028"/>
                  <a:pt x="9108046" y="11845053"/>
                  <a:pt x="9119780" y="11859215"/>
                </a:cubicBezTo>
                <a:cubicBezTo>
                  <a:pt x="9183233" y="11922302"/>
                  <a:pt x="9299418" y="11797179"/>
                  <a:pt x="9394814" y="11858342"/>
                </a:cubicBezTo>
                <a:cubicBezTo>
                  <a:pt x="9353961" y="11836021"/>
                  <a:pt x="9328066" y="11928446"/>
                  <a:pt x="9348275" y="11912359"/>
                </a:cubicBezTo>
                <a:cubicBezTo>
                  <a:pt x="9324770" y="11940209"/>
                  <a:pt x="9180372" y="11988557"/>
                  <a:pt x="9345414" y="11978615"/>
                </a:cubicBezTo>
                <a:cubicBezTo>
                  <a:pt x="9507632" y="11978756"/>
                  <a:pt x="9342082" y="12046551"/>
                  <a:pt x="9307314" y="12058558"/>
                </a:cubicBezTo>
                <a:cubicBezTo>
                  <a:pt x="8890163" y="12211723"/>
                  <a:pt x="8311374" y="12194548"/>
                  <a:pt x="7966658" y="12322699"/>
                </a:cubicBezTo>
                <a:cubicBezTo>
                  <a:pt x="7934715" y="12324623"/>
                  <a:pt x="7963833" y="12332781"/>
                  <a:pt x="7966658" y="12322699"/>
                </a:cubicBezTo>
                <a:cubicBezTo>
                  <a:pt x="8183455" y="12305509"/>
                  <a:pt x="8348497" y="12295567"/>
                  <a:pt x="8603358" y="12254607"/>
                </a:cubicBezTo>
                <a:cubicBezTo>
                  <a:pt x="8669908" y="12250598"/>
                  <a:pt x="8742433" y="12236936"/>
                  <a:pt x="8816017" y="12219494"/>
                </a:cubicBezTo>
                <a:lnTo>
                  <a:pt x="8967479" y="12179522"/>
                </a:lnTo>
                <a:lnTo>
                  <a:pt x="8982660" y="12177859"/>
                </a:lnTo>
                <a:cubicBezTo>
                  <a:pt x="9005603" y="12175006"/>
                  <a:pt x="9038529" y="12170505"/>
                  <a:pt x="9083807" y="12163911"/>
                </a:cubicBezTo>
                <a:lnTo>
                  <a:pt x="9127035" y="12157525"/>
                </a:lnTo>
                <a:lnTo>
                  <a:pt x="9156220" y="12155323"/>
                </a:lnTo>
                <a:cubicBezTo>
                  <a:pt x="9191364" y="12152484"/>
                  <a:pt x="9216047" y="12150791"/>
                  <a:pt x="9214634" y="12155832"/>
                </a:cubicBezTo>
                <a:lnTo>
                  <a:pt x="9121990" y="12196932"/>
                </a:lnTo>
                <a:cubicBezTo>
                  <a:pt x="8837974" y="12285906"/>
                  <a:pt x="8458091" y="12315398"/>
                  <a:pt x="8171684" y="12347520"/>
                </a:cubicBezTo>
                <a:cubicBezTo>
                  <a:pt x="7905560" y="12372637"/>
                  <a:pt x="7650699" y="12413597"/>
                  <a:pt x="7349733" y="12441640"/>
                </a:cubicBezTo>
                <a:cubicBezTo>
                  <a:pt x="7265564" y="12452492"/>
                  <a:pt x="6909185" y="12454135"/>
                  <a:pt x="7164010" y="12469348"/>
                </a:cubicBezTo>
                <a:cubicBezTo>
                  <a:pt x="7503004" y="12473709"/>
                  <a:pt x="7887668" y="12436494"/>
                  <a:pt x="8122320" y="12411621"/>
                </a:cubicBezTo>
                <a:cubicBezTo>
                  <a:pt x="8403475" y="12388902"/>
                  <a:pt x="8707266" y="12350777"/>
                  <a:pt x="8962127" y="12309817"/>
                </a:cubicBezTo>
                <a:cubicBezTo>
                  <a:pt x="9115399" y="12341886"/>
                  <a:pt x="9161938" y="12287868"/>
                  <a:pt x="9243282" y="12287098"/>
                </a:cubicBezTo>
                <a:cubicBezTo>
                  <a:pt x="9341539" y="12282006"/>
                  <a:pt x="9437443" y="12285315"/>
                  <a:pt x="9376345" y="12335254"/>
                </a:cubicBezTo>
                <a:cubicBezTo>
                  <a:pt x="9321294" y="12354265"/>
                  <a:pt x="9210795" y="12403049"/>
                  <a:pt x="9159041" y="12410297"/>
                </a:cubicBezTo>
                <a:cubicBezTo>
                  <a:pt x="8843081" y="12501195"/>
                  <a:pt x="8692598" y="12515217"/>
                  <a:pt x="8374248" y="12549262"/>
                </a:cubicBezTo>
                <a:cubicBezTo>
                  <a:pt x="8324449" y="12558871"/>
                  <a:pt x="8133946" y="12594301"/>
                  <a:pt x="8281604" y="12590363"/>
                </a:cubicBezTo>
                <a:cubicBezTo>
                  <a:pt x="8561890" y="12580087"/>
                  <a:pt x="8733053" y="12548299"/>
                  <a:pt x="8973355" y="12503260"/>
                </a:cubicBezTo>
                <a:cubicBezTo>
                  <a:pt x="9008123" y="12491254"/>
                  <a:pt x="9214055" y="12447459"/>
                  <a:pt x="9239479" y="12478143"/>
                </a:cubicBezTo>
                <a:cubicBezTo>
                  <a:pt x="9239479" y="12478143"/>
                  <a:pt x="9095081" y="12526491"/>
                  <a:pt x="9092256" y="12536574"/>
                </a:cubicBezTo>
                <a:cubicBezTo>
                  <a:pt x="9095081" y="12526491"/>
                  <a:pt x="9129415" y="12581420"/>
                  <a:pt x="9109604" y="12586743"/>
                </a:cubicBezTo>
                <a:cubicBezTo>
                  <a:pt x="8981685" y="12697704"/>
                  <a:pt x="8428719" y="12700451"/>
                  <a:pt x="8168208" y="12761576"/>
                </a:cubicBezTo>
                <a:cubicBezTo>
                  <a:pt x="8136265" y="12763500"/>
                  <a:pt x="8109935" y="12801432"/>
                  <a:pt x="8075565" y="12802676"/>
                </a:cubicBezTo>
                <a:cubicBezTo>
                  <a:pt x="7956627" y="12825536"/>
                  <a:pt x="7785500" y="12801151"/>
                  <a:pt x="8005557" y="12828371"/>
                </a:cubicBezTo>
                <a:cubicBezTo>
                  <a:pt x="7319057" y="12906070"/>
                  <a:pt x="6572800" y="12898157"/>
                  <a:pt x="5880687" y="12939849"/>
                </a:cubicBezTo>
                <a:cubicBezTo>
                  <a:pt x="5828462" y="12948778"/>
                  <a:pt x="5793693" y="12960785"/>
                  <a:pt x="5741468" y="12969713"/>
                </a:cubicBezTo>
                <a:cubicBezTo>
                  <a:pt x="5411383" y="12989597"/>
                  <a:pt x="5049391" y="12955232"/>
                  <a:pt x="4641258" y="12964123"/>
                </a:cubicBezTo>
                <a:cubicBezTo>
                  <a:pt x="4542530" y="12970896"/>
                  <a:pt x="4377487" y="12980838"/>
                  <a:pt x="4233126" y="12973013"/>
                </a:cubicBezTo>
                <a:cubicBezTo>
                  <a:pt x="4100026" y="12981031"/>
                  <a:pt x="3972180" y="12979646"/>
                  <a:pt x="3827818" y="12971821"/>
                </a:cubicBezTo>
                <a:cubicBezTo>
                  <a:pt x="3025676" y="12939189"/>
                  <a:pt x="2215061" y="12936806"/>
                  <a:pt x="1485788" y="12933652"/>
                </a:cubicBezTo>
                <a:cubicBezTo>
                  <a:pt x="1323571" y="12933511"/>
                  <a:pt x="776725" y="12914412"/>
                  <a:pt x="724536" y="12867167"/>
                </a:cubicBezTo>
                <a:cubicBezTo>
                  <a:pt x="672420" y="12829005"/>
                  <a:pt x="765063" y="12787904"/>
                  <a:pt x="759848" y="12741134"/>
                </a:cubicBezTo>
                <a:cubicBezTo>
                  <a:pt x="771148" y="12700803"/>
                  <a:pt x="716170" y="12728896"/>
                  <a:pt x="724645" y="12698648"/>
                </a:cubicBezTo>
                <a:cubicBezTo>
                  <a:pt x="719031" y="12662641"/>
                  <a:pt x="768359" y="12654713"/>
                  <a:pt x="774480" y="12632867"/>
                </a:cubicBezTo>
                <a:cubicBezTo>
                  <a:pt x="789075" y="12580773"/>
                  <a:pt x="713816" y="12615871"/>
                  <a:pt x="710556" y="12571461"/>
                </a:cubicBezTo>
                <a:cubicBezTo>
                  <a:pt x="719502" y="12539532"/>
                  <a:pt x="785779" y="12592537"/>
                  <a:pt x="768431" y="12542367"/>
                </a:cubicBezTo>
                <a:cubicBezTo>
                  <a:pt x="756697" y="12528205"/>
                  <a:pt x="710592" y="12515288"/>
                  <a:pt x="696033" y="12511209"/>
                </a:cubicBezTo>
                <a:cubicBezTo>
                  <a:pt x="713888" y="12503525"/>
                  <a:pt x="745868" y="12445427"/>
                  <a:pt x="731308" y="12441348"/>
                </a:cubicBezTo>
                <a:cubicBezTo>
                  <a:pt x="745868" y="12445427"/>
                  <a:pt x="817795" y="12478266"/>
                  <a:pt x="823916" y="12456421"/>
                </a:cubicBezTo>
                <a:cubicBezTo>
                  <a:pt x="823952" y="12400248"/>
                  <a:pt x="667349" y="12436115"/>
                  <a:pt x="711570" y="12334326"/>
                </a:cubicBezTo>
                <a:cubicBezTo>
                  <a:pt x="720045" y="12304078"/>
                  <a:pt x="780708" y="12321075"/>
                  <a:pt x="786829" y="12299229"/>
                </a:cubicBezTo>
                <a:cubicBezTo>
                  <a:pt x="795304" y="12268981"/>
                  <a:pt x="639208" y="12246995"/>
                  <a:pt x="760572" y="12224815"/>
                </a:cubicBezTo>
                <a:cubicBezTo>
                  <a:pt x="827284" y="12210884"/>
                  <a:pt x="809899" y="12216887"/>
                  <a:pt x="772342" y="12182804"/>
                </a:cubicBezTo>
                <a:cubicBezTo>
                  <a:pt x="720153" y="12135559"/>
                  <a:pt x="792588" y="12110545"/>
                  <a:pt x="798237" y="12090379"/>
                </a:cubicBezTo>
                <a:cubicBezTo>
                  <a:pt x="804358" y="12068534"/>
                  <a:pt x="793022" y="12043609"/>
                  <a:pt x="804793" y="12001598"/>
                </a:cubicBezTo>
                <a:cubicBezTo>
                  <a:pt x="810442" y="11981433"/>
                  <a:pt x="850933" y="11958343"/>
                  <a:pt x="839199" y="11944181"/>
                </a:cubicBezTo>
                <a:cubicBezTo>
                  <a:pt x="831159" y="11907493"/>
                  <a:pt x="694873" y="11880183"/>
                  <a:pt x="700523" y="11860018"/>
                </a:cubicBezTo>
                <a:cubicBezTo>
                  <a:pt x="683573" y="11799086"/>
                  <a:pt x="836845" y="11831155"/>
                  <a:pt x="845790" y="11799227"/>
                </a:cubicBezTo>
                <a:cubicBezTo>
                  <a:pt x="851440" y="11779061"/>
                  <a:pt x="787951" y="11772147"/>
                  <a:pt x="764482" y="11743824"/>
                </a:cubicBezTo>
                <a:cubicBezTo>
                  <a:pt x="730148" y="11688895"/>
                  <a:pt x="796498" y="11629554"/>
                  <a:pt x="802619" y="11607708"/>
                </a:cubicBezTo>
                <a:cubicBezTo>
                  <a:pt x="837424" y="11539528"/>
                  <a:pt x="811601" y="11519606"/>
                  <a:pt x="785705" y="11490603"/>
                </a:cubicBezTo>
                <a:cubicBezTo>
                  <a:pt x="666840" y="11401116"/>
                  <a:pt x="1017097" y="11421319"/>
                  <a:pt x="892945" y="11397409"/>
                </a:cubicBezTo>
                <a:cubicBezTo>
                  <a:pt x="693170" y="11363185"/>
                  <a:pt x="844087" y="11282228"/>
                  <a:pt x="855858" y="11240217"/>
                </a:cubicBezTo>
                <a:cubicBezTo>
                  <a:pt x="864333" y="11209969"/>
                  <a:pt x="832389" y="11211893"/>
                  <a:pt x="808920" y="11183570"/>
                </a:cubicBezTo>
                <a:cubicBezTo>
                  <a:pt x="812216" y="11171806"/>
                  <a:pt x="844159" y="11169882"/>
                  <a:pt x="829600" y="11165803"/>
                </a:cubicBezTo>
                <a:cubicBezTo>
                  <a:pt x="832425" y="11155720"/>
                  <a:pt x="786321" y="11142803"/>
                  <a:pt x="789146" y="11132720"/>
                </a:cubicBezTo>
                <a:cubicBezTo>
                  <a:pt x="791970" y="11122637"/>
                  <a:pt x="838582" y="11077702"/>
                  <a:pt x="835286" y="11089465"/>
                </a:cubicBezTo>
                <a:cubicBezTo>
                  <a:pt x="852707" y="11027288"/>
                  <a:pt x="789218" y="11020374"/>
                  <a:pt x="783604" y="10984367"/>
                </a:cubicBezTo>
                <a:cubicBezTo>
                  <a:pt x="774694" y="10960122"/>
                  <a:pt x="818373" y="10972360"/>
                  <a:pt x="818373" y="10972360"/>
                </a:cubicBezTo>
                <a:cubicBezTo>
                  <a:pt x="844703" y="10934428"/>
                  <a:pt x="734711" y="10925359"/>
                  <a:pt x="803849" y="10912108"/>
                </a:cubicBezTo>
                <a:cubicBezTo>
                  <a:pt x="856473" y="10892417"/>
                  <a:pt x="772340" y="10847096"/>
                  <a:pt x="839161" y="10786074"/>
                </a:cubicBezTo>
                <a:cubicBezTo>
                  <a:pt x="862195" y="10759906"/>
                  <a:pt x="943539" y="10759136"/>
                  <a:pt x="934630" y="10734891"/>
                </a:cubicBezTo>
                <a:cubicBezTo>
                  <a:pt x="943575" y="10702963"/>
                  <a:pt x="871141" y="10727977"/>
                  <a:pt x="818952" y="10680733"/>
                </a:cubicBezTo>
                <a:cubicBezTo>
                  <a:pt x="822247" y="10668970"/>
                  <a:pt x="874002" y="10661722"/>
                  <a:pt x="874002" y="10661722"/>
                </a:cubicBezTo>
                <a:cubicBezTo>
                  <a:pt x="876827" y="10651639"/>
                  <a:pt x="807724" y="10608717"/>
                  <a:pt x="807724" y="10608717"/>
                </a:cubicBezTo>
                <a:cubicBezTo>
                  <a:pt x="805334" y="10551864"/>
                  <a:pt x="888633" y="10553455"/>
                  <a:pt x="900404" y="10511444"/>
                </a:cubicBezTo>
                <a:cubicBezTo>
                  <a:pt x="891893" y="10476437"/>
                  <a:pt x="839740" y="10494447"/>
                  <a:pt x="825579" y="10479605"/>
                </a:cubicBezTo>
                <a:cubicBezTo>
                  <a:pt x="793671" y="10425357"/>
                  <a:pt x="900875" y="10388335"/>
                  <a:pt x="895261" y="10352328"/>
                </a:cubicBezTo>
                <a:cubicBezTo>
                  <a:pt x="903736" y="10322080"/>
                  <a:pt x="845861" y="10351173"/>
                  <a:pt x="837422" y="10325248"/>
                </a:cubicBezTo>
                <a:cubicBezTo>
                  <a:pt x="828512" y="10301004"/>
                  <a:pt x="852053" y="10216981"/>
                  <a:pt x="872263" y="10200896"/>
                </a:cubicBezTo>
                <a:cubicBezTo>
                  <a:pt x="901418" y="10152881"/>
                  <a:pt x="1072110" y="10122774"/>
                  <a:pt x="941908" y="10129791"/>
                </a:cubicBezTo>
                <a:cubicBezTo>
                  <a:pt x="829018" y="10121722"/>
                  <a:pt x="910363" y="10120953"/>
                  <a:pt x="901454" y="10096708"/>
                </a:cubicBezTo>
                <a:cubicBezTo>
                  <a:pt x="889718" y="10082546"/>
                  <a:pt x="837964" y="10089794"/>
                  <a:pt x="829054" y="10065549"/>
                </a:cubicBezTo>
                <a:cubicBezTo>
                  <a:pt x="829054" y="10065549"/>
                  <a:pt x="832386" y="9997614"/>
                  <a:pt x="838036" y="9977448"/>
                </a:cubicBezTo>
                <a:cubicBezTo>
                  <a:pt x="843686" y="9957283"/>
                  <a:pt x="904350" y="9974279"/>
                  <a:pt x="896310" y="9937592"/>
                </a:cubicBezTo>
                <a:cubicBezTo>
                  <a:pt x="899135" y="9927509"/>
                  <a:pt x="843722" y="9901110"/>
                  <a:pt x="843722" y="9901110"/>
                </a:cubicBezTo>
                <a:cubicBezTo>
                  <a:pt x="852668" y="9869181"/>
                  <a:pt x="887436" y="9857175"/>
                  <a:pt x="896382" y="9825246"/>
                </a:cubicBezTo>
                <a:cubicBezTo>
                  <a:pt x="905328" y="9793318"/>
                  <a:pt x="867263" y="9817088"/>
                  <a:pt x="855927" y="9792163"/>
                </a:cubicBezTo>
                <a:cubicBezTo>
                  <a:pt x="832929" y="9762159"/>
                  <a:pt x="882293" y="9698058"/>
                  <a:pt x="899279" y="9702818"/>
                </a:cubicBezTo>
                <a:cubicBezTo>
                  <a:pt x="873384" y="9673814"/>
                  <a:pt x="812285" y="9723753"/>
                  <a:pt x="809497" y="9677662"/>
                </a:cubicBezTo>
                <a:cubicBezTo>
                  <a:pt x="815146" y="9657497"/>
                  <a:pt x="833002" y="9649813"/>
                  <a:pt x="835826" y="9639731"/>
                </a:cubicBezTo>
                <a:cubicBezTo>
                  <a:pt x="835826" y="9639731"/>
                  <a:pt x="844301" y="9609483"/>
                  <a:pt x="847597" y="9597719"/>
                </a:cubicBezTo>
                <a:cubicBezTo>
                  <a:pt x="864981" y="9591716"/>
                  <a:pt x="928470" y="9598630"/>
                  <a:pt x="949150" y="9580864"/>
                </a:cubicBezTo>
                <a:lnTo>
                  <a:pt x="992430" y="9482436"/>
                </a:lnTo>
                <a:cubicBezTo>
                  <a:pt x="972257" y="9442349"/>
                  <a:pt x="781319" y="9423287"/>
                  <a:pt x="784615" y="9411524"/>
                </a:cubicBezTo>
                <a:cubicBezTo>
                  <a:pt x="763971" y="9373118"/>
                  <a:pt x="871645" y="9334416"/>
                  <a:pt x="871681" y="9278243"/>
                </a:cubicBezTo>
                <a:cubicBezTo>
                  <a:pt x="865597" y="9243916"/>
                  <a:pt x="822317" y="9220916"/>
                  <a:pt x="813878" y="9194991"/>
                </a:cubicBezTo>
                <a:cubicBezTo>
                  <a:pt x="819528" y="9174826"/>
                  <a:pt x="883017" y="9181740"/>
                  <a:pt x="889138" y="9159894"/>
                </a:cubicBezTo>
                <a:cubicBezTo>
                  <a:pt x="894787" y="9139728"/>
                  <a:pt x="845894" y="9080721"/>
                  <a:pt x="834160" y="9066559"/>
                </a:cubicBezTo>
                <a:cubicBezTo>
                  <a:pt x="834160" y="9066559"/>
                  <a:pt x="903733" y="9107800"/>
                  <a:pt x="906558" y="9097717"/>
                </a:cubicBezTo>
                <a:cubicBezTo>
                  <a:pt x="909383" y="9087635"/>
                  <a:pt x="839809" y="9046394"/>
                  <a:pt x="805476" y="8991465"/>
                </a:cubicBezTo>
                <a:cubicBezTo>
                  <a:pt x="733113" y="8904133"/>
                  <a:pt x="620803" y="8725866"/>
                  <a:pt x="649994" y="8621678"/>
                </a:cubicBezTo>
                <a:cubicBezTo>
                  <a:pt x="655644" y="8601513"/>
                  <a:pt x="696497" y="8623834"/>
                  <a:pt x="699322" y="8613751"/>
                </a:cubicBezTo>
                <a:cubicBezTo>
                  <a:pt x="725254" y="8586581"/>
                  <a:pt x="684799" y="8553499"/>
                  <a:pt x="690956" y="8475480"/>
                </a:cubicBezTo>
                <a:cubicBezTo>
                  <a:pt x="684871" y="8441153"/>
                  <a:pt x="722935" y="8417383"/>
                  <a:pt x="717322" y="8381375"/>
                </a:cubicBezTo>
                <a:cubicBezTo>
                  <a:pt x="708412" y="8357131"/>
                  <a:pt x="685812" y="8316364"/>
                  <a:pt x="688637" y="8306281"/>
                </a:cubicBezTo>
                <a:cubicBezTo>
                  <a:pt x="679727" y="8282037"/>
                  <a:pt x="714967" y="8268350"/>
                  <a:pt x="720617" y="8248184"/>
                </a:cubicBezTo>
                <a:cubicBezTo>
                  <a:pt x="729563" y="8216256"/>
                  <a:pt x="706093" y="8187932"/>
                  <a:pt x="711743" y="8167767"/>
                </a:cubicBezTo>
                <a:cubicBezTo>
                  <a:pt x="706129" y="8131759"/>
                  <a:pt x="744194" y="8107989"/>
                  <a:pt x="752668" y="8077741"/>
                </a:cubicBezTo>
                <a:cubicBezTo>
                  <a:pt x="770089" y="8015565"/>
                  <a:pt x="729743" y="7935391"/>
                  <a:pt x="744338" y="7883297"/>
                </a:cubicBezTo>
                <a:cubicBezTo>
                  <a:pt x="752813" y="7853049"/>
                  <a:pt x="787581" y="7841043"/>
                  <a:pt x="781968" y="7805035"/>
                </a:cubicBezTo>
                <a:cubicBezTo>
                  <a:pt x="788125" y="7727016"/>
                  <a:pt x="744881" y="7647843"/>
                  <a:pt x="750567" y="7571505"/>
                </a:cubicBezTo>
                <a:cubicBezTo>
                  <a:pt x="745388" y="7468562"/>
                  <a:pt x="814563" y="7399137"/>
                  <a:pt x="791999" y="7302198"/>
                </a:cubicBezTo>
                <a:cubicBezTo>
                  <a:pt x="789211" y="7256107"/>
                  <a:pt x="737021" y="7208863"/>
                  <a:pt x="748792" y="7166852"/>
                </a:cubicBezTo>
                <a:cubicBezTo>
                  <a:pt x="746003" y="7120761"/>
                  <a:pt x="789717" y="7076826"/>
                  <a:pt x="801488" y="7034815"/>
                </a:cubicBezTo>
                <a:cubicBezTo>
                  <a:pt x="813258" y="6992804"/>
                  <a:pt x="778055" y="6950319"/>
                  <a:pt x="789826" y="6908307"/>
                </a:cubicBezTo>
                <a:cubicBezTo>
                  <a:pt x="784610" y="6861537"/>
                  <a:pt x="816192" y="6814203"/>
                  <a:pt x="827962" y="6772192"/>
                </a:cubicBezTo>
                <a:cubicBezTo>
                  <a:pt x="816626" y="6747267"/>
                  <a:pt x="793157" y="6718944"/>
                  <a:pt x="799278" y="6697098"/>
                </a:cubicBezTo>
                <a:cubicBezTo>
                  <a:pt x="808224" y="6665169"/>
                  <a:pt x="848642" y="6632997"/>
                  <a:pt x="840203" y="6607072"/>
                </a:cubicBezTo>
                <a:cubicBezTo>
                  <a:pt x="843065" y="6540816"/>
                  <a:pt x="779612" y="6477729"/>
                  <a:pt x="779648" y="6421557"/>
                </a:cubicBezTo>
                <a:cubicBezTo>
                  <a:pt x="751000" y="6290290"/>
                  <a:pt x="840891" y="6146926"/>
                  <a:pt x="835712" y="6043983"/>
                </a:cubicBezTo>
                <a:cubicBezTo>
                  <a:pt x="841398" y="5967645"/>
                  <a:pt x="777945" y="5904558"/>
                  <a:pt x="763422" y="5844305"/>
                </a:cubicBezTo>
                <a:cubicBezTo>
                  <a:pt x="749333" y="5717118"/>
                  <a:pt x="862729" y="5545905"/>
                  <a:pt x="851429" y="5464808"/>
                </a:cubicBezTo>
                <a:cubicBezTo>
                  <a:pt x="859904" y="5434560"/>
                  <a:pt x="866025" y="5412714"/>
                  <a:pt x="842556" y="5384391"/>
                </a:cubicBezTo>
                <a:cubicBezTo>
                  <a:pt x="793661" y="5325383"/>
                  <a:pt x="805432" y="5283371"/>
                  <a:pt x="799384" y="5192872"/>
                </a:cubicBezTo>
                <a:cubicBezTo>
                  <a:pt x="811226" y="5038515"/>
                  <a:pt x="872832" y="4930722"/>
                  <a:pt x="976776" y="4849291"/>
                </a:cubicBezTo>
                <a:cubicBezTo>
                  <a:pt x="1000281" y="4821442"/>
                  <a:pt x="1096221" y="4768579"/>
                  <a:pt x="1107484" y="4784421"/>
                </a:cubicBezTo>
                <a:cubicBezTo>
                  <a:pt x="1090136" y="4734251"/>
                  <a:pt x="1009263" y="4733341"/>
                  <a:pt x="1009263" y="4733341"/>
                </a:cubicBezTo>
                <a:cubicBezTo>
                  <a:pt x="985793" y="4705016"/>
                  <a:pt x="1072752" y="4740254"/>
                  <a:pt x="1072752" y="4740254"/>
                </a:cubicBezTo>
                <a:cubicBezTo>
                  <a:pt x="1081698" y="4708326"/>
                  <a:pt x="847081" y="4677027"/>
                  <a:pt x="890759" y="4689265"/>
                </a:cubicBezTo>
                <a:cubicBezTo>
                  <a:pt x="635970" y="4617878"/>
                  <a:pt x="534888" y="4511626"/>
                  <a:pt x="358147" y="4451233"/>
                </a:cubicBezTo>
                <a:cubicBezTo>
                  <a:pt x="210996" y="4397319"/>
                  <a:pt x="22920" y="4312001"/>
                  <a:pt x="5571" y="4261832"/>
                </a:cubicBezTo>
                <a:cubicBezTo>
                  <a:pt x="-19853" y="4231148"/>
                  <a:pt x="48851" y="4284831"/>
                  <a:pt x="69060" y="4268746"/>
                </a:cubicBezTo>
                <a:cubicBezTo>
                  <a:pt x="112774" y="4224810"/>
                  <a:pt x="31901" y="4223900"/>
                  <a:pt x="61056" y="4175885"/>
                </a:cubicBezTo>
                <a:cubicBezTo>
                  <a:pt x="63881" y="4165803"/>
                  <a:pt x="136279" y="4196961"/>
                  <a:pt x="153265" y="4201720"/>
                </a:cubicBezTo>
                <a:cubicBezTo>
                  <a:pt x="176299" y="4175551"/>
                  <a:pt x="84633" y="4035690"/>
                  <a:pt x="84633" y="4035690"/>
                </a:cubicBezTo>
                <a:cubicBezTo>
                  <a:pt x="78549" y="4001362"/>
                  <a:pt x="150983" y="3976349"/>
                  <a:pt x="162754" y="3934337"/>
                </a:cubicBezTo>
                <a:cubicBezTo>
                  <a:pt x="168404" y="3914172"/>
                  <a:pt x="136967" y="3736815"/>
                  <a:pt x="145912" y="3704887"/>
                </a:cubicBezTo>
                <a:cubicBezTo>
                  <a:pt x="131751" y="3690045"/>
                  <a:pt x="171772" y="3668635"/>
                  <a:pt x="171772" y="3668635"/>
                </a:cubicBezTo>
                <a:cubicBezTo>
                  <a:pt x="163333" y="3642710"/>
                  <a:pt x="120053" y="3619710"/>
                  <a:pt x="111615" y="3593785"/>
                </a:cubicBezTo>
                <a:cubicBezTo>
                  <a:pt x="88580" y="3498526"/>
                  <a:pt x="163912" y="3351083"/>
                  <a:pt x="195892" y="3292985"/>
                </a:cubicBezTo>
                <a:cubicBezTo>
                  <a:pt x="213276" y="3286983"/>
                  <a:pt x="193103" y="3246896"/>
                  <a:pt x="193103" y="3246896"/>
                </a:cubicBezTo>
                <a:cubicBezTo>
                  <a:pt x="195928" y="3236813"/>
                  <a:pt x="225046" y="3244972"/>
                  <a:pt x="227871" y="3234889"/>
                </a:cubicBezTo>
                <a:cubicBezTo>
                  <a:pt x="236817" y="3202960"/>
                  <a:pt x="185099" y="3154035"/>
                  <a:pt x="193574" y="3123787"/>
                </a:cubicBezTo>
                <a:cubicBezTo>
                  <a:pt x="190821" y="3021524"/>
                  <a:pt x="289658" y="2846232"/>
                  <a:pt x="292917" y="2769214"/>
                </a:cubicBezTo>
                <a:cubicBezTo>
                  <a:pt x="292953" y="2713041"/>
                  <a:pt x="275605" y="2662871"/>
                  <a:pt x="275641" y="2606698"/>
                </a:cubicBezTo>
                <a:cubicBezTo>
                  <a:pt x="299617" y="2455741"/>
                  <a:pt x="342498" y="2368075"/>
                  <a:pt x="354703" y="2259129"/>
                </a:cubicBezTo>
                <a:cubicBezTo>
                  <a:pt x="363648" y="2227201"/>
                  <a:pt x="346301" y="2177031"/>
                  <a:pt x="354775" y="2146783"/>
                </a:cubicBezTo>
                <a:cubicBezTo>
                  <a:pt x="358071" y="2135020"/>
                  <a:pt x="387190" y="2143178"/>
                  <a:pt x="390015" y="2133095"/>
                </a:cubicBezTo>
                <a:cubicBezTo>
                  <a:pt x="410260" y="2060837"/>
                  <a:pt x="410332" y="1948491"/>
                  <a:pt x="407580" y="1846228"/>
                </a:cubicBezTo>
                <a:cubicBezTo>
                  <a:pt x="399104" y="1755047"/>
                  <a:pt x="356367" y="1618020"/>
                  <a:pt x="385522" y="1570007"/>
                </a:cubicBezTo>
                <a:cubicBezTo>
                  <a:pt x="388347" y="1559924"/>
                  <a:pt x="440101" y="1552676"/>
                  <a:pt x="442926" y="1542593"/>
                </a:cubicBezTo>
                <a:cubicBezTo>
                  <a:pt x="475377" y="1482815"/>
                  <a:pt x="463679" y="1412480"/>
                  <a:pt x="461288" y="1355628"/>
                </a:cubicBezTo>
                <a:cubicBezTo>
                  <a:pt x="470270" y="1267527"/>
                  <a:pt x="478781" y="1181105"/>
                  <a:pt x="487762" y="1093005"/>
                </a:cubicBezTo>
                <a:cubicBezTo>
                  <a:pt x="493485" y="960493"/>
                  <a:pt x="476571" y="843388"/>
                  <a:pt x="505762" y="739200"/>
                </a:cubicBezTo>
                <a:cubicBezTo>
                  <a:pt x="514708" y="707272"/>
                  <a:pt x="479903" y="654025"/>
                  <a:pt x="486023" y="632179"/>
                </a:cubicBezTo>
                <a:cubicBezTo>
                  <a:pt x="491673" y="612013"/>
                  <a:pt x="537778" y="624931"/>
                  <a:pt x="543898" y="603085"/>
                </a:cubicBezTo>
                <a:cubicBezTo>
                  <a:pt x="587613" y="559149"/>
                  <a:pt x="535460" y="455731"/>
                  <a:pt x="541617" y="377713"/>
                </a:cubicBezTo>
                <a:cubicBezTo>
                  <a:pt x="529882" y="363551"/>
                  <a:pt x="567476" y="341462"/>
                  <a:pt x="567476" y="341462"/>
                </a:cubicBezTo>
                <a:cubicBezTo>
                  <a:pt x="561862" y="305454"/>
                  <a:pt x="526659" y="262968"/>
                  <a:pt x="518618" y="226281"/>
                </a:cubicBezTo>
                <a:cubicBezTo>
                  <a:pt x="527600" y="138180"/>
                  <a:pt x="596775" y="68755"/>
                  <a:pt x="660264" y="75669"/>
                </a:cubicBezTo>
                <a:cubicBezTo>
                  <a:pt x="707238" y="76144"/>
                  <a:pt x="718501" y="91986"/>
                  <a:pt x="718501" y="91986"/>
                </a:cubicBezTo>
                <a:cubicBezTo>
                  <a:pt x="718501" y="91986"/>
                  <a:pt x="724622" y="70140"/>
                  <a:pt x="719008" y="34133"/>
                </a:cubicBezTo>
                <a:cubicBezTo>
                  <a:pt x="719008" y="34133"/>
                  <a:pt x="761817" y="58813"/>
                  <a:pt x="756204" y="22805"/>
                </a:cubicBezTo>
                <a:cubicBezTo>
                  <a:pt x="749331" y="11139"/>
                  <a:pt x="746387" y="4424"/>
                  <a:pt x="746469" y="1597"/>
                </a:cubicBezTo>
                <a:close/>
              </a:path>
            </a:pathLst>
          </a:custGeom>
          <a:effectLst/>
        </p:spPr>
        <p:txBody>
          <a:bodyPr wrap="square">
            <a:no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2221601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et the team of 2">
    <p:spTree>
      <p:nvGrpSpPr>
        <p:cNvPr id="1" name=""/>
        <p:cNvGrpSpPr/>
        <p:nvPr/>
      </p:nvGrpSpPr>
      <p:grpSpPr>
        <a:xfrm>
          <a:off x="0" y="0"/>
          <a:ext cx="0" cy="0"/>
          <a:chOff x="0" y="0"/>
          <a:chExt cx="0" cy="0"/>
        </a:xfrm>
      </p:grpSpPr>
      <p:sp>
        <p:nvSpPr>
          <p:cNvPr id="5" name="Picture Placeholder 13"/>
          <p:cNvSpPr>
            <a:spLocks noGrp="1"/>
          </p:cNvSpPr>
          <p:nvPr>
            <p:ph type="pic" sz="quarter" idx="14"/>
          </p:nvPr>
        </p:nvSpPr>
        <p:spPr>
          <a:xfrm>
            <a:off x="12184380" y="0"/>
            <a:ext cx="12184380" cy="81610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0" y="0"/>
            <a:ext cx="12184380" cy="81610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3598062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ft 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hat we offer">
    <p:spTree>
      <p:nvGrpSpPr>
        <p:cNvPr id="1" name=""/>
        <p:cNvGrpSpPr/>
        <p:nvPr/>
      </p:nvGrpSpPr>
      <p:grpSpPr>
        <a:xfrm>
          <a:off x="0" y="0"/>
          <a:ext cx="0" cy="0"/>
          <a:chOff x="0" y="0"/>
          <a:chExt cx="0" cy="0"/>
        </a:xfrm>
      </p:grpSpPr>
      <p:sp>
        <p:nvSpPr>
          <p:cNvPr id="20" name="Picture Placeholder 13"/>
          <p:cNvSpPr>
            <a:spLocks noGrp="1"/>
          </p:cNvSpPr>
          <p:nvPr>
            <p:ph type="pic" sz="quarter" idx="13"/>
          </p:nvPr>
        </p:nvSpPr>
        <p:spPr>
          <a:xfrm>
            <a:off x="-9818" y="3246120"/>
            <a:ext cx="24387468" cy="656082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71263341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ll about my job">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8876370" y="0"/>
            <a:ext cx="15501279"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4"/>
          </p:nvPr>
        </p:nvSpPr>
        <p:spPr>
          <a:xfrm>
            <a:off x="2810106" y="1674798"/>
            <a:ext cx="3211551" cy="3278459"/>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40957065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ojects of 2">
    <p:spTree>
      <p:nvGrpSpPr>
        <p:cNvPr id="1" name=""/>
        <p:cNvGrpSpPr/>
        <p:nvPr/>
      </p:nvGrpSpPr>
      <p:grpSpPr>
        <a:xfrm>
          <a:off x="0" y="0"/>
          <a:ext cx="0" cy="0"/>
          <a:chOff x="0" y="0"/>
          <a:chExt cx="0" cy="0"/>
        </a:xfrm>
      </p:grpSpPr>
      <p:sp>
        <p:nvSpPr>
          <p:cNvPr id="4" name="Picture Placeholder 13"/>
          <p:cNvSpPr>
            <a:spLocks noGrp="1"/>
          </p:cNvSpPr>
          <p:nvPr>
            <p:ph type="pic" sz="quarter" idx="13"/>
          </p:nvPr>
        </p:nvSpPr>
        <p:spPr>
          <a:xfrm>
            <a:off x="-9818" y="-1"/>
            <a:ext cx="14305681"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5" name="Picture Placeholder 13"/>
          <p:cNvSpPr>
            <a:spLocks noGrp="1"/>
          </p:cNvSpPr>
          <p:nvPr>
            <p:ph type="pic" sz="quarter" idx="14"/>
          </p:nvPr>
        </p:nvSpPr>
        <p:spPr>
          <a:xfrm>
            <a:off x="10081787" y="6869151"/>
            <a:ext cx="14305681" cy="686915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7354588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22212829" y="661679"/>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tx1"/>
                </a:solidFill>
                <a:latin typeface="Montserrat Light" charset="0"/>
                <a:ea typeface="Montserrat Light" charset="0"/>
                <a:cs typeface="Montserrat Light" charset="0"/>
              </a:rPr>
              <a:pPr algn="ctr"/>
              <a:t>‹#›</a:t>
            </a:fld>
            <a:r>
              <a:rPr lang="id-ID" sz="1800" b="0" i="0" dirty="0">
                <a:solidFill>
                  <a:schemeClr val="tx1"/>
                </a:solidFill>
                <a:latin typeface="Montserrat Light" charset="0"/>
                <a:ea typeface="Montserrat Light" charset="0"/>
                <a:cs typeface="Montserrat Light" charset="0"/>
              </a:rPr>
              <a:t>  </a:t>
            </a:r>
          </a:p>
        </p:txBody>
      </p:sp>
      <p:sp>
        <p:nvSpPr>
          <p:cNvPr id="12" name="Rectangle 11"/>
          <p:cNvSpPr>
            <a:spLocks/>
          </p:cNvSpPr>
          <p:nvPr userDrawn="1"/>
        </p:nvSpPr>
        <p:spPr bwMode="auto">
          <a:xfrm>
            <a:off x="21580004" y="755555"/>
            <a:ext cx="72455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1800" b="0" i="0" spc="300" dirty="0">
                <a:solidFill>
                  <a:schemeClr val="tx1"/>
                </a:solidFill>
                <a:latin typeface="Montserrat Light" charset="0"/>
                <a:ea typeface="Montserrat Light" charset="0"/>
                <a:cs typeface="Montserrat Light" charset="0"/>
                <a:sym typeface="Bebas Neue" charset="0"/>
              </a:rPr>
              <a:t>Page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3997" r:id="rId2"/>
    <p:sldLayoutId id="2147483982" r:id="rId3"/>
    <p:sldLayoutId id="2147483976" r:id="rId4"/>
    <p:sldLayoutId id="2147483917" r:id="rId5"/>
    <p:sldLayoutId id="2147483918" r:id="rId6"/>
    <p:sldLayoutId id="2147483969" r:id="rId7"/>
    <p:sldLayoutId id="2147483998" r:id="rId8"/>
    <p:sldLayoutId id="2147483995" r:id="rId9"/>
    <p:sldLayoutId id="2147483999" r:id="rId10"/>
    <p:sldLayoutId id="2147483996" r:id="rId11"/>
    <p:sldLayoutId id="2147483984" r:id="rId12"/>
    <p:sldLayoutId id="2147483919" r:id="rId13"/>
    <p:sldLayoutId id="2147483958" r:id="rId14"/>
    <p:sldLayoutId id="2147484005" r:id="rId15"/>
    <p:sldLayoutId id="2147483916" r:id="rId16"/>
    <p:sldLayoutId id="2147484003" r:id="rId17"/>
    <p:sldLayoutId id="2147483937" r:id="rId18"/>
    <p:sldLayoutId id="2147484004" r:id="rId19"/>
    <p:sldLayoutId id="2147483878" r:id="rId20"/>
    <p:sldLayoutId id="2147483978" r:id="rId21"/>
    <p:sldLayoutId id="2147483979" r:id="rId22"/>
    <p:sldLayoutId id="2147483981" r:id="rId23"/>
    <p:sldLayoutId id="2147483990" r:id="rId24"/>
    <p:sldLayoutId id="2147483991" r:id="rId25"/>
    <p:sldLayoutId id="2147483980" r:id="rId26"/>
    <p:sldLayoutId id="2147483956" r:id="rId27"/>
    <p:sldLayoutId id="2147483972" r:id="rId28"/>
    <p:sldLayoutId id="2147483955" r:id="rId29"/>
    <p:sldLayoutId id="2147483993" r:id="rId30"/>
    <p:sldLayoutId id="2147483994" r:id="rId31"/>
    <p:sldLayoutId id="2147483989" r:id="rId32"/>
    <p:sldLayoutId id="2147484000" r:id="rId33"/>
  </p:sldLayoutIdLst>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hf hdr="0" ftr="0" dt="0"/>
  <p:txStyles>
    <p:titleStyle>
      <a:lvl1pPr algn="l" defTabSz="1828434" rtl="0" eaLnBrk="1" latinLnBrk="0" hangingPunct="1">
        <a:lnSpc>
          <a:spcPct val="90000"/>
        </a:lnSpc>
        <a:spcBef>
          <a:spcPct val="0"/>
        </a:spcBef>
        <a:buNone/>
        <a:defRPr lang="en-US" sz="6000" kern="1200">
          <a:solidFill>
            <a:schemeClr val="tx1"/>
          </a:solidFill>
          <a:latin typeface="Lato Light" charset="0"/>
          <a:ea typeface="Lato Light" charset="0"/>
          <a:cs typeface="Lato Light"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800" kern="1200" dirty="0" smtClean="0">
          <a:solidFill>
            <a:schemeClr val="tx1"/>
          </a:solidFill>
          <a:effectLst/>
          <a:latin typeface="Lato Light" charset="0"/>
          <a:ea typeface="Lato Light" charset="0"/>
          <a:cs typeface="Lato Light"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4000" kern="1200" dirty="0" smtClean="0">
          <a:solidFill>
            <a:schemeClr val="tx1"/>
          </a:solidFill>
          <a:effectLst/>
          <a:latin typeface="Lato Light" charset="0"/>
          <a:ea typeface="Lato Light" charset="0"/>
          <a:cs typeface="Lato Light"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600" kern="1200" dirty="0" smtClean="0">
          <a:solidFill>
            <a:schemeClr val="tx1"/>
          </a:solidFill>
          <a:effectLst/>
          <a:latin typeface="Lato Light" charset="0"/>
          <a:ea typeface="Lato Light" charset="0"/>
          <a:cs typeface="Lato Light"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3200" kern="1200" dirty="0" smtClean="0">
          <a:solidFill>
            <a:schemeClr val="tx1"/>
          </a:solidFill>
          <a:effectLst/>
          <a:latin typeface="Lato Light" charset="0"/>
          <a:ea typeface="Lato Light" charset="0"/>
          <a:cs typeface="Lato Light"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3200" kern="1200" dirty="0">
          <a:solidFill>
            <a:schemeClr val="tx1"/>
          </a:solidFill>
          <a:effectLst/>
          <a:latin typeface="Lato Light" charset="0"/>
          <a:ea typeface="Lato Light" charset="0"/>
          <a:cs typeface="Lato Light"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8.jpg"/><Relationship Id="rId7"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37.jpeg"/><Relationship Id="rId5" Type="http://schemas.openxmlformats.org/officeDocument/2006/relationships/image" Target="../media/image36.jpeg"/><Relationship Id="rId10" Type="http://schemas.openxmlformats.org/officeDocument/2006/relationships/image" Target="../media/image28.jpeg"/><Relationship Id="rId4" Type="http://schemas.openxmlformats.org/officeDocument/2006/relationships/image" Target="../media/image39.jpeg"/><Relationship Id="rId9"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9.xml"/><Relationship Id="rId4" Type="http://schemas.openxmlformats.org/officeDocument/2006/relationships/image" Target="../media/image42.jpg"/></Relationships>
</file>

<file path=ppt/slides/_rels/slide2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6.jpg"/><Relationship Id="rId5" Type="http://schemas.openxmlformats.org/officeDocument/2006/relationships/image" Target="../media/image45.jpg"/><Relationship Id="rId4" Type="http://schemas.openxmlformats.org/officeDocument/2006/relationships/image" Target="../media/image44.jpg"/></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49.jpeg"/><Relationship Id="rId4" Type="http://schemas.openxmlformats.org/officeDocument/2006/relationships/image" Target="../media/image48.jpg"/></Relationships>
</file>

<file path=ppt/slides/_rels/slide26.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eg"/><Relationship Id="rId7" Type="http://schemas.openxmlformats.org/officeDocument/2006/relationships/image" Target="../media/image34.jpeg"/><Relationship Id="rId12"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4.xml"/><Relationship Id="rId6" Type="http://schemas.openxmlformats.org/officeDocument/2006/relationships/image" Target="../media/image33.jpeg"/><Relationship Id="rId11" Type="http://schemas.openxmlformats.org/officeDocument/2006/relationships/image" Target="../media/image28.jpeg"/><Relationship Id="rId5" Type="http://schemas.openxmlformats.org/officeDocument/2006/relationships/image" Target="../media/image36.jpeg"/><Relationship Id="rId10" Type="http://schemas.openxmlformats.org/officeDocument/2006/relationships/image" Target="../media/image31.jpeg"/><Relationship Id="rId4" Type="http://schemas.openxmlformats.org/officeDocument/2006/relationships/image" Target="../media/image37.jpeg"/><Relationship Id="rId9"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image" Target="../media/image52.jpeg"/><Relationship Id="rId5" Type="http://schemas.openxmlformats.org/officeDocument/2006/relationships/image" Target="../media/image48.jpg"/><Relationship Id="rId4" Type="http://schemas.openxmlformats.org/officeDocument/2006/relationships/image" Target="../media/image51.jpeg"/></Relationships>
</file>

<file path=ppt/slides/_rels/slide2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xml"/><Relationship Id="rId1" Type="http://schemas.openxmlformats.org/officeDocument/2006/relationships/slideLayout" Target="../slideLayouts/slideLayout2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19.xml"/><Relationship Id="rId5" Type="http://schemas.openxmlformats.org/officeDocument/2006/relationships/image" Target="../media/image58.jpeg"/><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60.jpg"/></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t="7807" b="7807"/>
          <a:stretch>
            <a:fillRect/>
          </a:stretch>
        </p:blipFill>
        <p:spPr/>
      </p:pic>
      <p:sp>
        <p:nvSpPr>
          <p:cNvPr id="9" name="Rectangle 8"/>
          <p:cNvSpPr/>
          <p:nvPr/>
        </p:nvSpPr>
        <p:spPr>
          <a:xfrm>
            <a:off x="0" y="0"/>
            <a:ext cx="24377650" cy="13716000"/>
          </a:xfrm>
          <a:prstGeom prst="rect">
            <a:avLst/>
          </a:prstGeom>
          <a:gradFill flip="none" rotWithShape="1">
            <a:gsLst>
              <a:gs pos="14000">
                <a:srgbClr val="F52552">
                  <a:alpha val="46000"/>
                </a:srgbClr>
              </a:gs>
              <a:gs pos="83000">
                <a:srgbClr val="3B1F4D">
                  <a:alpha val="69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ubtitle 2"/>
          <p:cNvSpPr txBox="1">
            <a:spLocks/>
          </p:cNvSpPr>
          <p:nvPr/>
        </p:nvSpPr>
        <p:spPr>
          <a:xfrm>
            <a:off x="10738105" y="7638577"/>
            <a:ext cx="2901440" cy="1257911"/>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zh-CN" altLang="en-US" sz="2200" dirty="0">
                <a:solidFill>
                  <a:schemeClr val="bg1"/>
                </a:solidFill>
                <a:latin typeface="Poppins Medium" charset="0"/>
                <a:ea typeface="Poppins Medium" charset="0"/>
                <a:cs typeface="Poppins Medium" charset="0"/>
              </a:rPr>
              <a:t>汇报人：千库网</a:t>
            </a:r>
          </a:p>
          <a:p>
            <a:pPr>
              <a:lnSpc>
                <a:spcPts val="4040"/>
              </a:lnSpc>
            </a:pPr>
            <a:r>
              <a:rPr lang="zh-CN" altLang="en-US" sz="2200" dirty="0">
                <a:solidFill>
                  <a:schemeClr val="bg1"/>
                </a:solidFill>
                <a:latin typeface="Poppins Medium" charset="0"/>
                <a:ea typeface="Poppins Medium" charset="0"/>
                <a:cs typeface="Poppins Medium" charset="0"/>
              </a:rPr>
              <a:t>汇报时间：</a:t>
            </a:r>
            <a:r>
              <a:rPr lang="en-US" altLang="zh-CN" sz="2200" dirty="0">
                <a:solidFill>
                  <a:schemeClr val="bg1"/>
                </a:solidFill>
                <a:latin typeface="Poppins Medium" charset="0"/>
                <a:ea typeface="Poppins Medium" charset="0"/>
                <a:cs typeface="Poppins Medium" charset="0"/>
              </a:rPr>
              <a:t>xx</a:t>
            </a:r>
            <a:r>
              <a:rPr lang="zh-CN" altLang="en-US" sz="2200" dirty="0">
                <a:solidFill>
                  <a:schemeClr val="bg1"/>
                </a:solidFill>
                <a:latin typeface="Poppins Medium" charset="0"/>
                <a:ea typeface="Poppins Medium" charset="0"/>
                <a:cs typeface="Poppins Medium" charset="0"/>
              </a:rPr>
              <a:t>年</a:t>
            </a:r>
            <a:r>
              <a:rPr lang="en-US" altLang="zh-CN" sz="2200" dirty="0">
                <a:solidFill>
                  <a:schemeClr val="bg1"/>
                </a:solidFill>
                <a:latin typeface="Poppins Medium" charset="0"/>
                <a:ea typeface="Poppins Medium" charset="0"/>
                <a:cs typeface="Poppins Medium" charset="0"/>
              </a:rPr>
              <a:t>xx</a:t>
            </a:r>
            <a:r>
              <a:rPr lang="zh-CN" altLang="en-US" sz="2200" dirty="0">
                <a:solidFill>
                  <a:schemeClr val="bg1"/>
                </a:solidFill>
                <a:latin typeface="Poppins Medium" charset="0"/>
                <a:ea typeface="Poppins Medium" charset="0"/>
                <a:cs typeface="Poppins Medium" charset="0"/>
              </a:rPr>
              <a:t>月</a:t>
            </a:r>
          </a:p>
        </p:txBody>
      </p:sp>
      <p:sp>
        <p:nvSpPr>
          <p:cNvPr id="2" name="TextBox 1"/>
          <p:cNvSpPr txBox="1"/>
          <p:nvPr/>
        </p:nvSpPr>
        <p:spPr>
          <a:xfrm>
            <a:off x="8241765" y="5174139"/>
            <a:ext cx="7571304" cy="2308324"/>
          </a:xfrm>
          <a:prstGeom prst="rect">
            <a:avLst/>
          </a:prstGeom>
          <a:noFill/>
        </p:spPr>
        <p:txBody>
          <a:bodyPr wrap="none" rtlCol="0">
            <a:spAutoFit/>
          </a:bodyPr>
          <a:lstStyle/>
          <a:p>
            <a:pPr algn="ctr"/>
            <a:r>
              <a:rPr lang="zh-CN" altLang="en-US" sz="7200" dirty="0">
                <a:solidFill>
                  <a:schemeClr val="bg1"/>
                </a:solidFill>
                <a:latin typeface="方正正大黑简体" panose="02000000000000000000" pitchFamily="2" charset="-122"/>
                <a:ea typeface="方正正大黑简体" panose="02000000000000000000" pitchFamily="2" charset="-122"/>
              </a:rPr>
              <a:t>欧美个性时装企划</a:t>
            </a:r>
            <a:endParaRPr lang="en-US" altLang="zh-CN" sz="7200" dirty="0">
              <a:solidFill>
                <a:schemeClr val="bg1"/>
              </a:solidFill>
              <a:latin typeface="方正正大黑简体" panose="02000000000000000000" pitchFamily="2" charset="-122"/>
              <a:ea typeface="方正正大黑简体" panose="02000000000000000000" pitchFamily="2" charset="-122"/>
            </a:endParaRPr>
          </a:p>
          <a:p>
            <a:pPr algn="ctr"/>
            <a:r>
              <a:rPr lang="zh-CN" altLang="en-US" sz="7200" dirty="0">
                <a:solidFill>
                  <a:schemeClr val="bg1"/>
                </a:solidFill>
                <a:latin typeface="方正正大黑简体" panose="02000000000000000000" pitchFamily="2" charset="-122"/>
                <a:ea typeface="方正正大黑简体" panose="02000000000000000000" pitchFamily="2" charset="-122"/>
              </a:rPr>
              <a:t>产品宣传</a:t>
            </a:r>
            <a:r>
              <a:rPr lang="en-US" altLang="zh-CN" sz="7200" dirty="0">
                <a:solidFill>
                  <a:schemeClr val="bg1"/>
                </a:solidFill>
                <a:latin typeface="方正正大黑简体" panose="02000000000000000000" pitchFamily="2" charset="-122"/>
                <a:ea typeface="方正正大黑简体" panose="02000000000000000000" pitchFamily="2" charset="-122"/>
              </a:rPr>
              <a:t>ppt</a:t>
            </a:r>
            <a:r>
              <a:rPr lang="zh-CN" altLang="en-US" sz="7200" dirty="0">
                <a:solidFill>
                  <a:schemeClr val="bg1"/>
                </a:solidFill>
                <a:latin typeface="方正正大黑简体" panose="02000000000000000000" pitchFamily="2" charset="-122"/>
                <a:ea typeface="方正正大黑简体" panose="02000000000000000000" pitchFamily="2" charset="-122"/>
              </a:rPr>
              <a:t>模板</a:t>
            </a:r>
            <a:endParaRPr lang="en-US" sz="61100" b="1" dirty="0">
              <a:solidFill>
                <a:schemeClr val="bg1"/>
              </a:solidFill>
              <a:latin typeface="方正正大黑简体" panose="02000000000000000000" pitchFamily="2" charset="-122"/>
              <a:ea typeface="方正正大黑简体" panose="02000000000000000000" pitchFamily="2" charset="-122"/>
              <a:cs typeface="Montserrat Semi" charset="0"/>
            </a:endParaRPr>
          </a:p>
        </p:txBody>
      </p:sp>
      <p:grpSp>
        <p:nvGrpSpPr>
          <p:cNvPr id="28" name="Group 27"/>
          <p:cNvGrpSpPr/>
          <p:nvPr/>
        </p:nvGrpSpPr>
        <p:grpSpPr>
          <a:xfrm>
            <a:off x="16689862" y="5129535"/>
            <a:ext cx="3454610" cy="3462140"/>
            <a:chOff x="4056724" y="5129535"/>
            <a:chExt cx="3454610" cy="3462140"/>
          </a:xfrm>
        </p:grpSpPr>
        <p:cxnSp>
          <p:nvCxnSpPr>
            <p:cNvPr id="30" name="Straight Connector 29"/>
            <p:cNvCxnSpPr/>
            <p:nvPr/>
          </p:nvCxnSpPr>
          <p:spPr>
            <a:xfrm>
              <a:off x="4103649" y="5174139"/>
              <a:ext cx="3407685" cy="34175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4056724" y="5129535"/>
              <a:ext cx="3454610" cy="344548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 name="Group 32"/>
          <p:cNvGrpSpPr/>
          <p:nvPr/>
        </p:nvGrpSpPr>
        <p:grpSpPr>
          <a:xfrm>
            <a:off x="4257442" y="5129535"/>
            <a:ext cx="3454610" cy="3462140"/>
            <a:chOff x="4056724" y="5129535"/>
            <a:chExt cx="3454610" cy="3462140"/>
          </a:xfrm>
        </p:grpSpPr>
        <p:cxnSp>
          <p:nvCxnSpPr>
            <p:cNvPr id="34" name="Straight Connector 33"/>
            <p:cNvCxnSpPr/>
            <p:nvPr/>
          </p:nvCxnSpPr>
          <p:spPr>
            <a:xfrm>
              <a:off x="4103649" y="5174139"/>
              <a:ext cx="3407685" cy="341753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4056724" y="5129535"/>
              <a:ext cx="3454610" cy="344548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546394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a:spLocks/>
          </p:cNvSpPr>
          <p:nvPr/>
        </p:nvSpPr>
        <p:spPr bwMode="auto">
          <a:xfrm>
            <a:off x="1673225" y="1176833"/>
            <a:ext cx="537820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37" name="Straight Connector 36"/>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Subtitle 2"/>
          <p:cNvSpPr txBox="1">
            <a:spLocks/>
          </p:cNvSpPr>
          <p:nvPr/>
        </p:nvSpPr>
        <p:spPr>
          <a:xfrm>
            <a:off x="7366593" y="7518472"/>
            <a:ext cx="423330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a:t>
            </a:r>
          </a:p>
        </p:txBody>
      </p:sp>
      <p:sp>
        <p:nvSpPr>
          <p:cNvPr id="42" name="TextBox 41"/>
          <p:cNvSpPr txBox="1"/>
          <p:nvPr/>
        </p:nvSpPr>
        <p:spPr>
          <a:xfrm>
            <a:off x="7866128" y="6869809"/>
            <a:ext cx="3196709"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CUPS OF COFFEE</a:t>
            </a:r>
          </a:p>
        </p:txBody>
      </p:sp>
      <p:sp>
        <p:nvSpPr>
          <p:cNvPr id="50" name="Rectangle 49"/>
          <p:cNvSpPr>
            <a:spLocks/>
          </p:cNvSpPr>
          <p:nvPr/>
        </p:nvSpPr>
        <p:spPr bwMode="auto">
          <a:xfrm>
            <a:off x="8628919" y="5475395"/>
            <a:ext cx="1716817"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758</a:t>
            </a:r>
          </a:p>
        </p:txBody>
      </p:sp>
      <p:sp>
        <p:nvSpPr>
          <p:cNvPr id="53" name="Subtitle 2"/>
          <p:cNvSpPr txBox="1">
            <a:spLocks/>
          </p:cNvSpPr>
          <p:nvPr/>
        </p:nvSpPr>
        <p:spPr>
          <a:xfrm>
            <a:off x="17912829" y="7518472"/>
            <a:ext cx="423330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a:t>
            </a:r>
          </a:p>
        </p:txBody>
      </p:sp>
      <p:sp>
        <p:nvSpPr>
          <p:cNvPr id="54" name="TextBox 53"/>
          <p:cNvSpPr txBox="1"/>
          <p:nvPr/>
        </p:nvSpPr>
        <p:spPr>
          <a:xfrm>
            <a:off x="19001467" y="6869809"/>
            <a:ext cx="201850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RETWEETS</a:t>
            </a:r>
          </a:p>
        </p:txBody>
      </p:sp>
      <p:sp>
        <p:nvSpPr>
          <p:cNvPr id="55" name="Rectangle 54"/>
          <p:cNvSpPr>
            <a:spLocks/>
          </p:cNvSpPr>
          <p:nvPr/>
        </p:nvSpPr>
        <p:spPr bwMode="auto">
          <a:xfrm>
            <a:off x="18765587" y="5475395"/>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8,263</a:t>
            </a:r>
          </a:p>
        </p:txBody>
      </p:sp>
      <p:sp>
        <p:nvSpPr>
          <p:cNvPr id="67" name="Subtitle 2"/>
          <p:cNvSpPr txBox="1">
            <a:spLocks/>
          </p:cNvSpPr>
          <p:nvPr/>
        </p:nvSpPr>
        <p:spPr>
          <a:xfrm>
            <a:off x="2047035" y="7518472"/>
            <a:ext cx="423330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a:t>
            </a:r>
          </a:p>
        </p:txBody>
      </p:sp>
      <p:sp>
        <p:nvSpPr>
          <p:cNvPr id="68" name="TextBox 67"/>
          <p:cNvSpPr txBox="1"/>
          <p:nvPr/>
        </p:nvSpPr>
        <p:spPr>
          <a:xfrm>
            <a:off x="2681221" y="6869809"/>
            <a:ext cx="2927404"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HAPPY CLIENTS</a:t>
            </a:r>
          </a:p>
        </p:txBody>
      </p:sp>
      <p:sp>
        <p:nvSpPr>
          <p:cNvPr id="69" name="Rectangle 68"/>
          <p:cNvSpPr>
            <a:spLocks/>
          </p:cNvSpPr>
          <p:nvPr/>
        </p:nvSpPr>
        <p:spPr bwMode="auto">
          <a:xfrm>
            <a:off x="2939868" y="5475395"/>
            <a:ext cx="245580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3,567</a:t>
            </a:r>
          </a:p>
        </p:txBody>
      </p:sp>
      <p:sp>
        <p:nvSpPr>
          <p:cNvPr id="28" name="Rectangle 27"/>
          <p:cNvSpPr/>
          <p:nvPr/>
        </p:nvSpPr>
        <p:spPr>
          <a:xfrm>
            <a:off x="7420413" y="4984465"/>
            <a:ext cx="4233304" cy="44805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7951889" y="4984465"/>
            <a:ext cx="4233304" cy="44805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2047035" y="4984465"/>
            <a:ext cx="4233304" cy="44805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2"/>
          <p:cNvSpPr txBox="1">
            <a:spLocks/>
          </p:cNvSpPr>
          <p:nvPr/>
        </p:nvSpPr>
        <p:spPr>
          <a:xfrm>
            <a:off x="12686151" y="7518472"/>
            <a:ext cx="423330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a:t>
            </a:r>
          </a:p>
        </p:txBody>
      </p:sp>
      <p:sp>
        <p:nvSpPr>
          <p:cNvPr id="32" name="TextBox 31"/>
          <p:cNvSpPr txBox="1"/>
          <p:nvPr/>
        </p:nvSpPr>
        <p:spPr>
          <a:xfrm>
            <a:off x="13774789" y="6869809"/>
            <a:ext cx="201850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RETWEETS</a:t>
            </a:r>
          </a:p>
        </p:txBody>
      </p:sp>
      <p:sp>
        <p:nvSpPr>
          <p:cNvPr id="33" name="Rectangle 32"/>
          <p:cNvSpPr>
            <a:spLocks/>
          </p:cNvSpPr>
          <p:nvPr/>
        </p:nvSpPr>
        <p:spPr bwMode="auto">
          <a:xfrm>
            <a:off x="13538909" y="5475395"/>
            <a:ext cx="2535951"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7000" spc="500" dirty="0">
                <a:solidFill>
                  <a:schemeClr val="tx2"/>
                </a:solidFill>
                <a:latin typeface="Montserrat Ultra Light" charset="0"/>
                <a:ea typeface="Montserrat Ultra Light" charset="0"/>
                <a:cs typeface="Montserrat Ultra Light" charset="0"/>
                <a:sym typeface="Bebas Neue" charset="0"/>
              </a:rPr>
              <a:t>8,263</a:t>
            </a:r>
          </a:p>
        </p:txBody>
      </p:sp>
      <p:sp>
        <p:nvSpPr>
          <p:cNvPr id="34" name="Rectangle 33"/>
          <p:cNvSpPr/>
          <p:nvPr/>
        </p:nvSpPr>
        <p:spPr>
          <a:xfrm>
            <a:off x="12725211" y="4984465"/>
            <a:ext cx="4233304" cy="44805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389776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a:extLst>
              <a:ext uri="{28A0092B-C50C-407E-A947-70E740481C1C}">
                <a14:useLocalDpi xmlns:a14="http://schemas.microsoft.com/office/drawing/2010/main"/>
              </a:ext>
            </a:extLst>
          </a:blip>
          <a:srcRect t="7802" b="7802"/>
          <a:stretch>
            <a:fillRect/>
          </a:stretch>
        </p:blipFill>
        <p:spPr>
          <a:xfrm>
            <a:off x="0" y="0"/>
            <a:ext cx="24377650" cy="13716000"/>
          </a:xfrm>
        </p:spPr>
      </p:pic>
      <p:sp>
        <p:nvSpPr>
          <p:cNvPr id="20" name="Rectangle 19"/>
          <p:cNvSpPr>
            <a:spLocks/>
          </p:cNvSpPr>
          <p:nvPr/>
        </p:nvSpPr>
        <p:spPr bwMode="auto">
          <a:xfrm>
            <a:off x="2336193" y="350089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22" name="Subtitle 2"/>
          <p:cNvSpPr txBox="1">
            <a:spLocks/>
          </p:cNvSpPr>
          <p:nvPr/>
        </p:nvSpPr>
        <p:spPr>
          <a:xfrm>
            <a:off x="3018200" y="8319035"/>
            <a:ext cx="8428136" cy="119680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a:t>
            </a:r>
            <a:endParaRPr lang="en-US" dirty="0">
              <a:solidFill>
                <a:schemeClr val="tx1"/>
              </a:solidFill>
              <a:latin typeface="Poppins Light" charset="0"/>
              <a:ea typeface="Poppins Light" charset="0"/>
              <a:cs typeface="Poppins Light" charset="0"/>
            </a:endParaRPr>
          </a:p>
        </p:txBody>
      </p:sp>
      <p:sp>
        <p:nvSpPr>
          <p:cNvPr id="23" name="TextBox 22"/>
          <p:cNvSpPr txBox="1"/>
          <p:nvPr/>
        </p:nvSpPr>
        <p:spPr>
          <a:xfrm>
            <a:off x="3135771" y="7745300"/>
            <a:ext cx="436369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OFFER AWESOME SERVICES</a:t>
            </a:r>
          </a:p>
        </p:txBody>
      </p:sp>
      <p:sp>
        <p:nvSpPr>
          <p:cNvPr id="24" name="Subtitle 2"/>
          <p:cNvSpPr txBox="1">
            <a:spLocks/>
          </p:cNvSpPr>
          <p:nvPr/>
        </p:nvSpPr>
        <p:spPr>
          <a:xfrm>
            <a:off x="3018200" y="5847857"/>
            <a:ext cx="8428136" cy="119680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a:t>
            </a:r>
            <a:endParaRPr lang="en-US" dirty="0">
              <a:solidFill>
                <a:schemeClr val="tx1"/>
              </a:solidFill>
              <a:latin typeface="Poppins Light" charset="0"/>
              <a:ea typeface="Poppins Light" charset="0"/>
              <a:cs typeface="Poppins Light" charset="0"/>
            </a:endParaRPr>
          </a:p>
        </p:txBody>
      </p:sp>
      <p:sp>
        <p:nvSpPr>
          <p:cNvPr id="25" name="TextBox 24"/>
          <p:cNvSpPr txBox="1"/>
          <p:nvPr/>
        </p:nvSpPr>
        <p:spPr>
          <a:xfrm>
            <a:off x="3135771" y="5274122"/>
            <a:ext cx="3740126"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BE THE BEST COMPANY</a:t>
            </a:r>
          </a:p>
        </p:txBody>
      </p:sp>
      <p:sp>
        <p:nvSpPr>
          <p:cNvPr id="26" name="Shape 2645"/>
          <p:cNvSpPr/>
          <p:nvPr/>
        </p:nvSpPr>
        <p:spPr>
          <a:xfrm>
            <a:off x="2320054" y="529666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687"/>
          <p:cNvSpPr/>
          <p:nvPr/>
        </p:nvSpPr>
        <p:spPr>
          <a:xfrm>
            <a:off x="2320054" y="769277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5" name="Subtitle 2"/>
          <p:cNvSpPr txBox="1">
            <a:spLocks/>
          </p:cNvSpPr>
          <p:nvPr/>
        </p:nvSpPr>
        <p:spPr>
          <a:xfrm>
            <a:off x="3018200" y="10790213"/>
            <a:ext cx="8428136" cy="119680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a:t>
            </a:r>
            <a:endParaRPr lang="en-US" dirty="0">
              <a:solidFill>
                <a:schemeClr val="tx1"/>
              </a:solidFill>
              <a:latin typeface="Poppins Light" charset="0"/>
              <a:ea typeface="Poppins Light" charset="0"/>
              <a:cs typeface="Poppins Light" charset="0"/>
            </a:endParaRPr>
          </a:p>
        </p:txBody>
      </p:sp>
      <p:sp>
        <p:nvSpPr>
          <p:cNvPr id="38" name="TextBox 37"/>
          <p:cNvSpPr txBox="1"/>
          <p:nvPr/>
        </p:nvSpPr>
        <p:spPr>
          <a:xfrm>
            <a:off x="3135771" y="10216478"/>
            <a:ext cx="4490332"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RELEASE CREATIVE LAYOUTS</a:t>
            </a:r>
          </a:p>
        </p:txBody>
      </p:sp>
      <p:sp>
        <p:nvSpPr>
          <p:cNvPr id="39" name="Shape 2783"/>
          <p:cNvSpPr/>
          <p:nvPr/>
        </p:nvSpPr>
        <p:spPr>
          <a:xfrm>
            <a:off x="2320053" y="10206072"/>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41103023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t="5553" b="5553"/>
          <a:stretch>
            <a:fillRect/>
          </a:stretch>
        </p:blipFill>
        <p:spPr/>
      </p:pic>
      <p:sp>
        <p:nvSpPr>
          <p:cNvPr id="26" name="Rectangle 25"/>
          <p:cNvSpPr/>
          <p:nvPr/>
        </p:nvSpPr>
        <p:spPr>
          <a:xfrm>
            <a:off x="0" y="0"/>
            <a:ext cx="24377650" cy="5839462"/>
          </a:xfrm>
          <a:prstGeom prst="rect">
            <a:avLst/>
          </a:prstGeom>
          <a:gradFill>
            <a:gsLst>
              <a:gs pos="0">
                <a:srgbClr val="F52552">
                  <a:alpha val="59000"/>
                </a:srgbClr>
              </a:gs>
              <a:gs pos="62000">
                <a:srgbClr val="3B1F4D">
                  <a:alpha val="67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p:cNvSpPr txBox="1">
            <a:spLocks/>
          </p:cNvSpPr>
          <p:nvPr/>
        </p:nvSpPr>
        <p:spPr>
          <a:xfrm>
            <a:off x="14319250" y="7444127"/>
            <a:ext cx="8943975"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13" name="TextBox 12"/>
          <p:cNvSpPr txBox="1"/>
          <p:nvPr/>
        </p:nvSpPr>
        <p:spPr>
          <a:xfrm>
            <a:off x="14436821" y="6959600"/>
            <a:ext cx="159530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SUPPORT</a:t>
            </a:r>
          </a:p>
        </p:txBody>
      </p:sp>
      <p:sp>
        <p:nvSpPr>
          <p:cNvPr id="14" name="Subtitle 2"/>
          <p:cNvSpPr txBox="1">
            <a:spLocks/>
          </p:cNvSpPr>
          <p:nvPr/>
        </p:nvSpPr>
        <p:spPr>
          <a:xfrm>
            <a:off x="3470988" y="7444127"/>
            <a:ext cx="8943975"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15" name="TextBox 14"/>
          <p:cNvSpPr txBox="1"/>
          <p:nvPr/>
        </p:nvSpPr>
        <p:spPr>
          <a:xfrm>
            <a:off x="3588559" y="6959600"/>
            <a:ext cx="1101584"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HOME</a:t>
            </a:r>
          </a:p>
        </p:txBody>
      </p:sp>
      <p:sp>
        <p:nvSpPr>
          <p:cNvPr id="16" name="Shape 2525"/>
          <p:cNvSpPr/>
          <p:nvPr/>
        </p:nvSpPr>
        <p:spPr>
          <a:xfrm>
            <a:off x="1904903" y="7052861"/>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7" name="Shape 2547"/>
          <p:cNvSpPr/>
          <p:nvPr/>
        </p:nvSpPr>
        <p:spPr>
          <a:xfrm>
            <a:off x="12671425" y="7050980"/>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8" name="Shape 2622"/>
          <p:cNvSpPr/>
          <p:nvPr/>
        </p:nvSpPr>
        <p:spPr>
          <a:xfrm>
            <a:off x="1967824" y="1016299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Shape 2562"/>
          <p:cNvSpPr/>
          <p:nvPr/>
        </p:nvSpPr>
        <p:spPr>
          <a:xfrm>
            <a:off x="12671425" y="10162998"/>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Subtitle 2"/>
          <p:cNvSpPr txBox="1">
            <a:spLocks/>
          </p:cNvSpPr>
          <p:nvPr/>
        </p:nvSpPr>
        <p:spPr>
          <a:xfrm>
            <a:off x="14319250" y="10506934"/>
            <a:ext cx="8943975"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21" name="Subtitle 2"/>
          <p:cNvSpPr txBox="1">
            <a:spLocks/>
          </p:cNvSpPr>
          <p:nvPr/>
        </p:nvSpPr>
        <p:spPr>
          <a:xfrm>
            <a:off x="3470988" y="10506934"/>
            <a:ext cx="8943975"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22" name="TextBox 21"/>
          <p:cNvSpPr txBox="1"/>
          <p:nvPr/>
        </p:nvSpPr>
        <p:spPr>
          <a:xfrm>
            <a:off x="14436821" y="10022407"/>
            <a:ext cx="165942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PICTURES</a:t>
            </a:r>
          </a:p>
        </p:txBody>
      </p:sp>
      <p:sp>
        <p:nvSpPr>
          <p:cNvPr id="25" name="TextBox 24"/>
          <p:cNvSpPr txBox="1"/>
          <p:nvPr/>
        </p:nvSpPr>
        <p:spPr>
          <a:xfrm>
            <a:off x="3588559" y="10022407"/>
            <a:ext cx="1818126"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CALENDAR</a:t>
            </a:r>
          </a:p>
        </p:txBody>
      </p:sp>
      <p:sp>
        <p:nvSpPr>
          <p:cNvPr id="27" name="Rectangle 26"/>
          <p:cNvSpPr>
            <a:spLocks/>
          </p:cNvSpPr>
          <p:nvPr/>
        </p:nvSpPr>
        <p:spPr bwMode="auto">
          <a:xfrm>
            <a:off x="1732942" y="2044161"/>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bg1"/>
                </a:solidFill>
                <a:latin typeface="Poppins" charset="0"/>
                <a:ea typeface="Poppins" charset="0"/>
                <a:cs typeface="Poppins" charset="0"/>
                <a:sym typeface="Bebas Neue" charset="0"/>
              </a:rPr>
              <a:t>点击输入标题</a:t>
            </a:r>
            <a:endParaRPr lang="en-US" altLang="zh-CN" sz="5400" spc="500" dirty="0">
              <a:solidFill>
                <a:schemeClr val="bg1"/>
              </a:solidFill>
              <a:latin typeface="Poppins" charset="0"/>
              <a:ea typeface="Poppins" charset="0"/>
              <a:cs typeface="Poppins" charset="0"/>
              <a:sym typeface="Bebas Neue" charset="0"/>
            </a:endParaRPr>
          </a:p>
        </p:txBody>
      </p:sp>
    </p:spTree>
    <p:extLst>
      <p:ext uri="{BB962C8B-B14F-4D97-AF65-F5344CB8AC3E}">
        <p14:creationId xmlns:p14="http://schemas.microsoft.com/office/powerpoint/2010/main" val="581382905"/>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a:ext>
            </a:extLst>
          </a:blip>
          <a:srcRect t="30919" b="30919"/>
          <a:stretch>
            <a:fillRect/>
          </a:stretch>
        </p:blipFill>
        <p:spPr/>
      </p:pic>
      <p:sp>
        <p:nvSpPr>
          <p:cNvPr id="21" name="Rectangle 20"/>
          <p:cNvSpPr/>
          <p:nvPr/>
        </p:nvSpPr>
        <p:spPr>
          <a:xfrm>
            <a:off x="-9818" y="0"/>
            <a:ext cx="24387468" cy="5827748"/>
          </a:xfrm>
          <a:prstGeom prst="rect">
            <a:avLst/>
          </a:prstGeom>
          <a:solidFill>
            <a:srgbClr val="00082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2"/>
          <p:cNvSpPr txBox="1">
            <a:spLocks/>
          </p:cNvSpPr>
          <p:nvPr/>
        </p:nvSpPr>
        <p:spPr>
          <a:xfrm>
            <a:off x="9964840" y="9970748"/>
            <a:ext cx="4600370" cy="227017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1800" dirty="0">
              <a:solidFill>
                <a:schemeClr val="tx1"/>
              </a:solidFill>
              <a:latin typeface="Poppins Light" charset="0"/>
              <a:ea typeface="Poppins Light" charset="0"/>
              <a:cs typeface="Poppins Light" charset="0"/>
            </a:endParaRPr>
          </a:p>
        </p:txBody>
      </p:sp>
      <p:sp>
        <p:nvSpPr>
          <p:cNvPr id="28" name="TextBox 27"/>
          <p:cNvSpPr txBox="1"/>
          <p:nvPr/>
        </p:nvSpPr>
        <p:spPr>
          <a:xfrm>
            <a:off x="11286576" y="7130400"/>
            <a:ext cx="1845378"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02</a:t>
            </a:r>
          </a:p>
        </p:txBody>
      </p:sp>
      <p:sp>
        <p:nvSpPr>
          <p:cNvPr id="29" name="TextBox 28"/>
          <p:cNvSpPr txBox="1"/>
          <p:nvPr/>
        </p:nvSpPr>
        <p:spPr>
          <a:xfrm>
            <a:off x="10848957" y="8743567"/>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0" name="Straight Connector 29"/>
          <p:cNvCxnSpPr/>
          <p:nvPr/>
        </p:nvCxnSpPr>
        <p:spPr>
          <a:xfrm>
            <a:off x="12075454" y="9696691"/>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Subtitle 2"/>
          <p:cNvSpPr txBox="1">
            <a:spLocks/>
          </p:cNvSpPr>
          <p:nvPr/>
        </p:nvSpPr>
        <p:spPr>
          <a:xfrm>
            <a:off x="2786757" y="9970748"/>
            <a:ext cx="4600370" cy="227017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1800" dirty="0">
              <a:solidFill>
                <a:schemeClr val="tx1"/>
              </a:solidFill>
              <a:latin typeface="Poppins Light" charset="0"/>
              <a:ea typeface="Poppins Light" charset="0"/>
              <a:cs typeface="Poppins Light" charset="0"/>
            </a:endParaRPr>
          </a:p>
        </p:txBody>
      </p:sp>
      <p:sp>
        <p:nvSpPr>
          <p:cNvPr id="32" name="TextBox 31"/>
          <p:cNvSpPr txBox="1"/>
          <p:nvPr/>
        </p:nvSpPr>
        <p:spPr>
          <a:xfrm>
            <a:off x="4231924" y="7130400"/>
            <a:ext cx="1598515"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01</a:t>
            </a:r>
          </a:p>
        </p:txBody>
      </p:sp>
      <p:sp>
        <p:nvSpPr>
          <p:cNvPr id="33" name="TextBox 32"/>
          <p:cNvSpPr txBox="1"/>
          <p:nvPr/>
        </p:nvSpPr>
        <p:spPr>
          <a:xfrm>
            <a:off x="3670874" y="8743567"/>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4" name="Straight Connector 33"/>
          <p:cNvCxnSpPr/>
          <p:nvPr/>
        </p:nvCxnSpPr>
        <p:spPr>
          <a:xfrm>
            <a:off x="4897371" y="9696691"/>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Subtitle 2"/>
          <p:cNvSpPr txBox="1">
            <a:spLocks/>
          </p:cNvSpPr>
          <p:nvPr/>
        </p:nvSpPr>
        <p:spPr>
          <a:xfrm>
            <a:off x="17142923" y="9970748"/>
            <a:ext cx="4600370" cy="227017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1800" dirty="0">
              <a:solidFill>
                <a:schemeClr val="tx1"/>
              </a:solidFill>
              <a:latin typeface="Poppins Light" charset="0"/>
              <a:ea typeface="Poppins Light" charset="0"/>
              <a:cs typeface="Poppins Light" charset="0"/>
            </a:endParaRPr>
          </a:p>
        </p:txBody>
      </p:sp>
      <p:sp>
        <p:nvSpPr>
          <p:cNvPr id="36" name="TextBox 35"/>
          <p:cNvSpPr txBox="1"/>
          <p:nvPr/>
        </p:nvSpPr>
        <p:spPr>
          <a:xfrm>
            <a:off x="18492712" y="7130400"/>
            <a:ext cx="1789272"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03</a:t>
            </a:r>
          </a:p>
        </p:txBody>
      </p:sp>
      <p:sp>
        <p:nvSpPr>
          <p:cNvPr id="37" name="TextBox 36"/>
          <p:cNvSpPr txBox="1"/>
          <p:nvPr/>
        </p:nvSpPr>
        <p:spPr>
          <a:xfrm>
            <a:off x="18027040" y="8743567"/>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8" name="Straight Connector 37"/>
          <p:cNvCxnSpPr/>
          <p:nvPr/>
        </p:nvCxnSpPr>
        <p:spPr>
          <a:xfrm>
            <a:off x="19253537" y="9696691"/>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a:spLocks/>
          </p:cNvSpPr>
          <p:nvPr/>
        </p:nvSpPr>
        <p:spPr bwMode="auto">
          <a:xfrm>
            <a:off x="9816937" y="1744694"/>
            <a:ext cx="479458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algn="ctr" defTabSz="4572000">
              <a:lnSpc>
                <a:spcPts val="7400"/>
              </a:lnSpc>
            </a:pPr>
            <a:r>
              <a:rPr lang="en-US" sz="5400" b="1" spc="500" dirty="0">
                <a:solidFill>
                  <a:schemeClr val="bg1"/>
                </a:solidFill>
                <a:latin typeface="Poppins" charset="0"/>
                <a:ea typeface="Poppins" charset="0"/>
                <a:cs typeface="Poppins" charset="0"/>
                <a:sym typeface="Bebas Neue" charset="0"/>
              </a:rPr>
              <a:t>MARKETING</a:t>
            </a:r>
          </a:p>
        </p:txBody>
      </p:sp>
      <p:cxnSp>
        <p:nvCxnSpPr>
          <p:cNvPr id="45" name="Straight Connector 44"/>
          <p:cNvCxnSpPr/>
          <p:nvPr/>
        </p:nvCxnSpPr>
        <p:spPr>
          <a:xfrm>
            <a:off x="9816937" y="2912957"/>
            <a:ext cx="474827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Rectangle 45"/>
          <p:cNvSpPr>
            <a:spLocks/>
          </p:cNvSpPr>
          <p:nvPr/>
        </p:nvSpPr>
        <p:spPr bwMode="auto">
          <a:xfrm>
            <a:off x="10098266" y="3192494"/>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bg1"/>
                </a:solidFill>
                <a:latin typeface="Poppins" charset="0"/>
                <a:ea typeface="Poppins" charset="0"/>
                <a:cs typeface="Poppins" charset="0"/>
                <a:sym typeface="Bebas Neue" charset="0"/>
              </a:rPr>
              <a:t>点击输入标题</a:t>
            </a:r>
            <a:endParaRPr lang="en-US" altLang="zh-CN" sz="5400" spc="500" dirty="0">
              <a:solidFill>
                <a:schemeClr val="bg1"/>
              </a:solidFill>
              <a:latin typeface="Poppins" charset="0"/>
              <a:ea typeface="Poppins" charset="0"/>
              <a:cs typeface="Poppins" charset="0"/>
              <a:sym typeface="Bebas Neue" charset="0"/>
            </a:endParaRPr>
          </a:p>
        </p:txBody>
      </p:sp>
      <p:cxnSp>
        <p:nvCxnSpPr>
          <p:cNvPr id="47" name="Straight Connector 46"/>
          <p:cNvCxnSpPr/>
          <p:nvPr/>
        </p:nvCxnSpPr>
        <p:spPr>
          <a:xfrm>
            <a:off x="10098266" y="4360757"/>
            <a:ext cx="423192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184213"/>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Freeform 4"/>
          <p:cNvSpPr>
            <a:spLocks noChangeArrowheads="1"/>
          </p:cNvSpPr>
          <p:nvPr/>
        </p:nvSpPr>
        <p:spPr bwMode="auto">
          <a:xfrm rot="2001369">
            <a:off x="2570693" y="-124703"/>
            <a:ext cx="11759686" cy="14685832"/>
          </a:xfrm>
          <a:custGeom>
            <a:avLst/>
            <a:gdLst>
              <a:gd name="T0" fmla="*/ 2517 w 4861"/>
              <a:gd name="T1" fmla="*/ 5095 h 8344"/>
              <a:gd name="T2" fmla="*/ 3416 w 4861"/>
              <a:gd name="T3" fmla="*/ 1742 h 8344"/>
              <a:gd name="T4" fmla="*/ 2585 w 4861"/>
              <a:gd name="T5" fmla="*/ 967 h 8344"/>
              <a:gd name="T6" fmla="*/ 2436 w 4861"/>
              <a:gd name="T7" fmla="*/ 688 h 8344"/>
              <a:gd name="T8" fmla="*/ 2306 w 4861"/>
              <a:gd name="T9" fmla="*/ 552 h 8344"/>
              <a:gd name="T10" fmla="*/ 2455 w 4861"/>
              <a:gd name="T11" fmla="*/ 304 h 8344"/>
              <a:gd name="T12" fmla="*/ 1847 w 4861"/>
              <a:gd name="T13" fmla="*/ 310 h 8344"/>
              <a:gd name="T14" fmla="*/ 316 w 4861"/>
              <a:gd name="T15" fmla="*/ 1879 h 8344"/>
              <a:gd name="T16" fmla="*/ 105 w 4861"/>
              <a:gd name="T17" fmla="*/ 2945 h 8344"/>
              <a:gd name="T18" fmla="*/ 384 w 4861"/>
              <a:gd name="T19" fmla="*/ 5082 h 8344"/>
              <a:gd name="T20" fmla="*/ 148 w 4861"/>
              <a:gd name="T21" fmla="*/ 6390 h 8344"/>
              <a:gd name="T22" fmla="*/ 1283 w 4861"/>
              <a:gd name="T23" fmla="*/ 7537 h 8344"/>
              <a:gd name="T24" fmla="*/ 1147 w 4861"/>
              <a:gd name="T25" fmla="*/ 8070 h 8344"/>
              <a:gd name="T26" fmla="*/ 1227 w 4861"/>
              <a:gd name="T27" fmla="*/ 8201 h 8344"/>
              <a:gd name="T28" fmla="*/ 4414 w 4861"/>
              <a:gd name="T29" fmla="*/ 6570 h 8344"/>
              <a:gd name="T30" fmla="*/ 4612 w 4861"/>
              <a:gd name="T31" fmla="*/ 5839 h 8344"/>
              <a:gd name="T32" fmla="*/ 2461 w 4861"/>
              <a:gd name="T33" fmla="*/ 1066 h 8344"/>
              <a:gd name="T34" fmla="*/ 1202 w 4861"/>
              <a:gd name="T35" fmla="*/ 8132 h 8344"/>
              <a:gd name="T36" fmla="*/ 1946 w 4861"/>
              <a:gd name="T37" fmla="*/ 4394 h 8344"/>
              <a:gd name="T38" fmla="*/ 1791 w 4861"/>
              <a:gd name="T39" fmla="*/ 5696 h 8344"/>
              <a:gd name="T40" fmla="*/ 1767 w 4861"/>
              <a:gd name="T41" fmla="*/ 5684 h 8344"/>
              <a:gd name="T42" fmla="*/ 3806 w 4861"/>
              <a:gd name="T43" fmla="*/ 2498 h 8344"/>
              <a:gd name="T44" fmla="*/ 3812 w 4861"/>
              <a:gd name="T45" fmla="*/ 2275 h 8344"/>
              <a:gd name="T46" fmla="*/ 1698 w 4861"/>
              <a:gd name="T47" fmla="*/ 2015 h 8344"/>
              <a:gd name="T48" fmla="*/ 2442 w 4861"/>
              <a:gd name="T49" fmla="*/ 2188 h 8344"/>
              <a:gd name="T50" fmla="*/ 3285 w 4861"/>
              <a:gd name="T51" fmla="*/ 2455 h 8344"/>
              <a:gd name="T52" fmla="*/ 3682 w 4861"/>
              <a:gd name="T53" fmla="*/ 2672 h 8344"/>
              <a:gd name="T54" fmla="*/ 2219 w 4861"/>
              <a:gd name="T55" fmla="*/ 4134 h 8344"/>
              <a:gd name="T56" fmla="*/ 1897 w 4861"/>
              <a:gd name="T57" fmla="*/ 4233 h 8344"/>
              <a:gd name="T58" fmla="*/ 2858 w 4861"/>
              <a:gd name="T59" fmla="*/ 3737 h 8344"/>
              <a:gd name="T60" fmla="*/ 2132 w 4861"/>
              <a:gd name="T61" fmla="*/ 3793 h 8344"/>
              <a:gd name="T62" fmla="*/ 2052 w 4861"/>
              <a:gd name="T63" fmla="*/ 3824 h 8344"/>
              <a:gd name="T64" fmla="*/ 1450 w 4861"/>
              <a:gd name="T65" fmla="*/ 3979 h 8344"/>
              <a:gd name="T66" fmla="*/ 2721 w 4861"/>
              <a:gd name="T67" fmla="*/ 3608 h 8344"/>
              <a:gd name="T68" fmla="*/ 1097 w 4861"/>
              <a:gd name="T69" fmla="*/ 4556 h 8344"/>
              <a:gd name="T70" fmla="*/ 1271 w 4861"/>
              <a:gd name="T71" fmla="*/ 5721 h 8344"/>
              <a:gd name="T72" fmla="*/ 1283 w 4861"/>
              <a:gd name="T73" fmla="*/ 5647 h 8344"/>
              <a:gd name="T74" fmla="*/ 4643 w 4861"/>
              <a:gd name="T75" fmla="*/ 5659 h 8344"/>
              <a:gd name="T76" fmla="*/ 4643 w 4861"/>
              <a:gd name="T77" fmla="*/ 5225 h 8344"/>
              <a:gd name="T78" fmla="*/ 1965 w 4861"/>
              <a:gd name="T79" fmla="*/ 248 h 8344"/>
              <a:gd name="T80" fmla="*/ 2306 w 4861"/>
              <a:gd name="T81" fmla="*/ 657 h 8344"/>
              <a:gd name="T82" fmla="*/ 1016 w 4861"/>
              <a:gd name="T83" fmla="*/ 719 h 8344"/>
              <a:gd name="T84" fmla="*/ 2591 w 4861"/>
              <a:gd name="T85" fmla="*/ 1314 h 8344"/>
              <a:gd name="T86" fmla="*/ 2951 w 4861"/>
              <a:gd name="T87" fmla="*/ 2312 h 8344"/>
              <a:gd name="T88" fmla="*/ 2126 w 4861"/>
              <a:gd name="T89" fmla="*/ 3675 h 8344"/>
              <a:gd name="T90" fmla="*/ 2517 w 4861"/>
              <a:gd name="T91" fmla="*/ 3700 h 8344"/>
              <a:gd name="T92" fmla="*/ 2430 w 4861"/>
              <a:gd name="T93" fmla="*/ 3737 h 8344"/>
              <a:gd name="T94" fmla="*/ 1853 w 4861"/>
              <a:gd name="T95" fmla="*/ 3774 h 8344"/>
              <a:gd name="T96" fmla="*/ 1804 w 4861"/>
              <a:gd name="T97" fmla="*/ 3793 h 8344"/>
              <a:gd name="T98" fmla="*/ 1729 w 4861"/>
              <a:gd name="T99" fmla="*/ 3818 h 8344"/>
              <a:gd name="T100" fmla="*/ 2889 w 4861"/>
              <a:gd name="T101" fmla="*/ 3843 h 8344"/>
              <a:gd name="T102" fmla="*/ 1537 w 4861"/>
              <a:gd name="T103" fmla="*/ 3886 h 8344"/>
              <a:gd name="T104" fmla="*/ 2734 w 4861"/>
              <a:gd name="T105" fmla="*/ 3923 h 8344"/>
              <a:gd name="T106" fmla="*/ 2597 w 4861"/>
              <a:gd name="T107" fmla="*/ 3979 h 8344"/>
              <a:gd name="T108" fmla="*/ 2548 w 4861"/>
              <a:gd name="T109" fmla="*/ 4004 h 8344"/>
              <a:gd name="T110" fmla="*/ 2492 w 4861"/>
              <a:gd name="T111" fmla="*/ 4028 h 8344"/>
              <a:gd name="T112" fmla="*/ 1636 w 4861"/>
              <a:gd name="T113" fmla="*/ 4078 h 8344"/>
              <a:gd name="T114" fmla="*/ 2281 w 4861"/>
              <a:gd name="T115" fmla="*/ 4122 h 8344"/>
              <a:gd name="T116" fmla="*/ 1320 w 4861"/>
              <a:gd name="T117" fmla="*/ 4190 h 8344"/>
              <a:gd name="T118" fmla="*/ 750 w 4861"/>
              <a:gd name="T119" fmla="*/ 4258 h 8344"/>
              <a:gd name="T120" fmla="*/ 4345 w 4861"/>
              <a:gd name="T121" fmla="*/ 6651 h 8344"/>
              <a:gd name="T122" fmla="*/ 2535 w 4861"/>
              <a:gd name="T123" fmla="*/ 7767 h 8344"/>
              <a:gd name="T124" fmla="*/ 1128 w 4861"/>
              <a:gd name="T125" fmla="*/ 7884 h 8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61" h="8344">
                <a:moveTo>
                  <a:pt x="4736" y="5306"/>
                </a:moveTo>
                <a:lnTo>
                  <a:pt x="4736" y="5306"/>
                </a:lnTo>
                <a:close/>
                <a:moveTo>
                  <a:pt x="4854" y="5374"/>
                </a:moveTo>
                <a:lnTo>
                  <a:pt x="4854" y="5374"/>
                </a:lnTo>
                <a:cubicBezTo>
                  <a:pt x="4848" y="5361"/>
                  <a:pt x="4817" y="5392"/>
                  <a:pt x="4810" y="5386"/>
                </a:cubicBezTo>
                <a:cubicBezTo>
                  <a:pt x="4817" y="5386"/>
                  <a:pt x="4810" y="5324"/>
                  <a:pt x="4779" y="5361"/>
                </a:cubicBezTo>
                <a:cubicBezTo>
                  <a:pt x="4767" y="5380"/>
                  <a:pt x="4755" y="5368"/>
                  <a:pt x="4779" y="5343"/>
                </a:cubicBezTo>
                <a:cubicBezTo>
                  <a:pt x="4792" y="5330"/>
                  <a:pt x="4810" y="5343"/>
                  <a:pt x="4798" y="5324"/>
                </a:cubicBezTo>
                <a:cubicBezTo>
                  <a:pt x="4786" y="5306"/>
                  <a:pt x="4755" y="5361"/>
                  <a:pt x="4730" y="5349"/>
                </a:cubicBezTo>
                <a:cubicBezTo>
                  <a:pt x="4724" y="5349"/>
                  <a:pt x="4730" y="5312"/>
                  <a:pt x="4736" y="5306"/>
                </a:cubicBezTo>
                <a:cubicBezTo>
                  <a:pt x="4724" y="5306"/>
                  <a:pt x="4680" y="5287"/>
                  <a:pt x="4680" y="5287"/>
                </a:cubicBezTo>
                <a:cubicBezTo>
                  <a:pt x="4680" y="5287"/>
                  <a:pt x="4686" y="5281"/>
                  <a:pt x="4686" y="5275"/>
                </a:cubicBezTo>
                <a:cubicBezTo>
                  <a:pt x="4686" y="5275"/>
                  <a:pt x="4668" y="5281"/>
                  <a:pt x="4668" y="5275"/>
                </a:cubicBezTo>
                <a:cubicBezTo>
                  <a:pt x="4662" y="5268"/>
                  <a:pt x="4662" y="5250"/>
                  <a:pt x="4649" y="5244"/>
                </a:cubicBezTo>
                <a:cubicBezTo>
                  <a:pt x="4631" y="5231"/>
                  <a:pt x="4581" y="5237"/>
                  <a:pt x="4569" y="5237"/>
                </a:cubicBezTo>
                <a:cubicBezTo>
                  <a:pt x="4562" y="5237"/>
                  <a:pt x="4544" y="5231"/>
                  <a:pt x="4550" y="5225"/>
                </a:cubicBezTo>
                <a:cubicBezTo>
                  <a:pt x="4556" y="5219"/>
                  <a:pt x="4612" y="5231"/>
                  <a:pt x="4643" y="5225"/>
                </a:cubicBezTo>
                <a:cubicBezTo>
                  <a:pt x="4631" y="5219"/>
                  <a:pt x="4624" y="5194"/>
                  <a:pt x="4624" y="5194"/>
                </a:cubicBezTo>
                <a:cubicBezTo>
                  <a:pt x="4606" y="5188"/>
                  <a:pt x="4581" y="5213"/>
                  <a:pt x="4587" y="5188"/>
                </a:cubicBezTo>
                <a:cubicBezTo>
                  <a:pt x="4531" y="5231"/>
                  <a:pt x="4438" y="5182"/>
                  <a:pt x="4364" y="5206"/>
                </a:cubicBezTo>
                <a:cubicBezTo>
                  <a:pt x="4345" y="5213"/>
                  <a:pt x="4531" y="5213"/>
                  <a:pt x="4531" y="5219"/>
                </a:cubicBezTo>
                <a:cubicBezTo>
                  <a:pt x="4531" y="5219"/>
                  <a:pt x="4500" y="5213"/>
                  <a:pt x="4507" y="5231"/>
                </a:cubicBezTo>
                <a:cubicBezTo>
                  <a:pt x="4500" y="5225"/>
                  <a:pt x="4544" y="5237"/>
                  <a:pt x="4544" y="5237"/>
                </a:cubicBezTo>
                <a:cubicBezTo>
                  <a:pt x="4544" y="5244"/>
                  <a:pt x="4383" y="5237"/>
                  <a:pt x="4401" y="5244"/>
                </a:cubicBezTo>
                <a:cubicBezTo>
                  <a:pt x="4414" y="5250"/>
                  <a:pt x="4538" y="5237"/>
                  <a:pt x="4562" y="5244"/>
                </a:cubicBezTo>
                <a:lnTo>
                  <a:pt x="4587" y="5256"/>
                </a:lnTo>
                <a:cubicBezTo>
                  <a:pt x="4581" y="5262"/>
                  <a:pt x="4339" y="5256"/>
                  <a:pt x="4253" y="5256"/>
                </a:cubicBezTo>
                <a:cubicBezTo>
                  <a:pt x="4147" y="5256"/>
                  <a:pt x="3986" y="5262"/>
                  <a:pt x="3924" y="5256"/>
                </a:cubicBezTo>
                <a:cubicBezTo>
                  <a:pt x="3477" y="5237"/>
                  <a:pt x="2901" y="5194"/>
                  <a:pt x="2597" y="5138"/>
                </a:cubicBezTo>
                <a:cubicBezTo>
                  <a:pt x="2579" y="5138"/>
                  <a:pt x="2542" y="5151"/>
                  <a:pt x="2517" y="5126"/>
                </a:cubicBezTo>
                <a:cubicBezTo>
                  <a:pt x="2523" y="5126"/>
                  <a:pt x="2517" y="5101"/>
                  <a:pt x="2517" y="5095"/>
                </a:cubicBezTo>
                <a:cubicBezTo>
                  <a:pt x="2511" y="5095"/>
                  <a:pt x="2511" y="5095"/>
                  <a:pt x="2511" y="5095"/>
                </a:cubicBezTo>
                <a:lnTo>
                  <a:pt x="2517" y="5095"/>
                </a:lnTo>
                <a:cubicBezTo>
                  <a:pt x="2523" y="5095"/>
                  <a:pt x="2542" y="5082"/>
                  <a:pt x="2517" y="5082"/>
                </a:cubicBezTo>
                <a:cubicBezTo>
                  <a:pt x="2517" y="5089"/>
                  <a:pt x="2511" y="5089"/>
                  <a:pt x="2517" y="5082"/>
                </a:cubicBezTo>
                <a:cubicBezTo>
                  <a:pt x="2883" y="4872"/>
                  <a:pt x="3205" y="4692"/>
                  <a:pt x="3453" y="4407"/>
                </a:cubicBezTo>
                <a:cubicBezTo>
                  <a:pt x="3552" y="4295"/>
                  <a:pt x="3608" y="4202"/>
                  <a:pt x="3651" y="4047"/>
                </a:cubicBezTo>
                <a:cubicBezTo>
                  <a:pt x="3664" y="4004"/>
                  <a:pt x="3676" y="3960"/>
                  <a:pt x="3688" y="3911"/>
                </a:cubicBezTo>
                <a:cubicBezTo>
                  <a:pt x="3707" y="3855"/>
                  <a:pt x="3738" y="3799"/>
                  <a:pt x="3750" y="3737"/>
                </a:cubicBezTo>
                <a:cubicBezTo>
                  <a:pt x="3750" y="3725"/>
                  <a:pt x="3750" y="3712"/>
                  <a:pt x="3750" y="3700"/>
                </a:cubicBezTo>
                <a:cubicBezTo>
                  <a:pt x="3763" y="3633"/>
                  <a:pt x="3794" y="3583"/>
                  <a:pt x="3812" y="3509"/>
                </a:cubicBezTo>
                <a:cubicBezTo>
                  <a:pt x="3818" y="3490"/>
                  <a:pt x="3812" y="3466"/>
                  <a:pt x="3818" y="3441"/>
                </a:cubicBezTo>
                <a:cubicBezTo>
                  <a:pt x="3831" y="3391"/>
                  <a:pt x="3881" y="3342"/>
                  <a:pt x="3874" y="3292"/>
                </a:cubicBezTo>
                <a:cubicBezTo>
                  <a:pt x="3868" y="3273"/>
                  <a:pt x="3856" y="3298"/>
                  <a:pt x="3862" y="3267"/>
                </a:cubicBezTo>
                <a:cubicBezTo>
                  <a:pt x="3862" y="3267"/>
                  <a:pt x="3874" y="3286"/>
                  <a:pt x="3881" y="3279"/>
                </a:cubicBezTo>
                <a:cubicBezTo>
                  <a:pt x="3893" y="3261"/>
                  <a:pt x="3868" y="3168"/>
                  <a:pt x="3874" y="3118"/>
                </a:cubicBezTo>
                <a:cubicBezTo>
                  <a:pt x="3874" y="3106"/>
                  <a:pt x="3893" y="3087"/>
                  <a:pt x="3899" y="3069"/>
                </a:cubicBezTo>
                <a:cubicBezTo>
                  <a:pt x="3899" y="3056"/>
                  <a:pt x="3893" y="3038"/>
                  <a:pt x="3899" y="3031"/>
                </a:cubicBezTo>
                <a:cubicBezTo>
                  <a:pt x="3905" y="3007"/>
                  <a:pt x="3918" y="2994"/>
                  <a:pt x="3924" y="2982"/>
                </a:cubicBezTo>
                <a:cubicBezTo>
                  <a:pt x="3924" y="2988"/>
                  <a:pt x="3905" y="2976"/>
                  <a:pt x="3905" y="2976"/>
                </a:cubicBezTo>
                <a:cubicBezTo>
                  <a:pt x="3899" y="2963"/>
                  <a:pt x="3930" y="2926"/>
                  <a:pt x="3936" y="2932"/>
                </a:cubicBezTo>
                <a:cubicBezTo>
                  <a:pt x="3930" y="2926"/>
                  <a:pt x="3936" y="2969"/>
                  <a:pt x="3930" y="2976"/>
                </a:cubicBezTo>
                <a:cubicBezTo>
                  <a:pt x="3949" y="2957"/>
                  <a:pt x="3949" y="2901"/>
                  <a:pt x="3961" y="2877"/>
                </a:cubicBezTo>
                <a:cubicBezTo>
                  <a:pt x="3980" y="2833"/>
                  <a:pt x="4060" y="2728"/>
                  <a:pt x="4054" y="2666"/>
                </a:cubicBezTo>
                <a:cubicBezTo>
                  <a:pt x="4054" y="2660"/>
                  <a:pt x="4042" y="2660"/>
                  <a:pt x="4042" y="2653"/>
                </a:cubicBezTo>
                <a:cubicBezTo>
                  <a:pt x="4042" y="2641"/>
                  <a:pt x="4054" y="2616"/>
                  <a:pt x="4060" y="2604"/>
                </a:cubicBezTo>
                <a:cubicBezTo>
                  <a:pt x="4060" y="2598"/>
                  <a:pt x="4060" y="2591"/>
                  <a:pt x="4060" y="2591"/>
                </a:cubicBezTo>
                <a:cubicBezTo>
                  <a:pt x="4060" y="2591"/>
                  <a:pt x="4060" y="2591"/>
                  <a:pt x="4073" y="2585"/>
                </a:cubicBezTo>
                <a:cubicBezTo>
                  <a:pt x="4110" y="2548"/>
                  <a:pt x="4147" y="2374"/>
                  <a:pt x="4135" y="2269"/>
                </a:cubicBezTo>
                <a:cubicBezTo>
                  <a:pt x="4129" y="2244"/>
                  <a:pt x="4110" y="2207"/>
                  <a:pt x="4091" y="2170"/>
                </a:cubicBezTo>
                <a:cubicBezTo>
                  <a:pt x="4042" y="2089"/>
                  <a:pt x="4011" y="2046"/>
                  <a:pt x="3936" y="1990"/>
                </a:cubicBezTo>
                <a:cubicBezTo>
                  <a:pt x="3806" y="1885"/>
                  <a:pt x="3601" y="1798"/>
                  <a:pt x="3416" y="1742"/>
                </a:cubicBezTo>
                <a:cubicBezTo>
                  <a:pt x="3347" y="1717"/>
                  <a:pt x="3273" y="1705"/>
                  <a:pt x="3199" y="1692"/>
                </a:cubicBezTo>
                <a:cubicBezTo>
                  <a:pt x="3031" y="1662"/>
                  <a:pt x="2889" y="1624"/>
                  <a:pt x="2727" y="1606"/>
                </a:cubicBezTo>
                <a:cubicBezTo>
                  <a:pt x="2641" y="1593"/>
                  <a:pt x="2529" y="1575"/>
                  <a:pt x="2467" y="1569"/>
                </a:cubicBezTo>
                <a:cubicBezTo>
                  <a:pt x="2411" y="1562"/>
                  <a:pt x="2362" y="1562"/>
                  <a:pt x="2362" y="1544"/>
                </a:cubicBezTo>
                <a:cubicBezTo>
                  <a:pt x="2355" y="1531"/>
                  <a:pt x="2405" y="1513"/>
                  <a:pt x="2424" y="1482"/>
                </a:cubicBezTo>
                <a:cubicBezTo>
                  <a:pt x="2436" y="1463"/>
                  <a:pt x="2411" y="1482"/>
                  <a:pt x="2430" y="1457"/>
                </a:cubicBezTo>
                <a:cubicBezTo>
                  <a:pt x="2473" y="1414"/>
                  <a:pt x="2529" y="1389"/>
                  <a:pt x="2548" y="1351"/>
                </a:cubicBezTo>
                <a:cubicBezTo>
                  <a:pt x="2517" y="1370"/>
                  <a:pt x="2442" y="1438"/>
                  <a:pt x="2492" y="1383"/>
                </a:cubicBezTo>
                <a:cubicBezTo>
                  <a:pt x="2529" y="1345"/>
                  <a:pt x="2616" y="1265"/>
                  <a:pt x="2647" y="1234"/>
                </a:cubicBezTo>
                <a:cubicBezTo>
                  <a:pt x="2678" y="1209"/>
                  <a:pt x="2684" y="1209"/>
                  <a:pt x="2703" y="1178"/>
                </a:cubicBezTo>
                <a:cubicBezTo>
                  <a:pt x="2740" y="1091"/>
                  <a:pt x="2616" y="1271"/>
                  <a:pt x="2597" y="1215"/>
                </a:cubicBezTo>
                <a:cubicBezTo>
                  <a:pt x="2597" y="1197"/>
                  <a:pt x="2659" y="1166"/>
                  <a:pt x="2647" y="1153"/>
                </a:cubicBezTo>
                <a:cubicBezTo>
                  <a:pt x="2635" y="1135"/>
                  <a:pt x="2572" y="1221"/>
                  <a:pt x="2566" y="1197"/>
                </a:cubicBezTo>
                <a:cubicBezTo>
                  <a:pt x="2566" y="1178"/>
                  <a:pt x="2641" y="1128"/>
                  <a:pt x="2653" y="1116"/>
                </a:cubicBezTo>
                <a:cubicBezTo>
                  <a:pt x="2659" y="1110"/>
                  <a:pt x="2690" y="1060"/>
                  <a:pt x="2709" y="1042"/>
                </a:cubicBezTo>
                <a:cubicBezTo>
                  <a:pt x="2709" y="1035"/>
                  <a:pt x="2734" y="1029"/>
                  <a:pt x="2727" y="1023"/>
                </a:cubicBezTo>
                <a:cubicBezTo>
                  <a:pt x="2715" y="1011"/>
                  <a:pt x="2603" y="1128"/>
                  <a:pt x="2591" y="1091"/>
                </a:cubicBezTo>
                <a:cubicBezTo>
                  <a:pt x="2591" y="1079"/>
                  <a:pt x="2641" y="1035"/>
                  <a:pt x="2653" y="1029"/>
                </a:cubicBezTo>
                <a:cubicBezTo>
                  <a:pt x="2690" y="992"/>
                  <a:pt x="2703" y="973"/>
                  <a:pt x="2740" y="942"/>
                </a:cubicBezTo>
                <a:cubicBezTo>
                  <a:pt x="2783" y="905"/>
                  <a:pt x="2721" y="930"/>
                  <a:pt x="2690" y="961"/>
                </a:cubicBezTo>
                <a:cubicBezTo>
                  <a:pt x="2690" y="961"/>
                  <a:pt x="2690" y="967"/>
                  <a:pt x="2684" y="967"/>
                </a:cubicBezTo>
                <a:cubicBezTo>
                  <a:pt x="2684" y="967"/>
                  <a:pt x="2684" y="973"/>
                  <a:pt x="2678" y="973"/>
                </a:cubicBezTo>
                <a:cubicBezTo>
                  <a:pt x="2678" y="973"/>
                  <a:pt x="2678" y="980"/>
                  <a:pt x="2672" y="980"/>
                </a:cubicBezTo>
                <a:cubicBezTo>
                  <a:pt x="2672" y="998"/>
                  <a:pt x="2647" y="973"/>
                  <a:pt x="2672" y="980"/>
                </a:cubicBezTo>
                <a:cubicBezTo>
                  <a:pt x="2672" y="973"/>
                  <a:pt x="2672" y="973"/>
                  <a:pt x="2678" y="973"/>
                </a:cubicBezTo>
                <a:cubicBezTo>
                  <a:pt x="2678" y="967"/>
                  <a:pt x="2678" y="967"/>
                  <a:pt x="2684" y="967"/>
                </a:cubicBezTo>
                <a:cubicBezTo>
                  <a:pt x="2684" y="961"/>
                  <a:pt x="2684" y="961"/>
                  <a:pt x="2690" y="961"/>
                </a:cubicBezTo>
                <a:cubicBezTo>
                  <a:pt x="2703" y="942"/>
                  <a:pt x="2721" y="930"/>
                  <a:pt x="2734" y="911"/>
                </a:cubicBezTo>
                <a:cubicBezTo>
                  <a:pt x="2678" y="936"/>
                  <a:pt x="2684" y="930"/>
                  <a:pt x="2641" y="967"/>
                </a:cubicBezTo>
                <a:cubicBezTo>
                  <a:pt x="2554" y="1042"/>
                  <a:pt x="2653" y="942"/>
                  <a:pt x="2672" y="918"/>
                </a:cubicBezTo>
                <a:cubicBezTo>
                  <a:pt x="2709" y="868"/>
                  <a:pt x="2616" y="942"/>
                  <a:pt x="2585" y="967"/>
                </a:cubicBezTo>
                <a:cubicBezTo>
                  <a:pt x="2585" y="967"/>
                  <a:pt x="2504" y="1048"/>
                  <a:pt x="2492" y="1035"/>
                </a:cubicBezTo>
                <a:cubicBezTo>
                  <a:pt x="2486" y="1029"/>
                  <a:pt x="2610" y="936"/>
                  <a:pt x="2628" y="924"/>
                </a:cubicBezTo>
                <a:cubicBezTo>
                  <a:pt x="2672" y="887"/>
                  <a:pt x="2597" y="930"/>
                  <a:pt x="2585" y="936"/>
                </a:cubicBezTo>
                <a:cubicBezTo>
                  <a:pt x="2566" y="949"/>
                  <a:pt x="2542" y="973"/>
                  <a:pt x="2529" y="967"/>
                </a:cubicBezTo>
                <a:cubicBezTo>
                  <a:pt x="2535" y="967"/>
                  <a:pt x="2560" y="924"/>
                  <a:pt x="2548" y="936"/>
                </a:cubicBezTo>
                <a:cubicBezTo>
                  <a:pt x="2560" y="924"/>
                  <a:pt x="2647" y="849"/>
                  <a:pt x="2672" y="825"/>
                </a:cubicBezTo>
                <a:cubicBezTo>
                  <a:pt x="2696" y="800"/>
                  <a:pt x="2678" y="806"/>
                  <a:pt x="2641" y="818"/>
                </a:cubicBezTo>
                <a:cubicBezTo>
                  <a:pt x="2560" y="849"/>
                  <a:pt x="2411" y="967"/>
                  <a:pt x="2349" y="1004"/>
                </a:cubicBezTo>
                <a:cubicBezTo>
                  <a:pt x="2256" y="1054"/>
                  <a:pt x="2393" y="936"/>
                  <a:pt x="2399" y="930"/>
                </a:cubicBezTo>
                <a:cubicBezTo>
                  <a:pt x="2442" y="899"/>
                  <a:pt x="2473" y="887"/>
                  <a:pt x="2498" y="856"/>
                </a:cubicBezTo>
                <a:cubicBezTo>
                  <a:pt x="2418" y="893"/>
                  <a:pt x="2529" y="806"/>
                  <a:pt x="2548" y="788"/>
                </a:cubicBezTo>
                <a:cubicBezTo>
                  <a:pt x="2591" y="756"/>
                  <a:pt x="2628" y="732"/>
                  <a:pt x="2635" y="713"/>
                </a:cubicBezTo>
                <a:cubicBezTo>
                  <a:pt x="2591" y="725"/>
                  <a:pt x="2579" y="763"/>
                  <a:pt x="2542" y="775"/>
                </a:cubicBezTo>
                <a:cubicBezTo>
                  <a:pt x="2535" y="775"/>
                  <a:pt x="2523" y="769"/>
                  <a:pt x="2517" y="775"/>
                </a:cubicBezTo>
                <a:cubicBezTo>
                  <a:pt x="2461" y="806"/>
                  <a:pt x="2405" y="868"/>
                  <a:pt x="2343" y="911"/>
                </a:cubicBezTo>
                <a:cubicBezTo>
                  <a:pt x="2318" y="924"/>
                  <a:pt x="2287" y="949"/>
                  <a:pt x="2263" y="967"/>
                </a:cubicBezTo>
                <a:cubicBezTo>
                  <a:pt x="2207" y="992"/>
                  <a:pt x="2269" y="942"/>
                  <a:pt x="2281" y="936"/>
                </a:cubicBezTo>
                <a:cubicBezTo>
                  <a:pt x="2355" y="880"/>
                  <a:pt x="2442" y="818"/>
                  <a:pt x="2511" y="769"/>
                </a:cubicBezTo>
                <a:cubicBezTo>
                  <a:pt x="2548" y="744"/>
                  <a:pt x="2572" y="738"/>
                  <a:pt x="2603" y="707"/>
                </a:cubicBezTo>
                <a:cubicBezTo>
                  <a:pt x="2610" y="701"/>
                  <a:pt x="2610" y="682"/>
                  <a:pt x="2628" y="664"/>
                </a:cubicBezTo>
                <a:cubicBezTo>
                  <a:pt x="2628" y="664"/>
                  <a:pt x="2659" y="651"/>
                  <a:pt x="2653" y="645"/>
                </a:cubicBezTo>
                <a:cubicBezTo>
                  <a:pt x="2647" y="639"/>
                  <a:pt x="2572" y="682"/>
                  <a:pt x="2566" y="688"/>
                </a:cubicBezTo>
                <a:cubicBezTo>
                  <a:pt x="2517" y="719"/>
                  <a:pt x="2511" y="744"/>
                  <a:pt x="2461" y="750"/>
                </a:cubicBezTo>
                <a:cubicBezTo>
                  <a:pt x="2448" y="769"/>
                  <a:pt x="2405" y="812"/>
                  <a:pt x="2393" y="800"/>
                </a:cubicBezTo>
                <a:cubicBezTo>
                  <a:pt x="2393" y="800"/>
                  <a:pt x="2461" y="744"/>
                  <a:pt x="2461" y="750"/>
                </a:cubicBezTo>
                <a:cubicBezTo>
                  <a:pt x="2479" y="732"/>
                  <a:pt x="2535" y="688"/>
                  <a:pt x="2566" y="657"/>
                </a:cubicBezTo>
                <a:cubicBezTo>
                  <a:pt x="2597" y="626"/>
                  <a:pt x="2486" y="719"/>
                  <a:pt x="2467" y="719"/>
                </a:cubicBezTo>
                <a:cubicBezTo>
                  <a:pt x="2467" y="719"/>
                  <a:pt x="2461" y="707"/>
                  <a:pt x="2448" y="713"/>
                </a:cubicBezTo>
                <a:cubicBezTo>
                  <a:pt x="2442" y="719"/>
                  <a:pt x="2418" y="763"/>
                  <a:pt x="2405" y="744"/>
                </a:cubicBezTo>
                <a:cubicBezTo>
                  <a:pt x="2399" y="719"/>
                  <a:pt x="2467" y="688"/>
                  <a:pt x="2486" y="670"/>
                </a:cubicBezTo>
                <a:cubicBezTo>
                  <a:pt x="2511" y="645"/>
                  <a:pt x="2448" y="682"/>
                  <a:pt x="2436" y="688"/>
                </a:cubicBezTo>
                <a:cubicBezTo>
                  <a:pt x="2405" y="707"/>
                  <a:pt x="2399" y="725"/>
                  <a:pt x="2374" y="725"/>
                </a:cubicBezTo>
                <a:cubicBezTo>
                  <a:pt x="2355" y="725"/>
                  <a:pt x="2343" y="738"/>
                  <a:pt x="2312" y="763"/>
                </a:cubicBezTo>
                <a:cubicBezTo>
                  <a:pt x="2294" y="775"/>
                  <a:pt x="2250" y="806"/>
                  <a:pt x="2256" y="794"/>
                </a:cubicBezTo>
                <a:cubicBezTo>
                  <a:pt x="2250" y="800"/>
                  <a:pt x="2300" y="756"/>
                  <a:pt x="2300" y="756"/>
                </a:cubicBezTo>
                <a:cubicBezTo>
                  <a:pt x="2287" y="750"/>
                  <a:pt x="2176" y="843"/>
                  <a:pt x="2145" y="831"/>
                </a:cubicBezTo>
                <a:cubicBezTo>
                  <a:pt x="2139" y="831"/>
                  <a:pt x="2151" y="812"/>
                  <a:pt x="2151" y="812"/>
                </a:cubicBezTo>
                <a:cubicBezTo>
                  <a:pt x="2107" y="825"/>
                  <a:pt x="2064" y="862"/>
                  <a:pt x="2021" y="893"/>
                </a:cubicBezTo>
                <a:cubicBezTo>
                  <a:pt x="1909" y="961"/>
                  <a:pt x="1791" y="1035"/>
                  <a:pt x="1661" y="1104"/>
                </a:cubicBezTo>
                <a:cubicBezTo>
                  <a:pt x="1667" y="1097"/>
                  <a:pt x="1630" y="1122"/>
                  <a:pt x="1624" y="1116"/>
                </a:cubicBezTo>
                <a:cubicBezTo>
                  <a:pt x="1624" y="1104"/>
                  <a:pt x="1661" y="1085"/>
                  <a:pt x="1661" y="1079"/>
                </a:cubicBezTo>
                <a:cubicBezTo>
                  <a:pt x="1661" y="1079"/>
                  <a:pt x="1655" y="1073"/>
                  <a:pt x="1661" y="1073"/>
                </a:cubicBezTo>
                <a:cubicBezTo>
                  <a:pt x="1680" y="1054"/>
                  <a:pt x="1729" y="1029"/>
                  <a:pt x="1773" y="1004"/>
                </a:cubicBezTo>
                <a:cubicBezTo>
                  <a:pt x="1810" y="980"/>
                  <a:pt x="1853" y="936"/>
                  <a:pt x="1878" y="936"/>
                </a:cubicBezTo>
                <a:cubicBezTo>
                  <a:pt x="1878" y="936"/>
                  <a:pt x="1878" y="949"/>
                  <a:pt x="1884" y="949"/>
                </a:cubicBezTo>
                <a:cubicBezTo>
                  <a:pt x="1884" y="949"/>
                  <a:pt x="1884" y="924"/>
                  <a:pt x="1891" y="924"/>
                </a:cubicBezTo>
                <a:cubicBezTo>
                  <a:pt x="1903" y="911"/>
                  <a:pt x="1928" y="911"/>
                  <a:pt x="1946" y="899"/>
                </a:cubicBezTo>
                <a:cubicBezTo>
                  <a:pt x="2052" y="837"/>
                  <a:pt x="2163" y="756"/>
                  <a:pt x="2269" y="682"/>
                </a:cubicBezTo>
                <a:cubicBezTo>
                  <a:pt x="2219" y="701"/>
                  <a:pt x="2219" y="701"/>
                  <a:pt x="2263" y="664"/>
                </a:cubicBezTo>
                <a:cubicBezTo>
                  <a:pt x="2244" y="676"/>
                  <a:pt x="2213" y="682"/>
                  <a:pt x="2238" y="657"/>
                </a:cubicBezTo>
                <a:cubicBezTo>
                  <a:pt x="2213" y="657"/>
                  <a:pt x="2213" y="676"/>
                  <a:pt x="2194" y="676"/>
                </a:cubicBezTo>
                <a:cubicBezTo>
                  <a:pt x="2194" y="694"/>
                  <a:pt x="2170" y="670"/>
                  <a:pt x="2194" y="676"/>
                </a:cubicBezTo>
                <a:cubicBezTo>
                  <a:pt x="2275" y="608"/>
                  <a:pt x="2448" y="521"/>
                  <a:pt x="2548" y="428"/>
                </a:cubicBezTo>
                <a:cubicBezTo>
                  <a:pt x="2597" y="391"/>
                  <a:pt x="2523" y="434"/>
                  <a:pt x="2504" y="447"/>
                </a:cubicBezTo>
                <a:cubicBezTo>
                  <a:pt x="2467" y="477"/>
                  <a:pt x="2455" y="484"/>
                  <a:pt x="2418" y="496"/>
                </a:cubicBezTo>
                <a:cubicBezTo>
                  <a:pt x="2411" y="515"/>
                  <a:pt x="2393" y="521"/>
                  <a:pt x="2368" y="533"/>
                </a:cubicBezTo>
                <a:cubicBezTo>
                  <a:pt x="2355" y="546"/>
                  <a:pt x="2294" y="577"/>
                  <a:pt x="2324" y="552"/>
                </a:cubicBezTo>
                <a:cubicBezTo>
                  <a:pt x="2355" y="527"/>
                  <a:pt x="2399" y="515"/>
                  <a:pt x="2418" y="496"/>
                </a:cubicBezTo>
                <a:cubicBezTo>
                  <a:pt x="2436" y="477"/>
                  <a:pt x="2455" y="477"/>
                  <a:pt x="2479" y="453"/>
                </a:cubicBezTo>
                <a:cubicBezTo>
                  <a:pt x="2492" y="447"/>
                  <a:pt x="2535" y="409"/>
                  <a:pt x="2523" y="403"/>
                </a:cubicBezTo>
                <a:cubicBezTo>
                  <a:pt x="2511" y="403"/>
                  <a:pt x="2436" y="477"/>
                  <a:pt x="2418" y="484"/>
                </a:cubicBezTo>
                <a:cubicBezTo>
                  <a:pt x="2374" y="515"/>
                  <a:pt x="2337" y="540"/>
                  <a:pt x="2306" y="552"/>
                </a:cubicBezTo>
                <a:cubicBezTo>
                  <a:pt x="2300" y="558"/>
                  <a:pt x="2294" y="564"/>
                  <a:pt x="2287" y="564"/>
                </a:cubicBezTo>
                <a:cubicBezTo>
                  <a:pt x="2281" y="571"/>
                  <a:pt x="2275" y="577"/>
                  <a:pt x="2269" y="577"/>
                </a:cubicBezTo>
                <a:cubicBezTo>
                  <a:pt x="2263" y="583"/>
                  <a:pt x="2263" y="583"/>
                  <a:pt x="2256" y="583"/>
                </a:cubicBezTo>
                <a:cubicBezTo>
                  <a:pt x="2256" y="589"/>
                  <a:pt x="2244" y="589"/>
                  <a:pt x="2256" y="583"/>
                </a:cubicBezTo>
                <a:cubicBezTo>
                  <a:pt x="2256" y="577"/>
                  <a:pt x="2256" y="577"/>
                  <a:pt x="2269" y="577"/>
                </a:cubicBezTo>
                <a:cubicBezTo>
                  <a:pt x="2269" y="571"/>
                  <a:pt x="2275" y="564"/>
                  <a:pt x="2287" y="564"/>
                </a:cubicBezTo>
                <a:cubicBezTo>
                  <a:pt x="2287" y="558"/>
                  <a:pt x="2294" y="552"/>
                  <a:pt x="2306" y="552"/>
                </a:cubicBezTo>
                <a:cubicBezTo>
                  <a:pt x="2355" y="508"/>
                  <a:pt x="2436" y="465"/>
                  <a:pt x="2492" y="409"/>
                </a:cubicBezTo>
                <a:cubicBezTo>
                  <a:pt x="2548" y="360"/>
                  <a:pt x="2418" y="459"/>
                  <a:pt x="2393" y="471"/>
                </a:cubicBezTo>
                <a:cubicBezTo>
                  <a:pt x="2287" y="546"/>
                  <a:pt x="2139" y="632"/>
                  <a:pt x="2039" y="682"/>
                </a:cubicBezTo>
                <a:cubicBezTo>
                  <a:pt x="2039" y="688"/>
                  <a:pt x="2033" y="688"/>
                  <a:pt x="2027" y="688"/>
                </a:cubicBezTo>
                <a:cubicBezTo>
                  <a:pt x="2021" y="701"/>
                  <a:pt x="2008" y="707"/>
                  <a:pt x="1996" y="707"/>
                </a:cubicBezTo>
                <a:cubicBezTo>
                  <a:pt x="1996" y="713"/>
                  <a:pt x="1990" y="713"/>
                  <a:pt x="1983" y="713"/>
                </a:cubicBezTo>
                <a:cubicBezTo>
                  <a:pt x="1983" y="719"/>
                  <a:pt x="1983" y="719"/>
                  <a:pt x="1977" y="719"/>
                </a:cubicBezTo>
                <a:cubicBezTo>
                  <a:pt x="1977" y="725"/>
                  <a:pt x="1971" y="725"/>
                  <a:pt x="1965" y="725"/>
                </a:cubicBezTo>
                <a:cubicBezTo>
                  <a:pt x="1965" y="732"/>
                  <a:pt x="1959" y="732"/>
                  <a:pt x="1953" y="732"/>
                </a:cubicBezTo>
                <a:cubicBezTo>
                  <a:pt x="1953" y="738"/>
                  <a:pt x="1946" y="738"/>
                  <a:pt x="1953" y="732"/>
                </a:cubicBezTo>
                <a:cubicBezTo>
                  <a:pt x="1953" y="725"/>
                  <a:pt x="1959" y="725"/>
                  <a:pt x="1965" y="725"/>
                </a:cubicBezTo>
                <a:cubicBezTo>
                  <a:pt x="1965" y="719"/>
                  <a:pt x="1971" y="719"/>
                  <a:pt x="1977" y="719"/>
                </a:cubicBezTo>
                <a:cubicBezTo>
                  <a:pt x="1977" y="713"/>
                  <a:pt x="1977" y="713"/>
                  <a:pt x="1983" y="713"/>
                </a:cubicBezTo>
                <a:cubicBezTo>
                  <a:pt x="1983" y="707"/>
                  <a:pt x="1990" y="707"/>
                  <a:pt x="1996" y="707"/>
                </a:cubicBezTo>
                <a:cubicBezTo>
                  <a:pt x="2002" y="694"/>
                  <a:pt x="2015" y="688"/>
                  <a:pt x="2027" y="688"/>
                </a:cubicBezTo>
                <a:cubicBezTo>
                  <a:pt x="2027" y="682"/>
                  <a:pt x="2033" y="682"/>
                  <a:pt x="2039" y="682"/>
                </a:cubicBezTo>
                <a:cubicBezTo>
                  <a:pt x="2120" y="632"/>
                  <a:pt x="2207" y="558"/>
                  <a:pt x="2300" y="496"/>
                </a:cubicBezTo>
                <a:cubicBezTo>
                  <a:pt x="2331" y="477"/>
                  <a:pt x="2368" y="465"/>
                  <a:pt x="2380" y="434"/>
                </a:cubicBezTo>
                <a:cubicBezTo>
                  <a:pt x="2380" y="447"/>
                  <a:pt x="2337" y="447"/>
                  <a:pt x="2368" y="422"/>
                </a:cubicBezTo>
                <a:cubicBezTo>
                  <a:pt x="2448" y="378"/>
                  <a:pt x="2548" y="316"/>
                  <a:pt x="2610" y="248"/>
                </a:cubicBezTo>
                <a:cubicBezTo>
                  <a:pt x="2647" y="211"/>
                  <a:pt x="2560" y="279"/>
                  <a:pt x="2548" y="285"/>
                </a:cubicBezTo>
                <a:cubicBezTo>
                  <a:pt x="2535" y="292"/>
                  <a:pt x="2473" y="323"/>
                  <a:pt x="2467" y="310"/>
                </a:cubicBezTo>
                <a:cubicBezTo>
                  <a:pt x="2467" y="298"/>
                  <a:pt x="2529" y="285"/>
                  <a:pt x="2535" y="260"/>
                </a:cubicBezTo>
                <a:cubicBezTo>
                  <a:pt x="2504" y="273"/>
                  <a:pt x="2492" y="279"/>
                  <a:pt x="2455" y="304"/>
                </a:cubicBezTo>
                <a:cubicBezTo>
                  <a:pt x="2424" y="323"/>
                  <a:pt x="2349" y="366"/>
                  <a:pt x="2411" y="316"/>
                </a:cubicBezTo>
                <a:cubicBezTo>
                  <a:pt x="2418" y="316"/>
                  <a:pt x="2504" y="254"/>
                  <a:pt x="2498" y="254"/>
                </a:cubicBezTo>
                <a:cubicBezTo>
                  <a:pt x="2492" y="248"/>
                  <a:pt x="2405" y="316"/>
                  <a:pt x="2399" y="316"/>
                </a:cubicBezTo>
                <a:cubicBezTo>
                  <a:pt x="2380" y="335"/>
                  <a:pt x="2355" y="341"/>
                  <a:pt x="2324" y="360"/>
                </a:cubicBezTo>
                <a:cubicBezTo>
                  <a:pt x="2250" y="403"/>
                  <a:pt x="2387" y="310"/>
                  <a:pt x="2411" y="285"/>
                </a:cubicBezTo>
                <a:cubicBezTo>
                  <a:pt x="2405" y="292"/>
                  <a:pt x="2380" y="279"/>
                  <a:pt x="2387" y="279"/>
                </a:cubicBezTo>
                <a:cubicBezTo>
                  <a:pt x="2355" y="279"/>
                  <a:pt x="2380" y="285"/>
                  <a:pt x="2349" y="304"/>
                </a:cubicBezTo>
                <a:cubicBezTo>
                  <a:pt x="2324" y="310"/>
                  <a:pt x="2306" y="316"/>
                  <a:pt x="2287" y="323"/>
                </a:cubicBezTo>
                <a:cubicBezTo>
                  <a:pt x="2200" y="378"/>
                  <a:pt x="2312" y="304"/>
                  <a:pt x="2306" y="285"/>
                </a:cubicBezTo>
                <a:cubicBezTo>
                  <a:pt x="2306" y="292"/>
                  <a:pt x="2231" y="316"/>
                  <a:pt x="2281" y="292"/>
                </a:cubicBezTo>
                <a:cubicBezTo>
                  <a:pt x="2331" y="260"/>
                  <a:pt x="2393" y="211"/>
                  <a:pt x="2448" y="174"/>
                </a:cubicBezTo>
                <a:cubicBezTo>
                  <a:pt x="2517" y="124"/>
                  <a:pt x="2405" y="192"/>
                  <a:pt x="2387" y="205"/>
                </a:cubicBezTo>
                <a:cubicBezTo>
                  <a:pt x="2374" y="211"/>
                  <a:pt x="2312" y="242"/>
                  <a:pt x="2312" y="242"/>
                </a:cubicBezTo>
                <a:cubicBezTo>
                  <a:pt x="2312" y="230"/>
                  <a:pt x="2411" y="180"/>
                  <a:pt x="2418" y="174"/>
                </a:cubicBezTo>
                <a:cubicBezTo>
                  <a:pt x="2424" y="168"/>
                  <a:pt x="2424" y="161"/>
                  <a:pt x="2424" y="155"/>
                </a:cubicBezTo>
                <a:cubicBezTo>
                  <a:pt x="2461" y="112"/>
                  <a:pt x="2535" y="99"/>
                  <a:pt x="2548" y="62"/>
                </a:cubicBezTo>
                <a:cubicBezTo>
                  <a:pt x="2548" y="62"/>
                  <a:pt x="2498" y="81"/>
                  <a:pt x="2535" y="50"/>
                </a:cubicBezTo>
                <a:cubicBezTo>
                  <a:pt x="2597" y="0"/>
                  <a:pt x="2467" y="50"/>
                  <a:pt x="2455" y="50"/>
                </a:cubicBezTo>
                <a:cubicBezTo>
                  <a:pt x="2461" y="50"/>
                  <a:pt x="2467" y="31"/>
                  <a:pt x="2467" y="31"/>
                </a:cubicBezTo>
                <a:cubicBezTo>
                  <a:pt x="2436" y="37"/>
                  <a:pt x="2349" y="87"/>
                  <a:pt x="2294" y="124"/>
                </a:cubicBezTo>
                <a:cubicBezTo>
                  <a:pt x="2269" y="136"/>
                  <a:pt x="2238" y="155"/>
                  <a:pt x="2207" y="174"/>
                </a:cubicBezTo>
                <a:cubicBezTo>
                  <a:pt x="2194" y="180"/>
                  <a:pt x="2120" y="217"/>
                  <a:pt x="2114" y="217"/>
                </a:cubicBezTo>
                <a:lnTo>
                  <a:pt x="2126" y="199"/>
                </a:lnTo>
                <a:cubicBezTo>
                  <a:pt x="2046" y="211"/>
                  <a:pt x="1928" y="298"/>
                  <a:pt x="1853" y="335"/>
                </a:cubicBezTo>
                <a:cubicBezTo>
                  <a:pt x="1773" y="378"/>
                  <a:pt x="1866" y="323"/>
                  <a:pt x="1891" y="310"/>
                </a:cubicBezTo>
                <a:cubicBezTo>
                  <a:pt x="1922" y="285"/>
                  <a:pt x="1934" y="285"/>
                  <a:pt x="1959" y="260"/>
                </a:cubicBezTo>
                <a:cubicBezTo>
                  <a:pt x="1928" y="267"/>
                  <a:pt x="1909" y="292"/>
                  <a:pt x="1878" y="298"/>
                </a:cubicBezTo>
                <a:cubicBezTo>
                  <a:pt x="1872" y="304"/>
                  <a:pt x="1859" y="310"/>
                  <a:pt x="1847" y="310"/>
                </a:cubicBezTo>
                <a:cubicBezTo>
                  <a:pt x="1847" y="316"/>
                  <a:pt x="1841" y="323"/>
                  <a:pt x="1835" y="316"/>
                </a:cubicBezTo>
                <a:cubicBezTo>
                  <a:pt x="1791" y="360"/>
                  <a:pt x="1779" y="329"/>
                  <a:pt x="1835" y="316"/>
                </a:cubicBezTo>
                <a:cubicBezTo>
                  <a:pt x="1835" y="316"/>
                  <a:pt x="1841" y="310"/>
                  <a:pt x="1847" y="310"/>
                </a:cubicBezTo>
                <a:cubicBezTo>
                  <a:pt x="1853" y="304"/>
                  <a:pt x="1866" y="298"/>
                  <a:pt x="1878" y="298"/>
                </a:cubicBezTo>
                <a:cubicBezTo>
                  <a:pt x="1903" y="273"/>
                  <a:pt x="1934" y="254"/>
                  <a:pt x="1965" y="248"/>
                </a:cubicBezTo>
                <a:cubicBezTo>
                  <a:pt x="1965" y="242"/>
                  <a:pt x="1971" y="236"/>
                  <a:pt x="1977" y="242"/>
                </a:cubicBezTo>
                <a:cubicBezTo>
                  <a:pt x="1983" y="230"/>
                  <a:pt x="1996" y="223"/>
                  <a:pt x="2008" y="223"/>
                </a:cubicBezTo>
                <a:cubicBezTo>
                  <a:pt x="2015" y="205"/>
                  <a:pt x="2033" y="199"/>
                  <a:pt x="2052" y="199"/>
                </a:cubicBezTo>
                <a:cubicBezTo>
                  <a:pt x="2052" y="192"/>
                  <a:pt x="2058" y="186"/>
                  <a:pt x="2064" y="192"/>
                </a:cubicBezTo>
                <a:cubicBezTo>
                  <a:pt x="2077" y="180"/>
                  <a:pt x="2114" y="149"/>
                  <a:pt x="2139" y="136"/>
                </a:cubicBezTo>
                <a:cubicBezTo>
                  <a:pt x="2170" y="112"/>
                  <a:pt x="2070" y="168"/>
                  <a:pt x="2064" y="174"/>
                </a:cubicBezTo>
                <a:cubicBezTo>
                  <a:pt x="1928" y="248"/>
                  <a:pt x="1791" y="323"/>
                  <a:pt x="1655" y="391"/>
                </a:cubicBezTo>
                <a:cubicBezTo>
                  <a:pt x="1438" y="508"/>
                  <a:pt x="1190" y="626"/>
                  <a:pt x="979" y="750"/>
                </a:cubicBezTo>
                <a:cubicBezTo>
                  <a:pt x="979" y="756"/>
                  <a:pt x="979" y="756"/>
                  <a:pt x="973" y="756"/>
                </a:cubicBezTo>
                <a:cubicBezTo>
                  <a:pt x="973" y="775"/>
                  <a:pt x="948" y="750"/>
                  <a:pt x="973" y="756"/>
                </a:cubicBezTo>
                <a:cubicBezTo>
                  <a:pt x="973" y="750"/>
                  <a:pt x="973" y="750"/>
                  <a:pt x="979" y="750"/>
                </a:cubicBezTo>
                <a:cubicBezTo>
                  <a:pt x="979" y="744"/>
                  <a:pt x="985" y="744"/>
                  <a:pt x="985" y="738"/>
                </a:cubicBezTo>
                <a:cubicBezTo>
                  <a:pt x="880" y="781"/>
                  <a:pt x="750" y="874"/>
                  <a:pt x="663" y="949"/>
                </a:cubicBezTo>
                <a:cubicBezTo>
                  <a:pt x="644" y="967"/>
                  <a:pt x="632" y="992"/>
                  <a:pt x="607" y="1004"/>
                </a:cubicBezTo>
                <a:cubicBezTo>
                  <a:pt x="620" y="998"/>
                  <a:pt x="601" y="992"/>
                  <a:pt x="595" y="992"/>
                </a:cubicBezTo>
                <a:cubicBezTo>
                  <a:pt x="589" y="992"/>
                  <a:pt x="583" y="1023"/>
                  <a:pt x="576" y="1004"/>
                </a:cubicBezTo>
                <a:cubicBezTo>
                  <a:pt x="576" y="980"/>
                  <a:pt x="638" y="961"/>
                  <a:pt x="589" y="967"/>
                </a:cubicBezTo>
                <a:cubicBezTo>
                  <a:pt x="589" y="967"/>
                  <a:pt x="514" y="1035"/>
                  <a:pt x="496" y="1060"/>
                </a:cubicBezTo>
                <a:cubicBezTo>
                  <a:pt x="471" y="1079"/>
                  <a:pt x="446" y="1153"/>
                  <a:pt x="434" y="1184"/>
                </a:cubicBezTo>
                <a:cubicBezTo>
                  <a:pt x="409" y="1228"/>
                  <a:pt x="428" y="1141"/>
                  <a:pt x="421" y="1147"/>
                </a:cubicBezTo>
                <a:cubicBezTo>
                  <a:pt x="409" y="1153"/>
                  <a:pt x="372" y="1339"/>
                  <a:pt x="378" y="1376"/>
                </a:cubicBezTo>
                <a:cubicBezTo>
                  <a:pt x="378" y="1395"/>
                  <a:pt x="390" y="1401"/>
                  <a:pt x="390" y="1414"/>
                </a:cubicBezTo>
                <a:cubicBezTo>
                  <a:pt x="390" y="1432"/>
                  <a:pt x="372" y="1469"/>
                  <a:pt x="378" y="1494"/>
                </a:cubicBezTo>
                <a:cubicBezTo>
                  <a:pt x="378" y="1519"/>
                  <a:pt x="390" y="1513"/>
                  <a:pt x="390" y="1525"/>
                </a:cubicBezTo>
                <a:cubicBezTo>
                  <a:pt x="384" y="1544"/>
                  <a:pt x="359" y="1569"/>
                  <a:pt x="359" y="1599"/>
                </a:cubicBezTo>
                <a:cubicBezTo>
                  <a:pt x="353" y="1643"/>
                  <a:pt x="366" y="1717"/>
                  <a:pt x="328" y="1723"/>
                </a:cubicBezTo>
                <a:cubicBezTo>
                  <a:pt x="328" y="1723"/>
                  <a:pt x="310" y="1705"/>
                  <a:pt x="310" y="1711"/>
                </a:cubicBezTo>
                <a:cubicBezTo>
                  <a:pt x="291" y="1748"/>
                  <a:pt x="316" y="1792"/>
                  <a:pt x="322" y="1829"/>
                </a:cubicBezTo>
                <a:cubicBezTo>
                  <a:pt x="322" y="1866"/>
                  <a:pt x="310" y="1866"/>
                  <a:pt x="316" y="1879"/>
                </a:cubicBezTo>
                <a:cubicBezTo>
                  <a:pt x="328" y="1903"/>
                  <a:pt x="359" y="1841"/>
                  <a:pt x="341" y="1891"/>
                </a:cubicBezTo>
                <a:cubicBezTo>
                  <a:pt x="335" y="1910"/>
                  <a:pt x="304" y="1866"/>
                  <a:pt x="310" y="1903"/>
                </a:cubicBezTo>
                <a:cubicBezTo>
                  <a:pt x="328" y="1928"/>
                  <a:pt x="341" y="1922"/>
                  <a:pt x="328" y="1959"/>
                </a:cubicBezTo>
                <a:cubicBezTo>
                  <a:pt x="322" y="1959"/>
                  <a:pt x="316" y="1971"/>
                  <a:pt x="316" y="1978"/>
                </a:cubicBezTo>
                <a:cubicBezTo>
                  <a:pt x="310" y="1996"/>
                  <a:pt x="322" y="2033"/>
                  <a:pt x="316" y="2046"/>
                </a:cubicBezTo>
                <a:cubicBezTo>
                  <a:pt x="310" y="2046"/>
                  <a:pt x="272" y="2058"/>
                  <a:pt x="272" y="2064"/>
                </a:cubicBezTo>
                <a:cubicBezTo>
                  <a:pt x="254" y="2083"/>
                  <a:pt x="279" y="2195"/>
                  <a:pt x="242" y="2145"/>
                </a:cubicBezTo>
                <a:cubicBezTo>
                  <a:pt x="217" y="2114"/>
                  <a:pt x="254" y="2195"/>
                  <a:pt x="248" y="2201"/>
                </a:cubicBezTo>
                <a:cubicBezTo>
                  <a:pt x="242" y="2207"/>
                  <a:pt x="198" y="2188"/>
                  <a:pt x="229" y="2238"/>
                </a:cubicBezTo>
                <a:cubicBezTo>
                  <a:pt x="242" y="2269"/>
                  <a:pt x="211" y="2281"/>
                  <a:pt x="217" y="2325"/>
                </a:cubicBezTo>
                <a:cubicBezTo>
                  <a:pt x="217" y="2337"/>
                  <a:pt x="248" y="2362"/>
                  <a:pt x="229" y="2368"/>
                </a:cubicBezTo>
                <a:cubicBezTo>
                  <a:pt x="217" y="2374"/>
                  <a:pt x="198" y="2343"/>
                  <a:pt x="198" y="2343"/>
                </a:cubicBezTo>
                <a:cubicBezTo>
                  <a:pt x="186" y="2356"/>
                  <a:pt x="198" y="2374"/>
                  <a:pt x="192" y="2405"/>
                </a:cubicBezTo>
                <a:cubicBezTo>
                  <a:pt x="186" y="2418"/>
                  <a:pt x="173" y="2443"/>
                  <a:pt x="173" y="2443"/>
                </a:cubicBezTo>
                <a:cubicBezTo>
                  <a:pt x="173" y="2455"/>
                  <a:pt x="192" y="2449"/>
                  <a:pt x="192" y="2461"/>
                </a:cubicBezTo>
                <a:lnTo>
                  <a:pt x="173" y="2473"/>
                </a:lnTo>
                <a:cubicBezTo>
                  <a:pt x="167" y="2492"/>
                  <a:pt x="192" y="2505"/>
                  <a:pt x="155" y="2505"/>
                </a:cubicBezTo>
                <a:cubicBezTo>
                  <a:pt x="155" y="2511"/>
                  <a:pt x="173" y="2529"/>
                  <a:pt x="173" y="2536"/>
                </a:cubicBezTo>
                <a:lnTo>
                  <a:pt x="155" y="2542"/>
                </a:lnTo>
                <a:cubicBezTo>
                  <a:pt x="148" y="2548"/>
                  <a:pt x="161" y="2567"/>
                  <a:pt x="155" y="2573"/>
                </a:cubicBezTo>
                <a:cubicBezTo>
                  <a:pt x="148" y="2585"/>
                  <a:pt x="136" y="2567"/>
                  <a:pt x="130" y="2585"/>
                </a:cubicBezTo>
                <a:cubicBezTo>
                  <a:pt x="130" y="2585"/>
                  <a:pt x="142" y="2598"/>
                  <a:pt x="142" y="2604"/>
                </a:cubicBezTo>
                <a:cubicBezTo>
                  <a:pt x="142" y="2616"/>
                  <a:pt x="130" y="2622"/>
                  <a:pt x="130" y="2629"/>
                </a:cubicBezTo>
                <a:cubicBezTo>
                  <a:pt x="130" y="2629"/>
                  <a:pt x="155" y="2647"/>
                  <a:pt x="155" y="2653"/>
                </a:cubicBezTo>
                <a:cubicBezTo>
                  <a:pt x="155" y="2653"/>
                  <a:pt x="136" y="2641"/>
                  <a:pt x="130" y="2647"/>
                </a:cubicBezTo>
                <a:lnTo>
                  <a:pt x="124" y="2734"/>
                </a:lnTo>
                <a:cubicBezTo>
                  <a:pt x="99" y="2753"/>
                  <a:pt x="130" y="2746"/>
                  <a:pt x="111" y="2765"/>
                </a:cubicBezTo>
                <a:cubicBezTo>
                  <a:pt x="93" y="2784"/>
                  <a:pt x="124" y="2777"/>
                  <a:pt x="118" y="2802"/>
                </a:cubicBezTo>
                <a:cubicBezTo>
                  <a:pt x="118" y="2802"/>
                  <a:pt x="99" y="2796"/>
                  <a:pt x="99" y="2808"/>
                </a:cubicBezTo>
                <a:cubicBezTo>
                  <a:pt x="99" y="2802"/>
                  <a:pt x="118" y="2814"/>
                  <a:pt x="118" y="2821"/>
                </a:cubicBezTo>
                <a:cubicBezTo>
                  <a:pt x="124" y="2846"/>
                  <a:pt x="118" y="2932"/>
                  <a:pt x="105" y="2945"/>
                </a:cubicBezTo>
                <a:cubicBezTo>
                  <a:pt x="99" y="2951"/>
                  <a:pt x="80" y="2945"/>
                  <a:pt x="80" y="2957"/>
                </a:cubicBezTo>
                <a:cubicBezTo>
                  <a:pt x="74" y="2969"/>
                  <a:pt x="99" y="2988"/>
                  <a:pt x="99" y="3007"/>
                </a:cubicBezTo>
                <a:cubicBezTo>
                  <a:pt x="99" y="3001"/>
                  <a:pt x="80" y="3025"/>
                  <a:pt x="80" y="3031"/>
                </a:cubicBezTo>
                <a:cubicBezTo>
                  <a:pt x="74" y="3062"/>
                  <a:pt x="124" y="3131"/>
                  <a:pt x="87" y="3106"/>
                </a:cubicBezTo>
                <a:cubicBezTo>
                  <a:pt x="56" y="3087"/>
                  <a:pt x="99" y="3118"/>
                  <a:pt x="99" y="3137"/>
                </a:cubicBezTo>
                <a:cubicBezTo>
                  <a:pt x="99" y="3162"/>
                  <a:pt x="80" y="3149"/>
                  <a:pt x="93" y="3168"/>
                </a:cubicBezTo>
                <a:cubicBezTo>
                  <a:pt x="105" y="3193"/>
                  <a:pt x="229" y="3242"/>
                  <a:pt x="366" y="3273"/>
                </a:cubicBezTo>
                <a:cubicBezTo>
                  <a:pt x="669" y="3342"/>
                  <a:pt x="1016" y="3372"/>
                  <a:pt x="1382" y="3397"/>
                </a:cubicBezTo>
                <a:cubicBezTo>
                  <a:pt x="1705" y="3422"/>
                  <a:pt x="1983" y="3459"/>
                  <a:pt x="2281" y="3496"/>
                </a:cubicBezTo>
                <a:cubicBezTo>
                  <a:pt x="2312" y="3503"/>
                  <a:pt x="2436" y="3521"/>
                  <a:pt x="2436" y="3540"/>
                </a:cubicBezTo>
                <a:cubicBezTo>
                  <a:pt x="2436" y="3534"/>
                  <a:pt x="2411" y="3558"/>
                  <a:pt x="2405" y="3558"/>
                </a:cubicBezTo>
                <a:cubicBezTo>
                  <a:pt x="2324" y="3602"/>
                  <a:pt x="2207" y="3627"/>
                  <a:pt x="2157" y="3663"/>
                </a:cubicBezTo>
                <a:cubicBezTo>
                  <a:pt x="2231" y="3639"/>
                  <a:pt x="2318" y="3602"/>
                  <a:pt x="2411" y="3571"/>
                </a:cubicBezTo>
                <a:cubicBezTo>
                  <a:pt x="2411" y="3571"/>
                  <a:pt x="2442" y="3540"/>
                  <a:pt x="2442" y="3565"/>
                </a:cubicBezTo>
                <a:cubicBezTo>
                  <a:pt x="2448" y="3571"/>
                  <a:pt x="2380" y="3596"/>
                  <a:pt x="2362" y="3602"/>
                </a:cubicBezTo>
                <a:cubicBezTo>
                  <a:pt x="2139" y="3694"/>
                  <a:pt x="1903" y="3793"/>
                  <a:pt x="1655" y="3880"/>
                </a:cubicBezTo>
                <a:cubicBezTo>
                  <a:pt x="1568" y="3905"/>
                  <a:pt x="1500" y="3936"/>
                  <a:pt x="1413" y="3954"/>
                </a:cubicBezTo>
                <a:cubicBezTo>
                  <a:pt x="1296" y="3967"/>
                  <a:pt x="1190" y="4047"/>
                  <a:pt x="1116" y="4047"/>
                </a:cubicBezTo>
                <a:cubicBezTo>
                  <a:pt x="1023" y="4084"/>
                  <a:pt x="924" y="4146"/>
                  <a:pt x="837" y="4208"/>
                </a:cubicBezTo>
                <a:cubicBezTo>
                  <a:pt x="812" y="4227"/>
                  <a:pt x="775" y="4264"/>
                  <a:pt x="750" y="4258"/>
                </a:cubicBezTo>
                <a:cubicBezTo>
                  <a:pt x="737" y="4270"/>
                  <a:pt x="663" y="4326"/>
                  <a:pt x="638" y="4357"/>
                </a:cubicBezTo>
                <a:cubicBezTo>
                  <a:pt x="626" y="4376"/>
                  <a:pt x="644" y="4400"/>
                  <a:pt x="620" y="4388"/>
                </a:cubicBezTo>
                <a:cubicBezTo>
                  <a:pt x="620" y="4388"/>
                  <a:pt x="651" y="4308"/>
                  <a:pt x="638" y="4308"/>
                </a:cubicBezTo>
                <a:cubicBezTo>
                  <a:pt x="632" y="4308"/>
                  <a:pt x="607" y="4376"/>
                  <a:pt x="601" y="4382"/>
                </a:cubicBezTo>
                <a:cubicBezTo>
                  <a:pt x="601" y="4400"/>
                  <a:pt x="601" y="4425"/>
                  <a:pt x="595" y="4444"/>
                </a:cubicBezTo>
                <a:cubicBezTo>
                  <a:pt x="595" y="4456"/>
                  <a:pt x="583" y="4463"/>
                  <a:pt x="576" y="4475"/>
                </a:cubicBezTo>
                <a:cubicBezTo>
                  <a:pt x="558" y="4537"/>
                  <a:pt x="545" y="4642"/>
                  <a:pt x="520" y="4717"/>
                </a:cubicBezTo>
                <a:cubicBezTo>
                  <a:pt x="502" y="4754"/>
                  <a:pt x="477" y="4772"/>
                  <a:pt x="477" y="4816"/>
                </a:cubicBezTo>
                <a:cubicBezTo>
                  <a:pt x="471" y="4859"/>
                  <a:pt x="446" y="4884"/>
                  <a:pt x="446" y="4928"/>
                </a:cubicBezTo>
                <a:cubicBezTo>
                  <a:pt x="440" y="4946"/>
                  <a:pt x="446" y="4965"/>
                  <a:pt x="446" y="4977"/>
                </a:cubicBezTo>
                <a:cubicBezTo>
                  <a:pt x="434" y="5020"/>
                  <a:pt x="396" y="5051"/>
                  <a:pt x="384" y="5082"/>
                </a:cubicBezTo>
                <a:cubicBezTo>
                  <a:pt x="378" y="5101"/>
                  <a:pt x="384" y="5120"/>
                  <a:pt x="378" y="5132"/>
                </a:cubicBezTo>
                <a:cubicBezTo>
                  <a:pt x="378" y="5132"/>
                  <a:pt x="353" y="5138"/>
                  <a:pt x="347" y="5144"/>
                </a:cubicBezTo>
                <a:cubicBezTo>
                  <a:pt x="341" y="5151"/>
                  <a:pt x="310" y="5268"/>
                  <a:pt x="291" y="5287"/>
                </a:cubicBezTo>
                <a:cubicBezTo>
                  <a:pt x="285" y="5287"/>
                  <a:pt x="285" y="5287"/>
                  <a:pt x="285" y="5287"/>
                </a:cubicBezTo>
                <a:cubicBezTo>
                  <a:pt x="285" y="5287"/>
                  <a:pt x="285" y="5287"/>
                  <a:pt x="291" y="5287"/>
                </a:cubicBezTo>
                <a:cubicBezTo>
                  <a:pt x="297" y="5281"/>
                  <a:pt x="291" y="5256"/>
                  <a:pt x="285" y="5262"/>
                </a:cubicBezTo>
                <a:cubicBezTo>
                  <a:pt x="279" y="5268"/>
                  <a:pt x="285" y="5281"/>
                  <a:pt x="279" y="5293"/>
                </a:cubicBezTo>
                <a:cubicBezTo>
                  <a:pt x="272" y="5299"/>
                  <a:pt x="254" y="5299"/>
                  <a:pt x="254" y="5306"/>
                </a:cubicBezTo>
                <a:cubicBezTo>
                  <a:pt x="229" y="5349"/>
                  <a:pt x="248" y="5380"/>
                  <a:pt x="235" y="5436"/>
                </a:cubicBezTo>
                <a:cubicBezTo>
                  <a:pt x="235" y="5442"/>
                  <a:pt x="217" y="5448"/>
                  <a:pt x="211" y="5467"/>
                </a:cubicBezTo>
                <a:cubicBezTo>
                  <a:pt x="204" y="5479"/>
                  <a:pt x="211" y="5498"/>
                  <a:pt x="204" y="5510"/>
                </a:cubicBezTo>
                <a:cubicBezTo>
                  <a:pt x="198" y="5523"/>
                  <a:pt x="180" y="5529"/>
                  <a:pt x="167" y="5547"/>
                </a:cubicBezTo>
                <a:cubicBezTo>
                  <a:pt x="161" y="5554"/>
                  <a:pt x="161" y="5572"/>
                  <a:pt x="155" y="5578"/>
                </a:cubicBezTo>
                <a:cubicBezTo>
                  <a:pt x="142" y="5591"/>
                  <a:pt x="118" y="5591"/>
                  <a:pt x="111" y="5603"/>
                </a:cubicBezTo>
                <a:cubicBezTo>
                  <a:pt x="105" y="5609"/>
                  <a:pt x="93" y="5653"/>
                  <a:pt x="93" y="5684"/>
                </a:cubicBezTo>
                <a:cubicBezTo>
                  <a:pt x="93" y="5721"/>
                  <a:pt x="111" y="5802"/>
                  <a:pt x="87" y="5808"/>
                </a:cubicBezTo>
                <a:cubicBezTo>
                  <a:pt x="74" y="5814"/>
                  <a:pt x="62" y="5789"/>
                  <a:pt x="62" y="5764"/>
                </a:cubicBezTo>
                <a:cubicBezTo>
                  <a:pt x="62" y="5758"/>
                  <a:pt x="74" y="5746"/>
                  <a:pt x="62" y="5746"/>
                </a:cubicBezTo>
                <a:cubicBezTo>
                  <a:pt x="43" y="5739"/>
                  <a:pt x="24" y="5820"/>
                  <a:pt x="24" y="5839"/>
                </a:cubicBezTo>
                <a:cubicBezTo>
                  <a:pt x="24" y="5839"/>
                  <a:pt x="31" y="5839"/>
                  <a:pt x="31" y="5832"/>
                </a:cubicBezTo>
                <a:cubicBezTo>
                  <a:pt x="24" y="5851"/>
                  <a:pt x="24" y="5845"/>
                  <a:pt x="24" y="5839"/>
                </a:cubicBezTo>
                <a:cubicBezTo>
                  <a:pt x="18" y="5839"/>
                  <a:pt x="6" y="5839"/>
                  <a:pt x="6" y="5851"/>
                </a:cubicBezTo>
                <a:cubicBezTo>
                  <a:pt x="0" y="5913"/>
                  <a:pt x="43" y="5919"/>
                  <a:pt x="56" y="5975"/>
                </a:cubicBezTo>
                <a:cubicBezTo>
                  <a:pt x="56" y="5987"/>
                  <a:pt x="43" y="5981"/>
                  <a:pt x="43" y="6000"/>
                </a:cubicBezTo>
                <a:cubicBezTo>
                  <a:pt x="43" y="6012"/>
                  <a:pt x="56" y="6012"/>
                  <a:pt x="56" y="6025"/>
                </a:cubicBezTo>
                <a:cubicBezTo>
                  <a:pt x="56" y="6031"/>
                  <a:pt x="37" y="6043"/>
                  <a:pt x="37" y="6056"/>
                </a:cubicBezTo>
                <a:cubicBezTo>
                  <a:pt x="37" y="6074"/>
                  <a:pt x="37" y="6087"/>
                  <a:pt x="37" y="6093"/>
                </a:cubicBezTo>
                <a:lnTo>
                  <a:pt x="12" y="6099"/>
                </a:lnTo>
                <a:cubicBezTo>
                  <a:pt x="12" y="6124"/>
                  <a:pt x="31" y="6124"/>
                  <a:pt x="37" y="6143"/>
                </a:cubicBezTo>
                <a:cubicBezTo>
                  <a:pt x="37" y="6143"/>
                  <a:pt x="24" y="6155"/>
                  <a:pt x="24" y="6161"/>
                </a:cubicBezTo>
                <a:cubicBezTo>
                  <a:pt x="18" y="6260"/>
                  <a:pt x="93" y="6341"/>
                  <a:pt x="148" y="6390"/>
                </a:cubicBezTo>
                <a:cubicBezTo>
                  <a:pt x="378" y="6589"/>
                  <a:pt x="818" y="6738"/>
                  <a:pt x="1172" y="6830"/>
                </a:cubicBezTo>
                <a:cubicBezTo>
                  <a:pt x="1233" y="6849"/>
                  <a:pt x="1296" y="6855"/>
                  <a:pt x="1345" y="6868"/>
                </a:cubicBezTo>
                <a:cubicBezTo>
                  <a:pt x="1351" y="6874"/>
                  <a:pt x="1357" y="6886"/>
                  <a:pt x="1370" y="6886"/>
                </a:cubicBezTo>
                <a:cubicBezTo>
                  <a:pt x="1401" y="6899"/>
                  <a:pt x="1426" y="6893"/>
                  <a:pt x="1444" y="6905"/>
                </a:cubicBezTo>
                <a:cubicBezTo>
                  <a:pt x="1438" y="6905"/>
                  <a:pt x="1426" y="6911"/>
                  <a:pt x="1432" y="6911"/>
                </a:cubicBezTo>
                <a:cubicBezTo>
                  <a:pt x="1469" y="6930"/>
                  <a:pt x="1494" y="6917"/>
                  <a:pt x="1506" y="6942"/>
                </a:cubicBezTo>
                <a:cubicBezTo>
                  <a:pt x="1512" y="6948"/>
                  <a:pt x="1475" y="6942"/>
                  <a:pt x="1475" y="6967"/>
                </a:cubicBezTo>
                <a:cubicBezTo>
                  <a:pt x="1475" y="6961"/>
                  <a:pt x="1512" y="6986"/>
                  <a:pt x="1506" y="6992"/>
                </a:cubicBezTo>
                <a:cubicBezTo>
                  <a:pt x="1500" y="7017"/>
                  <a:pt x="1444" y="7017"/>
                  <a:pt x="1432" y="7041"/>
                </a:cubicBezTo>
                <a:cubicBezTo>
                  <a:pt x="1438" y="7029"/>
                  <a:pt x="1444" y="7060"/>
                  <a:pt x="1444" y="7066"/>
                </a:cubicBezTo>
                <a:cubicBezTo>
                  <a:pt x="1444" y="7060"/>
                  <a:pt x="1450" y="7060"/>
                  <a:pt x="1450" y="7060"/>
                </a:cubicBezTo>
                <a:lnTo>
                  <a:pt x="1444" y="7066"/>
                </a:lnTo>
                <a:cubicBezTo>
                  <a:pt x="1444" y="7078"/>
                  <a:pt x="1407" y="7072"/>
                  <a:pt x="1432" y="7091"/>
                </a:cubicBezTo>
                <a:cubicBezTo>
                  <a:pt x="1457" y="7122"/>
                  <a:pt x="1463" y="7066"/>
                  <a:pt x="1488" y="7097"/>
                </a:cubicBezTo>
                <a:cubicBezTo>
                  <a:pt x="1481" y="7091"/>
                  <a:pt x="1469" y="7103"/>
                  <a:pt x="1463" y="7116"/>
                </a:cubicBezTo>
                <a:cubicBezTo>
                  <a:pt x="1469" y="7122"/>
                  <a:pt x="1475" y="7141"/>
                  <a:pt x="1475" y="7141"/>
                </a:cubicBezTo>
                <a:cubicBezTo>
                  <a:pt x="1475" y="7165"/>
                  <a:pt x="1401" y="7190"/>
                  <a:pt x="1463" y="7184"/>
                </a:cubicBezTo>
                <a:cubicBezTo>
                  <a:pt x="1512" y="7178"/>
                  <a:pt x="1444" y="7202"/>
                  <a:pt x="1438" y="7209"/>
                </a:cubicBezTo>
                <a:cubicBezTo>
                  <a:pt x="1401" y="7221"/>
                  <a:pt x="1382" y="7234"/>
                  <a:pt x="1438" y="7221"/>
                </a:cubicBezTo>
                <a:cubicBezTo>
                  <a:pt x="1444" y="7215"/>
                  <a:pt x="1463" y="7215"/>
                  <a:pt x="1463" y="7221"/>
                </a:cubicBezTo>
                <a:cubicBezTo>
                  <a:pt x="1475" y="7240"/>
                  <a:pt x="1308" y="7289"/>
                  <a:pt x="1382" y="7308"/>
                </a:cubicBezTo>
                <a:cubicBezTo>
                  <a:pt x="1426" y="7314"/>
                  <a:pt x="1364" y="7326"/>
                  <a:pt x="1357" y="7339"/>
                </a:cubicBezTo>
                <a:cubicBezTo>
                  <a:pt x="1357" y="7339"/>
                  <a:pt x="1364" y="7376"/>
                  <a:pt x="1339" y="7382"/>
                </a:cubicBezTo>
                <a:cubicBezTo>
                  <a:pt x="1289" y="7389"/>
                  <a:pt x="1351" y="7419"/>
                  <a:pt x="1357" y="7419"/>
                </a:cubicBezTo>
                <a:cubicBezTo>
                  <a:pt x="1351" y="7426"/>
                  <a:pt x="1296" y="7419"/>
                  <a:pt x="1289" y="7432"/>
                </a:cubicBezTo>
                <a:cubicBezTo>
                  <a:pt x="1283" y="7438"/>
                  <a:pt x="1296" y="7475"/>
                  <a:pt x="1277" y="7494"/>
                </a:cubicBezTo>
                <a:cubicBezTo>
                  <a:pt x="1271" y="7500"/>
                  <a:pt x="1258" y="7488"/>
                  <a:pt x="1252" y="7500"/>
                </a:cubicBezTo>
                <a:cubicBezTo>
                  <a:pt x="1252" y="7494"/>
                  <a:pt x="1252" y="7512"/>
                  <a:pt x="1252" y="7519"/>
                </a:cubicBezTo>
                <a:cubicBezTo>
                  <a:pt x="1258" y="7512"/>
                  <a:pt x="1289" y="7494"/>
                  <a:pt x="1308" y="7512"/>
                </a:cubicBezTo>
                <a:cubicBezTo>
                  <a:pt x="1296" y="7500"/>
                  <a:pt x="1277" y="7519"/>
                  <a:pt x="1271" y="7525"/>
                </a:cubicBezTo>
                <a:cubicBezTo>
                  <a:pt x="1271" y="7519"/>
                  <a:pt x="1283" y="7531"/>
                  <a:pt x="1283" y="7537"/>
                </a:cubicBezTo>
                <a:cubicBezTo>
                  <a:pt x="1283" y="7537"/>
                  <a:pt x="1258" y="7537"/>
                  <a:pt x="1264" y="7550"/>
                </a:cubicBezTo>
                <a:cubicBezTo>
                  <a:pt x="1264" y="7550"/>
                  <a:pt x="1264" y="7550"/>
                  <a:pt x="1271" y="7550"/>
                </a:cubicBezTo>
                <a:cubicBezTo>
                  <a:pt x="1271" y="7550"/>
                  <a:pt x="1271" y="7556"/>
                  <a:pt x="1271" y="7550"/>
                </a:cubicBezTo>
                <a:cubicBezTo>
                  <a:pt x="1264" y="7556"/>
                  <a:pt x="1264" y="7556"/>
                  <a:pt x="1258" y="7562"/>
                </a:cubicBezTo>
                <a:cubicBezTo>
                  <a:pt x="1227" y="7581"/>
                  <a:pt x="1283" y="7574"/>
                  <a:pt x="1289" y="7593"/>
                </a:cubicBezTo>
                <a:cubicBezTo>
                  <a:pt x="1339" y="7587"/>
                  <a:pt x="1264" y="7618"/>
                  <a:pt x="1289" y="7593"/>
                </a:cubicBezTo>
                <a:cubicBezTo>
                  <a:pt x="1258" y="7599"/>
                  <a:pt x="1227" y="7593"/>
                  <a:pt x="1209" y="7624"/>
                </a:cubicBezTo>
                <a:cubicBezTo>
                  <a:pt x="1190" y="7649"/>
                  <a:pt x="1221" y="7624"/>
                  <a:pt x="1221" y="7643"/>
                </a:cubicBezTo>
                <a:cubicBezTo>
                  <a:pt x="1221" y="7643"/>
                  <a:pt x="1202" y="7667"/>
                  <a:pt x="1202" y="7661"/>
                </a:cubicBezTo>
                <a:cubicBezTo>
                  <a:pt x="1196" y="7680"/>
                  <a:pt x="1209" y="7680"/>
                  <a:pt x="1209" y="7686"/>
                </a:cubicBezTo>
                <a:cubicBezTo>
                  <a:pt x="1202" y="7692"/>
                  <a:pt x="1190" y="7686"/>
                  <a:pt x="1190" y="7692"/>
                </a:cubicBezTo>
                <a:cubicBezTo>
                  <a:pt x="1184" y="7711"/>
                  <a:pt x="1202" y="7723"/>
                  <a:pt x="1196" y="7730"/>
                </a:cubicBezTo>
                <a:cubicBezTo>
                  <a:pt x="1190" y="7736"/>
                  <a:pt x="1159" y="7711"/>
                  <a:pt x="1165" y="7736"/>
                </a:cubicBezTo>
                <a:cubicBezTo>
                  <a:pt x="1165" y="7748"/>
                  <a:pt x="1221" y="7760"/>
                  <a:pt x="1215" y="7773"/>
                </a:cubicBezTo>
                <a:cubicBezTo>
                  <a:pt x="1215" y="7773"/>
                  <a:pt x="1147" y="7773"/>
                  <a:pt x="1140" y="7779"/>
                </a:cubicBezTo>
                <a:cubicBezTo>
                  <a:pt x="1134" y="7785"/>
                  <a:pt x="1140" y="7860"/>
                  <a:pt x="1147" y="7860"/>
                </a:cubicBezTo>
                <a:cubicBezTo>
                  <a:pt x="1159" y="7872"/>
                  <a:pt x="1184" y="7847"/>
                  <a:pt x="1202" y="7866"/>
                </a:cubicBezTo>
                <a:cubicBezTo>
                  <a:pt x="1202" y="7847"/>
                  <a:pt x="1227" y="7872"/>
                  <a:pt x="1202" y="7866"/>
                </a:cubicBezTo>
                <a:cubicBezTo>
                  <a:pt x="1215" y="7891"/>
                  <a:pt x="1184" y="7872"/>
                  <a:pt x="1172" y="7872"/>
                </a:cubicBezTo>
                <a:cubicBezTo>
                  <a:pt x="1147" y="7872"/>
                  <a:pt x="1134" y="7915"/>
                  <a:pt x="1134" y="7909"/>
                </a:cubicBezTo>
                <a:cubicBezTo>
                  <a:pt x="1140" y="7915"/>
                  <a:pt x="1190" y="7903"/>
                  <a:pt x="1215" y="7915"/>
                </a:cubicBezTo>
                <a:cubicBezTo>
                  <a:pt x="1140" y="7897"/>
                  <a:pt x="1289" y="7897"/>
                  <a:pt x="1215" y="7915"/>
                </a:cubicBezTo>
                <a:cubicBezTo>
                  <a:pt x="1227" y="7934"/>
                  <a:pt x="1122" y="7909"/>
                  <a:pt x="1116" y="7922"/>
                </a:cubicBezTo>
                <a:cubicBezTo>
                  <a:pt x="1103" y="7940"/>
                  <a:pt x="1165" y="7977"/>
                  <a:pt x="1159" y="7984"/>
                </a:cubicBezTo>
                <a:cubicBezTo>
                  <a:pt x="1147" y="8002"/>
                  <a:pt x="1091" y="7965"/>
                  <a:pt x="1085" y="7977"/>
                </a:cubicBezTo>
                <a:cubicBezTo>
                  <a:pt x="1078" y="7984"/>
                  <a:pt x="1072" y="7990"/>
                  <a:pt x="1072" y="7990"/>
                </a:cubicBezTo>
                <a:cubicBezTo>
                  <a:pt x="1078" y="7990"/>
                  <a:pt x="1091" y="7977"/>
                  <a:pt x="1109" y="7990"/>
                </a:cubicBezTo>
                <a:cubicBezTo>
                  <a:pt x="1109" y="7990"/>
                  <a:pt x="1128" y="8021"/>
                  <a:pt x="1134" y="8027"/>
                </a:cubicBezTo>
                <a:cubicBezTo>
                  <a:pt x="1153" y="8039"/>
                  <a:pt x="1184" y="8033"/>
                  <a:pt x="1172" y="8052"/>
                </a:cubicBezTo>
                <a:cubicBezTo>
                  <a:pt x="1153" y="8077"/>
                  <a:pt x="1172" y="8033"/>
                  <a:pt x="1134" y="8058"/>
                </a:cubicBezTo>
                <a:cubicBezTo>
                  <a:pt x="1140" y="8052"/>
                  <a:pt x="1147" y="8070"/>
                  <a:pt x="1147" y="8070"/>
                </a:cubicBezTo>
                <a:cubicBezTo>
                  <a:pt x="1128" y="8077"/>
                  <a:pt x="1128" y="8064"/>
                  <a:pt x="1116" y="8058"/>
                </a:cubicBezTo>
                <a:cubicBezTo>
                  <a:pt x="1122" y="8064"/>
                  <a:pt x="1097" y="8064"/>
                  <a:pt x="1097" y="8058"/>
                </a:cubicBezTo>
                <a:cubicBezTo>
                  <a:pt x="1091" y="8070"/>
                  <a:pt x="1072" y="8095"/>
                  <a:pt x="1072" y="8101"/>
                </a:cubicBezTo>
                <a:cubicBezTo>
                  <a:pt x="1072" y="8108"/>
                  <a:pt x="1085" y="8101"/>
                  <a:pt x="1097" y="8120"/>
                </a:cubicBezTo>
                <a:cubicBezTo>
                  <a:pt x="1103" y="8132"/>
                  <a:pt x="1103" y="8151"/>
                  <a:pt x="1122" y="8157"/>
                </a:cubicBezTo>
                <a:cubicBezTo>
                  <a:pt x="1116" y="8151"/>
                  <a:pt x="1190" y="8163"/>
                  <a:pt x="1172" y="8182"/>
                </a:cubicBezTo>
                <a:cubicBezTo>
                  <a:pt x="1153" y="8194"/>
                  <a:pt x="1060" y="8157"/>
                  <a:pt x="1054" y="8163"/>
                </a:cubicBezTo>
                <a:cubicBezTo>
                  <a:pt x="1048" y="8169"/>
                  <a:pt x="1072" y="8213"/>
                  <a:pt x="1091" y="8225"/>
                </a:cubicBezTo>
                <a:cubicBezTo>
                  <a:pt x="1085" y="8219"/>
                  <a:pt x="1128" y="8207"/>
                  <a:pt x="1116" y="8219"/>
                </a:cubicBezTo>
                <a:cubicBezTo>
                  <a:pt x="1103" y="8238"/>
                  <a:pt x="1078" y="8219"/>
                  <a:pt x="1066" y="8238"/>
                </a:cubicBezTo>
                <a:cubicBezTo>
                  <a:pt x="1066" y="8238"/>
                  <a:pt x="1078" y="8244"/>
                  <a:pt x="1085" y="8244"/>
                </a:cubicBezTo>
                <a:cubicBezTo>
                  <a:pt x="1085" y="8244"/>
                  <a:pt x="1085" y="8244"/>
                  <a:pt x="1085" y="8250"/>
                </a:cubicBezTo>
                <a:cubicBezTo>
                  <a:pt x="1085" y="8250"/>
                  <a:pt x="1085" y="8250"/>
                  <a:pt x="1085" y="8244"/>
                </a:cubicBezTo>
                <a:cubicBezTo>
                  <a:pt x="1078" y="8244"/>
                  <a:pt x="1060" y="8275"/>
                  <a:pt x="1072" y="8287"/>
                </a:cubicBezTo>
                <a:cubicBezTo>
                  <a:pt x="1091" y="8306"/>
                  <a:pt x="1085" y="8281"/>
                  <a:pt x="1103" y="8275"/>
                </a:cubicBezTo>
                <a:cubicBezTo>
                  <a:pt x="1103" y="8275"/>
                  <a:pt x="1103" y="8275"/>
                  <a:pt x="1109" y="8275"/>
                </a:cubicBezTo>
                <a:lnTo>
                  <a:pt x="1103" y="8275"/>
                </a:lnTo>
                <a:cubicBezTo>
                  <a:pt x="1097" y="8275"/>
                  <a:pt x="1116" y="8293"/>
                  <a:pt x="1128" y="8300"/>
                </a:cubicBezTo>
                <a:cubicBezTo>
                  <a:pt x="1140" y="8300"/>
                  <a:pt x="1147" y="8300"/>
                  <a:pt x="1147" y="8300"/>
                </a:cubicBezTo>
                <a:cubicBezTo>
                  <a:pt x="1140" y="8300"/>
                  <a:pt x="1134" y="8300"/>
                  <a:pt x="1128" y="8300"/>
                </a:cubicBezTo>
                <a:cubicBezTo>
                  <a:pt x="1109" y="8300"/>
                  <a:pt x="1085" y="8300"/>
                  <a:pt x="1085" y="8312"/>
                </a:cubicBezTo>
                <a:cubicBezTo>
                  <a:pt x="1078" y="8331"/>
                  <a:pt x="1140" y="8306"/>
                  <a:pt x="1140" y="8325"/>
                </a:cubicBezTo>
                <a:cubicBezTo>
                  <a:pt x="1140" y="8331"/>
                  <a:pt x="1097" y="8331"/>
                  <a:pt x="1109" y="8337"/>
                </a:cubicBezTo>
                <a:cubicBezTo>
                  <a:pt x="1128" y="8343"/>
                  <a:pt x="1215" y="8337"/>
                  <a:pt x="1221" y="8318"/>
                </a:cubicBezTo>
                <a:cubicBezTo>
                  <a:pt x="1215" y="8325"/>
                  <a:pt x="1178" y="8318"/>
                  <a:pt x="1178" y="8306"/>
                </a:cubicBezTo>
                <a:cubicBezTo>
                  <a:pt x="1178" y="8306"/>
                  <a:pt x="1258" y="8263"/>
                  <a:pt x="1271" y="8250"/>
                </a:cubicBezTo>
                <a:cubicBezTo>
                  <a:pt x="1264" y="8256"/>
                  <a:pt x="1252" y="8244"/>
                  <a:pt x="1258" y="8238"/>
                </a:cubicBezTo>
                <a:cubicBezTo>
                  <a:pt x="1264" y="8219"/>
                  <a:pt x="1296" y="8250"/>
                  <a:pt x="1283" y="8225"/>
                </a:cubicBezTo>
                <a:cubicBezTo>
                  <a:pt x="1277" y="8219"/>
                  <a:pt x="1252" y="8232"/>
                  <a:pt x="1252" y="8225"/>
                </a:cubicBezTo>
                <a:cubicBezTo>
                  <a:pt x="1246" y="8225"/>
                  <a:pt x="1252" y="8207"/>
                  <a:pt x="1252" y="8207"/>
                </a:cubicBezTo>
                <a:cubicBezTo>
                  <a:pt x="1240" y="8201"/>
                  <a:pt x="1233" y="8201"/>
                  <a:pt x="1227" y="8201"/>
                </a:cubicBezTo>
                <a:cubicBezTo>
                  <a:pt x="1215" y="8207"/>
                  <a:pt x="1215" y="8201"/>
                  <a:pt x="1227" y="8201"/>
                </a:cubicBezTo>
                <a:cubicBezTo>
                  <a:pt x="1233" y="8201"/>
                  <a:pt x="1240" y="8194"/>
                  <a:pt x="1246" y="8194"/>
                </a:cubicBezTo>
                <a:cubicBezTo>
                  <a:pt x="1252" y="8188"/>
                  <a:pt x="1264" y="8182"/>
                  <a:pt x="1264" y="8176"/>
                </a:cubicBezTo>
                <a:cubicBezTo>
                  <a:pt x="1258" y="8163"/>
                  <a:pt x="1215" y="8201"/>
                  <a:pt x="1209" y="8182"/>
                </a:cubicBezTo>
                <a:cubicBezTo>
                  <a:pt x="1202" y="8176"/>
                  <a:pt x="1264" y="8163"/>
                  <a:pt x="1277" y="8157"/>
                </a:cubicBezTo>
                <a:cubicBezTo>
                  <a:pt x="1283" y="8151"/>
                  <a:pt x="1308" y="8120"/>
                  <a:pt x="1308" y="8120"/>
                </a:cubicBezTo>
                <a:cubicBezTo>
                  <a:pt x="1308" y="8114"/>
                  <a:pt x="1296" y="8095"/>
                  <a:pt x="1314" y="8083"/>
                </a:cubicBezTo>
                <a:cubicBezTo>
                  <a:pt x="1326" y="8070"/>
                  <a:pt x="1370" y="8064"/>
                  <a:pt x="1413" y="8046"/>
                </a:cubicBezTo>
                <a:cubicBezTo>
                  <a:pt x="1494" y="8008"/>
                  <a:pt x="1605" y="7971"/>
                  <a:pt x="1705" y="7940"/>
                </a:cubicBezTo>
                <a:cubicBezTo>
                  <a:pt x="1835" y="7903"/>
                  <a:pt x="1983" y="7847"/>
                  <a:pt x="2101" y="7804"/>
                </a:cubicBezTo>
                <a:cubicBezTo>
                  <a:pt x="2504" y="7661"/>
                  <a:pt x="3025" y="7450"/>
                  <a:pt x="3440" y="7277"/>
                </a:cubicBezTo>
                <a:cubicBezTo>
                  <a:pt x="3552" y="7227"/>
                  <a:pt x="3657" y="7184"/>
                  <a:pt x="3769" y="7134"/>
                </a:cubicBezTo>
                <a:cubicBezTo>
                  <a:pt x="3806" y="7116"/>
                  <a:pt x="3837" y="7091"/>
                  <a:pt x="3868" y="7078"/>
                </a:cubicBezTo>
                <a:cubicBezTo>
                  <a:pt x="3918" y="7066"/>
                  <a:pt x="3955" y="7078"/>
                  <a:pt x="3980" y="7054"/>
                </a:cubicBezTo>
                <a:cubicBezTo>
                  <a:pt x="3980" y="7054"/>
                  <a:pt x="3974" y="7048"/>
                  <a:pt x="3980" y="7048"/>
                </a:cubicBezTo>
                <a:cubicBezTo>
                  <a:pt x="3992" y="7041"/>
                  <a:pt x="4035" y="7054"/>
                  <a:pt x="4048" y="7041"/>
                </a:cubicBezTo>
                <a:cubicBezTo>
                  <a:pt x="4054" y="7035"/>
                  <a:pt x="4035" y="7023"/>
                  <a:pt x="4042" y="7010"/>
                </a:cubicBezTo>
                <a:cubicBezTo>
                  <a:pt x="4042" y="7017"/>
                  <a:pt x="4073" y="6986"/>
                  <a:pt x="4079" y="6979"/>
                </a:cubicBezTo>
                <a:cubicBezTo>
                  <a:pt x="4135" y="6936"/>
                  <a:pt x="4259" y="6899"/>
                  <a:pt x="4271" y="6868"/>
                </a:cubicBezTo>
                <a:cubicBezTo>
                  <a:pt x="4228" y="6874"/>
                  <a:pt x="4222" y="6899"/>
                  <a:pt x="4190" y="6911"/>
                </a:cubicBezTo>
                <a:cubicBezTo>
                  <a:pt x="4178" y="6917"/>
                  <a:pt x="4153" y="6924"/>
                  <a:pt x="4153" y="6917"/>
                </a:cubicBezTo>
                <a:cubicBezTo>
                  <a:pt x="4153" y="6924"/>
                  <a:pt x="4166" y="6868"/>
                  <a:pt x="4166" y="6868"/>
                </a:cubicBezTo>
                <a:cubicBezTo>
                  <a:pt x="4178" y="6843"/>
                  <a:pt x="4290" y="6824"/>
                  <a:pt x="4259" y="6787"/>
                </a:cubicBezTo>
                <a:cubicBezTo>
                  <a:pt x="4265" y="6793"/>
                  <a:pt x="4234" y="6800"/>
                  <a:pt x="4240" y="6787"/>
                </a:cubicBezTo>
                <a:cubicBezTo>
                  <a:pt x="4253" y="6781"/>
                  <a:pt x="4290" y="6775"/>
                  <a:pt x="4302" y="6756"/>
                </a:cubicBezTo>
                <a:cubicBezTo>
                  <a:pt x="4321" y="6744"/>
                  <a:pt x="4314" y="6719"/>
                  <a:pt x="4327" y="6707"/>
                </a:cubicBezTo>
                <a:cubicBezTo>
                  <a:pt x="4333" y="6700"/>
                  <a:pt x="4395" y="6669"/>
                  <a:pt x="4383" y="6657"/>
                </a:cubicBezTo>
                <a:cubicBezTo>
                  <a:pt x="4377" y="6645"/>
                  <a:pt x="4333" y="6688"/>
                  <a:pt x="4321" y="6676"/>
                </a:cubicBezTo>
                <a:cubicBezTo>
                  <a:pt x="4314" y="6657"/>
                  <a:pt x="4352" y="6669"/>
                  <a:pt x="4345" y="6651"/>
                </a:cubicBezTo>
                <a:cubicBezTo>
                  <a:pt x="4339" y="6651"/>
                  <a:pt x="4327" y="6651"/>
                  <a:pt x="4327" y="6645"/>
                </a:cubicBezTo>
                <a:cubicBezTo>
                  <a:pt x="4339" y="6607"/>
                  <a:pt x="4401" y="6607"/>
                  <a:pt x="4414" y="6570"/>
                </a:cubicBezTo>
                <a:cubicBezTo>
                  <a:pt x="4414" y="6583"/>
                  <a:pt x="4389" y="6558"/>
                  <a:pt x="4389" y="6552"/>
                </a:cubicBezTo>
                <a:cubicBezTo>
                  <a:pt x="4389" y="6545"/>
                  <a:pt x="4420" y="6527"/>
                  <a:pt x="4426" y="6508"/>
                </a:cubicBezTo>
                <a:cubicBezTo>
                  <a:pt x="4432" y="6502"/>
                  <a:pt x="4432" y="6490"/>
                  <a:pt x="4426" y="6496"/>
                </a:cubicBezTo>
                <a:cubicBezTo>
                  <a:pt x="4438" y="6471"/>
                  <a:pt x="4426" y="6465"/>
                  <a:pt x="4432" y="6434"/>
                </a:cubicBezTo>
                <a:cubicBezTo>
                  <a:pt x="4414" y="6446"/>
                  <a:pt x="4407" y="6421"/>
                  <a:pt x="4432" y="6428"/>
                </a:cubicBezTo>
                <a:cubicBezTo>
                  <a:pt x="4432" y="6421"/>
                  <a:pt x="4438" y="6421"/>
                  <a:pt x="4445" y="6421"/>
                </a:cubicBezTo>
                <a:cubicBezTo>
                  <a:pt x="4445" y="6415"/>
                  <a:pt x="4451" y="6415"/>
                  <a:pt x="4451" y="6421"/>
                </a:cubicBezTo>
                <a:cubicBezTo>
                  <a:pt x="4457" y="6409"/>
                  <a:pt x="4476" y="6409"/>
                  <a:pt x="4488" y="6397"/>
                </a:cubicBezTo>
                <a:cubicBezTo>
                  <a:pt x="4494" y="6390"/>
                  <a:pt x="4488" y="6378"/>
                  <a:pt x="4488" y="6378"/>
                </a:cubicBezTo>
                <a:lnTo>
                  <a:pt x="4500" y="6378"/>
                </a:lnTo>
                <a:cubicBezTo>
                  <a:pt x="4519" y="6347"/>
                  <a:pt x="4488" y="6366"/>
                  <a:pt x="4488" y="6353"/>
                </a:cubicBezTo>
                <a:cubicBezTo>
                  <a:pt x="4488" y="6322"/>
                  <a:pt x="4525" y="6335"/>
                  <a:pt x="4519" y="6316"/>
                </a:cubicBezTo>
                <a:cubicBezTo>
                  <a:pt x="4519" y="6297"/>
                  <a:pt x="4488" y="6335"/>
                  <a:pt x="4476" y="6310"/>
                </a:cubicBezTo>
                <a:cubicBezTo>
                  <a:pt x="4476" y="6304"/>
                  <a:pt x="4513" y="6285"/>
                  <a:pt x="4500" y="6273"/>
                </a:cubicBezTo>
                <a:cubicBezTo>
                  <a:pt x="4488" y="6254"/>
                  <a:pt x="4519" y="6254"/>
                  <a:pt x="4525" y="6235"/>
                </a:cubicBezTo>
                <a:cubicBezTo>
                  <a:pt x="4525" y="6242"/>
                  <a:pt x="4507" y="6229"/>
                  <a:pt x="4507" y="6223"/>
                </a:cubicBezTo>
                <a:cubicBezTo>
                  <a:pt x="4513" y="6198"/>
                  <a:pt x="4544" y="6217"/>
                  <a:pt x="4562" y="6180"/>
                </a:cubicBezTo>
                <a:cubicBezTo>
                  <a:pt x="4562" y="6180"/>
                  <a:pt x="4556" y="6143"/>
                  <a:pt x="4556" y="6136"/>
                </a:cubicBezTo>
                <a:cubicBezTo>
                  <a:pt x="4569" y="6099"/>
                  <a:pt x="4594" y="6130"/>
                  <a:pt x="4581" y="6093"/>
                </a:cubicBezTo>
                <a:cubicBezTo>
                  <a:pt x="4575" y="6074"/>
                  <a:pt x="4569" y="6111"/>
                  <a:pt x="4550" y="6105"/>
                </a:cubicBezTo>
                <a:cubicBezTo>
                  <a:pt x="4550" y="6105"/>
                  <a:pt x="4550" y="6087"/>
                  <a:pt x="4550" y="6080"/>
                </a:cubicBezTo>
                <a:cubicBezTo>
                  <a:pt x="4544" y="6074"/>
                  <a:pt x="4507" y="6056"/>
                  <a:pt x="4544" y="6037"/>
                </a:cubicBezTo>
                <a:lnTo>
                  <a:pt x="4594" y="6012"/>
                </a:lnTo>
                <a:cubicBezTo>
                  <a:pt x="4606" y="5994"/>
                  <a:pt x="4581" y="5994"/>
                  <a:pt x="4600" y="5975"/>
                </a:cubicBezTo>
                <a:cubicBezTo>
                  <a:pt x="4606" y="5975"/>
                  <a:pt x="4612" y="5981"/>
                  <a:pt x="4618" y="5975"/>
                </a:cubicBezTo>
                <a:cubicBezTo>
                  <a:pt x="4624" y="5969"/>
                  <a:pt x="4643" y="5950"/>
                  <a:pt x="4643" y="5944"/>
                </a:cubicBezTo>
                <a:cubicBezTo>
                  <a:pt x="4643" y="5950"/>
                  <a:pt x="4618" y="5944"/>
                  <a:pt x="4618" y="5944"/>
                </a:cubicBezTo>
                <a:cubicBezTo>
                  <a:pt x="4624" y="5919"/>
                  <a:pt x="4649" y="5932"/>
                  <a:pt x="4643" y="5907"/>
                </a:cubicBezTo>
                <a:cubicBezTo>
                  <a:pt x="4637" y="5882"/>
                  <a:pt x="4600" y="5901"/>
                  <a:pt x="4600" y="5876"/>
                </a:cubicBezTo>
                <a:cubicBezTo>
                  <a:pt x="4600" y="5870"/>
                  <a:pt x="4662" y="5863"/>
                  <a:pt x="4606" y="5863"/>
                </a:cubicBezTo>
                <a:cubicBezTo>
                  <a:pt x="4562" y="5870"/>
                  <a:pt x="4624" y="5839"/>
                  <a:pt x="4612" y="5839"/>
                </a:cubicBezTo>
                <a:cubicBezTo>
                  <a:pt x="4631" y="5832"/>
                  <a:pt x="4618" y="5851"/>
                  <a:pt x="4643" y="5826"/>
                </a:cubicBezTo>
                <a:cubicBezTo>
                  <a:pt x="4655" y="5820"/>
                  <a:pt x="4637" y="5814"/>
                  <a:pt x="4643" y="5808"/>
                </a:cubicBezTo>
                <a:cubicBezTo>
                  <a:pt x="4643" y="5808"/>
                  <a:pt x="4662" y="5808"/>
                  <a:pt x="4662" y="5802"/>
                </a:cubicBezTo>
                <a:cubicBezTo>
                  <a:pt x="4668" y="5789"/>
                  <a:pt x="4655" y="5777"/>
                  <a:pt x="4674" y="5764"/>
                </a:cubicBezTo>
                <a:cubicBezTo>
                  <a:pt x="4699" y="5739"/>
                  <a:pt x="4724" y="5746"/>
                  <a:pt x="4699" y="5721"/>
                </a:cubicBezTo>
                <a:cubicBezTo>
                  <a:pt x="4674" y="5696"/>
                  <a:pt x="4711" y="5715"/>
                  <a:pt x="4718" y="5696"/>
                </a:cubicBezTo>
                <a:cubicBezTo>
                  <a:pt x="4730" y="5659"/>
                  <a:pt x="4718" y="5684"/>
                  <a:pt x="4674" y="5690"/>
                </a:cubicBezTo>
                <a:cubicBezTo>
                  <a:pt x="4674" y="5715"/>
                  <a:pt x="4649" y="5690"/>
                  <a:pt x="4674" y="5690"/>
                </a:cubicBezTo>
                <a:cubicBezTo>
                  <a:pt x="4693" y="5684"/>
                  <a:pt x="4668" y="5671"/>
                  <a:pt x="4686" y="5659"/>
                </a:cubicBezTo>
                <a:cubicBezTo>
                  <a:pt x="4686" y="5653"/>
                  <a:pt x="4711" y="5659"/>
                  <a:pt x="4718" y="5659"/>
                </a:cubicBezTo>
                <a:cubicBezTo>
                  <a:pt x="4736" y="5653"/>
                  <a:pt x="4767" y="5628"/>
                  <a:pt x="4773" y="5615"/>
                </a:cubicBezTo>
                <a:cubicBezTo>
                  <a:pt x="4767" y="5622"/>
                  <a:pt x="4755" y="5609"/>
                  <a:pt x="4755" y="5603"/>
                </a:cubicBezTo>
                <a:cubicBezTo>
                  <a:pt x="4761" y="5578"/>
                  <a:pt x="4779" y="5591"/>
                  <a:pt x="4761" y="5560"/>
                </a:cubicBezTo>
                <a:cubicBezTo>
                  <a:pt x="4736" y="5523"/>
                  <a:pt x="4823" y="5547"/>
                  <a:pt x="4792" y="5498"/>
                </a:cubicBezTo>
                <a:cubicBezTo>
                  <a:pt x="4767" y="5467"/>
                  <a:pt x="4810" y="5491"/>
                  <a:pt x="4810" y="5461"/>
                </a:cubicBezTo>
                <a:cubicBezTo>
                  <a:pt x="4810" y="5461"/>
                  <a:pt x="4792" y="5461"/>
                  <a:pt x="4779" y="5454"/>
                </a:cubicBezTo>
                <a:lnTo>
                  <a:pt x="4779" y="5454"/>
                </a:lnTo>
                <a:lnTo>
                  <a:pt x="4779" y="5454"/>
                </a:lnTo>
                <a:cubicBezTo>
                  <a:pt x="4786" y="5454"/>
                  <a:pt x="4786" y="5430"/>
                  <a:pt x="4786" y="5430"/>
                </a:cubicBezTo>
                <a:cubicBezTo>
                  <a:pt x="4792" y="5423"/>
                  <a:pt x="4817" y="5442"/>
                  <a:pt x="4835" y="5423"/>
                </a:cubicBezTo>
                <a:cubicBezTo>
                  <a:pt x="4842" y="5411"/>
                  <a:pt x="4817" y="5411"/>
                  <a:pt x="4823" y="5399"/>
                </a:cubicBezTo>
                <a:cubicBezTo>
                  <a:pt x="4823" y="5392"/>
                  <a:pt x="4860" y="5399"/>
                  <a:pt x="4854" y="5374"/>
                </a:cubicBezTo>
                <a:close/>
                <a:moveTo>
                  <a:pt x="3924" y="2350"/>
                </a:moveTo>
                <a:lnTo>
                  <a:pt x="3924" y="2350"/>
                </a:lnTo>
                <a:cubicBezTo>
                  <a:pt x="3924" y="2362"/>
                  <a:pt x="3893" y="2350"/>
                  <a:pt x="3893" y="2337"/>
                </a:cubicBezTo>
                <a:cubicBezTo>
                  <a:pt x="3893" y="2325"/>
                  <a:pt x="3924" y="2350"/>
                  <a:pt x="3924" y="2350"/>
                </a:cubicBezTo>
                <a:close/>
                <a:moveTo>
                  <a:pt x="3887" y="2312"/>
                </a:moveTo>
                <a:lnTo>
                  <a:pt x="3887" y="2312"/>
                </a:lnTo>
                <a:cubicBezTo>
                  <a:pt x="3887" y="2331"/>
                  <a:pt x="3862" y="2325"/>
                  <a:pt x="3862" y="2306"/>
                </a:cubicBezTo>
                <a:cubicBezTo>
                  <a:pt x="3862" y="2288"/>
                  <a:pt x="3887" y="2319"/>
                  <a:pt x="3887" y="2312"/>
                </a:cubicBezTo>
                <a:close/>
                <a:moveTo>
                  <a:pt x="2461" y="1066"/>
                </a:moveTo>
                <a:lnTo>
                  <a:pt x="2461" y="1066"/>
                </a:lnTo>
                <a:cubicBezTo>
                  <a:pt x="2461" y="1060"/>
                  <a:pt x="2467" y="1060"/>
                  <a:pt x="2467" y="1060"/>
                </a:cubicBezTo>
                <a:cubicBezTo>
                  <a:pt x="2479" y="1023"/>
                  <a:pt x="2511" y="1054"/>
                  <a:pt x="2467" y="1060"/>
                </a:cubicBezTo>
                <a:cubicBezTo>
                  <a:pt x="2467" y="1060"/>
                  <a:pt x="2467" y="1066"/>
                  <a:pt x="2461" y="1066"/>
                </a:cubicBezTo>
                <a:close/>
                <a:moveTo>
                  <a:pt x="142" y="2629"/>
                </a:moveTo>
                <a:lnTo>
                  <a:pt x="142" y="2629"/>
                </a:lnTo>
                <a:cubicBezTo>
                  <a:pt x="142" y="2622"/>
                  <a:pt x="155" y="2622"/>
                  <a:pt x="155" y="2629"/>
                </a:cubicBezTo>
                <a:cubicBezTo>
                  <a:pt x="155" y="2635"/>
                  <a:pt x="142" y="2629"/>
                  <a:pt x="142" y="2629"/>
                </a:cubicBezTo>
                <a:close/>
                <a:moveTo>
                  <a:pt x="335" y="1804"/>
                </a:moveTo>
                <a:lnTo>
                  <a:pt x="335" y="1804"/>
                </a:lnTo>
                <a:cubicBezTo>
                  <a:pt x="328" y="1798"/>
                  <a:pt x="347" y="1792"/>
                  <a:pt x="353" y="1798"/>
                </a:cubicBezTo>
                <a:lnTo>
                  <a:pt x="335" y="1804"/>
                </a:lnTo>
                <a:close/>
                <a:moveTo>
                  <a:pt x="415" y="1215"/>
                </a:moveTo>
                <a:lnTo>
                  <a:pt x="415" y="1215"/>
                </a:lnTo>
                <a:cubicBezTo>
                  <a:pt x="415" y="1203"/>
                  <a:pt x="421" y="1215"/>
                  <a:pt x="421" y="1221"/>
                </a:cubicBezTo>
                <a:cubicBezTo>
                  <a:pt x="415" y="1234"/>
                  <a:pt x="409" y="1221"/>
                  <a:pt x="415" y="1215"/>
                </a:cubicBezTo>
                <a:close/>
                <a:moveTo>
                  <a:pt x="409" y="1482"/>
                </a:moveTo>
                <a:lnTo>
                  <a:pt x="409" y="1482"/>
                </a:lnTo>
                <a:cubicBezTo>
                  <a:pt x="403" y="1482"/>
                  <a:pt x="415" y="1475"/>
                  <a:pt x="421" y="1475"/>
                </a:cubicBezTo>
                <a:cubicBezTo>
                  <a:pt x="421" y="1482"/>
                  <a:pt x="409" y="1482"/>
                  <a:pt x="409" y="1482"/>
                </a:cubicBezTo>
                <a:close/>
                <a:moveTo>
                  <a:pt x="415" y="1358"/>
                </a:moveTo>
                <a:lnTo>
                  <a:pt x="415" y="1358"/>
                </a:lnTo>
                <a:cubicBezTo>
                  <a:pt x="403" y="1358"/>
                  <a:pt x="403" y="1339"/>
                  <a:pt x="409" y="1327"/>
                </a:cubicBezTo>
                <a:cubicBezTo>
                  <a:pt x="415" y="1308"/>
                  <a:pt x="428" y="1358"/>
                  <a:pt x="415" y="1358"/>
                </a:cubicBezTo>
                <a:close/>
                <a:moveTo>
                  <a:pt x="1116" y="8201"/>
                </a:moveTo>
                <a:lnTo>
                  <a:pt x="1116" y="8201"/>
                </a:lnTo>
                <a:cubicBezTo>
                  <a:pt x="1103" y="8213"/>
                  <a:pt x="1091" y="8188"/>
                  <a:pt x="1091" y="8188"/>
                </a:cubicBezTo>
                <a:cubicBezTo>
                  <a:pt x="1091" y="8176"/>
                  <a:pt x="1122" y="8194"/>
                  <a:pt x="1116" y="8201"/>
                </a:cubicBezTo>
                <a:close/>
                <a:moveTo>
                  <a:pt x="1190" y="8139"/>
                </a:moveTo>
                <a:lnTo>
                  <a:pt x="1190" y="8139"/>
                </a:lnTo>
                <a:cubicBezTo>
                  <a:pt x="1190" y="8139"/>
                  <a:pt x="1196" y="8126"/>
                  <a:pt x="1202" y="8132"/>
                </a:cubicBezTo>
                <a:cubicBezTo>
                  <a:pt x="1215" y="8145"/>
                  <a:pt x="1134" y="8163"/>
                  <a:pt x="1190" y="8139"/>
                </a:cubicBezTo>
                <a:close/>
                <a:moveTo>
                  <a:pt x="1246" y="7878"/>
                </a:moveTo>
                <a:cubicBezTo>
                  <a:pt x="1246" y="7878"/>
                  <a:pt x="1221" y="7872"/>
                  <a:pt x="1246" y="7878"/>
                </a:cubicBezTo>
                <a:close/>
                <a:moveTo>
                  <a:pt x="1258" y="7636"/>
                </a:moveTo>
                <a:lnTo>
                  <a:pt x="1258" y="7636"/>
                </a:lnTo>
                <a:cubicBezTo>
                  <a:pt x="1252" y="7643"/>
                  <a:pt x="1277" y="7624"/>
                  <a:pt x="1289" y="7630"/>
                </a:cubicBezTo>
                <a:cubicBezTo>
                  <a:pt x="1296" y="7643"/>
                  <a:pt x="1240" y="7649"/>
                  <a:pt x="1258" y="7636"/>
                </a:cubicBezTo>
                <a:close/>
                <a:moveTo>
                  <a:pt x="1345" y="7624"/>
                </a:moveTo>
                <a:lnTo>
                  <a:pt x="1345" y="7624"/>
                </a:lnTo>
                <a:cubicBezTo>
                  <a:pt x="1339" y="7618"/>
                  <a:pt x="1357" y="7612"/>
                  <a:pt x="1364" y="7618"/>
                </a:cubicBezTo>
                <a:lnTo>
                  <a:pt x="1345" y="7624"/>
                </a:lnTo>
                <a:close/>
                <a:moveTo>
                  <a:pt x="2684" y="4109"/>
                </a:moveTo>
                <a:lnTo>
                  <a:pt x="2684" y="4109"/>
                </a:lnTo>
                <a:cubicBezTo>
                  <a:pt x="2684" y="4115"/>
                  <a:pt x="2678" y="4115"/>
                  <a:pt x="2672" y="4115"/>
                </a:cubicBezTo>
                <a:cubicBezTo>
                  <a:pt x="2672" y="4122"/>
                  <a:pt x="2665" y="4122"/>
                  <a:pt x="2659" y="4122"/>
                </a:cubicBezTo>
                <a:cubicBezTo>
                  <a:pt x="2659" y="4128"/>
                  <a:pt x="2653" y="4128"/>
                  <a:pt x="2647" y="4128"/>
                </a:cubicBezTo>
                <a:cubicBezTo>
                  <a:pt x="2647" y="4134"/>
                  <a:pt x="2641" y="4134"/>
                  <a:pt x="2635" y="4134"/>
                </a:cubicBezTo>
                <a:cubicBezTo>
                  <a:pt x="2635" y="4152"/>
                  <a:pt x="2610" y="4128"/>
                  <a:pt x="2635" y="4134"/>
                </a:cubicBezTo>
                <a:cubicBezTo>
                  <a:pt x="2635" y="4134"/>
                  <a:pt x="2641" y="4128"/>
                  <a:pt x="2647" y="4128"/>
                </a:cubicBezTo>
                <a:cubicBezTo>
                  <a:pt x="2647" y="4128"/>
                  <a:pt x="2653" y="4122"/>
                  <a:pt x="2659" y="4122"/>
                </a:cubicBezTo>
                <a:cubicBezTo>
                  <a:pt x="2659" y="4122"/>
                  <a:pt x="2665" y="4115"/>
                  <a:pt x="2672" y="4115"/>
                </a:cubicBezTo>
                <a:cubicBezTo>
                  <a:pt x="2672" y="4115"/>
                  <a:pt x="2678" y="4109"/>
                  <a:pt x="2684" y="4109"/>
                </a:cubicBezTo>
                <a:close/>
                <a:moveTo>
                  <a:pt x="2709" y="4097"/>
                </a:moveTo>
                <a:cubicBezTo>
                  <a:pt x="2709" y="4097"/>
                  <a:pt x="2684" y="4091"/>
                  <a:pt x="2709" y="4097"/>
                </a:cubicBezTo>
                <a:close/>
                <a:moveTo>
                  <a:pt x="2883" y="3979"/>
                </a:moveTo>
                <a:lnTo>
                  <a:pt x="2883" y="3979"/>
                </a:lnTo>
                <a:cubicBezTo>
                  <a:pt x="2616" y="4146"/>
                  <a:pt x="2287" y="4283"/>
                  <a:pt x="1971" y="4407"/>
                </a:cubicBezTo>
                <a:cubicBezTo>
                  <a:pt x="1934" y="4419"/>
                  <a:pt x="1847" y="4469"/>
                  <a:pt x="1829" y="4456"/>
                </a:cubicBezTo>
                <a:cubicBezTo>
                  <a:pt x="1835" y="4463"/>
                  <a:pt x="1841" y="4425"/>
                  <a:pt x="1835" y="4432"/>
                </a:cubicBezTo>
                <a:cubicBezTo>
                  <a:pt x="1853" y="4419"/>
                  <a:pt x="1866" y="4425"/>
                  <a:pt x="1872" y="4419"/>
                </a:cubicBezTo>
                <a:cubicBezTo>
                  <a:pt x="1903" y="4407"/>
                  <a:pt x="1934" y="4400"/>
                  <a:pt x="1946" y="4394"/>
                </a:cubicBezTo>
                <a:cubicBezTo>
                  <a:pt x="2281" y="4270"/>
                  <a:pt x="2585" y="4122"/>
                  <a:pt x="2883" y="3979"/>
                </a:cubicBezTo>
                <a:close/>
                <a:moveTo>
                  <a:pt x="2374" y="5405"/>
                </a:moveTo>
                <a:lnTo>
                  <a:pt x="2374" y="5405"/>
                </a:lnTo>
                <a:cubicBezTo>
                  <a:pt x="2380" y="5405"/>
                  <a:pt x="2362" y="5423"/>
                  <a:pt x="2349" y="5411"/>
                </a:cubicBezTo>
                <a:cubicBezTo>
                  <a:pt x="2349" y="5411"/>
                  <a:pt x="2374" y="5399"/>
                  <a:pt x="2374" y="5405"/>
                </a:cubicBezTo>
                <a:close/>
                <a:moveTo>
                  <a:pt x="2312" y="5399"/>
                </a:moveTo>
                <a:cubicBezTo>
                  <a:pt x="2312" y="5399"/>
                  <a:pt x="2287" y="5380"/>
                  <a:pt x="2312" y="5399"/>
                </a:cubicBezTo>
                <a:close/>
                <a:moveTo>
                  <a:pt x="2250" y="5392"/>
                </a:moveTo>
                <a:lnTo>
                  <a:pt x="2250" y="5392"/>
                </a:lnTo>
                <a:cubicBezTo>
                  <a:pt x="2244" y="5386"/>
                  <a:pt x="2269" y="5380"/>
                  <a:pt x="2275" y="5386"/>
                </a:cubicBezTo>
                <a:cubicBezTo>
                  <a:pt x="2275" y="5386"/>
                  <a:pt x="2250" y="5399"/>
                  <a:pt x="2250" y="5392"/>
                </a:cubicBezTo>
                <a:close/>
                <a:moveTo>
                  <a:pt x="2219" y="5386"/>
                </a:moveTo>
                <a:lnTo>
                  <a:pt x="2219" y="5386"/>
                </a:lnTo>
                <a:cubicBezTo>
                  <a:pt x="2213" y="5380"/>
                  <a:pt x="2231" y="5374"/>
                  <a:pt x="2238" y="5380"/>
                </a:cubicBezTo>
                <a:lnTo>
                  <a:pt x="2219" y="5386"/>
                </a:lnTo>
                <a:close/>
                <a:moveTo>
                  <a:pt x="2107" y="5622"/>
                </a:moveTo>
                <a:lnTo>
                  <a:pt x="2107" y="5622"/>
                </a:lnTo>
                <a:cubicBezTo>
                  <a:pt x="2046" y="5615"/>
                  <a:pt x="1983" y="5603"/>
                  <a:pt x="1915" y="5591"/>
                </a:cubicBezTo>
                <a:cubicBezTo>
                  <a:pt x="1841" y="5572"/>
                  <a:pt x="1773" y="5560"/>
                  <a:pt x="1736" y="5554"/>
                </a:cubicBezTo>
                <a:cubicBezTo>
                  <a:pt x="1742" y="5554"/>
                  <a:pt x="1630" y="5516"/>
                  <a:pt x="1636" y="5523"/>
                </a:cubicBezTo>
                <a:cubicBezTo>
                  <a:pt x="1630" y="5510"/>
                  <a:pt x="1674" y="5510"/>
                  <a:pt x="1686" y="5516"/>
                </a:cubicBezTo>
                <a:cubicBezTo>
                  <a:pt x="1816" y="5541"/>
                  <a:pt x="1990" y="5603"/>
                  <a:pt x="2107" y="5622"/>
                </a:cubicBezTo>
                <a:close/>
                <a:moveTo>
                  <a:pt x="2145" y="5764"/>
                </a:moveTo>
                <a:lnTo>
                  <a:pt x="2145" y="5764"/>
                </a:lnTo>
                <a:lnTo>
                  <a:pt x="2126" y="5771"/>
                </a:lnTo>
                <a:cubicBezTo>
                  <a:pt x="2120" y="5764"/>
                  <a:pt x="2139" y="5758"/>
                  <a:pt x="2145" y="5764"/>
                </a:cubicBezTo>
                <a:close/>
                <a:moveTo>
                  <a:pt x="1810" y="5702"/>
                </a:moveTo>
                <a:lnTo>
                  <a:pt x="1810" y="5702"/>
                </a:lnTo>
                <a:cubicBezTo>
                  <a:pt x="1810" y="5696"/>
                  <a:pt x="1829" y="5690"/>
                  <a:pt x="1835" y="5696"/>
                </a:cubicBezTo>
                <a:cubicBezTo>
                  <a:pt x="1841" y="5696"/>
                  <a:pt x="1816" y="5702"/>
                  <a:pt x="1810" y="5702"/>
                </a:cubicBezTo>
                <a:close/>
                <a:moveTo>
                  <a:pt x="1791" y="5696"/>
                </a:moveTo>
                <a:lnTo>
                  <a:pt x="1791" y="5696"/>
                </a:lnTo>
                <a:cubicBezTo>
                  <a:pt x="1791" y="5690"/>
                  <a:pt x="1804" y="5684"/>
                  <a:pt x="1804" y="5690"/>
                </a:cubicBezTo>
                <a:cubicBezTo>
                  <a:pt x="1810" y="5690"/>
                  <a:pt x="1791" y="5696"/>
                  <a:pt x="1791" y="5696"/>
                </a:cubicBezTo>
                <a:close/>
                <a:moveTo>
                  <a:pt x="1791" y="5752"/>
                </a:moveTo>
                <a:lnTo>
                  <a:pt x="1791" y="5752"/>
                </a:lnTo>
                <a:cubicBezTo>
                  <a:pt x="1791" y="5746"/>
                  <a:pt x="1804" y="5739"/>
                  <a:pt x="1804" y="5746"/>
                </a:cubicBezTo>
                <a:cubicBezTo>
                  <a:pt x="1810" y="5746"/>
                  <a:pt x="1791" y="5752"/>
                  <a:pt x="1791" y="5752"/>
                </a:cubicBezTo>
                <a:close/>
                <a:moveTo>
                  <a:pt x="1333" y="5634"/>
                </a:moveTo>
                <a:lnTo>
                  <a:pt x="1333" y="5634"/>
                </a:lnTo>
                <a:cubicBezTo>
                  <a:pt x="1326" y="5622"/>
                  <a:pt x="1351" y="5634"/>
                  <a:pt x="1351" y="5634"/>
                </a:cubicBezTo>
                <a:cubicBezTo>
                  <a:pt x="1401" y="5640"/>
                  <a:pt x="1494" y="5665"/>
                  <a:pt x="1525" y="5684"/>
                </a:cubicBezTo>
                <a:cubicBezTo>
                  <a:pt x="1550" y="5684"/>
                  <a:pt x="1568" y="5684"/>
                  <a:pt x="1574" y="5696"/>
                </a:cubicBezTo>
                <a:cubicBezTo>
                  <a:pt x="1587" y="5696"/>
                  <a:pt x="1599" y="5690"/>
                  <a:pt x="1599" y="5702"/>
                </a:cubicBezTo>
                <a:cubicBezTo>
                  <a:pt x="1661" y="5708"/>
                  <a:pt x="1711" y="5721"/>
                  <a:pt x="1754" y="5739"/>
                </a:cubicBezTo>
                <a:cubicBezTo>
                  <a:pt x="1798" y="5727"/>
                  <a:pt x="1767" y="5758"/>
                  <a:pt x="1754" y="5739"/>
                </a:cubicBezTo>
                <a:cubicBezTo>
                  <a:pt x="1698" y="5727"/>
                  <a:pt x="1649" y="5715"/>
                  <a:pt x="1599" y="5702"/>
                </a:cubicBezTo>
                <a:cubicBezTo>
                  <a:pt x="1593" y="5696"/>
                  <a:pt x="1581" y="5702"/>
                  <a:pt x="1574" y="5696"/>
                </a:cubicBezTo>
                <a:cubicBezTo>
                  <a:pt x="1556" y="5696"/>
                  <a:pt x="1537" y="5690"/>
                  <a:pt x="1525" y="5684"/>
                </a:cubicBezTo>
                <a:cubicBezTo>
                  <a:pt x="1469" y="5678"/>
                  <a:pt x="1432" y="5659"/>
                  <a:pt x="1382" y="5647"/>
                </a:cubicBezTo>
                <a:cubicBezTo>
                  <a:pt x="1388" y="5647"/>
                  <a:pt x="1333" y="5634"/>
                  <a:pt x="1333" y="5634"/>
                </a:cubicBezTo>
                <a:close/>
                <a:moveTo>
                  <a:pt x="1674" y="5665"/>
                </a:moveTo>
                <a:cubicBezTo>
                  <a:pt x="1674" y="5665"/>
                  <a:pt x="1686" y="5684"/>
                  <a:pt x="1674" y="5665"/>
                </a:cubicBezTo>
                <a:close/>
                <a:moveTo>
                  <a:pt x="1723" y="5671"/>
                </a:moveTo>
                <a:lnTo>
                  <a:pt x="1723" y="5671"/>
                </a:lnTo>
                <a:cubicBezTo>
                  <a:pt x="1729" y="5671"/>
                  <a:pt x="1711" y="5678"/>
                  <a:pt x="1705" y="5678"/>
                </a:cubicBezTo>
                <a:cubicBezTo>
                  <a:pt x="1705" y="5671"/>
                  <a:pt x="1723" y="5665"/>
                  <a:pt x="1723" y="5671"/>
                </a:cubicBezTo>
                <a:close/>
                <a:moveTo>
                  <a:pt x="1748" y="5678"/>
                </a:moveTo>
                <a:lnTo>
                  <a:pt x="1748" y="5678"/>
                </a:lnTo>
                <a:cubicBezTo>
                  <a:pt x="1754" y="5678"/>
                  <a:pt x="1736" y="5684"/>
                  <a:pt x="1729" y="5684"/>
                </a:cubicBezTo>
                <a:cubicBezTo>
                  <a:pt x="1729" y="5678"/>
                  <a:pt x="1748" y="5671"/>
                  <a:pt x="1748" y="5678"/>
                </a:cubicBezTo>
                <a:close/>
                <a:moveTo>
                  <a:pt x="1767" y="5684"/>
                </a:moveTo>
                <a:lnTo>
                  <a:pt x="1767" y="5684"/>
                </a:lnTo>
                <a:cubicBezTo>
                  <a:pt x="1773" y="5684"/>
                  <a:pt x="1754" y="5690"/>
                  <a:pt x="1754" y="5690"/>
                </a:cubicBezTo>
                <a:cubicBezTo>
                  <a:pt x="1754" y="5684"/>
                  <a:pt x="1767" y="5678"/>
                  <a:pt x="1767" y="5684"/>
                </a:cubicBezTo>
                <a:close/>
                <a:moveTo>
                  <a:pt x="2039" y="5392"/>
                </a:moveTo>
                <a:lnTo>
                  <a:pt x="2039" y="5392"/>
                </a:lnTo>
                <a:lnTo>
                  <a:pt x="2021" y="5399"/>
                </a:lnTo>
                <a:cubicBezTo>
                  <a:pt x="2015" y="5392"/>
                  <a:pt x="2033" y="5386"/>
                  <a:pt x="2039" y="5392"/>
                </a:cubicBezTo>
                <a:close/>
                <a:moveTo>
                  <a:pt x="2046" y="5405"/>
                </a:moveTo>
                <a:lnTo>
                  <a:pt x="2046" y="5405"/>
                </a:lnTo>
                <a:cubicBezTo>
                  <a:pt x="2039" y="5386"/>
                  <a:pt x="2157" y="5436"/>
                  <a:pt x="2070" y="5411"/>
                </a:cubicBezTo>
                <a:cubicBezTo>
                  <a:pt x="2070" y="5411"/>
                  <a:pt x="2046" y="5399"/>
                  <a:pt x="2046" y="5405"/>
                </a:cubicBezTo>
                <a:close/>
                <a:moveTo>
                  <a:pt x="2926" y="3967"/>
                </a:moveTo>
                <a:lnTo>
                  <a:pt x="2926" y="3967"/>
                </a:lnTo>
                <a:cubicBezTo>
                  <a:pt x="2920" y="3960"/>
                  <a:pt x="2938" y="3954"/>
                  <a:pt x="2938" y="3960"/>
                </a:cubicBezTo>
                <a:lnTo>
                  <a:pt x="2926" y="3967"/>
                </a:lnTo>
                <a:close/>
                <a:moveTo>
                  <a:pt x="2994" y="3929"/>
                </a:moveTo>
                <a:cubicBezTo>
                  <a:pt x="2994" y="3929"/>
                  <a:pt x="2988" y="3923"/>
                  <a:pt x="2994" y="3929"/>
                </a:cubicBezTo>
                <a:close/>
                <a:moveTo>
                  <a:pt x="3694" y="2585"/>
                </a:moveTo>
                <a:lnTo>
                  <a:pt x="3694" y="2585"/>
                </a:lnTo>
                <a:cubicBezTo>
                  <a:pt x="3694" y="2573"/>
                  <a:pt x="3788" y="2635"/>
                  <a:pt x="3788" y="2647"/>
                </a:cubicBezTo>
                <a:cubicBezTo>
                  <a:pt x="3788" y="2666"/>
                  <a:pt x="3694" y="2598"/>
                  <a:pt x="3694" y="2585"/>
                </a:cubicBezTo>
                <a:close/>
                <a:moveTo>
                  <a:pt x="3738" y="2678"/>
                </a:moveTo>
                <a:cubicBezTo>
                  <a:pt x="3738" y="2678"/>
                  <a:pt x="3732" y="2666"/>
                  <a:pt x="3738" y="2678"/>
                </a:cubicBezTo>
                <a:close/>
                <a:moveTo>
                  <a:pt x="3719" y="2536"/>
                </a:moveTo>
                <a:lnTo>
                  <a:pt x="3719" y="2536"/>
                </a:lnTo>
                <a:cubicBezTo>
                  <a:pt x="3682" y="2523"/>
                  <a:pt x="3664" y="2517"/>
                  <a:pt x="3657" y="2505"/>
                </a:cubicBezTo>
                <a:cubicBezTo>
                  <a:pt x="3657" y="2498"/>
                  <a:pt x="3732" y="2529"/>
                  <a:pt x="3719" y="2536"/>
                </a:cubicBezTo>
                <a:close/>
                <a:moveTo>
                  <a:pt x="3806" y="2498"/>
                </a:moveTo>
                <a:lnTo>
                  <a:pt x="3806" y="2498"/>
                </a:lnTo>
                <a:cubicBezTo>
                  <a:pt x="3781" y="2486"/>
                  <a:pt x="3750" y="2480"/>
                  <a:pt x="3738" y="2467"/>
                </a:cubicBezTo>
                <a:cubicBezTo>
                  <a:pt x="3645" y="2393"/>
                  <a:pt x="3800" y="2473"/>
                  <a:pt x="3806" y="2498"/>
                </a:cubicBezTo>
                <a:close/>
                <a:moveTo>
                  <a:pt x="3825" y="2213"/>
                </a:moveTo>
                <a:cubicBezTo>
                  <a:pt x="3825" y="2213"/>
                  <a:pt x="3837" y="2251"/>
                  <a:pt x="3825" y="2213"/>
                </a:cubicBezTo>
                <a:close/>
                <a:moveTo>
                  <a:pt x="2331" y="1575"/>
                </a:moveTo>
                <a:lnTo>
                  <a:pt x="2331" y="1575"/>
                </a:lnTo>
                <a:cubicBezTo>
                  <a:pt x="2337" y="1569"/>
                  <a:pt x="2467" y="1593"/>
                  <a:pt x="2504" y="1599"/>
                </a:cubicBezTo>
                <a:cubicBezTo>
                  <a:pt x="2684" y="1624"/>
                  <a:pt x="2889" y="1655"/>
                  <a:pt x="3044" y="1692"/>
                </a:cubicBezTo>
                <a:cubicBezTo>
                  <a:pt x="3236" y="1723"/>
                  <a:pt x="3428" y="1779"/>
                  <a:pt x="3589" y="1847"/>
                </a:cubicBezTo>
                <a:cubicBezTo>
                  <a:pt x="3601" y="1854"/>
                  <a:pt x="3757" y="1910"/>
                  <a:pt x="3757" y="1922"/>
                </a:cubicBezTo>
                <a:cubicBezTo>
                  <a:pt x="3757" y="1934"/>
                  <a:pt x="3726" y="1916"/>
                  <a:pt x="3719" y="1916"/>
                </a:cubicBezTo>
                <a:cubicBezTo>
                  <a:pt x="3515" y="1835"/>
                  <a:pt x="3261" y="1742"/>
                  <a:pt x="3044" y="1692"/>
                </a:cubicBezTo>
                <a:cubicBezTo>
                  <a:pt x="2913" y="1686"/>
                  <a:pt x="2820" y="1655"/>
                  <a:pt x="2659" y="1637"/>
                </a:cubicBezTo>
                <a:cubicBezTo>
                  <a:pt x="2603" y="1631"/>
                  <a:pt x="2529" y="1624"/>
                  <a:pt x="2479" y="1618"/>
                </a:cubicBezTo>
                <a:cubicBezTo>
                  <a:pt x="2473" y="1618"/>
                  <a:pt x="2306" y="1593"/>
                  <a:pt x="2331" y="1575"/>
                </a:cubicBezTo>
                <a:close/>
                <a:moveTo>
                  <a:pt x="2244" y="806"/>
                </a:moveTo>
                <a:cubicBezTo>
                  <a:pt x="2244" y="806"/>
                  <a:pt x="2250" y="800"/>
                  <a:pt x="2244" y="806"/>
                </a:cubicBezTo>
                <a:close/>
                <a:moveTo>
                  <a:pt x="2114" y="1798"/>
                </a:moveTo>
                <a:lnTo>
                  <a:pt x="2114" y="1798"/>
                </a:lnTo>
                <a:cubicBezTo>
                  <a:pt x="2641" y="1847"/>
                  <a:pt x="3174" y="1897"/>
                  <a:pt x="3552" y="2083"/>
                </a:cubicBezTo>
                <a:cubicBezTo>
                  <a:pt x="3577" y="2077"/>
                  <a:pt x="3552" y="2102"/>
                  <a:pt x="3552" y="2083"/>
                </a:cubicBezTo>
                <a:cubicBezTo>
                  <a:pt x="3509" y="2064"/>
                  <a:pt x="3453" y="2046"/>
                  <a:pt x="3391" y="2027"/>
                </a:cubicBezTo>
                <a:cubicBezTo>
                  <a:pt x="3354" y="2009"/>
                  <a:pt x="3261" y="1978"/>
                  <a:pt x="3230" y="1978"/>
                </a:cubicBezTo>
                <a:cubicBezTo>
                  <a:pt x="3199" y="1978"/>
                  <a:pt x="3236" y="1990"/>
                  <a:pt x="3223" y="1990"/>
                </a:cubicBezTo>
                <a:cubicBezTo>
                  <a:pt x="3137" y="1978"/>
                  <a:pt x="3044" y="1940"/>
                  <a:pt x="2944" y="1922"/>
                </a:cubicBezTo>
                <a:cubicBezTo>
                  <a:pt x="2696" y="1872"/>
                  <a:pt x="2455" y="1841"/>
                  <a:pt x="2188" y="1816"/>
                </a:cubicBezTo>
                <a:cubicBezTo>
                  <a:pt x="2157" y="1810"/>
                  <a:pt x="2033" y="1810"/>
                  <a:pt x="2027" y="1798"/>
                </a:cubicBezTo>
                <a:cubicBezTo>
                  <a:pt x="2021" y="1786"/>
                  <a:pt x="2095" y="1798"/>
                  <a:pt x="2114" y="1798"/>
                </a:cubicBezTo>
                <a:close/>
                <a:moveTo>
                  <a:pt x="2064" y="1823"/>
                </a:moveTo>
                <a:lnTo>
                  <a:pt x="2064" y="1823"/>
                </a:lnTo>
                <a:cubicBezTo>
                  <a:pt x="2542" y="1854"/>
                  <a:pt x="2957" y="1934"/>
                  <a:pt x="3335" y="2052"/>
                </a:cubicBezTo>
                <a:cubicBezTo>
                  <a:pt x="3509" y="2102"/>
                  <a:pt x="3713" y="2170"/>
                  <a:pt x="3812" y="2275"/>
                </a:cubicBezTo>
                <a:cubicBezTo>
                  <a:pt x="3837" y="2269"/>
                  <a:pt x="3812" y="2294"/>
                  <a:pt x="3812" y="2275"/>
                </a:cubicBezTo>
                <a:cubicBezTo>
                  <a:pt x="3738" y="2251"/>
                  <a:pt x="3694" y="2201"/>
                  <a:pt x="3626" y="2170"/>
                </a:cubicBezTo>
                <a:cubicBezTo>
                  <a:pt x="3626" y="2176"/>
                  <a:pt x="3633" y="2182"/>
                  <a:pt x="3633" y="2182"/>
                </a:cubicBezTo>
                <a:cubicBezTo>
                  <a:pt x="3657" y="2182"/>
                  <a:pt x="3633" y="2201"/>
                  <a:pt x="3633" y="2182"/>
                </a:cubicBezTo>
                <a:cubicBezTo>
                  <a:pt x="3471" y="2108"/>
                  <a:pt x="3335" y="2058"/>
                  <a:pt x="3137" y="2027"/>
                </a:cubicBezTo>
                <a:cubicBezTo>
                  <a:pt x="2975" y="1996"/>
                  <a:pt x="2827" y="1953"/>
                  <a:pt x="2665" y="1934"/>
                </a:cubicBezTo>
                <a:cubicBezTo>
                  <a:pt x="2504" y="1910"/>
                  <a:pt x="2337" y="1885"/>
                  <a:pt x="2163" y="1872"/>
                </a:cubicBezTo>
                <a:cubicBezTo>
                  <a:pt x="2120" y="1866"/>
                  <a:pt x="1971" y="1872"/>
                  <a:pt x="1965" y="1847"/>
                </a:cubicBezTo>
                <a:cubicBezTo>
                  <a:pt x="1953" y="1804"/>
                  <a:pt x="2046" y="1823"/>
                  <a:pt x="2064" y="1823"/>
                </a:cubicBezTo>
                <a:close/>
                <a:moveTo>
                  <a:pt x="3601" y="2536"/>
                </a:moveTo>
                <a:lnTo>
                  <a:pt x="3601" y="2536"/>
                </a:lnTo>
                <a:lnTo>
                  <a:pt x="3614" y="2529"/>
                </a:lnTo>
                <a:cubicBezTo>
                  <a:pt x="3620" y="2536"/>
                  <a:pt x="3601" y="2536"/>
                  <a:pt x="3601" y="2536"/>
                </a:cubicBezTo>
                <a:close/>
                <a:moveTo>
                  <a:pt x="3583" y="2374"/>
                </a:moveTo>
                <a:cubicBezTo>
                  <a:pt x="3583" y="2374"/>
                  <a:pt x="3589" y="2381"/>
                  <a:pt x="3583" y="2374"/>
                </a:cubicBezTo>
                <a:close/>
                <a:moveTo>
                  <a:pt x="1953" y="1897"/>
                </a:moveTo>
                <a:lnTo>
                  <a:pt x="1953" y="1897"/>
                </a:lnTo>
                <a:lnTo>
                  <a:pt x="1934" y="1903"/>
                </a:lnTo>
                <a:cubicBezTo>
                  <a:pt x="1928" y="1897"/>
                  <a:pt x="1946" y="1891"/>
                  <a:pt x="1953" y="1897"/>
                </a:cubicBezTo>
                <a:close/>
                <a:moveTo>
                  <a:pt x="1922" y="1903"/>
                </a:moveTo>
                <a:cubicBezTo>
                  <a:pt x="1922" y="1903"/>
                  <a:pt x="1928" y="1903"/>
                  <a:pt x="1922" y="1903"/>
                </a:cubicBezTo>
                <a:close/>
                <a:moveTo>
                  <a:pt x="1698" y="2015"/>
                </a:moveTo>
                <a:lnTo>
                  <a:pt x="1698" y="2015"/>
                </a:lnTo>
                <a:cubicBezTo>
                  <a:pt x="1723" y="1990"/>
                  <a:pt x="1841" y="2015"/>
                  <a:pt x="1878" y="2021"/>
                </a:cubicBezTo>
                <a:cubicBezTo>
                  <a:pt x="2387" y="2064"/>
                  <a:pt x="2895" y="2126"/>
                  <a:pt x="3298" y="2257"/>
                </a:cubicBezTo>
                <a:cubicBezTo>
                  <a:pt x="3372" y="2275"/>
                  <a:pt x="3434" y="2294"/>
                  <a:pt x="3496" y="2319"/>
                </a:cubicBezTo>
                <a:cubicBezTo>
                  <a:pt x="3515" y="2325"/>
                  <a:pt x="3583" y="2368"/>
                  <a:pt x="3527" y="2343"/>
                </a:cubicBezTo>
                <a:cubicBezTo>
                  <a:pt x="3459" y="2319"/>
                  <a:pt x="3354" y="2288"/>
                  <a:pt x="3298" y="2257"/>
                </a:cubicBezTo>
                <a:cubicBezTo>
                  <a:pt x="3211" y="2238"/>
                  <a:pt x="3161" y="2226"/>
                  <a:pt x="3093" y="2207"/>
                </a:cubicBezTo>
                <a:cubicBezTo>
                  <a:pt x="2883" y="2170"/>
                  <a:pt x="2684" y="2133"/>
                  <a:pt x="2455" y="2108"/>
                </a:cubicBezTo>
                <a:cubicBezTo>
                  <a:pt x="2231" y="2077"/>
                  <a:pt x="2015" y="2058"/>
                  <a:pt x="1785" y="2040"/>
                </a:cubicBezTo>
                <a:cubicBezTo>
                  <a:pt x="1723" y="2033"/>
                  <a:pt x="1674" y="2040"/>
                  <a:pt x="1698" y="2015"/>
                </a:cubicBezTo>
                <a:close/>
                <a:moveTo>
                  <a:pt x="3316" y="2412"/>
                </a:moveTo>
                <a:lnTo>
                  <a:pt x="3316" y="2412"/>
                </a:lnTo>
                <a:cubicBezTo>
                  <a:pt x="3217" y="2393"/>
                  <a:pt x="3081" y="2331"/>
                  <a:pt x="3000" y="2325"/>
                </a:cubicBezTo>
                <a:cubicBezTo>
                  <a:pt x="2994" y="2343"/>
                  <a:pt x="2969" y="2319"/>
                  <a:pt x="3000" y="2325"/>
                </a:cubicBezTo>
                <a:cubicBezTo>
                  <a:pt x="3000" y="2319"/>
                  <a:pt x="2982" y="2319"/>
                  <a:pt x="2975" y="2319"/>
                </a:cubicBezTo>
                <a:cubicBezTo>
                  <a:pt x="2982" y="2331"/>
                  <a:pt x="2944" y="2331"/>
                  <a:pt x="2951" y="2319"/>
                </a:cubicBezTo>
                <a:cubicBezTo>
                  <a:pt x="2560" y="2238"/>
                  <a:pt x="2194" y="2201"/>
                  <a:pt x="1773" y="2164"/>
                </a:cubicBezTo>
                <a:cubicBezTo>
                  <a:pt x="1711" y="2164"/>
                  <a:pt x="1587" y="2157"/>
                  <a:pt x="1525" y="2145"/>
                </a:cubicBezTo>
                <a:cubicBezTo>
                  <a:pt x="1438" y="2133"/>
                  <a:pt x="1574" y="2139"/>
                  <a:pt x="1605" y="2145"/>
                </a:cubicBezTo>
                <a:cubicBezTo>
                  <a:pt x="2213" y="2182"/>
                  <a:pt x="2765" y="2232"/>
                  <a:pt x="3254" y="2381"/>
                </a:cubicBezTo>
                <a:cubicBezTo>
                  <a:pt x="3267" y="2387"/>
                  <a:pt x="3354" y="2412"/>
                  <a:pt x="3354" y="2412"/>
                </a:cubicBezTo>
                <a:cubicBezTo>
                  <a:pt x="3360" y="2443"/>
                  <a:pt x="3068" y="2362"/>
                  <a:pt x="3316" y="2412"/>
                </a:cubicBezTo>
                <a:close/>
                <a:moveTo>
                  <a:pt x="3230" y="2443"/>
                </a:moveTo>
                <a:lnTo>
                  <a:pt x="3230" y="2443"/>
                </a:lnTo>
                <a:cubicBezTo>
                  <a:pt x="3223" y="2443"/>
                  <a:pt x="3236" y="2436"/>
                  <a:pt x="3242" y="2436"/>
                </a:cubicBezTo>
                <a:cubicBezTo>
                  <a:pt x="3242" y="2443"/>
                  <a:pt x="3230" y="2443"/>
                  <a:pt x="3230" y="2443"/>
                </a:cubicBezTo>
                <a:close/>
                <a:moveTo>
                  <a:pt x="2139" y="2164"/>
                </a:moveTo>
                <a:lnTo>
                  <a:pt x="2139" y="2164"/>
                </a:lnTo>
                <a:cubicBezTo>
                  <a:pt x="2145" y="2170"/>
                  <a:pt x="2182" y="2151"/>
                  <a:pt x="2194" y="2157"/>
                </a:cubicBezTo>
                <a:cubicBezTo>
                  <a:pt x="2194" y="2157"/>
                  <a:pt x="2151" y="2182"/>
                  <a:pt x="2139" y="2164"/>
                </a:cubicBezTo>
                <a:close/>
                <a:moveTo>
                  <a:pt x="2312" y="2176"/>
                </a:moveTo>
                <a:lnTo>
                  <a:pt x="2312" y="2176"/>
                </a:lnTo>
                <a:cubicBezTo>
                  <a:pt x="2380" y="2170"/>
                  <a:pt x="2355" y="2195"/>
                  <a:pt x="2312" y="2176"/>
                </a:cubicBezTo>
                <a:cubicBezTo>
                  <a:pt x="2281" y="2182"/>
                  <a:pt x="2263" y="2176"/>
                  <a:pt x="2250" y="2170"/>
                </a:cubicBezTo>
                <a:cubicBezTo>
                  <a:pt x="2126" y="2157"/>
                  <a:pt x="2300" y="2170"/>
                  <a:pt x="2312" y="2176"/>
                </a:cubicBezTo>
                <a:close/>
                <a:moveTo>
                  <a:pt x="2387" y="2188"/>
                </a:moveTo>
                <a:lnTo>
                  <a:pt x="2387" y="2188"/>
                </a:lnTo>
                <a:cubicBezTo>
                  <a:pt x="2387" y="2188"/>
                  <a:pt x="2368" y="2195"/>
                  <a:pt x="2368" y="2188"/>
                </a:cubicBezTo>
                <a:cubicBezTo>
                  <a:pt x="2355" y="2182"/>
                  <a:pt x="2467" y="2188"/>
                  <a:pt x="2387" y="2188"/>
                </a:cubicBezTo>
                <a:close/>
                <a:moveTo>
                  <a:pt x="2442" y="2188"/>
                </a:moveTo>
                <a:lnTo>
                  <a:pt x="2442" y="2188"/>
                </a:lnTo>
                <a:cubicBezTo>
                  <a:pt x="2448" y="2195"/>
                  <a:pt x="2436" y="2201"/>
                  <a:pt x="2430" y="2195"/>
                </a:cubicBezTo>
                <a:lnTo>
                  <a:pt x="2442" y="2188"/>
                </a:lnTo>
                <a:close/>
                <a:moveTo>
                  <a:pt x="2709" y="2232"/>
                </a:moveTo>
                <a:cubicBezTo>
                  <a:pt x="2709" y="2232"/>
                  <a:pt x="2715" y="2238"/>
                  <a:pt x="2709" y="2232"/>
                </a:cubicBezTo>
                <a:close/>
                <a:moveTo>
                  <a:pt x="2789" y="2238"/>
                </a:moveTo>
                <a:lnTo>
                  <a:pt x="2789" y="2238"/>
                </a:lnTo>
                <a:cubicBezTo>
                  <a:pt x="2796" y="2244"/>
                  <a:pt x="2777" y="2251"/>
                  <a:pt x="2777" y="2244"/>
                </a:cubicBezTo>
                <a:lnTo>
                  <a:pt x="2789" y="2238"/>
                </a:lnTo>
                <a:close/>
                <a:moveTo>
                  <a:pt x="2833" y="2244"/>
                </a:moveTo>
                <a:lnTo>
                  <a:pt x="2833" y="2244"/>
                </a:lnTo>
                <a:cubicBezTo>
                  <a:pt x="2839" y="2251"/>
                  <a:pt x="2814" y="2257"/>
                  <a:pt x="2808" y="2251"/>
                </a:cubicBezTo>
                <a:cubicBezTo>
                  <a:pt x="2808" y="2251"/>
                  <a:pt x="2827" y="2244"/>
                  <a:pt x="2833" y="2244"/>
                </a:cubicBezTo>
                <a:close/>
                <a:moveTo>
                  <a:pt x="2895" y="2257"/>
                </a:moveTo>
                <a:lnTo>
                  <a:pt x="2895" y="2257"/>
                </a:lnTo>
                <a:cubicBezTo>
                  <a:pt x="2895" y="2263"/>
                  <a:pt x="2876" y="2269"/>
                  <a:pt x="2870" y="2263"/>
                </a:cubicBezTo>
                <a:cubicBezTo>
                  <a:pt x="2864" y="2263"/>
                  <a:pt x="2889" y="2257"/>
                  <a:pt x="2895" y="2257"/>
                </a:cubicBezTo>
                <a:close/>
                <a:moveTo>
                  <a:pt x="3013" y="2288"/>
                </a:moveTo>
                <a:lnTo>
                  <a:pt x="3013" y="2288"/>
                </a:lnTo>
                <a:cubicBezTo>
                  <a:pt x="3019" y="2294"/>
                  <a:pt x="3044" y="2281"/>
                  <a:pt x="3044" y="2294"/>
                </a:cubicBezTo>
                <a:cubicBezTo>
                  <a:pt x="3068" y="2294"/>
                  <a:pt x="3081" y="2306"/>
                  <a:pt x="3099" y="2306"/>
                </a:cubicBezTo>
                <a:cubicBezTo>
                  <a:pt x="3205" y="2337"/>
                  <a:pt x="3044" y="2306"/>
                  <a:pt x="3044" y="2294"/>
                </a:cubicBezTo>
                <a:cubicBezTo>
                  <a:pt x="3031" y="2294"/>
                  <a:pt x="3013" y="2306"/>
                  <a:pt x="3013" y="2288"/>
                </a:cubicBezTo>
                <a:close/>
                <a:moveTo>
                  <a:pt x="3199" y="2331"/>
                </a:moveTo>
                <a:lnTo>
                  <a:pt x="3199" y="2331"/>
                </a:lnTo>
                <a:cubicBezTo>
                  <a:pt x="3205" y="2331"/>
                  <a:pt x="3211" y="2331"/>
                  <a:pt x="3217" y="2337"/>
                </a:cubicBezTo>
                <a:cubicBezTo>
                  <a:pt x="3223" y="2337"/>
                  <a:pt x="3236" y="2337"/>
                  <a:pt x="3242" y="2343"/>
                </a:cubicBezTo>
                <a:cubicBezTo>
                  <a:pt x="3267" y="2337"/>
                  <a:pt x="3242" y="2362"/>
                  <a:pt x="3242" y="2343"/>
                </a:cubicBezTo>
                <a:cubicBezTo>
                  <a:pt x="3230" y="2343"/>
                  <a:pt x="3217" y="2350"/>
                  <a:pt x="3217" y="2337"/>
                </a:cubicBezTo>
                <a:cubicBezTo>
                  <a:pt x="3205" y="2337"/>
                  <a:pt x="3199" y="2337"/>
                  <a:pt x="3199" y="2331"/>
                </a:cubicBezTo>
                <a:close/>
                <a:moveTo>
                  <a:pt x="3285" y="2455"/>
                </a:moveTo>
                <a:lnTo>
                  <a:pt x="3285" y="2455"/>
                </a:lnTo>
                <a:cubicBezTo>
                  <a:pt x="3310" y="2455"/>
                  <a:pt x="3335" y="2467"/>
                  <a:pt x="3354" y="2480"/>
                </a:cubicBezTo>
                <a:cubicBezTo>
                  <a:pt x="3378" y="2480"/>
                  <a:pt x="3397" y="2492"/>
                  <a:pt x="3422" y="2505"/>
                </a:cubicBezTo>
                <a:cubicBezTo>
                  <a:pt x="3434" y="2511"/>
                  <a:pt x="3533" y="2542"/>
                  <a:pt x="3477" y="2536"/>
                </a:cubicBezTo>
                <a:cubicBezTo>
                  <a:pt x="3447" y="2529"/>
                  <a:pt x="3372" y="2480"/>
                  <a:pt x="3354" y="2480"/>
                </a:cubicBezTo>
                <a:cubicBezTo>
                  <a:pt x="3329" y="2473"/>
                  <a:pt x="3298" y="2473"/>
                  <a:pt x="3285" y="2455"/>
                </a:cubicBezTo>
                <a:close/>
                <a:moveTo>
                  <a:pt x="1667" y="2120"/>
                </a:moveTo>
                <a:lnTo>
                  <a:pt x="1667" y="2120"/>
                </a:lnTo>
                <a:cubicBezTo>
                  <a:pt x="1798" y="2126"/>
                  <a:pt x="1983" y="2139"/>
                  <a:pt x="2064" y="2151"/>
                </a:cubicBezTo>
                <a:cubicBezTo>
                  <a:pt x="2077" y="2157"/>
                  <a:pt x="2089" y="2151"/>
                  <a:pt x="2101" y="2151"/>
                </a:cubicBezTo>
                <a:cubicBezTo>
                  <a:pt x="2170" y="2157"/>
                  <a:pt x="2089" y="2170"/>
                  <a:pt x="2064" y="2151"/>
                </a:cubicBezTo>
                <a:cubicBezTo>
                  <a:pt x="1990" y="2157"/>
                  <a:pt x="1915" y="2151"/>
                  <a:pt x="1791" y="2145"/>
                </a:cubicBezTo>
                <a:cubicBezTo>
                  <a:pt x="1729" y="2139"/>
                  <a:pt x="1667" y="2133"/>
                  <a:pt x="1605" y="2126"/>
                </a:cubicBezTo>
                <a:cubicBezTo>
                  <a:pt x="1593" y="2120"/>
                  <a:pt x="1506" y="2114"/>
                  <a:pt x="1562" y="2114"/>
                </a:cubicBezTo>
                <a:cubicBezTo>
                  <a:pt x="1618" y="2108"/>
                  <a:pt x="1612" y="2114"/>
                  <a:pt x="1667" y="2120"/>
                </a:cubicBezTo>
                <a:close/>
                <a:moveTo>
                  <a:pt x="1407" y="1228"/>
                </a:moveTo>
                <a:lnTo>
                  <a:pt x="1407" y="1228"/>
                </a:lnTo>
                <a:cubicBezTo>
                  <a:pt x="1469" y="1190"/>
                  <a:pt x="1481" y="1172"/>
                  <a:pt x="1537" y="1141"/>
                </a:cubicBezTo>
                <a:cubicBezTo>
                  <a:pt x="1562" y="1128"/>
                  <a:pt x="1630" y="1085"/>
                  <a:pt x="1581" y="1128"/>
                </a:cubicBezTo>
                <a:cubicBezTo>
                  <a:pt x="1624" y="1128"/>
                  <a:pt x="1556" y="1159"/>
                  <a:pt x="1543" y="1166"/>
                </a:cubicBezTo>
                <a:cubicBezTo>
                  <a:pt x="1506" y="1184"/>
                  <a:pt x="1432" y="1228"/>
                  <a:pt x="1395" y="1246"/>
                </a:cubicBezTo>
                <a:cubicBezTo>
                  <a:pt x="1326" y="1283"/>
                  <a:pt x="1376" y="1246"/>
                  <a:pt x="1407" y="1228"/>
                </a:cubicBezTo>
                <a:close/>
                <a:moveTo>
                  <a:pt x="1401" y="2182"/>
                </a:moveTo>
                <a:lnTo>
                  <a:pt x="1401" y="2182"/>
                </a:lnTo>
                <a:cubicBezTo>
                  <a:pt x="1401" y="2182"/>
                  <a:pt x="1401" y="2176"/>
                  <a:pt x="1407" y="2176"/>
                </a:cubicBezTo>
                <a:cubicBezTo>
                  <a:pt x="1729" y="2213"/>
                  <a:pt x="2070" y="2226"/>
                  <a:pt x="2393" y="2269"/>
                </a:cubicBezTo>
                <a:cubicBezTo>
                  <a:pt x="2498" y="2288"/>
                  <a:pt x="2610" y="2288"/>
                  <a:pt x="2709" y="2312"/>
                </a:cubicBezTo>
                <a:cubicBezTo>
                  <a:pt x="2721" y="2319"/>
                  <a:pt x="2740" y="2331"/>
                  <a:pt x="2752" y="2337"/>
                </a:cubicBezTo>
                <a:cubicBezTo>
                  <a:pt x="2796" y="2356"/>
                  <a:pt x="2845" y="2356"/>
                  <a:pt x="2895" y="2368"/>
                </a:cubicBezTo>
                <a:cubicBezTo>
                  <a:pt x="3124" y="2430"/>
                  <a:pt x="3341" y="2480"/>
                  <a:pt x="3546" y="2579"/>
                </a:cubicBezTo>
                <a:cubicBezTo>
                  <a:pt x="3570" y="2591"/>
                  <a:pt x="3750" y="2684"/>
                  <a:pt x="3750" y="2715"/>
                </a:cubicBezTo>
                <a:cubicBezTo>
                  <a:pt x="3750" y="2728"/>
                  <a:pt x="3694" y="2678"/>
                  <a:pt x="3682" y="2672"/>
                </a:cubicBezTo>
                <a:cubicBezTo>
                  <a:pt x="3614" y="2622"/>
                  <a:pt x="3527" y="2585"/>
                  <a:pt x="3447" y="2554"/>
                </a:cubicBezTo>
                <a:cubicBezTo>
                  <a:pt x="3329" y="2511"/>
                  <a:pt x="3205" y="2455"/>
                  <a:pt x="3106" y="2430"/>
                </a:cubicBezTo>
                <a:cubicBezTo>
                  <a:pt x="3075" y="2424"/>
                  <a:pt x="3044" y="2424"/>
                  <a:pt x="3013" y="2418"/>
                </a:cubicBezTo>
                <a:cubicBezTo>
                  <a:pt x="2982" y="2412"/>
                  <a:pt x="2957" y="2399"/>
                  <a:pt x="2926" y="2399"/>
                </a:cubicBezTo>
                <a:cubicBezTo>
                  <a:pt x="2920" y="2399"/>
                  <a:pt x="2889" y="2412"/>
                  <a:pt x="2895" y="2412"/>
                </a:cubicBezTo>
                <a:cubicBezTo>
                  <a:pt x="2858" y="2418"/>
                  <a:pt x="2789" y="2399"/>
                  <a:pt x="2734" y="2387"/>
                </a:cubicBezTo>
                <a:cubicBezTo>
                  <a:pt x="2418" y="2331"/>
                  <a:pt x="1915" y="2288"/>
                  <a:pt x="1605" y="2257"/>
                </a:cubicBezTo>
                <a:cubicBezTo>
                  <a:pt x="1531" y="2251"/>
                  <a:pt x="1457" y="2257"/>
                  <a:pt x="1382" y="2232"/>
                </a:cubicBezTo>
                <a:cubicBezTo>
                  <a:pt x="1426" y="2251"/>
                  <a:pt x="1351" y="2238"/>
                  <a:pt x="1351" y="2219"/>
                </a:cubicBezTo>
                <a:cubicBezTo>
                  <a:pt x="1351" y="2213"/>
                  <a:pt x="1370" y="2195"/>
                  <a:pt x="1401" y="2182"/>
                </a:cubicBezTo>
                <a:close/>
                <a:moveTo>
                  <a:pt x="1370" y="2294"/>
                </a:moveTo>
                <a:lnTo>
                  <a:pt x="1370" y="2294"/>
                </a:lnTo>
                <a:cubicBezTo>
                  <a:pt x="1357" y="2294"/>
                  <a:pt x="1264" y="2288"/>
                  <a:pt x="1333" y="2281"/>
                </a:cubicBezTo>
                <a:cubicBezTo>
                  <a:pt x="1401" y="2281"/>
                  <a:pt x="1475" y="2294"/>
                  <a:pt x="1537" y="2294"/>
                </a:cubicBezTo>
                <a:cubicBezTo>
                  <a:pt x="1928" y="2312"/>
                  <a:pt x="2312" y="2356"/>
                  <a:pt x="2672" y="2412"/>
                </a:cubicBezTo>
                <a:cubicBezTo>
                  <a:pt x="2796" y="2430"/>
                  <a:pt x="3000" y="2473"/>
                  <a:pt x="3093" y="2511"/>
                </a:cubicBezTo>
                <a:cubicBezTo>
                  <a:pt x="3254" y="2548"/>
                  <a:pt x="3409" y="2598"/>
                  <a:pt x="3527" y="2678"/>
                </a:cubicBezTo>
                <a:cubicBezTo>
                  <a:pt x="3552" y="2684"/>
                  <a:pt x="3626" y="2709"/>
                  <a:pt x="3626" y="2722"/>
                </a:cubicBezTo>
                <a:cubicBezTo>
                  <a:pt x="3626" y="2728"/>
                  <a:pt x="3521" y="2690"/>
                  <a:pt x="3527" y="2678"/>
                </a:cubicBezTo>
                <a:cubicBezTo>
                  <a:pt x="3385" y="2616"/>
                  <a:pt x="3242" y="2560"/>
                  <a:pt x="3093" y="2511"/>
                </a:cubicBezTo>
                <a:cubicBezTo>
                  <a:pt x="2572" y="2374"/>
                  <a:pt x="1965" y="2356"/>
                  <a:pt x="1370" y="2294"/>
                </a:cubicBezTo>
                <a:close/>
                <a:moveTo>
                  <a:pt x="1326" y="4469"/>
                </a:moveTo>
                <a:lnTo>
                  <a:pt x="1326" y="4469"/>
                </a:lnTo>
                <a:cubicBezTo>
                  <a:pt x="1314" y="4475"/>
                  <a:pt x="1302" y="4481"/>
                  <a:pt x="1289" y="4481"/>
                </a:cubicBezTo>
                <a:cubicBezTo>
                  <a:pt x="1283" y="4493"/>
                  <a:pt x="1271" y="4493"/>
                  <a:pt x="1252" y="4493"/>
                </a:cubicBezTo>
                <a:cubicBezTo>
                  <a:pt x="1246" y="4500"/>
                  <a:pt x="1233" y="4506"/>
                  <a:pt x="1221" y="4506"/>
                </a:cubicBezTo>
                <a:cubicBezTo>
                  <a:pt x="1221" y="4524"/>
                  <a:pt x="1196" y="4500"/>
                  <a:pt x="1221" y="4506"/>
                </a:cubicBezTo>
                <a:cubicBezTo>
                  <a:pt x="1227" y="4493"/>
                  <a:pt x="1233" y="4493"/>
                  <a:pt x="1252" y="4493"/>
                </a:cubicBezTo>
                <a:cubicBezTo>
                  <a:pt x="1258" y="4481"/>
                  <a:pt x="1271" y="4481"/>
                  <a:pt x="1289" y="4481"/>
                </a:cubicBezTo>
                <a:cubicBezTo>
                  <a:pt x="1296" y="4469"/>
                  <a:pt x="1308" y="4469"/>
                  <a:pt x="1326" y="4469"/>
                </a:cubicBezTo>
                <a:cubicBezTo>
                  <a:pt x="1599" y="4357"/>
                  <a:pt x="1903" y="4264"/>
                  <a:pt x="2219" y="4134"/>
                </a:cubicBezTo>
                <a:cubicBezTo>
                  <a:pt x="2467" y="4035"/>
                  <a:pt x="2715" y="3917"/>
                  <a:pt x="2951" y="3793"/>
                </a:cubicBezTo>
                <a:cubicBezTo>
                  <a:pt x="2988" y="3774"/>
                  <a:pt x="3025" y="3743"/>
                  <a:pt x="3050" y="3737"/>
                </a:cubicBezTo>
                <a:cubicBezTo>
                  <a:pt x="3081" y="3731"/>
                  <a:pt x="3044" y="3756"/>
                  <a:pt x="3050" y="3756"/>
                </a:cubicBezTo>
                <a:cubicBezTo>
                  <a:pt x="3068" y="3762"/>
                  <a:pt x="3075" y="3737"/>
                  <a:pt x="3075" y="3756"/>
                </a:cubicBezTo>
                <a:cubicBezTo>
                  <a:pt x="3075" y="3774"/>
                  <a:pt x="2963" y="3830"/>
                  <a:pt x="2932" y="3849"/>
                </a:cubicBezTo>
                <a:cubicBezTo>
                  <a:pt x="2572" y="4041"/>
                  <a:pt x="2151" y="4215"/>
                  <a:pt x="1767" y="4345"/>
                </a:cubicBezTo>
                <a:cubicBezTo>
                  <a:pt x="1767" y="4351"/>
                  <a:pt x="1760" y="4351"/>
                  <a:pt x="1748" y="4351"/>
                </a:cubicBezTo>
                <a:cubicBezTo>
                  <a:pt x="1748" y="4357"/>
                  <a:pt x="1742" y="4357"/>
                  <a:pt x="1729" y="4357"/>
                </a:cubicBezTo>
                <a:cubicBezTo>
                  <a:pt x="1729" y="4363"/>
                  <a:pt x="1723" y="4363"/>
                  <a:pt x="1711" y="4363"/>
                </a:cubicBezTo>
                <a:cubicBezTo>
                  <a:pt x="1698" y="4376"/>
                  <a:pt x="1674" y="4382"/>
                  <a:pt x="1643" y="4388"/>
                </a:cubicBezTo>
                <a:cubicBezTo>
                  <a:pt x="1643" y="4394"/>
                  <a:pt x="1636" y="4394"/>
                  <a:pt x="1624" y="4394"/>
                </a:cubicBezTo>
                <a:cubicBezTo>
                  <a:pt x="1605" y="4413"/>
                  <a:pt x="1574" y="4419"/>
                  <a:pt x="1537" y="4425"/>
                </a:cubicBezTo>
                <a:cubicBezTo>
                  <a:pt x="1506" y="4444"/>
                  <a:pt x="1463" y="4456"/>
                  <a:pt x="1419" y="4469"/>
                </a:cubicBezTo>
                <a:cubicBezTo>
                  <a:pt x="1413" y="4481"/>
                  <a:pt x="1395" y="4481"/>
                  <a:pt x="1382" y="4481"/>
                </a:cubicBezTo>
                <a:cubicBezTo>
                  <a:pt x="1376" y="4487"/>
                  <a:pt x="1370" y="4487"/>
                  <a:pt x="1364" y="4487"/>
                </a:cubicBezTo>
                <a:cubicBezTo>
                  <a:pt x="1345" y="4512"/>
                  <a:pt x="1314" y="4487"/>
                  <a:pt x="1364" y="4487"/>
                </a:cubicBezTo>
                <a:cubicBezTo>
                  <a:pt x="1364" y="4481"/>
                  <a:pt x="1370" y="4481"/>
                  <a:pt x="1382" y="4481"/>
                </a:cubicBezTo>
                <a:cubicBezTo>
                  <a:pt x="1388" y="4475"/>
                  <a:pt x="1401" y="4469"/>
                  <a:pt x="1419" y="4469"/>
                </a:cubicBezTo>
                <a:cubicBezTo>
                  <a:pt x="1450" y="4450"/>
                  <a:pt x="1494" y="4438"/>
                  <a:pt x="1537" y="4425"/>
                </a:cubicBezTo>
                <a:cubicBezTo>
                  <a:pt x="1562" y="4407"/>
                  <a:pt x="1593" y="4400"/>
                  <a:pt x="1624" y="4394"/>
                </a:cubicBezTo>
                <a:cubicBezTo>
                  <a:pt x="1624" y="4388"/>
                  <a:pt x="1636" y="4388"/>
                  <a:pt x="1643" y="4388"/>
                </a:cubicBezTo>
                <a:cubicBezTo>
                  <a:pt x="1661" y="4376"/>
                  <a:pt x="1686" y="4369"/>
                  <a:pt x="1711" y="4363"/>
                </a:cubicBezTo>
                <a:cubicBezTo>
                  <a:pt x="1711" y="4357"/>
                  <a:pt x="1723" y="4357"/>
                  <a:pt x="1729" y="4357"/>
                </a:cubicBezTo>
                <a:cubicBezTo>
                  <a:pt x="1729" y="4351"/>
                  <a:pt x="1742" y="4351"/>
                  <a:pt x="1748" y="4351"/>
                </a:cubicBezTo>
                <a:cubicBezTo>
                  <a:pt x="1748" y="4345"/>
                  <a:pt x="1760" y="4345"/>
                  <a:pt x="1767" y="4345"/>
                </a:cubicBezTo>
                <a:cubicBezTo>
                  <a:pt x="1853" y="4301"/>
                  <a:pt x="1953" y="4283"/>
                  <a:pt x="2027" y="4239"/>
                </a:cubicBezTo>
                <a:cubicBezTo>
                  <a:pt x="2033" y="4233"/>
                  <a:pt x="2046" y="4221"/>
                  <a:pt x="2052" y="4215"/>
                </a:cubicBezTo>
                <a:cubicBezTo>
                  <a:pt x="2077" y="4202"/>
                  <a:pt x="2107" y="4208"/>
                  <a:pt x="2126" y="4184"/>
                </a:cubicBezTo>
                <a:cubicBezTo>
                  <a:pt x="1859" y="4283"/>
                  <a:pt x="1593" y="4376"/>
                  <a:pt x="1326" y="4469"/>
                </a:cubicBezTo>
                <a:close/>
                <a:moveTo>
                  <a:pt x="1897" y="4233"/>
                </a:moveTo>
                <a:lnTo>
                  <a:pt x="1897" y="4233"/>
                </a:lnTo>
                <a:cubicBezTo>
                  <a:pt x="1897" y="4239"/>
                  <a:pt x="1884" y="4239"/>
                  <a:pt x="1884" y="4239"/>
                </a:cubicBezTo>
                <a:lnTo>
                  <a:pt x="1897" y="4233"/>
                </a:lnTo>
                <a:close/>
                <a:moveTo>
                  <a:pt x="2610" y="3942"/>
                </a:moveTo>
                <a:lnTo>
                  <a:pt x="2610" y="3942"/>
                </a:lnTo>
                <a:cubicBezTo>
                  <a:pt x="2610" y="3936"/>
                  <a:pt x="2616" y="3929"/>
                  <a:pt x="2622" y="3936"/>
                </a:cubicBezTo>
                <a:cubicBezTo>
                  <a:pt x="2622" y="3929"/>
                  <a:pt x="2628" y="3923"/>
                  <a:pt x="2635" y="3929"/>
                </a:cubicBezTo>
                <a:cubicBezTo>
                  <a:pt x="2635" y="3923"/>
                  <a:pt x="2641" y="3917"/>
                  <a:pt x="2647" y="3923"/>
                </a:cubicBezTo>
                <a:cubicBezTo>
                  <a:pt x="2647" y="3917"/>
                  <a:pt x="2653" y="3911"/>
                  <a:pt x="2659" y="3917"/>
                </a:cubicBezTo>
                <a:cubicBezTo>
                  <a:pt x="2659" y="3911"/>
                  <a:pt x="2665" y="3905"/>
                  <a:pt x="2672" y="3911"/>
                </a:cubicBezTo>
                <a:cubicBezTo>
                  <a:pt x="2672" y="3905"/>
                  <a:pt x="2678" y="3898"/>
                  <a:pt x="2684" y="3905"/>
                </a:cubicBezTo>
                <a:cubicBezTo>
                  <a:pt x="2789" y="3849"/>
                  <a:pt x="2889" y="3787"/>
                  <a:pt x="3000" y="3743"/>
                </a:cubicBezTo>
                <a:cubicBezTo>
                  <a:pt x="3007" y="3719"/>
                  <a:pt x="3031" y="3743"/>
                  <a:pt x="3000" y="3743"/>
                </a:cubicBezTo>
                <a:cubicBezTo>
                  <a:pt x="2901" y="3799"/>
                  <a:pt x="2796" y="3855"/>
                  <a:pt x="2684" y="3905"/>
                </a:cubicBezTo>
                <a:cubicBezTo>
                  <a:pt x="2684" y="3905"/>
                  <a:pt x="2678" y="3911"/>
                  <a:pt x="2672" y="3911"/>
                </a:cubicBezTo>
                <a:cubicBezTo>
                  <a:pt x="2672" y="3911"/>
                  <a:pt x="2665" y="3917"/>
                  <a:pt x="2659" y="3917"/>
                </a:cubicBezTo>
                <a:cubicBezTo>
                  <a:pt x="2659" y="3917"/>
                  <a:pt x="2653" y="3923"/>
                  <a:pt x="2647" y="3923"/>
                </a:cubicBezTo>
                <a:cubicBezTo>
                  <a:pt x="2647" y="3923"/>
                  <a:pt x="2641" y="3929"/>
                  <a:pt x="2635" y="3929"/>
                </a:cubicBezTo>
                <a:cubicBezTo>
                  <a:pt x="2635" y="3929"/>
                  <a:pt x="2628" y="3936"/>
                  <a:pt x="2622" y="3936"/>
                </a:cubicBezTo>
                <a:cubicBezTo>
                  <a:pt x="2622" y="3936"/>
                  <a:pt x="2616" y="3942"/>
                  <a:pt x="2610" y="3942"/>
                </a:cubicBezTo>
                <a:close/>
                <a:moveTo>
                  <a:pt x="2883" y="3725"/>
                </a:moveTo>
                <a:lnTo>
                  <a:pt x="2883" y="3725"/>
                </a:lnTo>
                <a:cubicBezTo>
                  <a:pt x="2883" y="3731"/>
                  <a:pt x="2876" y="3731"/>
                  <a:pt x="2870" y="3731"/>
                </a:cubicBezTo>
                <a:cubicBezTo>
                  <a:pt x="2870" y="3737"/>
                  <a:pt x="2864" y="3737"/>
                  <a:pt x="2858" y="3737"/>
                </a:cubicBezTo>
                <a:cubicBezTo>
                  <a:pt x="2858" y="3743"/>
                  <a:pt x="2851" y="3743"/>
                  <a:pt x="2845" y="3743"/>
                </a:cubicBezTo>
                <a:cubicBezTo>
                  <a:pt x="2845" y="3750"/>
                  <a:pt x="2839" y="3750"/>
                  <a:pt x="2833" y="3750"/>
                </a:cubicBezTo>
                <a:cubicBezTo>
                  <a:pt x="2300" y="4041"/>
                  <a:pt x="1674" y="4239"/>
                  <a:pt x="1066" y="4456"/>
                </a:cubicBezTo>
                <a:cubicBezTo>
                  <a:pt x="1066" y="4475"/>
                  <a:pt x="1041" y="4450"/>
                  <a:pt x="1066" y="4456"/>
                </a:cubicBezTo>
                <a:cubicBezTo>
                  <a:pt x="1345" y="4314"/>
                  <a:pt x="1667" y="4233"/>
                  <a:pt x="1965" y="4115"/>
                </a:cubicBezTo>
                <a:cubicBezTo>
                  <a:pt x="2263" y="4004"/>
                  <a:pt x="2554" y="3874"/>
                  <a:pt x="2833" y="3750"/>
                </a:cubicBezTo>
                <a:cubicBezTo>
                  <a:pt x="2833" y="3743"/>
                  <a:pt x="2839" y="3743"/>
                  <a:pt x="2845" y="3743"/>
                </a:cubicBezTo>
                <a:cubicBezTo>
                  <a:pt x="2845" y="3737"/>
                  <a:pt x="2851" y="3737"/>
                  <a:pt x="2858" y="3737"/>
                </a:cubicBezTo>
                <a:cubicBezTo>
                  <a:pt x="2858" y="3731"/>
                  <a:pt x="2864" y="3731"/>
                  <a:pt x="2870" y="3731"/>
                </a:cubicBezTo>
                <a:cubicBezTo>
                  <a:pt x="2870" y="3725"/>
                  <a:pt x="2876" y="3725"/>
                  <a:pt x="2883" y="3725"/>
                </a:cubicBezTo>
                <a:close/>
                <a:moveTo>
                  <a:pt x="2566" y="3614"/>
                </a:moveTo>
                <a:lnTo>
                  <a:pt x="2566" y="3614"/>
                </a:lnTo>
                <a:cubicBezTo>
                  <a:pt x="2566" y="3608"/>
                  <a:pt x="2579" y="3608"/>
                  <a:pt x="2579" y="3608"/>
                </a:cubicBezTo>
                <a:cubicBezTo>
                  <a:pt x="2585" y="3608"/>
                  <a:pt x="2572" y="3614"/>
                  <a:pt x="2566" y="3614"/>
                </a:cubicBezTo>
                <a:close/>
                <a:moveTo>
                  <a:pt x="2535" y="3627"/>
                </a:moveTo>
                <a:lnTo>
                  <a:pt x="2535" y="3627"/>
                </a:lnTo>
                <a:cubicBezTo>
                  <a:pt x="2535" y="3633"/>
                  <a:pt x="2529" y="3633"/>
                  <a:pt x="2523" y="3633"/>
                </a:cubicBezTo>
                <a:cubicBezTo>
                  <a:pt x="2523" y="3639"/>
                  <a:pt x="2517" y="3639"/>
                  <a:pt x="2504" y="3639"/>
                </a:cubicBezTo>
                <a:cubicBezTo>
                  <a:pt x="2504" y="3645"/>
                  <a:pt x="2504" y="3645"/>
                  <a:pt x="2492" y="3645"/>
                </a:cubicBezTo>
                <a:cubicBezTo>
                  <a:pt x="2492" y="3651"/>
                  <a:pt x="2492" y="3651"/>
                  <a:pt x="2479" y="3651"/>
                </a:cubicBezTo>
                <a:cubicBezTo>
                  <a:pt x="2479" y="3669"/>
                  <a:pt x="2455" y="3645"/>
                  <a:pt x="2479" y="3651"/>
                </a:cubicBezTo>
                <a:cubicBezTo>
                  <a:pt x="2486" y="3645"/>
                  <a:pt x="2486" y="3645"/>
                  <a:pt x="2492" y="3645"/>
                </a:cubicBezTo>
                <a:cubicBezTo>
                  <a:pt x="2498" y="3639"/>
                  <a:pt x="2498" y="3639"/>
                  <a:pt x="2504" y="3639"/>
                </a:cubicBezTo>
                <a:cubicBezTo>
                  <a:pt x="2511" y="3633"/>
                  <a:pt x="2517" y="3633"/>
                  <a:pt x="2523" y="3633"/>
                </a:cubicBezTo>
                <a:cubicBezTo>
                  <a:pt x="2529" y="3627"/>
                  <a:pt x="2529" y="3627"/>
                  <a:pt x="2535" y="3627"/>
                </a:cubicBezTo>
                <a:close/>
                <a:moveTo>
                  <a:pt x="2405" y="3681"/>
                </a:moveTo>
                <a:lnTo>
                  <a:pt x="2405" y="3681"/>
                </a:lnTo>
                <a:cubicBezTo>
                  <a:pt x="2411" y="3675"/>
                  <a:pt x="2411" y="3675"/>
                  <a:pt x="2418" y="3675"/>
                </a:cubicBezTo>
                <a:cubicBezTo>
                  <a:pt x="2424" y="3669"/>
                  <a:pt x="2430" y="3669"/>
                  <a:pt x="2436" y="3669"/>
                </a:cubicBezTo>
                <a:cubicBezTo>
                  <a:pt x="2442" y="3651"/>
                  <a:pt x="2467" y="3675"/>
                  <a:pt x="2436" y="3669"/>
                </a:cubicBezTo>
                <a:cubicBezTo>
                  <a:pt x="2436" y="3675"/>
                  <a:pt x="2430" y="3675"/>
                  <a:pt x="2418" y="3675"/>
                </a:cubicBezTo>
                <a:cubicBezTo>
                  <a:pt x="2418" y="3681"/>
                  <a:pt x="2418" y="3681"/>
                  <a:pt x="2405" y="3681"/>
                </a:cubicBezTo>
                <a:close/>
                <a:moveTo>
                  <a:pt x="2368" y="3700"/>
                </a:moveTo>
                <a:lnTo>
                  <a:pt x="2368" y="3700"/>
                </a:lnTo>
                <a:cubicBezTo>
                  <a:pt x="2368" y="3694"/>
                  <a:pt x="2374" y="3694"/>
                  <a:pt x="2380" y="3694"/>
                </a:cubicBezTo>
                <a:cubicBezTo>
                  <a:pt x="2387" y="3675"/>
                  <a:pt x="2411" y="3700"/>
                  <a:pt x="2380" y="3694"/>
                </a:cubicBezTo>
                <a:cubicBezTo>
                  <a:pt x="2380" y="3700"/>
                  <a:pt x="2374" y="3700"/>
                  <a:pt x="2368" y="3700"/>
                </a:cubicBezTo>
                <a:close/>
                <a:moveTo>
                  <a:pt x="2132" y="3793"/>
                </a:moveTo>
                <a:lnTo>
                  <a:pt x="2132" y="3793"/>
                </a:lnTo>
                <a:cubicBezTo>
                  <a:pt x="2132" y="3787"/>
                  <a:pt x="2139" y="3787"/>
                  <a:pt x="2151" y="3787"/>
                </a:cubicBezTo>
                <a:cubicBezTo>
                  <a:pt x="2151" y="3781"/>
                  <a:pt x="2157" y="3781"/>
                  <a:pt x="2163" y="3781"/>
                </a:cubicBezTo>
                <a:cubicBezTo>
                  <a:pt x="2163" y="3774"/>
                  <a:pt x="2170" y="3774"/>
                  <a:pt x="2182" y="3774"/>
                </a:cubicBezTo>
                <a:cubicBezTo>
                  <a:pt x="2188" y="3762"/>
                  <a:pt x="2194" y="3762"/>
                  <a:pt x="2213" y="3762"/>
                </a:cubicBezTo>
                <a:cubicBezTo>
                  <a:pt x="2219" y="3750"/>
                  <a:pt x="2225" y="3750"/>
                  <a:pt x="2244" y="3750"/>
                </a:cubicBezTo>
                <a:cubicBezTo>
                  <a:pt x="2244" y="3737"/>
                  <a:pt x="2256" y="3737"/>
                  <a:pt x="2275" y="3737"/>
                </a:cubicBezTo>
                <a:cubicBezTo>
                  <a:pt x="2275" y="3731"/>
                  <a:pt x="2281" y="3731"/>
                  <a:pt x="2294" y="3731"/>
                </a:cubicBezTo>
                <a:cubicBezTo>
                  <a:pt x="2294" y="3725"/>
                  <a:pt x="2294" y="3725"/>
                  <a:pt x="2306" y="3725"/>
                </a:cubicBezTo>
                <a:cubicBezTo>
                  <a:pt x="2306" y="3719"/>
                  <a:pt x="2312" y="3719"/>
                  <a:pt x="2324" y="3719"/>
                </a:cubicBezTo>
                <a:cubicBezTo>
                  <a:pt x="2324" y="3712"/>
                  <a:pt x="2324" y="3712"/>
                  <a:pt x="2337" y="3712"/>
                </a:cubicBezTo>
                <a:cubicBezTo>
                  <a:pt x="2337" y="3694"/>
                  <a:pt x="2362" y="3719"/>
                  <a:pt x="2337" y="3712"/>
                </a:cubicBezTo>
                <a:cubicBezTo>
                  <a:pt x="2331" y="3719"/>
                  <a:pt x="2331" y="3719"/>
                  <a:pt x="2324" y="3719"/>
                </a:cubicBezTo>
                <a:cubicBezTo>
                  <a:pt x="2318" y="3725"/>
                  <a:pt x="2312" y="3725"/>
                  <a:pt x="2306" y="3725"/>
                </a:cubicBezTo>
                <a:cubicBezTo>
                  <a:pt x="2300" y="3731"/>
                  <a:pt x="2300" y="3731"/>
                  <a:pt x="2294" y="3731"/>
                </a:cubicBezTo>
                <a:cubicBezTo>
                  <a:pt x="2287" y="3737"/>
                  <a:pt x="2281" y="3737"/>
                  <a:pt x="2275" y="3737"/>
                </a:cubicBezTo>
                <a:cubicBezTo>
                  <a:pt x="2269" y="3743"/>
                  <a:pt x="2256" y="3750"/>
                  <a:pt x="2244" y="3750"/>
                </a:cubicBezTo>
                <a:cubicBezTo>
                  <a:pt x="2238" y="3756"/>
                  <a:pt x="2225" y="3762"/>
                  <a:pt x="2213" y="3762"/>
                </a:cubicBezTo>
                <a:cubicBezTo>
                  <a:pt x="2207" y="3768"/>
                  <a:pt x="2194" y="3774"/>
                  <a:pt x="2182" y="3774"/>
                </a:cubicBezTo>
                <a:cubicBezTo>
                  <a:pt x="2182" y="3781"/>
                  <a:pt x="2170" y="3781"/>
                  <a:pt x="2163" y="3781"/>
                </a:cubicBezTo>
                <a:cubicBezTo>
                  <a:pt x="2163" y="3781"/>
                  <a:pt x="2157" y="3787"/>
                  <a:pt x="2151" y="3787"/>
                </a:cubicBezTo>
                <a:cubicBezTo>
                  <a:pt x="2151" y="3793"/>
                  <a:pt x="2139" y="3793"/>
                  <a:pt x="2132" y="3793"/>
                </a:cubicBezTo>
                <a:close/>
                <a:moveTo>
                  <a:pt x="2058" y="3762"/>
                </a:moveTo>
                <a:lnTo>
                  <a:pt x="2058" y="3762"/>
                </a:lnTo>
                <a:cubicBezTo>
                  <a:pt x="2058" y="3756"/>
                  <a:pt x="2064" y="3756"/>
                  <a:pt x="2077" y="3756"/>
                </a:cubicBezTo>
                <a:cubicBezTo>
                  <a:pt x="2077" y="3750"/>
                  <a:pt x="2083" y="3750"/>
                  <a:pt x="2089" y="3750"/>
                </a:cubicBezTo>
                <a:cubicBezTo>
                  <a:pt x="2095" y="3731"/>
                  <a:pt x="2120" y="3756"/>
                  <a:pt x="2089" y="3750"/>
                </a:cubicBezTo>
                <a:cubicBezTo>
                  <a:pt x="2089" y="3756"/>
                  <a:pt x="2083" y="3756"/>
                  <a:pt x="2077" y="3756"/>
                </a:cubicBezTo>
                <a:cubicBezTo>
                  <a:pt x="2077" y="3762"/>
                  <a:pt x="2064" y="3762"/>
                  <a:pt x="2058" y="3762"/>
                </a:cubicBezTo>
                <a:close/>
                <a:moveTo>
                  <a:pt x="2052" y="3824"/>
                </a:moveTo>
                <a:lnTo>
                  <a:pt x="2052" y="3824"/>
                </a:lnTo>
                <a:cubicBezTo>
                  <a:pt x="2058" y="3805"/>
                  <a:pt x="2083" y="3830"/>
                  <a:pt x="2052" y="3824"/>
                </a:cubicBezTo>
                <a:cubicBezTo>
                  <a:pt x="2052" y="3824"/>
                  <a:pt x="2046" y="3830"/>
                  <a:pt x="2039" y="3830"/>
                </a:cubicBezTo>
                <a:cubicBezTo>
                  <a:pt x="2039" y="3836"/>
                  <a:pt x="2027" y="3836"/>
                  <a:pt x="2021" y="3836"/>
                </a:cubicBezTo>
                <a:cubicBezTo>
                  <a:pt x="2021" y="3843"/>
                  <a:pt x="2008" y="3843"/>
                  <a:pt x="2002" y="3843"/>
                </a:cubicBezTo>
                <a:cubicBezTo>
                  <a:pt x="2002" y="3843"/>
                  <a:pt x="1996" y="3849"/>
                  <a:pt x="1990" y="3849"/>
                </a:cubicBezTo>
                <a:cubicBezTo>
                  <a:pt x="1990" y="3855"/>
                  <a:pt x="1977" y="3855"/>
                  <a:pt x="1971" y="3855"/>
                </a:cubicBezTo>
                <a:cubicBezTo>
                  <a:pt x="1971" y="3861"/>
                  <a:pt x="1959" y="3861"/>
                  <a:pt x="1953" y="3861"/>
                </a:cubicBezTo>
                <a:cubicBezTo>
                  <a:pt x="1953" y="3867"/>
                  <a:pt x="1940" y="3867"/>
                  <a:pt x="1934" y="3867"/>
                </a:cubicBezTo>
                <a:cubicBezTo>
                  <a:pt x="1934" y="3886"/>
                  <a:pt x="1909" y="3861"/>
                  <a:pt x="1934" y="3867"/>
                </a:cubicBezTo>
                <a:cubicBezTo>
                  <a:pt x="1934" y="3855"/>
                  <a:pt x="1946" y="3861"/>
                  <a:pt x="1953" y="3861"/>
                </a:cubicBezTo>
                <a:cubicBezTo>
                  <a:pt x="1953" y="3849"/>
                  <a:pt x="1965" y="3855"/>
                  <a:pt x="1971" y="3855"/>
                </a:cubicBezTo>
                <a:cubicBezTo>
                  <a:pt x="1971" y="3843"/>
                  <a:pt x="1983" y="3849"/>
                  <a:pt x="1990" y="3849"/>
                </a:cubicBezTo>
                <a:cubicBezTo>
                  <a:pt x="1990" y="3843"/>
                  <a:pt x="1996" y="3836"/>
                  <a:pt x="2002" y="3843"/>
                </a:cubicBezTo>
                <a:cubicBezTo>
                  <a:pt x="2002" y="3830"/>
                  <a:pt x="2008" y="3836"/>
                  <a:pt x="2021" y="3836"/>
                </a:cubicBezTo>
                <a:cubicBezTo>
                  <a:pt x="2021" y="3824"/>
                  <a:pt x="2027" y="3830"/>
                  <a:pt x="2039" y="3830"/>
                </a:cubicBezTo>
                <a:cubicBezTo>
                  <a:pt x="2039" y="3824"/>
                  <a:pt x="2046" y="3818"/>
                  <a:pt x="2052" y="3824"/>
                </a:cubicBezTo>
                <a:close/>
                <a:moveTo>
                  <a:pt x="1872" y="3830"/>
                </a:moveTo>
                <a:lnTo>
                  <a:pt x="1872" y="3830"/>
                </a:lnTo>
                <a:cubicBezTo>
                  <a:pt x="1878" y="3818"/>
                  <a:pt x="1891" y="3818"/>
                  <a:pt x="1903" y="3818"/>
                </a:cubicBezTo>
                <a:cubicBezTo>
                  <a:pt x="1903" y="3812"/>
                  <a:pt x="1915" y="3812"/>
                  <a:pt x="1922" y="3812"/>
                </a:cubicBezTo>
                <a:cubicBezTo>
                  <a:pt x="1934" y="3799"/>
                  <a:pt x="1953" y="3793"/>
                  <a:pt x="1971" y="3793"/>
                </a:cubicBezTo>
                <a:cubicBezTo>
                  <a:pt x="1971" y="3787"/>
                  <a:pt x="1983" y="3787"/>
                  <a:pt x="1990" y="3787"/>
                </a:cubicBezTo>
                <a:cubicBezTo>
                  <a:pt x="1990" y="3781"/>
                  <a:pt x="1996" y="3781"/>
                  <a:pt x="2008" y="3781"/>
                </a:cubicBezTo>
                <a:cubicBezTo>
                  <a:pt x="2027" y="3756"/>
                  <a:pt x="2052" y="3781"/>
                  <a:pt x="2008" y="3781"/>
                </a:cubicBezTo>
                <a:cubicBezTo>
                  <a:pt x="2008" y="3787"/>
                  <a:pt x="1996" y="3787"/>
                  <a:pt x="1990" y="3787"/>
                </a:cubicBezTo>
                <a:cubicBezTo>
                  <a:pt x="1990" y="3793"/>
                  <a:pt x="1977" y="3793"/>
                  <a:pt x="1971" y="3793"/>
                </a:cubicBezTo>
                <a:cubicBezTo>
                  <a:pt x="1959" y="3805"/>
                  <a:pt x="1940" y="3805"/>
                  <a:pt x="1922" y="3812"/>
                </a:cubicBezTo>
                <a:cubicBezTo>
                  <a:pt x="1922" y="3818"/>
                  <a:pt x="1909" y="3818"/>
                  <a:pt x="1903" y="3818"/>
                </a:cubicBezTo>
                <a:cubicBezTo>
                  <a:pt x="1897" y="3824"/>
                  <a:pt x="1891" y="3830"/>
                  <a:pt x="1872" y="3830"/>
                </a:cubicBezTo>
                <a:cubicBezTo>
                  <a:pt x="1859" y="3836"/>
                  <a:pt x="1829" y="3855"/>
                  <a:pt x="1822" y="3849"/>
                </a:cubicBezTo>
                <a:cubicBezTo>
                  <a:pt x="1822" y="3843"/>
                  <a:pt x="1866" y="3818"/>
                  <a:pt x="1872" y="3830"/>
                </a:cubicBezTo>
                <a:close/>
                <a:moveTo>
                  <a:pt x="1450" y="3979"/>
                </a:moveTo>
                <a:lnTo>
                  <a:pt x="1450" y="3979"/>
                </a:lnTo>
                <a:cubicBezTo>
                  <a:pt x="1450" y="3967"/>
                  <a:pt x="1457" y="3967"/>
                  <a:pt x="1463" y="3973"/>
                </a:cubicBezTo>
                <a:cubicBezTo>
                  <a:pt x="1469" y="3960"/>
                  <a:pt x="1475" y="3960"/>
                  <a:pt x="1481" y="3967"/>
                </a:cubicBezTo>
                <a:cubicBezTo>
                  <a:pt x="1494" y="3954"/>
                  <a:pt x="1512" y="3948"/>
                  <a:pt x="1531" y="3948"/>
                </a:cubicBezTo>
                <a:cubicBezTo>
                  <a:pt x="1556" y="3936"/>
                  <a:pt x="1581" y="3923"/>
                  <a:pt x="1605" y="3923"/>
                </a:cubicBezTo>
                <a:cubicBezTo>
                  <a:pt x="1636" y="3905"/>
                  <a:pt x="1674" y="3892"/>
                  <a:pt x="1711" y="3886"/>
                </a:cubicBezTo>
                <a:cubicBezTo>
                  <a:pt x="1711" y="3874"/>
                  <a:pt x="1723" y="3880"/>
                  <a:pt x="1729" y="3880"/>
                </a:cubicBezTo>
                <a:cubicBezTo>
                  <a:pt x="1729" y="3867"/>
                  <a:pt x="1742" y="3874"/>
                  <a:pt x="1748" y="3874"/>
                </a:cubicBezTo>
                <a:cubicBezTo>
                  <a:pt x="1773" y="3867"/>
                  <a:pt x="1804" y="3830"/>
                  <a:pt x="1816" y="3849"/>
                </a:cubicBezTo>
                <a:cubicBezTo>
                  <a:pt x="1816" y="3843"/>
                  <a:pt x="1760" y="3886"/>
                  <a:pt x="1748" y="3874"/>
                </a:cubicBezTo>
                <a:cubicBezTo>
                  <a:pt x="1748" y="3880"/>
                  <a:pt x="1742" y="3880"/>
                  <a:pt x="1729" y="3880"/>
                </a:cubicBezTo>
                <a:cubicBezTo>
                  <a:pt x="1729" y="3886"/>
                  <a:pt x="1723" y="3886"/>
                  <a:pt x="1711" y="3886"/>
                </a:cubicBezTo>
                <a:cubicBezTo>
                  <a:pt x="1680" y="3898"/>
                  <a:pt x="1649" y="3917"/>
                  <a:pt x="1605" y="3923"/>
                </a:cubicBezTo>
                <a:cubicBezTo>
                  <a:pt x="1587" y="3936"/>
                  <a:pt x="1562" y="3942"/>
                  <a:pt x="1531" y="3948"/>
                </a:cubicBezTo>
                <a:cubicBezTo>
                  <a:pt x="1525" y="3954"/>
                  <a:pt x="1506" y="3960"/>
                  <a:pt x="1481" y="3967"/>
                </a:cubicBezTo>
                <a:cubicBezTo>
                  <a:pt x="1481" y="3973"/>
                  <a:pt x="1475" y="3973"/>
                  <a:pt x="1463" y="3973"/>
                </a:cubicBezTo>
                <a:cubicBezTo>
                  <a:pt x="1463" y="3979"/>
                  <a:pt x="1457" y="3979"/>
                  <a:pt x="1450" y="3979"/>
                </a:cubicBezTo>
                <a:close/>
                <a:moveTo>
                  <a:pt x="1016" y="4351"/>
                </a:moveTo>
                <a:lnTo>
                  <a:pt x="1016" y="4351"/>
                </a:lnTo>
                <a:cubicBezTo>
                  <a:pt x="1016" y="4339"/>
                  <a:pt x="1066" y="4339"/>
                  <a:pt x="1078" y="4320"/>
                </a:cubicBezTo>
                <a:cubicBezTo>
                  <a:pt x="1078" y="4320"/>
                  <a:pt x="1078" y="4295"/>
                  <a:pt x="1066" y="4308"/>
                </a:cubicBezTo>
                <a:cubicBezTo>
                  <a:pt x="1134" y="4252"/>
                  <a:pt x="1233" y="4246"/>
                  <a:pt x="1320" y="4190"/>
                </a:cubicBezTo>
                <a:cubicBezTo>
                  <a:pt x="1227" y="4202"/>
                  <a:pt x="1172" y="4246"/>
                  <a:pt x="1085" y="4264"/>
                </a:cubicBezTo>
                <a:cubicBezTo>
                  <a:pt x="1085" y="4283"/>
                  <a:pt x="1060" y="4258"/>
                  <a:pt x="1085" y="4264"/>
                </a:cubicBezTo>
                <a:cubicBezTo>
                  <a:pt x="1134" y="4233"/>
                  <a:pt x="1202" y="4221"/>
                  <a:pt x="1258" y="4190"/>
                </a:cubicBezTo>
                <a:cubicBezTo>
                  <a:pt x="1289" y="4177"/>
                  <a:pt x="1314" y="4152"/>
                  <a:pt x="1345" y="4134"/>
                </a:cubicBezTo>
                <a:cubicBezTo>
                  <a:pt x="1432" y="4091"/>
                  <a:pt x="1543" y="4066"/>
                  <a:pt x="1643" y="4028"/>
                </a:cubicBezTo>
                <a:cubicBezTo>
                  <a:pt x="1692" y="4016"/>
                  <a:pt x="1742" y="3991"/>
                  <a:pt x="1791" y="3979"/>
                </a:cubicBezTo>
                <a:cubicBezTo>
                  <a:pt x="2046" y="3886"/>
                  <a:pt x="2306" y="3768"/>
                  <a:pt x="2542" y="3681"/>
                </a:cubicBezTo>
                <a:cubicBezTo>
                  <a:pt x="2579" y="3663"/>
                  <a:pt x="2709" y="3583"/>
                  <a:pt x="2727" y="3602"/>
                </a:cubicBezTo>
                <a:cubicBezTo>
                  <a:pt x="2727" y="3602"/>
                  <a:pt x="2721" y="3602"/>
                  <a:pt x="2721" y="3608"/>
                </a:cubicBezTo>
                <a:cubicBezTo>
                  <a:pt x="2771" y="3608"/>
                  <a:pt x="2653" y="3663"/>
                  <a:pt x="2616" y="3681"/>
                </a:cubicBezTo>
                <a:cubicBezTo>
                  <a:pt x="2306" y="3830"/>
                  <a:pt x="1940" y="3960"/>
                  <a:pt x="1636" y="4078"/>
                </a:cubicBezTo>
                <a:cubicBezTo>
                  <a:pt x="1940" y="3979"/>
                  <a:pt x="2231" y="3874"/>
                  <a:pt x="2511" y="3743"/>
                </a:cubicBezTo>
                <a:cubicBezTo>
                  <a:pt x="2560" y="3719"/>
                  <a:pt x="2665" y="3663"/>
                  <a:pt x="2715" y="3645"/>
                </a:cubicBezTo>
                <a:cubicBezTo>
                  <a:pt x="2721" y="3645"/>
                  <a:pt x="2777" y="3608"/>
                  <a:pt x="2789" y="3627"/>
                </a:cubicBezTo>
                <a:cubicBezTo>
                  <a:pt x="2802" y="3645"/>
                  <a:pt x="2752" y="3675"/>
                  <a:pt x="2765" y="3669"/>
                </a:cubicBezTo>
                <a:cubicBezTo>
                  <a:pt x="2758" y="3675"/>
                  <a:pt x="2721" y="3694"/>
                  <a:pt x="2715" y="3694"/>
                </a:cubicBezTo>
                <a:cubicBezTo>
                  <a:pt x="2616" y="3743"/>
                  <a:pt x="2529" y="3774"/>
                  <a:pt x="2411" y="3830"/>
                </a:cubicBezTo>
                <a:cubicBezTo>
                  <a:pt x="1965" y="4028"/>
                  <a:pt x="1469" y="4171"/>
                  <a:pt x="1016" y="4351"/>
                </a:cubicBezTo>
                <a:close/>
                <a:moveTo>
                  <a:pt x="961" y="4531"/>
                </a:moveTo>
                <a:lnTo>
                  <a:pt x="961" y="4531"/>
                </a:lnTo>
                <a:cubicBezTo>
                  <a:pt x="1258" y="4369"/>
                  <a:pt x="1636" y="4276"/>
                  <a:pt x="1959" y="4146"/>
                </a:cubicBezTo>
                <a:cubicBezTo>
                  <a:pt x="2139" y="4078"/>
                  <a:pt x="2306" y="4010"/>
                  <a:pt x="2461" y="3942"/>
                </a:cubicBezTo>
                <a:cubicBezTo>
                  <a:pt x="2635" y="3861"/>
                  <a:pt x="2796" y="3793"/>
                  <a:pt x="2944" y="3706"/>
                </a:cubicBezTo>
                <a:cubicBezTo>
                  <a:pt x="2951" y="3700"/>
                  <a:pt x="2951" y="3700"/>
                  <a:pt x="2957" y="3700"/>
                </a:cubicBezTo>
                <a:cubicBezTo>
                  <a:pt x="2975" y="3700"/>
                  <a:pt x="3000" y="3700"/>
                  <a:pt x="2982" y="3725"/>
                </a:cubicBezTo>
                <a:cubicBezTo>
                  <a:pt x="2963" y="3743"/>
                  <a:pt x="2889" y="3774"/>
                  <a:pt x="2870" y="3787"/>
                </a:cubicBezTo>
                <a:cubicBezTo>
                  <a:pt x="2591" y="3929"/>
                  <a:pt x="2331" y="4041"/>
                  <a:pt x="2027" y="4159"/>
                </a:cubicBezTo>
                <a:cubicBezTo>
                  <a:pt x="1977" y="4177"/>
                  <a:pt x="1934" y="4208"/>
                  <a:pt x="1891" y="4221"/>
                </a:cubicBezTo>
                <a:cubicBezTo>
                  <a:pt x="1872" y="4227"/>
                  <a:pt x="1847" y="4227"/>
                  <a:pt x="1829" y="4227"/>
                </a:cubicBezTo>
                <a:cubicBezTo>
                  <a:pt x="1779" y="4239"/>
                  <a:pt x="1717" y="4264"/>
                  <a:pt x="1661" y="4283"/>
                </a:cubicBezTo>
                <a:cubicBezTo>
                  <a:pt x="1525" y="4326"/>
                  <a:pt x="1401" y="4382"/>
                  <a:pt x="1258" y="4425"/>
                </a:cubicBezTo>
                <a:cubicBezTo>
                  <a:pt x="1178" y="4450"/>
                  <a:pt x="1085" y="4481"/>
                  <a:pt x="992" y="4524"/>
                </a:cubicBezTo>
                <a:cubicBezTo>
                  <a:pt x="948" y="4543"/>
                  <a:pt x="905" y="4562"/>
                  <a:pt x="961" y="4531"/>
                </a:cubicBezTo>
                <a:close/>
                <a:moveTo>
                  <a:pt x="1190" y="4518"/>
                </a:moveTo>
                <a:cubicBezTo>
                  <a:pt x="1190" y="4518"/>
                  <a:pt x="1165" y="4512"/>
                  <a:pt x="1190" y="4518"/>
                </a:cubicBezTo>
                <a:close/>
                <a:moveTo>
                  <a:pt x="1159" y="4531"/>
                </a:moveTo>
                <a:lnTo>
                  <a:pt x="1159" y="4531"/>
                </a:lnTo>
                <a:cubicBezTo>
                  <a:pt x="1159" y="4537"/>
                  <a:pt x="1147" y="4537"/>
                  <a:pt x="1140" y="4537"/>
                </a:cubicBezTo>
                <a:cubicBezTo>
                  <a:pt x="1140" y="4543"/>
                  <a:pt x="1134" y="4543"/>
                  <a:pt x="1128" y="4543"/>
                </a:cubicBezTo>
                <a:cubicBezTo>
                  <a:pt x="1122" y="4549"/>
                  <a:pt x="1109" y="4556"/>
                  <a:pt x="1097" y="4556"/>
                </a:cubicBezTo>
                <a:cubicBezTo>
                  <a:pt x="1078" y="4568"/>
                  <a:pt x="1054" y="4580"/>
                  <a:pt x="1023" y="4587"/>
                </a:cubicBezTo>
                <a:cubicBezTo>
                  <a:pt x="1023" y="4593"/>
                  <a:pt x="1016" y="4587"/>
                  <a:pt x="1023" y="4587"/>
                </a:cubicBezTo>
                <a:cubicBezTo>
                  <a:pt x="1041" y="4568"/>
                  <a:pt x="1066" y="4562"/>
                  <a:pt x="1097" y="4556"/>
                </a:cubicBezTo>
                <a:cubicBezTo>
                  <a:pt x="1103" y="4543"/>
                  <a:pt x="1109" y="4543"/>
                  <a:pt x="1128" y="4543"/>
                </a:cubicBezTo>
                <a:cubicBezTo>
                  <a:pt x="1128" y="4537"/>
                  <a:pt x="1134" y="4537"/>
                  <a:pt x="1140" y="4537"/>
                </a:cubicBezTo>
                <a:cubicBezTo>
                  <a:pt x="1140" y="4531"/>
                  <a:pt x="1147" y="4531"/>
                  <a:pt x="1159" y="4531"/>
                </a:cubicBezTo>
                <a:close/>
                <a:moveTo>
                  <a:pt x="1041" y="4698"/>
                </a:moveTo>
                <a:lnTo>
                  <a:pt x="1041" y="4698"/>
                </a:lnTo>
                <a:cubicBezTo>
                  <a:pt x="1016" y="4704"/>
                  <a:pt x="899" y="4717"/>
                  <a:pt x="967" y="4686"/>
                </a:cubicBezTo>
                <a:cubicBezTo>
                  <a:pt x="1140" y="4605"/>
                  <a:pt x="1326" y="4531"/>
                  <a:pt x="1481" y="4481"/>
                </a:cubicBezTo>
                <a:cubicBezTo>
                  <a:pt x="2077" y="4283"/>
                  <a:pt x="2622" y="4053"/>
                  <a:pt x="3118" y="3781"/>
                </a:cubicBezTo>
                <a:cubicBezTo>
                  <a:pt x="3124" y="3750"/>
                  <a:pt x="3137" y="3781"/>
                  <a:pt x="3143" y="3787"/>
                </a:cubicBezTo>
                <a:cubicBezTo>
                  <a:pt x="3168" y="3799"/>
                  <a:pt x="3130" y="3793"/>
                  <a:pt x="3118" y="3781"/>
                </a:cubicBezTo>
                <a:cubicBezTo>
                  <a:pt x="3112" y="3787"/>
                  <a:pt x="3143" y="3799"/>
                  <a:pt x="3143" y="3805"/>
                </a:cubicBezTo>
                <a:cubicBezTo>
                  <a:pt x="3143" y="3812"/>
                  <a:pt x="3093" y="3843"/>
                  <a:pt x="3068" y="3861"/>
                </a:cubicBezTo>
                <a:cubicBezTo>
                  <a:pt x="2876" y="3973"/>
                  <a:pt x="2647" y="4084"/>
                  <a:pt x="2461" y="4159"/>
                </a:cubicBezTo>
                <a:cubicBezTo>
                  <a:pt x="2461" y="4165"/>
                  <a:pt x="2461" y="4165"/>
                  <a:pt x="2448" y="4165"/>
                </a:cubicBezTo>
                <a:cubicBezTo>
                  <a:pt x="2448" y="4171"/>
                  <a:pt x="2448" y="4171"/>
                  <a:pt x="2436" y="4171"/>
                </a:cubicBezTo>
                <a:cubicBezTo>
                  <a:pt x="2436" y="4196"/>
                  <a:pt x="2418" y="4159"/>
                  <a:pt x="2411" y="4177"/>
                </a:cubicBezTo>
                <a:cubicBezTo>
                  <a:pt x="2424" y="4177"/>
                  <a:pt x="2418" y="4190"/>
                  <a:pt x="2411" y="4177"/>
                </a:cubicBezTo>
                <a:cubicBezTo>
                  <a:pt x="2387" y="4177"/>
                  <a:pt x="2424" y="4196"/>
                  <a:pt x="2393" y="4190"/>
                </a:cubicBezTo>
                <a:cubicBezTo>
                  <a:pt x="2393" y="4215"/>
                  <a:pt x="2374" y="4177"/>
                  <a:pt x="2368" y="4196"/>
                </a:cubicBezTo>
                <a:cubicBezTo>
                  <a:pt x="2380" y="4196"/>
                  <a:pt x="2374" y="4208"/>
                  <a:pt x="2368" y="4196"/>
                </a:cubicBezTo>
                <a:cubicBezTo>
                  <a:pt x="2368" y="4196"/>
                  <a:pt x="2362" y="4196"/>
                  <a:pt x="2362" y="4202"/>
                </a:cubicBezTo>
                <a:cubicBezTo>
                  <a:pt x="2368" y="4202"/>
                  <a:pt x="2362" y="4215"/>
                  <a:pt x="2362" y="4202"/>
                </a:cubicBezTo>
                <a:cubicBezTo>
                  <a:pt x="2324" y="4221"/>
                  <a:pt x="2331" y="4215"/>
                  <a:pt x="2312" y="4227"/>
                </a:cubicBezTo>
                <a:cubicBezTo>
                  <a:pt x="2306" y="4233"/>
                  <a:pt x="2306" y="4233"/>
                  <a:pt x="2300" y="4233"/>
                </a:cubicBezTo>
                <a:cubicBezTo>
                  <a:pt x="2300" y="4239"/>
                  <a:pt x="2287" y="4239"/>
                  <a:pt x="2287" y="4233"/>
                </a:cubicBezTo>
                <a:cubicBezTo>
                  <a:pt x="1965" y="4369"/>
                  <a:pt x="1630" y="4481"/>
                  <a:pt x="1289" y="4605"/>
                </a:cubicBezTo>
                <a:cubicBezTo>
                  <a:pt x="1233" y="4624"/>
                  <a:pt x="1109" y="4673"/>
                  <a:pt x="1041" y="4698"/>
                </a:cubicBezTo>
                <a:close/>
                <a:moveTo>
                  <a:pt x="1271" y="5721"/>
                </a:moveTo>
                <a:cubicBezTo>
                  <a:pt x="1271" y="5721"/>
                  <a:pt x="1264" y="5708"/>
                  <a:pt x="1271" y="5721"/>
                </a:cubicBezTo>
                <a:close/>
                <a:moveTo>
                  <a:pt x="1915" y="5882"/>
                </a:moveTo>
                <a:lnTo>
                  <a:pt x="1915" y="5882"/>
                </a:lnTo>
                <a:cubicBezTo>
                  <a:pt x="1729" y="5851"/>
                  <a:pt x="1562" y="5808"/>
                  <a:pt x="1388" y="5758"/>
                </a:cubicBezTo>
                <a:cubicBezTo>
                  <a:pt x="1364" y="5752"/>
                  <a:pt x="1308" y="5739"/>
                  <a:pt x="1308" y="5739"/>
                </a:cubicBezTo>
                <a:cubicBezTo>
                  <a:pt x="1302" y="5727"/>
                  <a:pt x="1457" y="5771"/>
                  <a:pt x="1463" y="5777"/>
                </a:cubicBezTo>
                <a:cubicBezTo>
                  <a:pt x="1624" y="5820"/>
                  <a:pt x="1760" y="5851"/>
                  <a:pt x="1934" y="5882"/>
                </a:cubicBezTo>
                <a:lnTo>
                  <a:pt x="1959" y="5882"/>
                </a:lnTo>
                <a:cubicBezTo>
                  <a:pt x="1965" y="5901"/>
                  <a:pt x="1767" y="5857"/>
                  <a:pt x="1915" y="5882"/>
                </a:cubicBezTo>
                <a:close/>
                <a:moveTo>
                  <a:pt x="1450" y="5727"/>
                </a:moveTo>
                <a:cubicBezTo>
                  <a:pt x="1450" y="5727"/>
                  <a:pt x="1444" y="5721"/>
                  <a:pt x="1450" y="5727"/>
                </a:cubicBezTo>
                <a:close/>
                <a:moveTo>
                  <a:pt x="1525" y="5739"/>
                </a:moveTo>
                <a:lnTo>
                  <a:pt x="1525" y="5739"/>
                </a:lnTo>
                <a:cubicBezTo>
                  <a:pt x="1531" y="5739"/>
                  <a:pt x="1519" y="5746"/>
                  <a:pt x="1512" y="5746"/>
                </a:cubicBezTo>
                <a:cubicBezTo>
                  <a:pt x="1512" y="5739"/>
                  <a:pt x="1525" y="5733"/>
                  <a:pt x="1525" y="5739"/>
                </a:cubicBezTo>
                <a:close/>
                <a:moveTo>
                  <a:pt x="1537" y="5752"/>
                </a:moveTo>
                <a:cubicBezTo>
                  <a:pt x="1537" y="5752"/>
                  <a:pt x="1543" y="5752"/>
                  <a:pt x="1537" y="5752"/>
                </a:cubicBezTo>
                <a:close/>
                <a:moveTo>
                  <a:pt x="1593" y="5758"/>
                </a:moveTo>
                <a:lnTo>
                  <a:pt x="1593" y="5758"/>
                </a:lnTo>
                <a:cubicBezTo>
                  <a:pt x="1599" y="5758"/>
                  <a:pt x="1587" y="5764"/>
                  <a:pt x="1581" y="5764"/>
                </a:cubicBezTo>
                <a:cubicBezTo>
                  <a:pt x="1581" y="5758"/>
                  <a:pt x="1593" y="5752"/>
                  <a:pt x="1593" y="5758"/>
                </a:cubicBezTo>
                <a:close/>
                <a:moveTo>
                  <a:pt x="1612" y="5771"/>
                </a:moveTo>
                <a:cubicBezTo>
                  <a:pt x="1612" y="5771"/>
                  <a:pt x="1618" y="5771"/>
                  <a:pt x="1612" y="5771"/>
                </a:cubicBezTo>
                <a:close/>
                <a:moveTo>
                  <a:pt x="2324" y="5863"/>
                </a:moveTo>
                <a:lnTo>
                  <a:pt x="2324" y="5863"/>
                </a:lnTo>
                <a:cubicBezTo>
                  <a:pt x="2231" y="5857"/>
                  <a:pt x="2157" y="5851"/>
                  <a:pt x="2089" y="5839"/>
                </a:cubicBezTo>
                <a:cubicBezTo>
                  <a:pt x="1872" y="5808"/>
                  <a:pt x="1674" y="5752"/>
                  <a:pt x="1475" y="5708"/>
                </a:cubicBezTo>
                <a:cubicBezTo>
                  <a:pt x="1426" y="5690"/>
                  <a:pt x="1364" y="5696"/>
                  <a:pt x="1326" y="5678"/>
                </a:cubicBezTo>
                <a:cubicBezTo>
                  <a:pt x="1314" y="5671"/>
                  <a:pt x="1320" y="5665"/>
                  <a:pt x="1308" y="5659"/>
                </a:cubicBezTo>
                <a:cubicBezTo>
                  <a:pt x="1296" y="5647"/>
                  <a:pt x="1289" y="5659"/>
                  <a:pt x="1283" y="5659"/>
                </a:cubicBezTo>
                <a:cubicBezTo>
                  <a:pt x="1271" y="5653"/>
                  <a:pt x="1277" y="5647"/>
                  <a:pt x="1283" y="5647"/>
                </a:cubicBezTo>
                <a:cubicBezTo>
                  <a:pt x="1314" y="5628"/>
                  <a:pt x="1382" y="5665"/>
                  <a:pt x="1426" y="5678"/>
                </a:cubicBezTo>
                <a:cubicBezTo>
                  <a:pt x="1686" y="5746"/>
                  <a:pt x="1983" y="5808"/>
                  <a:pt x="2287" y="5851"/>
                </a:cubicBezTo>
                <a:cubicBezTo>
                  <a:pt x="2300" y="5857"/>
                  <a:pt x="2399" y="5876"/>
                  <a:pt x="2324" y="5863"/>
                </a:cubicBezTo>
                <a:close/>
                <a:moveTo>
                  <a:pt x="2176" y="5771"/>
                </a:moveTo>
                <a:lnTo>
                  <a:pt x="2176" y="5771"/>
                </a:lnTo>
                <a:lnTo>
                  <a:pt x="2151" y="5777"/>
                </a:lnTo>
                <a:cubicBezTo>
                  <a:pt x="2145" y="5771"/>
                  <a:pt x="2170" y="5764"/>
                  <a:pt x="2176" y="5771"/>
                </a:cubicBezTo>
                <a:close/>
                <a:moveTo>
                  <a:pt x="2324" y="5461"/>
                </a:moveTo>
                <a:lnTo>
                  <a:pt x="2324" y="5461"/>
                </a:lnTo>
                <a:cubicBezTo>
                  <a:pt x="2275" y="5454"/>
                  <a:pt x="2238" y="5442"/>
                  <a:pt x="2182" y="5430"/>
                </a:cubicBezTo>
                <a:cubicBezTo>
                  <a:pt x="2157" y="5423"/>
                  <a:pt x="2114" y="5423"/>
                  <a:pt x="2114" y="5417"/>
                </a:cubicBezTo>
                <a:cubicBezTo>
                  <a:pt x="2114" y="5411"/>
                  <a:pt x="2244" y="5436"/>
                  <a:pt x="2256" y="5436"/>
                </a:cubicBezTo>
                <a:cubicBezTo>
                  <a:pt x="2294" y="5442"/>
                  <a:pt x="2337" y="5448"/>
                  <a:pt x="2374" y="5461"/>
                </a:cubicBezTo>
                <a:cubicBezTo>
                  <a:pt x="2411" y="5467"/>
                  <a:pt x="2355" y="5467"/>
                  <a:pt x="2324" y="5461"/>
                </a:cubicBezTo>
                <a:close/>
                <a:moveTo>
                  <a:pt x="2387" y="5417"/>
                </a:moveTo>
                <a:lnTo>
                  <a:pt x="2387" y="5417"/>
                </a:lnTo>
                <a:cubicBezTo>
                  <a:pt x="2387" y="5411"/>
                  <a:pt x="2411" y="5405"/>
                  <a:pt x="2411" y="5411"/>
                </a:cubicBezTo>
                <a:cubicBezTo>
                  <a:pt x="2418" y="5411"/>
                  <a:pt x="2393" y="5423"/>
                  <a:pt x="2387" y="5417"/>
                </a:cubicBezTo>
                <a:close/>
                <a:moveTo>
                  <a:pt x="2430" y="5423"/>
                </a:moveTo>
                <a:lnTo>
                  <a:pt x="2430" y="5423"/>
                </a:lnTo>
                <a:cubicBezTo>
                  <a:pt x="2430" y="5417"/>
                  <a:pt x="2455" y="5411"/>
                  <a:pt x="2455" y="5417"/>
                </a:cubicBezTo>
                <a:cubicBezTo>
                  <a:pt x="2461" y="5417"/>
                  <a:pt x="2436" y="5430"/>
                  <a:pt x="2430" y="5423"/>
                </a:cubicBezTo>
                <a:close/>
                <a:moveTo>
                  <a:pt x="2461" y="5430"/>
                </a:moveTo>
                <a:lnTo>
                  <a:pt x="2461" y="5430"/>
                </a:lnTo>
                <a:cubicBezTo>
                  <a:pt x="2461" y="5423"/>
                  <a:pt x="2479" y="5417"/>
                  <a:pt x="2479" y="5423"/>
                </a:cubicBezTo>
                <a:cubicBezTo>
                  <a:pt x="2486" y="5423"/>
                  <a:pt x="2467" y="5430"/>
                  <a:pt x="2461" y="5430"/>
                </a:cubicBezTo>
                <a:close/>
                <a:moveTo>
                  <a:pt x="4519" y="6118"/>
                </a:moveTo>
                <a:lnTo>
                  <a:pt x="4519" y="6118"/>
                </a:lnTo>
                <a:lnTo>
                  <a:pt x="4519" y="6111"/>
                </a:lnTo>
                <a:cubicBezTo>
                  <a:pt x="4544" y="6093"/>
                  <a:pt x="4519" y="6149"/>
                  <a:pt x="4519" y="6118"/>
                </a:cubicBezTo>
                <a:close/>
                <a:moveTo>
                  <a:pt x="4643" y="5659"/>
                </a:moveTo>
                <a:lnTo>
                  <a:pt x="4643" y="5659"/>
                </a:lnTo>
                <a:cubicBezTo>
                  <a:pt x="4637" y="5647"/>
                  <a:pt x="4674" y="5628"/>
                  <a:pt x="4686" y="5628"/>
                </a:cubicBezTo>
                <a:cubicBezTo>
                  <a:pt x="4705" y="5622"/>
                  <a:pt x="4718" y="5622"/>
                  <a:pt x="4718" y="5640"/>
                </a:cubicBezTo>
                <a:cubicBezTo>
                  <a:pt x="4711" y="5659"/>
                  <a:pt x="4643" y="5653"/>
                  <a:pt x="4643" y="5659"/>
                </a:cubicBezTo>
                <a:close/>
                <a:moveTo>
                  <a:pt x="4718" y="5615"/>
                </a:moveTo>
                <a:lnTo>
                  <a:pt x="4718" y="5615"/>
                </a:lnTo>
                <a:cubicBezTo>
                  <a:pt x="4711" y="5609"/>
                  <a:pt x="4730" y="5603"/>
                  <a:pt x="4730" y="5609"/>
                </a:cubicBezTo>
                <a:lnTo>
                  <a:pt x="4718" y="5615"/>
                </a:lnTo>
                <a:close/>
                <a:moveTo>
                  <a:pt x="4798" y="5423"/>
                </a:moveTo>
                <a:lnTo>
                  <a:pt x="4798" y="5423"/>
                </a:lnTo>
                <a:cubicBezTo>
                  <a:pt x="4792" y="5417"/>
                  <a:pt x="4810" y="5417"/>
                  <a:pt x="4810" y="5417"/>
                </a:cubicBezTo>
                <a:lnTo>
                  <a:pt x="4798" y="5423"/>
                </a:lnTo>
                <a:close/>
                <a:moveTo>
                  <a:pt x="1097" y="8058"/>
                </a:moveTo>
                <a:lnTo>
                  <a:pt x="1097" y="8058"/>
                </a:lnTo>
                <a:close/>
                <a:moveTo>
                  <a:pt x="1091" y="8225"/>
                </a:moveTo>
                <a:lnTo>
                  <a:pt x="1091" y="8225"/>
                </a:lnTo>
                <a:cubicBezTo>
                  <a:pt x="1091" y="8225"/>
                  <a:pt x="1091" y="8225"/>
                  <a:pt x="1097" y="8225"/>
                </a:cubicBezTo>
                <a:lnTo>
                  <a:pt x="1091" y="8225"/>
                </a:lnTo>
                <a:close/>
                <a:moveTo>
                  <a:pt x="1072" y="7990"/>
                </a:moveTo>
                <a:cubicBezTo>
                  <a:pt x="1072" y="7990"/>
                  <a:pt x="1072" y="7996"/>
                  <a:pt x="1072" y="7990"/>
                </a:cubicBezTo>
                <a:close/>
                <a:moveTo>
                  <a:pt x="1463" y="7116"/>
                </a:moveTo>
                <a:cubicBezTo>
                  <a:pt x="1463" y="7116"/>
                  <a:pt x="1457" y="7122"/>
                  <a:pt x="1463" y="7116"/>
                </a:cubicBezTo>
                <a:close/>
                <a:moveTo>
                  <a:pt x="601" y="4382"/>
                </a:moveTo>
                <a:lnTo>
                  <a:pt x="601" y="4382"/>
                </a:lnTo>
                <a:lnTo>
                  <a:pt x="601" y="4376"/>
                </a:lnTo>
                <a:cubicBezTo>
                  <a:pt x="601" y="4382"/>
                  <a:pt x="601" y="4388"/>
                  <a:pt x="601" y="4382"/>
                </a:cubicBezTo>
                <a:close/>
                <a:moveTo>
                  <a:pt x="2411" y="285"/>
                </a:moveTo>
                <a:cubicBezTo>
                  <a:pt x="2411" y="285"/>
                  <a:pt x="2418" y="285"/>
                  <a:pt x="2411" y="285"/>
                </a:cubicBezTo>
                <a:close/>
                <a:moveTo>
                  <a:pt x="4655" y="5219"/>
                </a:moveTo>
                <a:lnTo>
                  <a:pt x="4655" y="5219"/>
                </a:lnTo>
                <a:cubicBezTo>
                  <a:pt x="4655" y="5225"/>
                  <a:pt x="4649" y="5225"/>
                  <a:pt x="4643" y="5225"/>
                </a:cubicBezTo>
                <a:cubicBezTo>
                  <a:pt x="4649" y="5231"/>
                  <a:pt x="4649" y="5225"/>
                  <a:pt x="4655" y="5219"/>
                </a:cubicBezTo>
                <a:close/>
                <a:moveTo>
                  <a:pt x="2120" y="168"/>
                </a:moveTo>
                <a:cubicBezTo>
                  <a:pt x="2120" y="168"/>
                  <a:pt x="2114" y="161"/>
                  <a:pt x="2120" y="168"/>
                </a:cubicBezTo>
                <a:close/>
                <a:moveTo>
                  <a:pt x="2095" y="180"/>
                </a:moveTo>
                <a:cubicBezTo>
                  <a:pt x="2095" y="180"/>
                  <a:pt x="2095" y="168"/>
                  <a:pt x="2095" y="180"/>
                </a:cubicBezTo>
                <a:close/>
                <a:moveTo>
                  <a:pt x="2095" y="180"/>
                </a:moveTo>
                <a:cubicBezTo>
                  <a:pt x="2095" y="180"/>
                  <a:pt x="2095" y="186"/>
                  <a:pt x="2095" y="180"/>
                </a:cubicBezTo>
                <a:close/>
                <a:moveTo>
                  <a:pt x="2064" y="192"/>
                </a:moveTo>
                <a:lnTo>
                  <a:pt x="2064" y="192"/>
                </a:lnTo>
                <a:cubicBezTo>
                  <a:pt x="2064" y="192"/>
                  <a:pt x="2064" y="192"/>
                  <a:pt x="2064" y="199"/>
                </a:cubicBezTo>
                <a:cubicBezTo>
                  <a:pt x="2070" y="192"/>
                  <a:pt x="2064" y="192"/>
                  <a:pt x="2064" y="192"/>
                </a:cubicBezTo>
                <a:close/>
                <a:moveTo>
                  <a:pt x="2052" y="205"/>
                </a:moveTo>
                <a:lnTo>
                  <a:pt x="2052" y="205"/>
                </a:lnTo>
                <a:cubicBezTo>
                  <a:pt x="2058" y="205"/>
                  <a:pt x="2064" y="199"/>
                  <a:pt x="2064" y="199"/>
                </a:cubicBezTo>
                <a:cubicBezTo>
                  <a:pt x="2058" y="199"/>
                  <a:pt x="2058" y="199"/>
                  <a:pt x="2052" y="199"/>
                </a:cubicBezTo>
                <a:cubicBezTo>
                  <a:pt x="2052" y="199"/>
                  <a:pt x="2052" y="199"/>
                  <a:pt x="2052" y="205"/>
                </a:cubicBezTo>
                <a:close/>
                <a:moveTo>
                  <a:pt x="2046" y="211"/>
                </a:moveTo>
                <a:lnTo>
                  <a:pt x="2046" y="211"/>
                </a:lnTo>
                <a:cubicBezTo>
                  <a:pt x="2052" y="211"/>
                  <a:pt x="2052" y="205"/>
                  <a:pt x="2052" y="205"/>
                </a:cubicBezTo>
                <a:cubicBezTo>
                  <a:pt x="2046" y="199"/>
                  <a:pt x="2046" y="205"/>
                  <a:pt x="2046" y="211"/>
                </a:cubicBezTo>
                <a:close/>
                <a:moveTo>
                  <a:pt x="2033" y="217"/>
                </a:moveTo>
                <a:lnTo>
                  <a:pt x="2033" y="217"/>
                </a:lnTo>
                <a:cubicBezTo>
                  <a:pt x="2039" y="217"/>
                  <a:pt x="2046" y="211"/>
                  <a:pt x="2046" y="211"/>
                </a:cubicBezTo>
                <a:cubicBezTo>
                  <a:pt x="2039" y="205"/>
                  <a:pt x="2033" y="211"/>
                  <a:pt x="2033" y="217"/>
                </a:cubicBezTo>
                <a:close/>
                <a:moveTo>
                  <a:pt x="2002" y="236"/>
                </a:moveTo>
                <a:lnTo>
                  <a:pt x="2002" y="236"/>
                </a:lnTo>
                <a:cubicBezTo>
                  <a:pt x="2015" y="230"/>
                  <a:pt x="2027" y="230"/>
                  <a:pt x="2033" y="217"/>
                </a:cubicBezTo>
                <a:cubicBezTo>
                  <a:pt x="2021" y="211"/>
                  <a:pt x="2021" y="223"/>
                  <a:pt x="2008" y="223"/>
                </a:cubicBezTo>
                <a:cubicBezTo>
                  <a:pt x="2008" y="230"/>
                  <a:pt x="2002" y="230"/>
                  <a:pt x="2002" y="236"/>
                </a:cubicBezTo>
                <a:close/>
                <a:moveTo>
                  <a:pt x="1965" y="248"/>
                </a:moveTo>
                <a:lnTo>
                  <a:pt x="1965" y="248"/>
                </a:lnTo>
                <a:cubicBezTo>
                  <a:pt x="1965" y="254"/>
                  <a:pt x="1959" y="254"/>
                  <a:pt x="1959" y="260"/>
                </a:cubicBezTo>
                <a:cubicBezTo>
                  <a:pt x="1977" y="254"/>
                  <a:pt x="1996" y="248"/>
                  <a:pt x="2002" y="236"/>
                </a:cubicBezTo>
                <a:cubicBezTo>
                  <a:pt x="1990" y="230"/>
                  <a:pt x="1990" y="242"/>
                  <a:pt x="1977" y="242"/>
                </a:cubicBezTo>
                <a:cubicBezTo>
                  <a:pt x="1977" y="242"/>
                  <a:pt x="1971" y="248"/>
                  <a:pt x="1965" y="248"/>
                </a:cubicBezTo>
                <a:close/>
                <a:moveTo>
                  <a:pt x="2535" y="260"/>
                </a:moveTo>
                <a:cubicBezTo>
                  <a:pt x="2535" y="260"/>
                  <a:pt x="2535" y="248"/>
                  <a:pt x="2535" y="260"/>
                </a:cubicBezTo>
                <a:close/>
                <a:moveTo>
                  <a:pt x="2318" y="626"/>
                </a:moveTo>
                <a:cubicBezTo>
                  <a:pt x="2318" y="626"/>
                  <a:pt x="2312" y="620"/>
                  <a:pt x="2318" y="626"/>
                </a:cubicBezTo>
                <a:close/>
                <a:moveTo>
                  <a:pt x="2318" y="626"/>
                </a:moveTo>
                <a:lnTo>
                  <a:pt x="2318" y="626"/>
                </a:lnTo>
                <a:cubicBezTo>
                  <a:pt x="2306" y="626"/>
                  <a:pt x="2300" y="632"/>
                  <a:pt x="2300" y="639"/>
                </a:cubicBezTo>
                <a:cubicBezTo>
                  <a:pt x="2306" y="639"/>
                  <a:pt x="2312" y="632"/>
                  <a:pt x="2318" y="626"/>
                </a:cubicBezTo>
                <a:close/>
                <a:moveTo>
                  <a:pt x="2300" y="639"/>
                </a:moveTo>
                <a:lnTo>
                  <a:pt x="2300" y="639"/>
                </a:lnTo>
                <a:cubicBezTo>
                  <a:pt x="2287" y="639"/>
                  <a:pt x="2281" y="645"/>
                  <a:pt x="2281" y="651"/>
                </a:cubicBezTo>
                <a:cubicBezTo>
                  <a:pt x="2287" y="651"/>
                  <a:pt x="2294" y="645"/>
                  <a:pt x="2300" y="639"/>
                </a:cubicBezTo>
                <a:close/>
                <a:moveTo>
                  <a:pt x="2324" y="645"/>
                </a:moveTo>
                <a:cubicBezTo>
                  <a:pt x="2324" y="645"/>
                  <a:pt x="2324" y="626"/>
                  <a:pt x="2324" y="645"/>
                </a:cubicBezTo>
                <a:close/>
                <a:moveTo>
                  <a:pt x="2238" y="657"/>
                </a:moveTo>
                <a:cubicBezTo>
                  <a:pt x="2238" y="657"/>
                  <a:pt x="2244" y="632"/>
                  <a:pt x="2238" y="657"/>
                </a:cubicBezTo>
                <a:close/>
                <a:moveTo>
                  <a:pt x="2324" y="645"/>
                </a:moveTo>
                <a:lnTo>
                  <a:pt x="2324" y="645"/>
                </a:lnTo>
                <a:cubicBezTo>
                  <a:pt x="2318" y="645"/>
                  <a:pt x="2318" y="651"/>
                  <a:pt x="2318" y="651"/>
                </a:cubicBezTo>
                <a:cubicBezTo>
                  <a:pt x="2318" y="651"/>
                  <a:pt x="2324" y="651"/>
                  <a:pt x="2324" y="645"/>
                </a:cubicBezTo>
                <a:close/>
                <a:moveTo>
                  <a:pt x="2281" y="651"/>
                </a:moveTo>
                <a:lnTo>
                  <a:pt x="2281" y="651"/>
                </a:lnTo>
                <a:cubicBezTo>
                  <a:pt x="2269" y="651"/>
                  <a:pt x="2263" y="657"/>
                  <a:pt x="2263" y="664"/>
                </a:cubicBezTo>
                <a:cubicBezTo>
                  <a:pt x="2269" y="664"/>
                  <a:pt x="2275" y="657"/>
                  <a:pt x="2281" y="651"/>
                </a:cubicBezTo>
                <a:close/>
                <a:moveTo>
                  <a:pt x="2318" y="651"/>
                </a:moveTo>
                <a:lnTo>
                  <a:pt x="2318" y="651"/>
                </a:lnTo>
                <a:cubicBezTo>
                  <a:pt x="2306" y="651"/>
                  <a:pt x="2306" y="651"/>
                  <a:pt x="2306" y="657"/>
                </a:cubicBezTo>
                <a:cubicBezTo>
                  <a:pt x="2312" y="657"/>
                  <a:pt x="2312" y="657"/>
                  <a:pt x="2318" y="651"/>
                </a:cubicBezTo>
                <a:close/>
                <a:moveTo>
                  <a:pt x="2306" y="657"/>
                </a:moveTo>
                <a:lnTo>
                  <a:pt x="2306" y="657"/>
                </a:lnTo>
                <a:cubicBezTo>
                  <a:pt x="2294" y="657"/>
                  <a:pt x="2287" y="664"/>
                  <a:pt x="2287" y="670"/>
                </a:cubicBezTo>
                <a:cubicBezTo>
                  <a:pt x="2294" y="670"/>
                  <a:pt x="2300" y="664"/>
                  <a:pt x="2306" y="657"/>
                </a:cubicBezTo>
                <a:close/>
                <a:moveTo>
                  <a:pt x="2287" y="670"/>
                </a:moveTo>
                <a:lnTo>
                  <a:pt x="2287" y="670"/>
                </a:lnTo>
                <a:cubicBezTo>
                  <a:pt x="2275" y="670"/>
                  <a:pt x="2269" y="676"/>
                  <a:pt x="2269" y="682"/>
                </a:cubicBezTo>
                <a:cubicBezTo>
                  <a:pt x="2275" y="682"/>
                  <a:pt x="2281" y="676"/>
                  <a:pt x="2287" y="670"/>
                </a:cubicBezTo>
                <a:close/>
                <a:moveTo>
                  <a:pt x="1060" y="694"/>
                </a:moveTo>
                <a:cubicBezTo>
                  <a:pt x="1060" y="694"/>
                  <a:pt x="1060" y="676"/>
                  <a:pt x="1060" y="694"/>
                </a:cubicBezTo>
                <a:close/>
                <a:moveTo>
                  <a:pt x="1060" y="694"/>
                </a:moveTo>
                <a:lnTo>
                  <a:pt x="1060" y="694"/>
                </a:lnTo>
                <a:cubicBezTo>
                  <a:pt x="1054" y="694"/>
                  <a:pt x="1048" y="694"/>
                  <a:pt x="1048" y="701"/>
                </a:cubicBezTo>
                <a:cubicBezTo>
                  <a:pt x="1054" y="701"/>
                  <a:pt x="1060" y="701"/>
                  <a:pt x="1060" y="694"/>
                </a:cubicBezTo>
                <a:close/>
                <a:moveTo>
                  <a:pt x="2653" y="701"/>
                </a:moveTo>
                <a:cubicBezTo>
                  <a:pt x="2653" y="701"/>
                  <a:pt x="2653" y="694"/>
                  <a:pt x="2653" y="701"/>
                </a:cubicBezTo>
                <a:close/>
                <a:moveTo>
                  <a:pt x="1048" y="701"/>
                </a:moveTo>
                <a:lnTo>
                  <a:pt x="1048" y="701"/>
                </a:lnTo>
                <a:cubicBezTo>
                  <a:pt x="1035" y="701"/>
                  <a:pt x="1029" y="707"/>
                  <a:pt x="1029" y="713"/>
                </a:cubicBezTo>
                <a:cubicBezTo>
                  <a:pt x="1041" y="713"/>
                  <a:pt x="1048" y="707"/>
                  <a:pt x="1048" y="701"/>
                </a:cubicBezTo>
                <a:close/>
                <a:moveTo>
                  <a:pt x="2653" y="701"/>
                </a:moveTo>
                <a:lnTo>
                  <a:pt x="2653" y="701"/>
                </a:lnTo>
                <a:cubicBezTo>
                  <a:pt x="2647" y="701"/>
                  <a:pt x="2641" y="707"/>
                  <a:pt x="2635" y="713"/>
                </a:cubicBezTo>
                <a:cubicBezTo>
                  <a:pt x="2647" y="713"/>
                  <a:pt x="2653" y="707"/>
                  <a:pt x="2653" y="701"/>
                </a:cubicBezTo>
                <a:close/>
                <a:moveTo>
                  <a:pt x="1029" y="713"/>
                </a:moveTo>
                <a:lnTo>
                  <a:pt x="1029" y="713"/>
                </a:lnTo>
                <a:cubicBezTo>
                  <a:pt x="1023" y="713"/>
                  <a:pt x="1016" y="713"/>
                  <a:pt x="1016" y="719"/>
                </a:cubicBezTo>
                <a:cubicBezTo>
                  <a:pt x="1023" y="719"/>
                  <a:pt x="1029" y="719"/>
                  <a:pt x="1029" y="713"/>
                </a:cubicBezTo>
                <a:close/>
                <a:moveTo>
                  <a:pt x="1016" y="719"/>
                </a:moveTo>
                <a:lnTo>
                  <a:pt x="1016" y="719"/>
                </a:lnTo>
                <a:cubicBezTo>
                  <a:pt x="1004" y="719"/>
                  <a:pt x="992" y="725"/>
                  <a:pt x="985" y="738"/>
                </a:cubicBezTo>
                <a:cubicBezTo>
                  <a:pt x="998" y="738"/>
                  <a:pt x="1010" y="732"/>
                  <a:pt x="1016" y="719"/>
                </a:cubicBezTo>
                <a:close/>
                <a:moveTo>
                  <a:pt x="2523" y="837"/>
                </a:moveTo>
                <a:cubicBezTo>
                  <a:pt x="2523" y="837"/>
                  <a:pt x="2523" y="831"/>
                  <a:pt x="2523" y="837"/>
                </a:cubicBezTo>
                <a:close/>
                <a:moveTo>
                  <a:pt x="2523" y="837"/>
                </a:moveTo>
                <a:lnTo>
                  <a:pt x="2523" y="837"/>
                </a:lnTo>
                <a:cubicBezTo>
                  <a:pt x="2517" y="837"/>
                  <a:pt x="2517" y="837"/>
                  <a:pt x="2511" y="843"/>
                </a:cubicBezTo>
                <a:cubicBezTo>
                  <a:pt x="2523" y="843"/>
                  <a:pt x="2523" y="843"/>
                  <a:pt x="2523" y="837"/>
                </a:cubicBezTo>
                <a:close/>
                <a:moveTo>
                  <a:pt x="2511" y="843"/>
                </a:moveTo>
                <a:lnTo>
                  <a:pt x="2511" y="843"/>
                </a:lnTo>
                <a:cubicBezTo>
                  <a:pt x="2511" y="843"/>
                  <a:pt x="2504" y="843"/>
                  <a:pt x="2504" y="849"/>
                </a:cubicBezTo>
                <a:cubicBezTo>
                  <a:pt x="2511" y="849"/>
                  <a:pt x="2511" y="849"/>
                  <a:pt x="2511" y="843"/>
                </a:cubicBezTo>
                <a:close/>
                <a:moveTo>
                  <a:pt x="2504" y="849"/>
                </a:moveTo>
                <a:lnTo>
                  <a:pt x="2504" y="849"/>
                </a:lnTo>
                <a:cubicBezTo>
                  <a:pt x="2504" y="849"/>
                  <a:pt x="2498" y="849"/>
                  <a:pt x="2498" y="856"/>
                </a:cubicBezTo>
                <a:cubicBezTo>
                  <a:pt x="2504" y="856"/>
                  <a:pt x="2504" y="856"/>
                  <a:pt x="2504" y="849"/>
                </a:cubicBezTo>
                <a:close/>
                <a:moveTo>
                  <a:pt x="2734" y="911"/>
                </a:moveTo>
                <a:cubicBezTo>
                  <a:pt x="2734" y="911"/>
                  <a:pt x="2734" y="905"/>
                  <a:pt x="2734" y="911"/>
                </a:cubicBezTo>
                <a:close/>
                <a:moveTo>
                  <a:pt x="1661" y="1073"/>
                </a:moveTo>
                <a:lnTo>
                  <a:pt x="1661" y="1073"/>
                </a:lnTo>
                <a:cubicBezTo>
                  <a:pt x="1661" y="1073"/>
                  <a:pt x="1661" y="1073"/>
                  <a:pt x="1661" y="1079"/>
                </a:cubicBezTo>
                <a:cubicBezTo>
                  <a:pt x="1667" y="1073"/>
                  <a:pt x="1667" y="1073"/>
                  <a:pt x="1661" y="1073"/>
                </a:cubicBezTo>
                <a:close/>
                <a:moveTo>
                  <a:pt x="1568" y="1135"/>
                </a:moveTo>
                <a:lnTo>
                  <a:pt x="1568" y="1135"/>
                </a:lnTo>
                <a:cubicBezTo>
                  <a:pt x="1581" y="1135"/>
                  <a:pt x="1581" y="1128"/>
                  <a:pt x="1581" y="1128"/>
                </a:cubicBezTo>
                <a:cubicBezTo>
                  <a:pt x="1574" y="1122"/>
                  <a:pt x="1574" y="1128"/>
                  <a:pt x="1568" y="1135"/>
                </a:cubicBezTo>
                <a:close/>
                <a:moveTo>
                  <a:pt x="1568" y="1135"/>
                </a:moveTo>
                <a:cubicBezTo>
                  <a:pt x="1568" y="1135"/>
                  <a:pt x="1568" y="1153"/>
                  <a:pt x="1568" y="1135"/>
                </a:cubicBezTo>
                <a:close/>
                <a:moveTo>
                  <a:pt x="2591" y="1314"/>
                </a:moveTo>
                <a:cubicBezTo>
                  <a:pt x="2591" y="1314"/>
                  <a:pt x="2591" y="1308"/>
                  <a:pt x="2591" y="1314"/>
                </a:cubicBezTo>
                <a:close/>
                <a:moveTo>
                  <a:pt x="2591" y="1314"/>
                </a:moveTo>
                <a:lnTo>
                  <a:pt x="2591" y="1314"/>
                </a:lnTo>
                <a:cubicBezTo>
                  <a:pt x="2585" y="1314"/>
                  <a:pt x="2585" y="1321"/>
                  <a:pt x="2585" y="1321"/>
                </a:cubicBezTo>
                <a:cubicBezTo>
                  <a:pt x="2591" y="1327"/>
                  <a:pt x="2591" y="1321"/>
                  <a:pt x="2591" y="1314"/>
                </a:cubicBezTo>
                <a:close/>
                <a:moveTo>
                  <a:pt x="2585" y="1321"/>
                </a:moveTo>
                <a:lnTo>
                  <a:pt x="2585" y="1321"/>
                </a:lnTo>
                <a:cubicBezTo>
                  <a:pt x="2566" y="1321"/>
                  <a:pt x="2566" y="1339"/>
                  <a:pt x="2554" y="1345"/>
                </a:cubicBezTo>
                <a:cubicBezTo>
                  <a:pt x="2572" y="1345"/>
                  <a:pt x="2579" y="1333"/>
                  <a:pt x="2585" y="1321"/>
                </a:cubicBezTo>
                <a:close/>
                <a:moveTo>
                  <a:pt x="2554" y="1345"/>
                </a:moveTo>
                <a:lnTo>
                  <a:pt x="2554" y="1345"/>
                </a:lnTo>
                <a:cubicBezTo>
                  <a:pt x="2548" y="1345"/>
                  <a:pt x="2548" y="1351"/>
                  <a:pt x="2548" y="1351"/>
                </a:cubicBezTo>
                <a:cubicBezTo>
                  <a:pt x="2554" y="1358"/>
                  <a:pt x="2554" y="1351"/>
                  <a:pt x="2554" y="1345"/>
                </a:cubicBezTo>
                <a:close/>
                <a:moveTo>
                  <a:pt x="347" y="1395"/>
                </a:moveTo>
                <a:lnTo>
                  <a:pt x="347" y="1395"/>
                </a:lnTo>
                <a:cubicBezTo>
                  <a:pt x="335" y="1426"/>
                  <a:pt x="347" y="1451"/>
                  <a:pt x="353" y="1457"/>
                </a:cubicBezTo>
                <a:cubicBezTo>
                  <a:pt x="372" y="1513"/>
                  <a:pt x="353" y="1370"/>
                  <a:pt x="347" y="1395"/>
                </a:cubicBezTo>
                <a:close/>
                <a:moveTo>
                  <a:pt x="310" y="1947"/>
                </a:moveTo>
                <a:lnTo>
                  <a:pt x="310" y="1947"/>
                </a:lnTo>
                <a:cubicBezTo>
                  <a:pt x="316" y="1940"/>
                  <a:pt x="285" y="1916"/>
                  <a:pt x="310" y="1903"/>
                </a:cubicBezTo>
                <a:cubicBezTo>
                  <a:pt x="266" y="1879"/>
                  <a:pt x="297" y="1953"/>
                  <a:pt x="310" y="1947"/>
                </a:cubicBezTo>
                <a:close/>
                <a:moveTo>
                  <a:pt x="3589" y="2151"/>
                </a:moveTo>
                <a:lnTo>
                  <a:pt x="3589" y="2151"/>
                </a:lnTo>
                <a:cubicBezTo>
                  <a:pt x="3601" y="2157"/>
                  <a:pt x="3614" y="2176"/>
                  <a:pt x="3626" y="2170"/>
                </a:cubicBezTo>
                <a:cubicBezTo>
                  <a:pt x="3595" y="2145"/>
                  <a:pt x="3527" y="2120"/>
                  <a:pt x="3589" y="2151"/>
                </a:cubicBezTo>
                <a:close/>
                <a:moveTo>
                  <a:pt x="2901" y="2306"/>
                </a:moveTo>
                <a:lnTo>
                  <a:pt x="2901" y="2306"/>
                </a:lnTo>
                <a:cubicBezTo>
                  <a:pt x="2901" y="2312"/>
                  <a:pt x="2920" y="2306"/>
                  <a:pt x="2920" y="2300"/>
                </a:cubicBezTo>
                <a:cubicBezTo>
                  <a:pt x="2913" y="2300"/>
                  <a:pt x="2895" y="2306"/>
                  <a:pt x="2901" y="2306"/>
                </a:cubicBezTo>
                <a:close/>
                <a:moveTo>
                  <a:pt x="2951" y="2312"/>
                </a:moveTo>
                <a:cubicBezTo>
                  <a:pt x="2951" y="2312"/>
                  <a:pt x="2920" y="2319"/>
                  <a:pt x="2951" y="2312"/>
                </a:cubicBezTo>
                <a:close/>
                <a:moveTo>
                  <a:pt x="2951" y="2312"/>
                </a:moveTo>
                <a:lnTo>
                  <a:pt x="2951" y="2312"/>
                </a:lnTo>
                <a:cubicBezTo>
                  <a:pt x="2951" y="2319"/>
                  <a:pt x="2951" y="2319"/>
                  <a:pt x="2951" y="2319"/>
                </a:cubicBezTo>
                <a:cubicBezTo>
                  <a:pt x="2957" y="2319"/>
                  <a:pt x="2969" y="2319"/>
                  <a:pt x="2975" y="2319"/>
                </a:cubicBezTo>
                <a:cubicBezTo>
                  <a:pt x="2975" y="2312"/>
                  <a:pt x="2957" y="2312"/>
                  <a:pt x="2951" y="2312"/>
                </a:cubicBezTo>
                <a:close/>
                <a:moveTo>
                  <a:pt x="155" y="2505"/>
                </a:moveTo>
                <a:cubicBezTo>
                  <a:pt x="155" y="2505"/>
                  <a:pt x="148" y="2505"/>
                  <a:pt x="155" y="2505"/>
                </a:cubicBezTo>
                <a:close/>
                <a:moveTo>
                  <a:pt x="2721" y="3608"/>
                </a:moveTo>
                <a:cubicBezTo>
                  <a:pt x="2721" y="3608"/>
                  <a:pt x="2721" y="3627"/>
                  <a:pt x="2721" y="3608"/>
                </a:cubicBezTo>
                <a:close/>
                <a:moveTo>
                  <a:pt x="2696" y="3620"/>
                </a:moveTo>
                <a:cubicBezTo>
                  <a:pt x="2696" y="3620"/>
                  <a:pt x="2703" y="3627"/>
                  <a:pt x="2696" y="3620"/>
                </a:cubicBezTo>
                <a:close/>
                <a:moveTo>
                  <a:pt x="2678" y="3627"/>
                </a:moveTo>
                <a:cubicBezTo>
                  <a:pt x="2678" y="3627"/>
                  <a:pt x="2678" y="3608"/>
                  <a:pt x="2678" y="3627"/>
                </a:cubicBezTo>
                <a:close/>
                <a:moveTo>
                  <a:pt x="2678" y="3627"/>
                </a:moveTo>
                <a:lnTo>
                  <a:pt x="2678" y="3627"/>
                </a:lnTo>
                <a:cubicBezTo>
                  <a:pt x="2672" y="3627"/>
                  <a:pt x="2665" y="3627"/>
                  <a:pt x="2665" y="3633"/>
                </a:cubicBezTo>
                <a:cubicBezTo>
                  <a:pt x="2672" y="3633"/>
                  <a:pt x="2678" y="3633"/>
                  <a:pt x="2678" y="3627"/>
                </a:cubicBezTo>
                <a:close/>
                <a:moveTo>
                  <a:pt x="2665" y="3633"/>
                </a:moveTo>
                <a:lnTo>
                  <a:pt x="2665" y="3633"/>
                </a:lnTo>
                <a:cubicBezTo>
                  <a:pt x="2659" y="3633"/>
                  <a:pt x="2653" y="3633"/>
                  <a:pt x="2653" y="3639"/>
                </a:cubicBezTo>
                <a:cubicBezTo>
                  <a:pt x="2659" y="3639"/>
                  <a:pt x="2665" y="3639"/>
                  <a:pt x="2665" y="3633"/>
                </a:cubicBezTo>
                <a:close/>
                <a:moveTo>
                  <a:pt x="2653" y="3639"/>
                </a:moveTo>
                <a:lnTo>
                  <a:pt x="2653" y="3639"/>
                </a:lnTo>
                <a:cubicBezTo>
                  <a:pt x="2647" y="3639"/>
                  <a:pt x="2641" y="3639"/>
                  <a:pt x="2641" y="3645"/>
                </a:cubicBezTo>
                <a:cubicBezTo>
                  <a:pt x="2647" y="3645"/>
                  <a:pt x="2653" y="3645"/>
                  <a:pt x="2653" y="3639"/>
                </a:cubicBezTo>
                <a:close/>
                <a:moveTo>
                  <a:pt x="2641" y="3645"/>
                </a:moveTo>
                <a:cubicBezTo>
                  <a:pt x="2641" y="3645"/>
                  <a:pt x="2641" y="3663"/>
                  <a:pt x="2641" y="3645"/>
                </a:cubicBezTo>
                <a:close/>
                <a:moveTo>
                  <a:pt x="2616" y="3657"/>
                </a:moveTo>
                <a:cubicBezTo>
                  <a:pt x="2616" y="3657"/>
                  <a:pt x="2622" y="3657"/>
                  <a:pt x="2616" y="3657"/>
                </a:cubicBezTo>
                <a:close/>
                <a:moveTo>
                  <a:pt x="2597" y="3663"/>
                </a:moveTo>
                <a:cubicBezTo>
                  <a:pt x="2597" y="3663"/>
                  <a:pt x="2597" y="3645"/>
                  <a:pt x="2597" y="3663"/>
                </a:cubicBezTo>
                <a:close/>
                <a:moveTo>
                  <a:pt x="2126" y="3675"/>
                </a:moveTo>
                <a:lnTo>
                  <a:pt x="2126" y="3675"/>
                </a:lnTo>
                <a:cubicBezTo>
                  <a:pt x="2139" y="3675"/>
                  <a:pt x="2151" y="3669"/>
                  <a:pt x="2157" y="3663"/>
                </a:cubicBezTo>
                <a:cubicBezTo>
                  <a:pt x="2139" y="3663"/>
                  <a:pt x="2132" y="3663"/>
                  <a:pt x="2126" y="3675"/>
                </a:cubicBezTo>
                <a:close/>
                <a:moveTo>
                  <a:pt x="2597" y="3663"/>
                </a:moveTo>
                <a:lnTo>
                  <a:pt x="2597" y="3663"/>
                </a:lnTo>
                <a:cubicBezTo>
                  <a:pt x="2591" y="3663"/>
                  <a:pt x="2585" y="3663"/>
                  <a:pt x="2585" y="3669"/>
                </a:cubicBezTo>
                <a:cubicBezTo>
                  <a:pt x="2591" y="3669"/>
                  <a:pt x="2597" y="3669"/>
                  <a:pt x="2597" y="3663"/>
                </a:cubicBezTo>
                <a:close/>
                <a:moveTo>
                  <a:pt x="2585" y="3669"/>
                </a:moveTo>
                <a:cubicBezTo>
                  <a:pt x="2585" y="3669"/>
                  <a:pt x="2585" y="3688"/>
                  <a:pt x="2585" y="3669"/>
                </a:cubicBezTo>
                <a:close/>
                <a:moveTo>
                  <a:pt x="2107" y="3681"/>
                </a:moveTo>
                <a:lnTo>
                  <a:pt x="2107" y="3681"/>
                </a:lnTo>
                <a:cubicBezTo>
                  <a:pt x="2114" y="3681"/>
                  <a:pt x="2126" y="3681"/>
                  <a:pt x="2126" y="3675"/>
                </a:cubicBezTo>
                <a:cubicBezTo>
                  <a:pt x="2114" y="3675"/>
                  <a:pt x="2107" y="3675"/>
                  <a:pt x="2107" y="3681"/>
                </a:cubicBezTo>
                <a:close/>
                <a:moveTo>
                  <a:pt x="2095" y="3688"/>
                </a:moveTo>
                <a:lnTo>
                  <a:pt x="2095" y="3688"/>
                </a:lnTo>
                <a:cubicBezTo>
                  <a:pt x="2101" y="3688"/>
                  <a:pt x="2107" y="3688"/>
                  <a:pt x="2107" y="3681"/>
                </a:cubicBezTo>
                <a:cubicBezTo>
                  <a:pt x="2101" y="3681"/>
                  <a:pt x="2095" y="3681"/>
                  <a:pt x="2095" y="3688"/>
                </a:cubicBezTo>
                <a:close/>
                <a:moveTo>
                  <a:pt x="2542" y="3681"/>
                </a:moveTo>
                <a:lnTo>
                  <a:pt x="2542" y="3681"/>
                </a:lnTo>
                <a:cubicBezTo>
                  <a:pt x="2542" y="3681"/>
                  <a:pt x="2542" y="3681"/>
                  <a:pt x="2542" y="3688"/>
                </a:cubicBezTo>
                <a:cubicBezTo>
                  <a:pt x="2560" y="3688"/>
                  <a:pt x="2554" y="3681"/>
                  <a:pt x="2542" y="3681"/>
                </a:cubicBezTo>
                <a:close/>
                <a:moveTo>
                  <a:pt x="2077" y="3694"/>
                </a:moveTo>
                <a:lnTo>
                  <a:pt x="2077" y="3694"/>
                </a:lnTo>
                <a:cubicBezTo>
                  <a:pt x="2083" y="3694"/>
                  <a:pt x="2095" y="3694"/>
                  <a:pt x="2095" y="3688"/>
                </a:cubicBezTo>
                <a:cubicBezTo>
                  <a:pt x="2083" y="3688"/>
                  <a:pt x="2077" y="3688"/>
                  <a:pt x="2077" y="3694"/>
                </a:cubicBezTo>
                <a:close/>
                <a:moveTo>
                  <a:pt x="2542" y="3688"/>
                </a:moveTo>
                <a:cubicBezTo>
                  <a:pt x="2542" y="3688"/>
                  <a:pt x="2542" y="3694"/>
                  <a:pt x="2542" y="3688"/>
                </a:cubicBezTo>
                <a:close/>
                <a:moveTo>
                  <a:pt x="2077" y="3694"/>
                </a:moveTo>
                <a:cubicBezTo>
                  <a:pt x="2077" y="3694"/>
                  <a:pt x="2058" y="3719"/>
                  <a:pt x="2077" y="3694"/>
                </a:cubicBezTo>
                <a:close/>
                <a:moveTo>
                  <a:pt x="2517" y="3700"/>
                </a:moveTo>
                <a:cubicBezTo>
                  <a:pt x="2517" y="3700"/>
                  <a:pt x="2523" y="3681"/>
                  <a:pt x="2517" y="3700"/>
                </a:cubicBezTo>
                <a:close/>
                <a:moveTo>
                  <a:pt x="2517" y="3700"/>
                </a:moveTo>
                <a:cubicBezTo>
                  <a:pt x="2517" y="3700"/>
                  <a:pt x="2517" y="3719"/>
                  <a:pt x="2517" y="3700"/>
                </a:cubicBezTo>
                <a:close/>
                <a:moveTo>
                  <a:pt x="2027" y="3712"/>
                </a:moveTo>
                <a:cubicBezTo>
                  <a:pt x="2027" y="3712"/>
                  <a:pt x="2027" y="3694"/>
                  <a:pt x="2027" y="3712"/>
                </a:cubicBezTo>
                <a:close/>
                <a:moveTo>
                  <a:pt x="2486" y="3712"/>
                </a:moveTo>
                <a:cubicBezTo>
                  <a:pt x="2486" y="3712"/>
                  <a:pt x="2492" y="3694"/>
                  <a:pt x="2486" y="3712"/>
                </a:cubicBezTo>
                <a:close/>
                <a:moveTo>
                  <a:pt x="2027" y="3712"/>
                </a:moveTo>
                <a:lnTo>
                  <a:pt x="2027" y="3712"/>
                </a:lnTo>
                <a:cubicBezTo>
                  <a:pt x="2015" y="3712"/>
                  <a:pt x="2008" y="3712"/>
                  <a:pt x="2008" y="3719"/>
                </a:cubicBezTo>
                <a:cubicBezTo>
                  <a:pt x="2015" y="3719"/>
                  <a:pt x="2027" y="3719"/>
                  <a:pt x="2027" y="3712"/>
                </a:cubicBezTo>
                <a:close/>
                <a:moveTo>
                  <a:pt x="2486" y="3712"/>
                </a:moveTo>
                <a:cubicBezTo>
                  <a:pt x="2486" y="3712"/>
                  <a:pt x="2486" y="3731"/>
                  <a:pt x="2486" y="3712"/>
                </a:cubicBezTo>
                <a:close/>
                <a:moveTo>
                  <a:pt x="2008" y="3719"/>
                </a:moveTo>
                <a:lnTo>
                  <a:pt x="2008" y="3719"/>
                </a:lnTo>
                <a:cubicBezTo>
                  <a:pt x="2002" y="3719"/>
                  <a:pt x="1996" y="3719"/>
                  <a:pt x="1996" y="3725"/>
                </a:cubicBezTo>
                <a:cubicBezTo>
                  <a:pt x="2002" y="3725"/>
                  <a:pt x="2008" y="3725"/>
                  <a:pt x="2008" y="3719"/>
                </a:cubicBezTo>
                <a:close/>
                <a:moveTo>
                  <a:pt x="2461" y="3725"/>
                </a:moveTo>
                <a:cubicBezTo>
                  <a:pt x="2461" y="3725"/>
                  <a:pt x="2467" y="3725"/>
                  <a:pt x="2461" y="3725"/>
                </a:cubicBezTo>
                <a:close/>
                <a:moveTo>
                  <a:pt x="1996" y="3725"/>
                </a:moveTo>
                <a:lnTo>
                  <a:pt x="1996" y="3725"/>
                </a:lnTo>
                <a:cubicBezTo>
                  <a:pt x="1990" y="3725"/>
                  <a:pt x="1977" y="3725"/>
                  <a:pt x="1977" y="3731"/>
                </a:cubicBezTo>
                <a:cubicBezTo>
                  <a:pt x="1983" y="3731"/>
                  <a:pt x="1996" y="3731"/>
                  <a:pt x="1996" y="3725"/>
                </a:cubicBezTo>
                <a:close/>
                <a:moveTo>
                  <a:pt x="2455" y="3725"/>
                </a:moveTo>
                <a:lnTo>
                  <a:pt x="2455" y="3725"/>
                </a:lnTo>
                <a:cubicBezTo>
                  <a:pt x="2455" y="3719"/>
                  <a:pt x="2442" y="3725"/>
                  <a:pt x="2442" y="3731"/>
                </a:cubicBezTo>
                <a:cubicBezTo>
                  <a:pt x="2448" y="3731"/>
                  <a:pt x="2461" y="3725"/>
                  <a:pt x="2455" y="3725"/>
                </a:cubicBezTo>
                <a:close/>
                <a:moveTo>
                  <a:pt x="1977" y="3731"/>
                </a:moveTo>
                <a:lnTo>
                  <a:pt x="1977" y="3731"/>
                </a:lnTo>
                <a:cubicBezTo>
                  <a:pt x="1971" y="3731"/>
                  <a:pt x="1959" y="3731"/>
                  <a:pt x="1959" y="3737"/>
                </a:cubicBezTo>
                <a:cubicBezTo>
                  <a:pt x="1965" y="3737"/>
                  <a:pt x="1977" y="3737"/>
                  <a:pt x="1977" y="3731"/>
                </a:cubicBezTo>
                <a:close/>
                <a:moveTo>
                  <a:pt x="2430" y="3737"/>
                </a:moveTo>
                <a:cubicBezTo>
                  <a:pt x="2430" y="3737"/>
                  <a:pt x="2430" y="3731"/>
                  <a:pt x="2430" y="3737"/>
                </a:cubicBezTo>
                <a:close/>
                <a:moveTo>
                  <a:pt x="1959" y="3737"/>
                </a:moveTo>
                <a:lnTo>
                  <a:pt x="1959" y="3737"/>
                </a:lnTo>
                <a:cubicBezTo>
                  <a:pt x="1953" y="3737"/>
                  <a:pt x="1940" y="3737"/>
                  <a:pt x="1940" y="3743"/>
                </a:cubicBezTo>
                <a:cubicBezTo>
                  <a:pt x="1946" y="3743"/>
                  <a:pt x="1959" y="3743"/>
                  <a:pt x="1959" y="3737"/>
                </a:cubicBezTo>
                <a:close/>
                <a:moveTo>
                  <a:pt x="1940" y="3743"/>
                </a:moveTo>
                <a:lnTo>
                  <a:pt x="1940" y="3743"/>
                </a:lnTo>
                <a:cubicBezTo>
                  <a:pt x="1928" y="3743"/>
                  <a:pt x="1915" y="3743"/>
                  <a:pt x="1909" y="3756"/>
                </a:cubicBezTo>
                <a:cubicBezTo>
                  <a:pt x="1922" y="3756"/>
                  <a:pt x="1934" y="3750"/>
                  <a:pt x="1940" y="3743"/>
                </a:cubicBezTo>
                <a:close/>
                <a:moveTo>
                  <a:pt x="2399" y="3750"/>
                </a:moveTo>
                <a:cubicBezTo>
                  <a:pt x="2399" y="3750"/>
                  <a:pt x="2405" y="3731"/>
                  <a:pt x="2399" y="3750"/>
                </a:cubicBezTo>
                <a:close/>
                <a:moveTo>
                  <a:pt x="2399" y="3750"/>
                </a:moveTo>
                <a:cubicBezTo>
                  <a:pt x="2399" y="3750"/>
                  <a:pt x="2399" y="3768"/>
                  <a:pt x="2399" y="3750"/>
                </a:cubicBezTo>
                <a:close/>
                <a:moveTo>
                  <a:pt x="1909" y="3756"/>
                </a:moveTo>
                <a:lnTo>
                  <a:pt x="1909" y="3756"/>
                </a:lnTo>
                <a:cubicBezTo>
                  <a:pt x="1903" y="3756"/>
                  <a:pt x="1891" y="3756"/>
                  <a:pt x="1891" y="3762"/>
                </a:cubicBezTo>
                <a:cubicBezTo>
                  <a:pt x="1897" y="3762"/>
                  <a:pt x="1909" y="3762"/>
                  <a:pt x="1909" y="3756"/>
                </a:cubicBezTo>
                <a:close/>
                <a:moveTo>
                  <a:pt x="2368" y="3762"/>
                </a:moveTo>
                <a:cubicBezTo>
                  <a:pt x="2368" y="3762"/>
                  <a:pt x="2374" y="3743"/>
                  <a:pt x="2368" y="3762"/>
                </a:cubicBezTo>
                <a:close/>
                <a:moveTo>
                  <a:pt x="3007" y="3781"/>
                </a:moveTo>
                <a:lnTo>
                  <a:pt x="3007" y="3781"/>
                </a:lnTo>
                <a:cubicBezTo>
                  <a:pt x="3025" y="3774"/>
                  <a:pt x="3037" y="3762"/>
                  <a:pt x="3050" y="3756"/>
                </a:cubicBezTo>
                <a:cubicBezTo>
                  <a:pt x="3025" y="3756"/>
                  <a:pt x="3013" y="3768"/>
                  <a:pt x="3007" y="3781"/>
                </a:cubicBezTo>
                <a:close/>
                <a:moveTo>
                  <a:pt x="1891" y="3762"/>
                </a:moveTo>
                <a:lnTo>
                  <a:pt x="1891" y="3762"/>
                </a:lnTo>
                <a:cubicBezTo>
                  <a:pt x="1884" y="3762"/>
                  <a:pt x="1872" y="3762"/>
                  <a:pt x="1872" y="3768"/>
                </a:cubicBezTo>
                <a:cubicBezTo>
                  <a:pt x="1878" y="3768"/>
                  <a:pt x="1891" y="3768"/>
                  <a:pt x="1891" y="3762"/>
                </a:cubicBezTo>
                <a:close/>
                <a:moveTo>
                  <a:pt x="2368" y="3762"/>
                </a:moveTo>
                <a:cubicBezTo>
                  <a:pt x="2368" y="3762"/>
                  <a:pt x="2368" y="3781"/>
                  <a:pt x="2368" y="3762"/>
                </a:cubicBezTo>
                <a:close/>
                <a:moveTo>
                  <a:pt x="1872" y="3768"/>
                </a:moveTo>
                <a:lnTo>
                  <a:pt x="1872" y="3768"/>
                </a:lnTo>
                <a:cubicBezTo>
                  <a:pt x="1866" y="3768"/>
                  <a:pt x="1853" y="3768"/>
                  <a:pt x="1853" y="3774"/>
                </a:cubicBezTo>
                <a:cubicBezTo>
                  <a:pt x="1859" y="3774"/>
                  <a:pt x="1872" y="3774"/>
                  <a:pt x="1872" y="3768"/>
                </a:cubicBezTo>
                <a:close/>
                <a:moveTo>
                  <a:pt x="2349" y="3774"/>
                </a:moveTo>
                <a:lnTo>
                  <a:pt x="2349" y="3774"/>
                </a:lnTo>
                <a:close/>
                <a:moveTo>
                  <a:pt x="1853" y="3774"/>
                </a:moveTo>
                <a:lnTo>
                  <a:pt x="1853" y="3774"/>
                </a:lnTo>
                <a:cubicBezTo>
                  <a:pt x="1847" y="3774"/>
                  <a:pt x="1835" y="3774"/>
                  <a:pt x="1835" y="3781"/>
                </a:cubicBezTo>
                <a:cubicBezTo>
                  <a:pt x="1841" y="3781"/>
                  <a:pt x="1853" y="3781"/>
                  <a:pt x="1853" y="3774"/>
                </a:cubicBezTo>
                <a:close/>
                <a:moveTo>
                  <a:pt x="2343" y="3774"/>
                </a:moveTo>
                <a:lnTo>
                  <a:pt x="2343" y="3774"/>
                </a:lnTo>
                <a:cubicBezTo>
                  <a:pt x="2337" y="3768"/>
                  <a:pt x="2324" y="3774"/>
                  <a:pt x="2331" y="3781"/>
                </a:cubicBezTo>
                <a:lnTo>
                  <a:pt x="2343" y="3774"/>
                </a:lnTo>
                <a:close/>
                <a:moveTo>
                  <a:pt x="1835" y="3781"/>
                </a:moveTo>
                <a:cubicBezTo>
                  <a:pt x="1835" y="3781"/>
                  <a:pt x="1835" y="3799"/>
                  <a:pt x="1835" y="3781"/>
                </a:cubicBezTo>
                <a:close/>
                <a:moveTo>
                  <a:pt x="2994" y="3787"/>
                </a:moveTo>
                <a:lnTo>
                  <a:pt x="2994" y="3787"/>
                </a:lnTo>
                <a:cubicBezTo>
                  <a:pt x="3000" y="3787"/>
                  <a:pt x="3007" y="3781"/>
                  <a:pt x="3007" y="3781"/>
                </a:cubicBezTo>
                <a:cubicBezTo>
                  <a:pt x="3000" y="3781"/>
                  <a:pt x="2994" y="3781"/>
                  <a:pt x="2994" y="3787"/>
                </a:cubicBezTo>
                <a:close/>
                <a:moveTo>
                  <a:pt x="1804" y="3793"/>
                </a:moveTo>
                <a:cubicBezTo>
                  <a:pt x="1804" y="3793"/>
                  <a:pt x="1804" y="3774"/>
                  <a:pt x="1804" y="3793"/>
                </a:cubicBezTo>
                <a:close/>
                <a:moveTo>
                  <a:pt x="2312" y="3787"/>
                </a:moveTo>
                <a:lnTo>
                  <a:pt x="2312" y="3787"/>
                </a:lnTo>
                <a:cubicBezTo>
                  <a:pt x="2306" y="3781"/>
                  <a:pt x="2294" y="3787"/>
                  <a:pt x="2300" y="3793"/>
                </a:cubicBezTo>
                <a:lnTo>
                  <a:pt x="2312" y="3787"/>
                </a:lnTo>
                <a:close/>
                <a:moveTo>
                  <a:pt x="2982" y="3793"/>
                </a:moveTo>
                <a:lnTo>
                  <a:pt x="2982" y="3793"/>
                </a:lnTo>
                <a:cubicBezTo>
                  <a:pt x="2988" y="3793"/>
                  <a:pt x="2994" y="3787"/>
                  <a:pt x="2994" y="3787"/>
                </a:cubicBezTo>
                <a:cubicBezTo>
                  <a:pt x="2988" y="3787"/>
                  <a:pt x="2982" y="3787"/>
                  <a:pt x="2982" y="3793"/>
                </a:cubicBezTo>
                <a:close/>
                <a:moveTo>
                  <a:pt x="1804" y="3793"/>
                </a:moveTo>
                <a:lnTo>
                  <a:pt x="1804" y="3793"/>
                </a:lnTo>
                <a:cubicBezTo>
                  <a:pt x="1798" y="3793"/>
                  <a:pt x="1785" y="3793"/>
                  <a:pt x="1785" y="3799"/>
                </a:cubicBezTo>
                <a:cubicBezTo>
                  <a:pt x="1798" y="3799"/>
                  <a:pt x="1804" y="3799"/>
                  <a:pt x="1804" y="3793"/>
                </a:cubicBezTo>
                <a:close/>
                <a:moveTo>
                  <a:pt x="2287" y="3799"/>
                </a:moveTo>
                <a:cubicBezTo>
                  <a:pt x="2287" y="3799"/>
                  <a:pt x="2281" y="3793"/>
                  <a:pt x="2287" y="3799"/>
                </a:cubicBezTo>
                <a:close/>
                <a:moveTo>
                  <a:pt x="2969" y="3799"/>
                </a:moveTo>
                <a:lnTo>
                  <a:pt x="2969" y="3799"/>
                </a:lnTo>
                <a:cubicBezTo>
                  <a:pt x="2975" y="3799"/>
                  <a:pt x="2982" y="3793"/>
                  <a:pt x="2982" y="3793"/>
                </a:cubicBezTo>
                <a:cubicBezTo>
                  <a:pt x="2975" y="3793"/>
                  <a:pt x="2969" y="3793"/>
                  <a:pt x="2969" y="3799"/>
                </a:cubicBezTo>
                <a:close/>
                <a:moveTo>
                  <a:pt x="1785" y="3799"/>
                </a:moveTo>
                <a:lnTo>
                  <a:pt x="1785" y="3799"/>
                </a:lnTo>
                <a:cubicBezTo>
                  <a:pt x="1779" y="3799"/>
                  <a:pt x="1767" y="3799"/>
                  <a:pt x="1767" y="3805"/>
                </a:cubicBezTo>
                <a:cubicBezTo>
                  <a:pt x="1779" y="3805"/>
                  <a:pt x="1785" y="3805"/>
                  <a:pt x="1785" y="3799"/>
                </a:cubicBezTo>
                <a:close/>
                <a:moveTo>
                  <a:pt x="2281" y="3799"/>
                </a:moveTo>
                <a:lnTo>
                  <a:pt x="2281" y="3799"/>
                </a:lnTo>
                <a:cubicBezTo>
                  <a:pt x="2275" y="3793"/>
                  <a:pt x="2263" y="3799"/>
                  <a:pt x="2269" y="3805"/>
                </a:cubicBezTo>
                <a:lnTo>
                  <a:pt x="2281" y="3799"/>
                </a:lnTo>
                <a:close/>
                <a:moveTo>
                  <a:pt x="2938" y="3818"/>
                </a:moveTo>
                <a:lnTo>
                  <a:pt x="2938" y="3818"/>
                </a:lnTo>
                <a:cubicBezTo>
                  <a:pt x="2951" y="3812"/>
                  <a:pt x="2963" y="3812"/>
                  <a:pt x="2969" y="3799"/>
                </a:cubicBezTo>
                <a:cubicBezTo>
                  <a:pt x="2957" y="3799"/>
                  <a:pt x="2944" y="3805"/>
                  <a:pt x="2938" y="3818"/>
                </a:cubicBezTo>
                <a:close/>
                <a:moveTo>
                  <a:pt x="1767" y="3805"/>
                </a:moveTo>
                <a:lnTo>
                  <a:pt x="1767" y="3805"/>
                </a:lnTo>
                <a:cubicBezTo>
                  <a:pt x="1760" y="3805"/>
                  <a:pt x="1748" y="3805"/>
                  <a:pt x="1748" y="3812"/>
                </a:cubicBezTo>
                <a:cubicBezTo>
                  <a:pt x="1760" y="3812"/>
                  <a:pt x="1767" y="3812"/>
                  <a:pt x="1767" y="3805"/>
                </a:cubicBezTo>
                <a:close/>
                <a:moveTo>
                  <a:pt x="1748" y="3812"/>
                </a:moveTo>
                <a:lnTo>
                  <a:pt x="1748" y="3812"/>
                </a:lnTo>
                <a:cubicBezTo>
                  <a:pt x="1742" y="3812"/>
                  <a:pt x="1729" y="3812"/>
                  <a:pt x="1729" y="3818"/>
                </a:cubicBezTo>
                <a:cubicBezTo>
                  <a:pt x="1742" y="3818"/>
                  <a:pt x="1748" y="3818"/>
                  <a:pt x="1748" y="3812"/>
                </a:cubicBezTo>
                <a:close/>
                <a:moveTo>
                  <a:pt x="2250" y="3812"/>
                </a:moveTo>
                <a:lnTo>
                  <a:pt x="2250" y="3812"/>
                </a:lnTo>
                <a:cubicBezTo>
                  <a:pt x="2244" y="3805"/>
                  <a:pt x="2231" y="3812"/>
                  <a:pt x="2238" y="3818"/>
                </a:cubicBezTo>
                <a:lnTo>
                  <a:pt x="2250" y="3812"/>
                </a:lnTo>
                <a:close/>
                <a:moveTo>
                  <a:pt x="1729" y="3818"/>
                </a:moveTo>
                <a:lnTo>
                  <a:pt x="1729" y="3818"/>
                </a:lnTo>
                <a:cubicBezTo>
                  <a:pt x="1723" y="3818"/>
                  <a:pt x="1711" y="3818"/>
                  <a:pt x="1711" y="3824"/>
                </a:cubicBezTo>
                <a:cubicBezTo>
                  <a:pt x="1723" y="3824"/>
                  <a:pt x="1729" y="3824"/>
                  <a:pt x="1729" y="3818"/>
                </a:cubicBezTo>
                <a:close/>
                <a:moveTo>
                  <a:pt x="2926" y="3824"/>
                </a:moveTo>
                <a:lnTo>
                  <a:pt x="2926" y="3824"/>
                </a:lnTo>
                <a:cubicBezTo>
                  <a:pt x="2932" y="3824"/>
                  <a:pt x="2938" y="3818"/>
                  <a:pt x="2938" y="3818"/>
                </a:cubicBezTo>
                <a:cubicBezTo>
                  <a:pt x="2932" y="3818"/>
                  <a:pt x="2926" y="3818"/>
                  <a:pt x="2926" y="3824"/>
                </a:cubicBezTo>
                <a:close/>
                <a:moveTo>
                  <a:pt x="1711" y="3824"/>
                </a:moveTo>
                <a:cubicBezTo>
                  <a:pt x="1711" y="3824"/>
                  <a:pt x="1711" y="3843"/>
                  <a:pt x="1711" y="3824"/>
                </a:cubicBezTo>
                <a:close/>
                <a:moveTo>
                  <a:pt x="2219" y="3824"/>
                </a:moveTo>
                <a:lnTo>
                  <a:pt x="2219" y="3824"/>
                </a:lnTo>
                <a:cubicBezTo>
                  <a:pt x="2213" y="3818"/>
                  <a:pt x="2200" y="3824"/>
                  <a:pt x="2207" y="3830"/>
                </a:cubicBezTo>
                <a:lnTo>
                  <a:pt x="2219" y="3824"/>
                </a:lnTo>
                <a:close/>
                <a:moveTo>
                  <a:pt x="2913" y="3830"/>
                </a:moveTo>
                <a:lnTo>
                  <a:pt x="2913" y="3830"/>
                </a:lnTo>
                <a:cubicBezTo>
                  <a:pt x="2920" y="3830"/>
                  <a:pt x="2926" y="3824"/>
                  <a:pt x="2926" y="3824"/>
                </a:cubicBezTo>
                <a:cubicBezTo>
                  <a:pt x="2920" y="3818"/>
                  <a:pt x="2913" y="3824"/>
                  <a:pt x="2913" y="3830"/>
                </a:cubicBezTo>
                <a:close/>
                <a:moveTo>
                  <a:pt x="1680" y="3836"/>
                </a:moveTo>
                <a:cubicBezTo>
                  <a:pt x="1680" y="3836"/>
                  <a:pt x="1680" y="3818"/>
                  <a:pt x="1680" y="3836"/>
                </a:cubicBezTo>
                <a:close/>
                <a:moveTo>
                  <a:pt x="2901" y="3836"/>
                </a:moveTo>
                <a:lnTo>
                  <a:pt x="2901" y="3836"/>
                </a:lnTo>
                <a:cubicBezTo>
                  <a:pt x="2907" y="3836"/>
                  <a:pt x="2913" y="3830"/>
                  <a:pt x="2913" y="3830"/>
                </a:cubicBezTo>
                <a:cubicBezTo>
                  <a:pt x="2907" y="3824"/>
                  <a:pt x="2901" y="3830"/>
                  <a:pt x="2901" y="3836"/>
                </a:cubicBezTo>
                <a:close/>
                <a:moveTo>
                  <a:pt x="1680" y="3836"/>
                </a:moveTo>
                <a:lnTo>
                  <a:pt x="1680" y="3836"/>
                </a:lnTo>
                <a:cubicBezTo>
                  <a:pt x="1674" y="3836"/>
                  <a:pt x="1661" y="3830"/>
                  <a:pt x="1661" y="3843"/>
                </a:cubicBezTo>
                <a:cubicBezTo>
                  <a:pt x="1674" y="3843"/>
                  <a:pt x="1680" y="3843"/>
                  <a:pt x="1680" y="3836"/>
                </a:cubicBezTo>
                <a:close/>
                <a:moveTo>
                  <a:pt x="2889" y="3843"/>
                </a:moveTo>
                <a:lnTo>
                  <a:pt x="2889" y="3843"/>
                </a:lnTo>
                <a:cubicBezTo>
                  <a:pt x="2895" y="3843"/>
                  <a:pt x="2901" y="3836"/>
                  <a:pt x="2901" y="3836"/>
                </a:cubicBezTo>
                <a:cubicBezTo>
                  <a:pt x="2895" y="3830"/>
                  <a:pt x="2889" y="3836"/>
                  <a:pt x="2889" y="3843"/>
                </a:cubicBezTo>
                <a:close/>
                <a:moveTo>
                  <a:pt x="1661" y="3843"/>
                </a:moveTo>
                <a:lnTo>
                  <a:pt x="1661" y="3843"/>
                </a:lnTo>
                <a:cubicBezTo>
                  <a:pt x="1655" y="3843"/>
                  <a:pt x="1643" y="3836"/>
                  <a:pt x="1643" y="3849"/>
                </a:cubicBezTo>
                <a:cubicBezTo>
                  <a:pt x="1655" y="3849"/>
                  <a:pt x="1661" y="3849"/>
                  <a:pt x="1661" y="3843"/>
                </a:cubicBezTo>
                <a:close/>
                <a:moveTo>
                  <a:pt x="2889" y="3843"/>
                </a:moveTo>
                <a:lnTo>
                  <a:pt x="2889" y="3843"/>
                </a:lnTo>
                <a:cubicBezTo>
                  <a:pt x="2864" y="3849"/>
                  <a:pt x="2839" y="3855"/>
                  <a:pt x="2820" y="3880"/>
                </a:cubicBezTo>
                <a:cubicBezTo>
                  <a:pt x="2845" y="3867"/>
                  <a:pt x="2870" y="3861"/>
                  <a:pt x="2889" y="3843"/>
                </a:cubicBezTo>
                <a:close/>
                <a:moveTo>
                  <a:pt x="1643" y="3849"/>
                </a:moveTo>
                <a:lnTo>
                  <a:pt x="1643" y="3849"/>
                </a:lnTo>
                <a:cubicBezTo>
                  <a:pt x="1636" y="3849"/>
                  <a:pt x="1624" y="3843"/>
                  <a:pt x="1624" y="3855"/>
                </a:cubicBezTo>
                <a:cubicBezTo>
                  <a:pt x="1636" y="3855"/>
                  <a:pt x="1643" y="3855"/>
                  <a:pt x="1643" y="3849"/>
                </a:cubicBezTo>
                <a:close/>
                <a:moveTo>
                  <a:pt x="1624" y="3855"/>
                </a:moveTo>
                <a:lnTo>
                  <a:pt x="1624" y="3855"/>
                </a:lnTo>
                <a:cubicBezTo>
                  <a:pt x="1618" y="3855"/>
                  <a:pt x="1605" y="3849"/>
                  <a:pt x="1605" y="3861"/>
                </a:cubicBezTo>
                <a:cubicBezTo>
                  <a:pt x="1618" y="3861"/>
                  <a:pt x="1624" y="3861"/>
                  <a:pt x="1624" y="3855"/>
                </a:cubicBezTo>
                <a:close/>
                <a:moveTo>
                  <a:pt x="2132" y="3861"/>
                </a:moveTo>
                <a:lnTo>
                  <a:pt x="2132" y="3861"/>
                </a:lnTo>
                <a:close/>
                <a:moveTo>
                  <a:pt x="1605" y="3861"/>
                </a:moveTo>
                <a:cubicBezTo>
                  <a:pt x="1605" y="3861"/>
                  <a:pt x="1605" y="3880"/>
                  <a:pt x="1605" y="3861"/>
                </a:cubicBezTo>
                <a:close/>
                <a:moveTo>
                  <a:pt x="1587" y="3867"/>
                </a:moveTo>
                <a:lnTo>
                  <a:pt x="1587" y="3867"/>
                </a:lnTo>
                <a:cubicBezTo>
                  <a:pt x="1587" y="3861"/>
                  <a:pt x="1574" y="3867"/>
                  <a:pt x="1574" y="3874"/>
                </a:cubicBezTo>
                <a:cubicBezTo>
                  <a:pt x="1581" y="3874"/>
                  <a:pt x="1593" y="3867"/>
                  <a:pt x="1587" y="3867"/>
                </a:cubicBezTo>
                <a:close/>
                <a:moveTo>
                  <a:pt x="1568" y="3874"/>
                </a:moveTo>
                <a:lnTo>
                  <a:pt x="1568" y="3874"/>
                </a:lnTo>
                <a:cubicBezTo>
                  <a:pt x="1568" y="3867"/>
                  <a:pt x="1556" y="3874"/>
                  <a:pt x="1556" y="3880"/>
                </a:cubicBezTo>
                <a:cubicBezTo>
                  <a:pt x="1562" y="3880"/>
                  <a:pt x="1574" y="3874"/>
                  <a:pt x="1568" y="3874"/>
                </a:cubicBezTo>
                <a:close/>
                <a:moveTo>
                  <a:pt x="1550" y="3880"/>
                </a:moveTo>
                <a:lnTo>
                  <a:pt x="1550" y="3880"/>
                </a:lnTo>
                <a:cubicBezTo>
                  <a:pt x="1550" y="3874"/>
                  <a:pt x="1537" y="3880"/>
                  <a:pt x="1537" y="3886"/>
                </a:cubicBezTo>
                <a:cubicBezTo>
                  <a:pt x="1543" y="3886"/>
                  <a:pt x="1556" y="3880"/>
                  <a:pt x="1550" y="3880"/>
                </a:cubicBezTo>
                <a:close/>
                <a:moveTo>
                  <a:pt x="2796" y="3892"/>
                </a:moveTo>
                <a:lnTo>
                  <a:pt x="2796" y="3892"/>
                </a:lnTo>
                <a:cubicBezTo>
                  <a:pt x="2808" y="3886"/>
                  <a:pt x="2814" y="3886"/>
                  <a:pt x="2820" y="3880"/>
                </a:cubicBezTo>
                <a:cubicBezTo>
                  <a:pt x="2808" y="3874"/>
                  <a:pt x="2796" y="3880"/>
                  <a:pt x="2796" y="3892"/>
                </a:cubicBezTo>
                <a:close/>
                <a:moveTo>
                  <a:pt x="1531" y="3886"/>
                </a:moveTo>
                <a:lnTo>
                  <a:pt x="1531" y="3886"/>
                </a:lnTo>
                <a:cubicBezTo>
                  <a:pt x="1531" y="3880"/>
                  <a:pt x="1519" y="3886"/>
                  <a:pt x="1519" y="3892"/>
                </a:cubicBezTo>
                <a:cubicBezTo>
                  <a:pt x="1525" y="3892"/>
                  <a:pt x="1537" y="3886"/>
                  <a:pt x="1531" y="3886"/>
                </a:cubicBezTo>
                <a:close/>
                <a:moveTo>
                  <a:pt x="1512" y="3892"/>
                </a:moveTo>
                <a:lnTo>
                  <a:pt x="1512" y="3892"/>
                </a:lnTo>
                <a:cubicBezTo>
                  <a:pt x="1512" y="3886"/>
                  <a:pt x="1500" y="3892"/>
                  <a:pt x="1500" y="3898"/>
                </a:cubicBezTo>
                <a:cubicBezTo>
                  <a:pt x="1506" y="3898"/>
                  <a:pt x="1519" y="3892"/>
                  <a:pt x="1512" y="3892"/>
                </a:cubicBezTo>
                <a:close/>
                <a:moveTo>
                  <a:pt x="2783" y="3898"/>
                </a:moveTo>
                <a:lnTo>
                  <a:pt x="2783" y="3898"/>
                </a:lnTo>
                <a:cubicBezTo>
                  <a:pt x="2789" y="3898"/>
                  <a:pt x="2796" y="3892"/>
                  <a:pt x="2796" y="3892"/>
                </a:cubicBezTo>
                <a:cubicBezTo>
                  <a:pt x="2789" y="3886"/>
                  <a:pt x="2783" y="3892"/>
                  <a:pt x="2783" y="3898"/>
                </a:cubicBezTo>
                <a:close/>
                <a:moveTo>
                  <a:pt x="1481" y="3905"/>
                </a:moveTo>
                <a:cubicBezTo>
                  <a:pt x="1481" y="3905"/>
                  <a:pt x="1488" y="3886"/>
                  <a:pt x="1481" y="3905"/>
                </a:cubicBezTo>
                <a:close/>
                <a:moveTo>
                  <a:pt x="2771" y="3905"/>
                </a:moveTo>
                <a:lnTo>
                  <a:pt x="2771" y="3905"/>
                </a:lnTo>
                <a:cubicBezTo>
                  <a:pt x="2777" y="3905"/>
                  <a:pt x="2783" y="3898"/>
                  <a:pt x="2783" y="3898"/>
                </a:cubicBezTo>
                <a:cubicBezTo>
                  <a:pt x="2777" y="3892"/>
                  <a:pt x="2771" y="3898"/>
                  <a:pt x="2771" y="3905"/>
                </a:cubicBezTo>
                <a:close/>
                <a:moveTo>
                  <a:pt x="1481" y="3905"/>
                </a:moveTo>
                <a:lnTo>
                  <a:pt x="1481" y="3905"/>
                </a:lnTo>
                <a:cubicBezTo>
                  <a:pt x="1475" y="3898"/>
                  <a:pt x="1469" y="3898"/>
                  <a:pt x="1463" y="3911"/>
                </a:cubicBezTo>
                <a:cubicBezTo>
                  <a:pt x="1475" y="3911"/>
                  <a:pt x="1481" y="3911"/>
                  <a:pt x="1481" y="3905"/>
                </a:cubicBezTo>
                <a:close/>
                <a:moveTo>
                  <a:pt x="2734" y="3923"/>
                </a:moveTo>
                <a:lnTo>
                  <a:pt x="2734" y="3923"/>
                </a:lnTo>
                <a:cubicBezTo>
                  <a:pt x="2752" y="3917"/>
                  <a:pt x="2765" y="3911"/>
                  <a:pt x="2771" y="3905"/>
                </a:cubicBezTo>
                <a:cubicBezTo>
                  <a:pt x="2752" y="3905"/>
                  <a:pt x="2740" y="3905"/>
                  <a:pt x="2734" y="3923"/>
                </a:cubicBezTo>
                <a:close/>
                <a:moveTo>
                  <a:pt x="1463" y="3911"/>
                </a:moveTo>
                <a:cubicBezTo>
                  <a:pt x="1463" y="3911"/>
                  <a:pt x="1463" y="3929"/>
                  <a:pt x="1463" y="3911"/>
                </a:cubicBezTo>
                <a:close/>
                <a:moveTo>
                  <a:pt x="2715" y="3929"/>
                </a:moveTo>
                <a:lnTo>
                  <a:pt x="2715" y="3929"/>
                </a:lnTo>
                <a:cubicBezTo>
                  <a:pt x="2727" y="3929"/>
                  <a:pt x="2734" y="3929"/>
                  <a:pt x="2734" y="3923"/>
                </a:cubicBezTo>
                <a:cubicBezTo>
                  <a:pt x="2727" y="3917"/>
                  <a:pt x="2715" y="3917"/>
                  <a:pt x="2715" y="3929"/>
                </a:cubicBezTo>
                <a:close/>
                <a:moveTo>
                  <a:pt x="2690" y="3942"/>
                </a:moveTo>
                <a:lnTo>
                  <a:pt x="2690" y="3942"/>
                </a:lnTo>
                <a:cubicBezTo>
                  <a:pt x="2703" y="3942"/>
                  <a:pt x="2715" y="3936"/>
                  <a:pt x="2715" y="3929"/>
                </a:cubicBezTo>
                <a:cubicBezTo>
                  <a:pt x="2703" y="3929"/>
                  <a:pt x="2696" y="3929"/>
                  <a:pt x="2690" y="3942"/>
                </a:cubicBezTo>
                <a:close/>
                <a:moveTo>
                  <a:pt x="2678" y="3948"/>
                </a:moveTo>
                <a:lnTo>
                  <a:pt x="2678" y="3948"/>
                </a:lnTo>
                <a:cubicBezTo>
                  <a:pt x="2684" y="3948"/>
                  <a:pt x="2690" y="3942"/>
                  <a:pt x="2690" y="3942"/>
                </a:cubicBezTo>
                <a:cubicBezTo>
                  <a:pt x="2684" y="3936"/>
                  <a:pt x="2678" y="3942"/>
                  <a:pt x="2678" y="3948"/>
                </a:cubicBezTo>
                <a:close/>
                <a:moveTo>
                  <a:pt x="2665" y="3954"/>
                </a:moveTo>
                <a:lnTo>
                  <a:pt x="2665" y="3954"/>
                </a:lnTo>
                <a:cubicBezTo>
                  <a:pt x="2672" y="3954"/>
                  <a:pt x="2678" y="3948"/>
                  <a:pt x="2678" y="3948"/>
                </a:cubicBezTo>
                <a:cubicBezTo>
                  <a:pt x="2672" y="3942"/>
                  <a:pt x="2665" y="3948"/>
                  <a:pt x="2665" y="3954"/>
                </a:cubicBezTo>
                <a:close/>
                <a:moveTo>
                  <a:pt x="2653" y="3960"/>
                </a:moveTo>
                <a:lnTo>
                  <a:pt x="2653" y="3960"/>
                </a:lnTo>
                <a:cubicBezTo>
                  <a:pt x="2659" y="3960"/>
                  <a:pt x="2665" y="3954"/>
                  <a:pt x="2665" y="3954"/>
                </a:cubicBezTo>
                <a:cubicBezTo>
                  <a:pt x="2659" y="3948"/>
                  <a:pt x="2653" y="3954"/>
                  <a:pt x="2653" y="3960"/>
                </a:cubicBezTo>
                <a:close/>
                <a:moveTo>
                  <a:pt x="2641" y="3967"/>
                </a:moveTo>
                <a:lnTo>
                  <a:pt x="2641" y="3967"/>
                </a:lnTo>
                <a:cubicBezTo>
                  <a:pt x="2647" y="3967"/>
                  <a:pt x="2653" y="3960"/>
                  <a:pt x="2653" y="3960"/>
                </a:cubicBezTo>
                <a:cubicBezTo>
                  <a:pt x="2647" y="3954"/>
                  <a:pt x="2641" y="3960"/>
                  <a:pt x="2641" y="3967"/>
                </a:cubicBezTo>
                <a:close/>
                <a:moveTo>
                  <a:pt x="2628" y="3973"/>
                </a:moveTo>
                <a:lnTo>
                  <a:pt x="2628" y="3973"/>
                </a:lnTo>
                <a:cubicBezTo>
                  <a:pt x="2635" y="3973"/>
                  <a:pt x="2641" y="3967"/>
                  <a:pt x="2641" y="3967"/>
                </a:cubicBezTo>
                <a:cubicBezTo>
                  <a:pt x="2635" y="3960"/>
                  <a:pt x="2628" y="3967"/>
                  <a:pt x="2628" y="3973"/>
                </a:cubicBezTo>
                <a:close/>
                <a:moveTo>
                  <a:pt x="2597" y="3979"/>
                </a:moveTo>
                <a:lnTo>
                  <a:pt x="2597" y="3979"/>
                </a:lnTo>
                <a:cubicBezTo>
                  <a:pt x="2616" y="3985"/>
                  <a:pt x="2622" y="3979"/>
                  <a:pt x="2628" y="3973"/>
                </a:cubicBezTo>
                <a:cubicBezTo>
                  <a:pt x="2616" y="3967"/>
                  <a:pt x="2603" y="3973"/>
                  <a:pt x="2597" y="3979"/>
                </a:cubicBezTo>
                <a:close/>
                <a:moveTo>
                  <a:pt x="1277" y="3979"/>
                </a:moveTo>
                <a:lnTo>
                  <a:pt x="1277" y="3979"/>
                </a:lnTo>
                <a:cubicBezTo>
                  <a:pt x="1271" y="3979"/>
                  <a:pt x="1258" y="3985"/>
                  <a:pt x="1264" y="3985"/>
                </a:cubicBezTo>
                <a:cubicBezTo>
                  <a:pt x="1264" y="3991"/>
                  <a:pt x="1277" y="3985"/>
                  <a:pt x="1277" y="3979"/>
                </a:cubicBezTo>
                <a:close/>
                <a:moveTo>
                  <a:pt x="2585" y="3985"/>
                </a:moveTo>
                <a:lnTo>
                  <a:pt x="2585" y="3985"/>
                </a:lnTo>
                <a:cubicBezTo>
                  <a:pt x="2591" y="3991"/>
                  <a:pt x="2597" y="3985"/>
                  <a:pt x="2597" y="3979"/>
                </a:cubicBezTo>
                <a:cubicBezTo>
                  <a:pt x="2591" y="3979"/>
                  <a:pt x="2585" y="3985"/>
                  <a:pt x="2585" y="3985"/>
                </a:cubicBezTo>
                <a:close/>
                <a:moveTo>
                  <a:pt x="1252" y="3991"/>
                </a:moveTo>
                <a:cubicBezTo>
                  <a:pt x="1252" y="3991"/>
                  <a:pt x="1252" y="3998"/>
                  <a:pt x="1252" y="3991"/>
                </a:cubicBezTo>
                <a:close/>
                <a:moveTo>
                  <a:pt x="2572" y="3991"/>
                </a:moveTo>
                <a:lnTo>
                  <a:pt x="2572" y="3991"/>
                </a:lnTo>
                <a:cubicBezTo>
                  <a:pt x="2579" y="3998"/>
                  <a:pt x="2585" y="3991"/>
                  <a:pt x="2585" y="3985"/>
                </a:cubicBezTo>
                <a:cubicBezTo>
                  <a:pt x="2579" y="3985"/>
                  <a:pt x="2579" y="3991"/>
                  <a:pt x="2572" y="3991"/>
                </a:cubicBezTo>
                <a:close/>
                <a:moveTo>
                  <a:pt x="1233" y="3998"/>
                </a:moveTo>
                <a:cubicBezTo>
                  <a:pt x="1233" y="3998"/>
                  <a:pt x="1233" y="3979"/>
                  <a:pt x="1233" y="3998"/>
                </a:cubicBezTo>
                <a:close/>
                <a:moveTo>
                  <a:pt x="2560" y="3998"/>
                </a:moveTo>
                <a:lnTo>
                  <a:pt x="2560" y="3998"/>
                </a:lnTo>
                <a:cubicBezTo>
                  <a:pt x="2566" y="4004"/>
                  <a:pt x="2572" y="3998"/>
                  <a:pt x="2572" y="3991"/>
                </a:cubicBezTo>
                <a:cubicBezTo>
                  <a:pt x="2566" y="3991"/>
                  <a:pt x="2566" y="3998"/>
                  <a:pt x="2560" y="3998"/>
                </a:cubicBezTo>
                <a:close/>
                <a:moveTo>
                  <a:pt x="1233" y="3998"/>
                </a:moveTo>
                <a:lnTo>
                  <a:pt x="1233" y="3998"/>
                </a:lnTo>
                <a:cubicBezTo>
                  <a:pt x="1221" y="3998"/>
                  <a:pt x="1215" y="3998"/>
                  <a:pt x="1215" y="4004"/>
                </a:cubicBezTo>
                <a:cubicBezTo>
                  <a:pt x="1221" y="4010"/>
                  <a:pt x="1233" y="4010"/>
                  <a:pt x="1233" y="3998"/>
                </a:cubicBezTo>
                <a:close/>
                <a:moveTo>
                  <a:pt x="2548" y="4004"/>
                </a:moveTo>
                <a:lnTo>
                  <a:pt x="2548" y="4004"/>
                </a:lnTo>
                <a:cubicBezTo>
                  <a:pt x="2554" y="4010"/>
                  <a:pt x="2560" y="4004"/>
                  <a:pt x="2560" y="3998"/>
                </a:cubicBezTo>
                <a:cubicBezTo>
                  <a:pt x="2554" y="3998"/>
                  <a:pt x="2554" y="4004"/>
                  <a:pt x="2548" y="4004"/>
                </a:cubicBezTo>
                <a:close/>
                <a:moveTo>
                  <a:pt x="1172" y="4022"/>
                </a:moveTo>
                <a:lnTo>
                  <a:pt x="1172" y="4022"/>
                </a:lnTo>
                <a:cubicBezTo>
                  <a:pt x="1190" y="4022"/>
                  <a:pt x="1202" y="4016"/>
                  <a:pt x="1215" y="4004"/>
                </a:cubicBezTo>
                <a:cubicBezTo>
                  <a:pt x="1190" y="4004"/>
                  <a:pt x="1184" y="4016"/>
                  <a:pt x="1172" y="4022"/>
                </a:cubicBezTo>
                <a:close/>
                <a:moveTo>
                  <a:pt x="2529" y="4010"/>
                </a:moveTo>
                <a:lnTo>
                  <a:pt x="2529" y="4010"/>
                </a:lnTo>
                <a:cubicBezTo>
                  <a:pt x="2542" y="4016"/>
                  <a:pt x="2548" y="4016"/>
                  <a:pt x="2548" y="4004"/>
                </a:cubicBezTo>
                <a:cubicBezTo>
                  <a:pt x="2542" y="4004"/>
                  <a:pt x="2529" y="4004"/>
                  <a:pt x="2529" y="4010"/>
                </a:cubicBezTo>
                <a:close/>
                <a:moveTo>
                  <a:pt x="2517" y="4016"/>
                </a:moveTo>
                <a:lnTo>
                  <a:pt x="2517" y="4016"/>
                </a:lnTo>
                <a:cubicBezTo>
                  <a:pt x="2523" y="4022"/>
                  <a:pt x="2529" y="4016"/>
                  <a:pt x="2529" y="4010"/>
                </a:cubicBezTo>
                <a:cubicBezTo>
                  <a:pt x="2523" y="4010"/>
                  <a:pt x="2523" y="4016"/>
                  <a:pt x="2517" y="4016"/>
                </a:cubicBezTo>
                <a:close/>
                <a:moveTo>
                  <a:pt x="2504" y="4022"/>
                </a:moveTo>
                <a:lnTo>
                  <a:pt x="2504" y="4022"/>
                </a:lnTo>
                <a:cubicBezTo>
                  <a:pt x="2517" y="4028"/>
                  <a:pt x="2517" y="4022"/>
                  <a:pt x="2517" y="4016"/>
                </a:cubicBezTo>
                <a:cubicBezTo>
                  <a:pt x="2511" y="4016"/>
                  <a:pt x="2511" y="4022"/>
                  <a:pt x="2504" y="4022"/>
                </a:cubicBezTo>
                <a:close/>
                <a:moveTo>
                  <a:pt x="1172" y="4022"/>
                </a:moveTo>
                <a:lnTo>
                  <a:pt x="1172" y="4022"/>
                </a:lnTo>
                <a:cubicBezTo>
                  <a:pt x="1165" y="4022"/>
                  <a:pt x="1159" y="4028"/>
                  <a:pt x="1159" y="4028"/>
                </a:cubicBezTo>
                <a:cubicBezTo>
                  <a:pt x="1165" y="4035"/>
                  <a:pt x="1172" y="4028"/>
                  <a:pt x="1172" y="4022"/>
                </a:cubicBezTo>
                <a:close/>
                <a:moveTo>
                  <a:pt x="2492" y="4028"/>
                </a:moveTo>
                <a:lnTo>
                  <a:pt x="2492" y="4028"/>
                </a:lnTo>
                <a:cubicBezTo>
                  <a:pt x="2504" y="4035"/>
                  <a:pt x="2504" y="4028"/>
                  <a:pt x="2504" y="4022"/>
                </a:cubicBezTo>
                <a:cubicBezTo>
                  <a:pt x="2498" y="4022"/>
                  <a:pt x="2498" y="4028"/>
                  <a:pt x="2492" y="4028"/>
                </a:cubicBezTo>
                <a:close/>
                <a:moveTo>
                  <a:pt x="1116" y="4047"/>
                </a:moveTo>
                <a:lnTo>
                  <a:pt x="1116" y="4047"/>
                </a:lnTo>
                <a:cubicBezTo>
                  <a:pt x="1134" y="4047"/>
                  <a:pt x="1147" y="4041"/>
                  <a:pt x="1159" y="4028"/>
                </a:cubicBezTo>
                <a:cubicBezTo>
                  <a:pt x="1134" y="4028"/>
                  <a:pt x="1128" y="4041"/>
                  <a:pt x="1116" y="4047"/>
                </a:cubicBezTo>
                <a:close/>
                <a:moveTo>
                  <a:pt x="2479" y="4035"/>
                </a:moveTo>
                <a:lnTo>
                  <a:pt x="2479" y="4035"/>
                </a:lnTo>
                <a:cubicBezTo>
                  <a:pt x="2492" y="4041"/>
                  <a:pt x="2492" y="4035"/>
                  <a:pt x="2492" y="4028"/>
                </a:cubicBezTo>
                <a:cubicBezTo>
                  <a:pt x="2486" y="4028"/>
                  <a:pt x="2486" y="4035"/>
                  <a:pt x="2479" y="4035"/>
                </a:cubicBezTo>
                <a:close/>
                <a:moveTo>
                  <a:pt x="2461" y="4041"/>
                </a:moveTo>
                <a:lnTo>
                  <a:pt x="2461" y="4041"/>
                </a:lnTo>
                <a:cubicBezTo>
                  <a:pt x="2473" y="4047"/>
                  <a:pt x="2479" y="4047"/>
                  <a:pt x="2479" y="4035"/>
                </a:cubicBezTo>
                <a:cubicBezTo>
                  <a:pt x="2473" y="4035"/>
                  <a:pt x="2467" y="4035"/>
                  <a:pt x="2461" y="4041"/>
                </a:cubicBezTo>
                <a:close/>
                <a:moveTo>
                  <a:pt x="2448" y="4047"/>
                </a:moveTo>
                <a:lnTo>
                  <a:pt x="2448" y="4047"/>
                </a:lnTo>
                <a:cubicBezTo>
                  <a:pt x="2461" y="4053"/>
                  <a:pt x="2461" y="4047"/>
                  <a:pt x="2461" y="4041"/>
                </a:cubicBezTo>
                <a:cubicBezTo>
                  <a:pt x="2455" y="4041"/>
                  <a:pt x="2455" y="4047"/>
                  <a:pt x="2448" y="4047"/>
                </a:cubicBezTo>
                <a:close/>
                <a:moveTo>
                  <a:pt x="2436" y="4053"/>
                </a:moveTo>
                <a:lnTo>
                  <a:pt x="2436" y="4053"/>
                </a:lnTo>
                <a:cubicBezTo>
                  <a:pt x="2448" y="4060"/>
                  <a:pt x="2448" y="4053"/>
                  <a:pt x="2448" y="4047"/>
                </a:cubicBezTo>
                <a:cubicBezTo>
                  <a:pt x="2442" y="4047"/>
                  <a:pt x="2442" y="4053"/>
                  <a:pt x="2436" y="4053"/>
                </a:cubicBezTo>
                <a:close/>
                <a:moveTo>
                  <a:pt x="2418" y="4060"/>
                </a:moveTo>
                <a:lnTo>
                  <a:pt x="2418" y="4060"/>
                </a:lnTo>
                <a:cubicBezTo>
                  <a:pt x="2430" y="4060"/>
                  <a:pt x="2436" y="4066"/>
                  <a:pt x="2436" y="4053"/>
                </a:cubicBezTo>
                <a:cubicBezTo>
                  <a:pt x="2430" y="4053"/>
                  <a:pt x="2424" y="4053"/>
                  <a:pt x="2418" y="4060"/>
                </a:cubicBezTo>
                <a:close/>
                <a:moveTo>
                  <a:pt x="2405" y="4066"/>
                </a:moveTo>
                <a:lnTo>
                  <a:pt x="2405" y="4066"/>
                </a:lnTo>
                <a:cubicBezTo>
                  <a:pt x="2418" y="4072"/>
                  <a:pt x="2418" y="4066"/>
                  <a:pt x="2418" y="4060"/>
                </a:cubicBezTo>
                <a:cubicBezTo>
                  <a:pt x="2411" y="4060"/>
                  <a:pt x="2411" y="4066"/>
                  <a:pt x="2405" y="4066"/>
                </a:cubicBezTo>
                <a:close/>
                <a:moveTo>
                  <a:pt x="2393" y="4072"/>
                </a:moveTo>
                <a:lnTo>
                  <a:pt x="2393" y="4072"/>
                </a:lnTo>
                <a:cubicBezTo>
                  <a:pt x="2405" y="4078"/>
                  <a:pt x="2405" y="4072"/>
                  <a:pt x="2405" y="4066"/>
                </a:cubicBezTo>
                <a:cubicBezTo>
                  <a:pt x="2399" y="4066"/>
                  <a:pt x="2399" y="4072"/>
                  <a:pt x="2393" y="4072"/>
                </a:cubicBezTo>
                <a:close/>
                <a:moveTo>
                  <a:pt x="2374" y="4078"/>
                </a:moveTo>
                <a:lnTo>
                  <a:pt x="2374" y="4078"/>
                </a:lnTo>
                <a:cubicBezTo>
                  <a:pt x="2387" y="4078"/>
                  <a:pt x="2393" y="4084"/>
                  <a:pt x="2393" y="4072"/>
                </a:cubicBezTo>
                <a:cubicBezTo>
                  <a:pt x="2387" y="4072"/>
                  <a:pt x="2380" y="4072"/>
                  <a:pt x="2374" y="4078"/>
                </a:cubicBezTo>
                <a:close/>
                <a:moveTo>
                  <a:pt x="1636" y="4078"/>
                </a:moveTo>
                <a:lnTo>
                  <a:pt x="1636" y="4078"/>
                </a:lnTo>
                <a:cubicBezTo>
                  <a:pt x="1624" y="4078"/>
                  <a:pt x="1612" y="4084"/>
                  <a:pt x="1599" y="4091"/>
                </a:cubicBezTo>
                <a:cubicBezTo>
                  <a:pt x="1618" y="4097"/>
                  <a:pt x="1630" y="4091"/>
                  <a:pt x="1636" y="4078"/>
                </a:cubicBezTo>
                <a:close/>
                <a:moveTo>
                  <a:pt x="2368" y="4084"/>
                </a:moveTo>
                <a:lnTo>
                  <a:pt x="2368" y="4084"/>
                </a:lnTo>
                <a:cubicBezTo>
                  <a:pt x="2374" y="4091"/>
                  <a:pt x="2374" y="4084"/>
                  <a:pt x="2374" y="4078"/>
                </a:cubicBezTo>
                <a:cubicBezTo>
                  <a:pt x="2368" y="4078"/>
                  <a:pt x="2368" y="4084"/>
                  <a:pt x="2368" y="4084"/>
                </a:cubicBezTo>
                <a:close/>
                <a:moveTo>
                  <a:pt x="2355" y="4091"/>
                </a:moveTo>
                <a:lnTo>
                  <a:pt x="2355" y="4091"/>
                </a:lnTo>
                <a:cubicBezTo>
                  <a:pt x="2362" y="4097"/>
                  <a:pt x="2362" y="4091"/>
                  <a:pt x="2368" y="4084"/>
                </a:cubicBezTo>
                <a:cubicBezTo>
                  <a:pt x="2355" y="4084"/>
                  <a:pt x="2355" y="4091"/>
                  <a:pt x="2355" y="4091"/>
                </a:cubicBezTo>
                <a:close/>
                <a:moveTo>
                  <a:pt x="1599" y="4091"/>
                </a:moveTo>
                <a:lnTo>
                  <a:pt x="1599" y="4091"/>
                </a:lnTo>
                <a:cubicBezTo>
                  <a:pt x="1550" y="4103"/>
                  <a:pt x="1500" y="4122"/>
                  <a:pt x="1463" y="4140"/>
                </a:cubicBezTo>
                <a:cubicBezTo>
                  <a:pt x="1512" y="4128"/>
                  <a:pt x="1562" y="4115"/>
                  <a:pt x="1599" y="4091"/>
                </a:cubicBezTo>
                <a:close/>
                <a:moveTo>
                  <a:pt x="2337" y="4097"/>
                </a:moveTo>
                <a:lnTo>
                  <a:pt x="2337" y="4097"/>
                </a:lnTo>
                <a:cubicBezTo>
                  <a:pt x="2343" y="4097"/>
                  <a:pt x="2349" y="4103"/>
                  <a:pt x="2355" y="4091"/>
                </a:cubicBezTo>
                <a:cubicBezTo>
                  <a:pt x="2343" y="4091"/>
                  <a:pt x="2337" y="4091"/>
                  <a:pt x="2337" y="4097"/>
                </a:cubicBezTo>
                <a:close/>
                <a:moveTo>
                  <a:pt x="2324" y="4103"/>
                </a:moveTo>
                <a:lnTo>
                  <a:pt x="2324" y="4103"/>
                </a:lnTo>
                <a:cubicBezTo>
                  <a:pt x="2331" y="4109"/>
                  <a:pt x="2331" y="4103"/>
                  <a:pt x="2337" y="4097"/>
                </a:cubicBezTo>
                <a:cubicBezTo>
                  <a:pt x="2324" y="4097"/>
                  <a:pt x="2324" y="4103"/>
                  <a:pt x="2324" y="4103"/>
                </a:cubicBezTo>
                <a:close/>
                <a:moveTo>
                  <a:pt x="2312" y="4109"/>
                </a:moveTo>
                <a:lnTo>
                  <a:pt x="2312" y="4109"/>
                </a:lnTo>
                <a:cubicBezTo>
                  <a:pt x="2318" y="4115"/>
                  <a:pt x="2318" y="4109"/>
                  <a:pt x="2324" y="4103"/>
                </a:cubicBezTo>
                <a:cubicBezTo>
                  <a:pt x="2312" y="4103"/>
                  <a:pt x="2312" y="4109"/>
                  <a:pt x="2312" y="4109"/>
                </a:cubicBezTo>
                <a:close/>
                <a:moveTo>
                  <a:pt x="2294" y="4115"/>
                </a:moveTo>
                <a:lnTo>
                  <a:pt x="2294" y="4115"/>
                </a:lnTo>
                <a:cubicBezTo>
                  <a:pt x="2300" y="4115"/>
                  <a:pt x="2306" y="4115"/>
                  <a:pt x="2312" y="4109"/>
                </a:cubicBezTo>
                <a:cubicBezTo>
                  <a:pt x="2300" y="4109"/>
                  <a:pt x="2294" y="4109"/>
                  <a:pt x="2294" y="4115"/>
                </a:cubicBezTo>
                <a:close/>
                <a:moveTo>
                  <a:pt x="2281" y="4122"/>
                </a:moveTo>
                <a:lnTo>
                  <a:pt x="2281" y="4122"/>
                </a:lnTo>
                <a:cubicBezTo>
                  <a:pt x="2287" y="4122"/>
                  <a:pt x="2287" y="4122"/>
                  <a:pt x="2294" y="4115"/>
                </a:cubicBezTo>
                <a:cubicBezTo>
                  <a:pt x="2281" y="4115"/>
                  <a:pt x="2281" y="4122"/>
                  <a:pt x="2281" y="4122"/>
                </a:cubicBezTo>
                <a:close/>
                <a:moveTo>
                  <a:pt x="2250" y="4134"/>
                </a:moveTo>
                <a:lnTo>
                  <a:pt x="2250" y="4134"/>
                </a:lnTo>
                <a:cubicBezTo>
                  <a:pt x="2263" y="4134"/>
                  <a:pt x="2275" y="4134"/>
                  <a:pt x="2281" y="4122"/>
                </a:cubicBezTo>
                <a:cubicBezTo>
                  <a:pt x="2263" y="4122"/>
                  <a:pt x="2250" y="4128"/>
                  <a:pt x="2250" y="4134"/>
                </a:cubicBezTo>
                <a:close/>
                <a:moveTo>
                  <a:pt x="2219" y="4146"/>
                </a:moveTo>
                <a:lnTo>
                  <a:pt x="2219" y="4146"/>
                </a:lnTo>
                <a:cubicBezTo>
                  <a:pt x="2231" y="4146"/>
                  <a:pt x="2244" y="4146"/>
                  <a:pt x="2250" y="4134"/>
                </a:cubicBezTo>
                <a:cubicBezTo>
                  <a:pt x="2231" y="4134"/>
                  <a:pt x="2225" y="4140"/>
                  <a:pt x="2219" y="4146"/>
                </a:cubicBezTo>
                <a:close/>
                <a:moveTo>
                  <a:pt x="1444" y="4146"/>
                </a:moveTo>
                <a:lnTo>
                  <a:pt x="1444" y="4146"/>
                </a:lnTo>
                <a:cubicBezTo>
                  <a:pt x="1450" y="4146"/>
                  <a:pt x="1457" y="4146"/>
                  <a:pt x="1463" y="4140"/>
                </a:cubicBezTo>
                <a:cubicBezTo>
                  <a:pt x="1450" y="4140"/>
                  <a:pt x="1444" y="4140"/>
                  <a:pt x="1444" y="4146"/>
                </a:cubicBezTo>
                <a:close/>
                <a:moveTo>
                  <a:pt x="1426" y="4152"/>
                </a:moveTo>
                <a:lnTo>
                  <a:pt x="1426" y="4152"/>
                </a:lnTo>
                <a:cubicBezTo>
                  <a:pt x="1432" y="4152"/>
                  <a:pt x="1438" y="4152"/>
                  <a:pt x="1444" y="4146"/>
                </a:cubicBezTo>
                <a:cubicBezTo>
                  <a:pt x="1432" y="4146"/>
                  <a:pt x="1426" y="4146"/>
                  <a:pt x="1426" y="4152"/>
                </a:cubicBezTo>
                <a:close/>
                <a:moveTo>
                  <a:pt x="2188" y="4159"/>
                </a:moveTo>
                <a:lnTo>
                  <a:pt x="2188" y="4159"/>
                </a:lnTo>
                <a:cubicBezTo>
                  <a:pt x="2200" y="4159"/>
                  <a:pt x="2213" y="4159"/>
                  <a:pt x="2219" y="4146"/>
                </a:cubicBezTo>
                <a:cubicBezTo>
                  <a:pt x="2200" y="4146"/>
                  <a:pt x="2194" y="4152"/>
                  <a:pt x="2188" y="4159"/>
                </a:cubicBezTo>
                <a:close/>
                <a:moveTo>
                  <a:pt x="1407" y="4159"/>
                </a:moveTo>
                <a:lnTo>
                  <a:pt x="1407" y="4159"/>
                </a:lnTo>
                <a:cubicBezTo>
                  <a:pt x="1413" y="4159"/>
                  <a:pt x="1419" y="4159"/>
                  <a:pt x="1426" y="4152"/>
                </a:cubicBezTo>
                <a:cubicBezTo>
                  <a:pt x="1413" y="4152"/>
                  <a:pt x="1407" y="4152"/>
                  <a:pt x="1407" y="4159"/>
                </a:cubicBezTo>
                <a:close/>
                <a:moveTo>
                  <a:pt x="2461" y="4159"/>
                </a:moveTo>
                <a:cubicBezTo>
                  <a:pt x="2461" y="4159"/>
                  <a:pt x="2455" y="4159"/>
                  <a:pt x="2461" y="4159"/>
                </a:cubicBezTo>
                <a:close/>
                <a:moveTo>
                  <a:pt x="1320" y="4190"/>
                </a:moveTo>
                <a:lnTo>
                  <a:pt x="1320" y="4190"/>
                </a:lnTo>
                <a:cubicBezTo>
                  <a:pt x="1351" y="4184"/>
                  <a:pt x="1382" y="4177"/>
                  <a:pt x="1407" y="4159"/>
                </a:cubicBezTo>
                <a:cubicBezTo>
                  <a:pt x="1370" y="4165"/>
                  <a:pt x="1339" y="4177"/>
                  <a:pt x="1320" y="4190"/>
                </a:cubicBezTo>
                <a:close/>
                <a:moveTo>
                  <a:pt x="2176" y="4165"/>
                </a:moveTo>
                <a:lnTo>
                  <a:pt x="2176" y="4165"/>
                </a:lnTo>
                <a:cubicBezTo>
                  <a:pt x="2182" y="4165"/>
                  <a:pt x="2182" y="4165"/>
                  <a:pt x="2188" y="4159"/>
                </a:cubicBezTo>
                <a:cubicBezTo>
                  <a:pt x="2182" y="4159"/>
                  <a:pt x="2176" y="4165"/>
                  <a:pt x="2176" y="4165"/>
                </a:cubicBezTo>
                <a:close/>
                <a:moveTo>
                  <a:pt x="2448" y="4165"/>
                </a:moveTo>
                <a:cubicBezTo>
                  <a:pt x="2448" y="4165"/>
                  <a:pt x="2442" y="4165"/>
                  <a:pt x="2448" y="4165"/>
                </a:cubicBezTo>
                <a:close/>
                <a:moveTo>
                  <a:pt x="2157" y="4171"/>
                </a:moveTo>
                <a:lnTo>
                  <a:pt x="2157" y="4171"/>
                </a:lnTo>
                <a:cubicBezTo>
                  <a:pt x="2163" y="4171"/>
                  <a:pt x="2176" y="4171"/>
                  <a:pt x="2176" y="4165"/>
                </a:cubicBezTo>
                <a:cubicBezTo>
                  <a:pt x="2163" y="4165"/>
                  <a:pt x="2157" y="4165"/>
                  <a:pt x="2157" y="4171"/>
                </a:cubicBezTo>
                <a:close/>
                <a:moveTo>
                  <a:pt x="2436" y="4171"/>
                </a:moveTo>
                <a:cubicBezTo>
                  <a:pt x="2436" y="4171"/>
                  <a:pt x="2430" y="4171"/>
                  <a:pt x="2436" y="4171"/>
                </a:cubicBezTo>
                <a:close/>
                <a:moveTo>
                  <a:pt x="2145" y="4177"/>
                </a:moveTo>
                <a:lnTo>
                  <a:pt x="2145" y="4177"/>
                </a:lnTo>
                <a:cubicBezTo>
                  <a:pt x="2151" y="4177"/>
                  <a:pt x="2157" y="4177"/>
                  <a:pt x="2157" y="4171"/>
                </a:cubicBezTo>
                <a:cubicBezTo>
                  <a:pt x="2151" y="4171"/>
                  <a:pt x="2145" y="4171"/>
                  <a:pt x="2145" y="4177"/>
                </a:cubicBezTo>
                <a:close/>
                <a:moveTo>
                  <a:pt x="2145" y="4177"/>
                </a:moveTo>
                <a:lnTo>
                  <a:pt x="2145" y="4177"/>
                </a:lnTo>
                <a:cubicBezTo>
                  <a:pt x="2132" y="4177"/>
                  <a:pt x="2126" y="4177"/>
                  <a:pt x="2126" y="4184"/>
                </a:cubicBezTo>
                <a:cubicBezTo>
                  <a:pt x="2132" y="4184"/>
                  <a:pt x="2145" y="4184"/>
                  <a:pt x="2145" y="4177"/>
                </a:cubicBezTo>
                <a:close/>
                <a:moveTo>
                  <a:pt x="2393" y="4190"/>
                </a:moveTo>
                <a:cubicBezTo>
                  <a:pt x="2393" y="4190"/>
                  <a:pt x="2387" y="4190"/>
                  <a:pt x="2393" y="4190"/>
                </a:cubicBezTo>
                <a:close/>
                <a:moveTo>
                  <a:pt x="2312" y="4227"/>
                </a:moveTo>
                <a:cubicBezTo>
                  <a:pt x="2312" y="4227"/>
                  <a:pt x="2300" y="4227"/>
                  <a:pt x="2312" y="4227"/>
                </a:cubicBezTo>
                <a:close/>
                <a:moveTo>
                  <a:pt x="2287" y="4233"/>
                </a:moveTo>
                <a:lnTo>
                  <a:pt x="2287" y="4233"/>
                </a:lnTo>
                <a:cubicBezTo>
                  <a:pt x="2287" y="4233"/>
                  <a:pt x="2294" y="4233"/>
                  <a:pt x="2300" y="4233"/>
                </a:cubicBezTo>
                <a:cubicBezTo>
                  <a:pt x="2294" y="4227"/>
                  <a:pt x="2287" y="4227"/>
                  <a:pt x="2287" y="4233"/>
                </a:cubicBezTo>
                <a:close/>
                <a:moveTo>
                  <a:pt x="750" y="4258"/>
                </a:moveTo>
                <a:cubicBezTo>
                  <a:pt x="750" y="4258"/>
                  <a:pt x="750" y="4252"/>
                  <a:pt x="750" y="4258"/>
                </a:cubicBezTo>
                <a:close/>
                <a:moveTo>
                  <a:pt x="4581" y="5169"/>
                </a:moveTo>
                <a:lnTo>
                  <a:pt x="4581" y="5169"/>
                </a:lnTo>
                <a:lnTo>
                  <a:pt x="4550" y="5175"/>
                </a:lnTo>
                <a:cubicBezTo>
                  <a:pt x="4562" y="5188"/>
                  <a:pt x="4581" y="5169"/>
                  <a:pt x="4581" y="5169"/>
                </a:cubicBezTo>
                <a:close/>
                <a:moveTo>
                  <a:pt x="4587" y="5188"/>
                </a:moveTo>
                <a:cubicBezTo>
                  <a:pt x="4587" y="5188"/>
                  <a:pt x="4587" y="5157"/>
                  <a:pt x="4587" y="5188"/>
                </a:cubicBezTo>
                <a:close/>
                <a:moveTo>
                  <a:pt x="4352" y="5213"/>
                </a:moveTo>
                <a:lnTo>
                  <a:pt x="4352" y="5213"/>
                </a:lnTo>
                <a:cubicBezTo>
                  <a:pt x="4339" y="5200"/>
                  <a:pt x="4246" y="5219"/>
                  <a:pt x="4240" y="5219"/>
                </a:cubicBezTo>
                <a:cubicBezTo>
                  <a:pt x="4259" y="5237"/>
                  <a:pt x="4352" y="5213"/>
                  <a:pt x="4352" y="5213"/>
                </a:cubicBezTo>
                <a:close/>
                <a:moveTo>
                  <a:pt x="4742" y="5237"/>
                </a:moveTo>
                <a:lnTo>
                  <a:pt x="4742" y="5237"/>
                </a:lnTo>
                <a:lnTo>
                  <a:pt x="4742" y="5244"/>
                </a:lnTo>
                <a:cubicBezTo>
                  <a:pt x="4742" y="5275"/>
                  <a:pt x="4761" y="5219"/>
                  <a:pt x="4742" y="5237"/>
                </a:cubicBezTo>
                <a:close/>
                <a:moveTo>
                  <a:pt x="4730" y="5281"/>
                </a:moveTo>
                <a:lnTo>
                  <a:pt x="4730" y="5281"/>
                </a:lnTo>
                <a:cubicBezTo>
                  <a:pt x="4730" y="5281"/>
                  <a:pt x="4711" y="5287"/>
                  <a:pt x="4718" y="5287"/>
                </a:cubicBezTo>
                <a:cubicBezTo>
                  <a:pt x="4718" y="5287"/>
                  <a:pt x="4730" y="5287"/>
                  <a:pt x="4730" y="5281"/>
                </a:cubicBezTo>
                <a:close/>
                <a:moveTo>
                  <a:pt x="4445" y="6428"/>
                </a:moveTo>
                <a:lnTo>
                  <a:pt x="4445" y="6428"/>
                </a:lnTo>
                <a:cubicBezTo>
                  <a:pt x="4451" y="6428"/>
                  <a:pt x="4451" y="6421"/>
                  <a:pt x="4451" y="6421"/>
                </a:cubicBezTo>
                <a:cubicBezTo>
                  <a:pt x="4451" y="6421"/>
                  <a:pt x="4451" y="6421"/>
                  <a:pt x="4445" y="6421"/>
                </a:cubicBezTo>
                <a:cubicBezTo>
                  <a:pt x="4445" y="6421"/>
                  <a:pt x="4445" y="6421"/>
                  <a:pt x="4445" y="6428"/>
                </a:cubicBezTo>
                <a:close/>
                <a:moveTo>
                  <a:pt x="4432" y="6434"/>
                </a:moveTo>
                <a:lnTo>
                  <a:pt x="4432" y="6434"/>
                </a:lnTo>
                <a:cubicBezTo>
                  <a:pt x="4438" y="6434"/>
                  <a:pt x="4445" y="6434"/>
                  <a:pt x="4445" y="6428"/>
                </a:cubicBezTo>
                <a:cubicBezTo>
                  <a:pt x="4445" y="6428"/>
                  <a:pt x="4438" y="6428"/>
                  <a:pt x="4432" y="6428"/>
                </a:cubicBezTo>
                <a:cubicBezTo>
                  <a:pt x="4432" y="6428"/>
                  <a:pt x="4432" y="6428"/>
                  <a:pt x="4432" y="6434"/>
                </a:cubicBezTo>
                <a:close/>
                <a:moveTo>
                  <a:pt x="4345" y="6651"/>
                </a:moveTo>
                <a:cubicBezTo>
                  <a:pt x="4345" y="6651"/>
                  <a:pt x="4345" y="6638"/>
                  <a:pt x="4345" y="6651"/>
                </a:cubicBezTo>
                <a:close/>
                <a:moveTo>
                  <a:pt x="4271" y="6868"/>
                </a:moveTo>
                <a:cubicBezTo>
                  <a:pt x="4271" y="6868"/>
                  <a:pt x="4271" y="6862"/>
                  <a:pt x="4271" y="6868"/>
                </a:cubicBezTo>
                <a:close/>
                <a:moveTo>
                  <a:pt x="3918" y="7147"/>
                </a:moveTo>
                <a:lnTo>
                  <a:pt x="3918" y="7147"/>
                </a:lnTo>
                <a:cubicBezTo>
                  <a:pt x="3682" y="7246"/>
                  <a:pt x="3459" y="7333"/>
                  <a:pt x="3230" y="7432"/>
                </a:cubicBezTo>
                <a:cubicBezTo>
                  <a:pt x="3044" y="7506"/>
                  <a:pt x="2876" y="7581"/>
                  <a:pt x="2678" y="7661"/>
                </a:cubicBezTo>
                <a:cubicBezTo>
                  <a:pt x="2635" y="7680"/>
                  <a:pt x="2572" y="7711"/>
                  <a:pt x="2517" y="7730"/>
                </a:cubicBezTo>
                <a:cubicBezTo>
                  <a:pt x="2517" y="7736"/>
                  <a:pt x="2498" y="7742"/>
                  <a:pt x="2498" y="7742"/>
                </a:cubicBezTo>
                <a:cubicBezTo>
                  <a:pt x="2511" y="7767"/>
                  <a:pt x="2628" y="7711"/>
                  <a:pt x="2647" y="7711"/>
                </a:cubicBezTo>
                <a:cubicBezTo>
                  <a:pt x="2647" y="7692"/>
                  <a:pt x="2672" y="7717"/>
                  <a:pt x="2647" y="7711"/>
                </a:cubicBezTo>
                <a:cubicBezTo>
                  <a:pt x="2616" y="7736"/>
                  <a:pt x="2566" y="7742"/>
                  <a:pt x="2535" y="7767"/>
                </a:cubicBezTo>
                <a:cubicBezTo>
                  <a:pt x="2616" y="7767"/>
                  <a:pt x="2765" y="7698"/>
                  <a:pt x="2851" y="7661"/>
                </a:cubicBezTo>
                <a:cubicBezTo>
                  <a:pt x="3044" y="7581"/>
                  <a:pt x="3223" y="7500"/>
                  <a:pt x="3409" y="7426"/>
                </a:cubicBezTo>
                <a:cubicBezTo>
                  <a:pt x="3515" y="7382"/>
                  <a:pt x="3614" y="7345"/>
                  <a:pt x="3688" y="7302"/>
                </a:cubicBezTo>
                <a:cubicBezTo>
                  <a:pt x="3682" y="7308"/>
                  <a:pt x="3676" y="7295"/>
                  <a:pt x="3682" y="7295"/>
                </a:cubicBezTo>
                <a:cubicBezTo>
                  <a:pt x="3688" y="7289"/>
                  <a:pt x="3719" y="7283"/>
                  <a:pt x="3744" y="7271"/>
                </a:cubicBezTo>
                <a:cubicBezTo>
                  <a:pt x="3757" y="7265"/>
                  <a:pt x="3806" y="7246"/>
                  <a:pt x="3788" y="7240"/>
                </a:cubicBezTo>
                <a:cubicBezTo>
                  <a:pt x="3775" y="7234"/>
                  <a:pt x="3664" y="7289"/>
                  <a:pt x="3750" y="7246"/>
                </a:cubicBezTo>
                <a:cubicBezTo>
                  <a:pt x="3800" y="7221"/>
                  <a:pt x="3850" y="7184"/>
                  <a:pt x="3905" y="7159"/>
                </a:cubicBezTo>
                <a:cubicBezTo>
                  <a:pt x="3930" y="7147"/>
                  <a:pt x="4029" y="7097"/>
                  <a:pt x="3918" y="7147"/>
                </a:cubicBezTo>
                <a:close/>
                <a:moveTo>
                  <a:pt x="3664" y="7283"/>
                </a:moveTo>
                <a:cubicBezTo>
                  <a:pt x="3664" y="7283"/>
                  <a:pt x="3639" y="7277"/>
                  <a:pt x="3664" y="7283"/>
                </a:cubicBezTo>
                <a:close/>
                <a:moveTo>
                  <a:pt x="1345" y="7351"/>
                </a:moveTo>
                <a:lnTo>
                  <a:pt x="1345" y="7351"/>
                </a:lnTo>
                <a:cubicBezTo>
                  <a:pt x="1339" y="7345"/>
                  <a:pt x="1314" y="7351"/>
                  <a:pt x="1320" y="7358"/>
                </a:cubicBezTo>
                <a:lnTo>
                  <a:pt x="1345" y="7351"/>
                </a:lnTo>
                <a:close/>
                <a:moveTo>
                  <a:pt x="2523" y="7692"/>
                </a:moveTo>
                <a:cubicBezTo>
                  <a:pt x="2523" y="7692"/>
                  <a:pt x="2535" y="7674"/>
                  <a:pt x="2523" y="7692"/>
                </a:cubicBezTo>
                <a:close/>
                <a:moveTo>
                  <a:pt x="2523" y="7692"/>
                </a:moveTo>
                <a:cubicBezTo>
                  <a:pt x="2523" y="7692"/>
                  <a:pt x="2504" y="7723"/>
                  <a:pt x="2523" y="7692"/>
                </a:cubicBezTo>
                <a:close/>
                <a:moveTo>
                  <a:pt x="2535" y="7767"/>
                </a:moveTo>
                <a:cubicBezTo>
                  <a:pt x="2535" y="7767"/>
                  <a:pt x="2535" y="7785"/>
                  <a:pt x="2535" y="7767"/>
                </a:cubicBezTo>
                <a:close/>
                <a:moveTo>
                  <a:pt x="2269" y="7841"/>
                </a:moveTo>
                <a:cubicBezTo>
                  <a:pt x="2269" y="7841"/>
                  <a:pt x="2269" y="7822"/>
                  <a:pt x="2269" y="7841"/>
                </a:cubicBezTo>
                <a:close/>
                <a:moveTo>
                  <a:pt x="2269" y="7841"/>
                </a:moveTo>
                <a:cubicBezTo>
                  <a:pt x="2269" y="7841"/>
                  <a:pt x="2263" y="7860"/>
                  <a:pt x="2269" y="7841"/>
                </a:cubicBezTo>
                <a:close/>
                <a:moveTo>
                  <a:pt x="2238" y="7853"/>
                </a:moveTo>
                <a:cubicBezTo>
                  <a:pt x="2238" y="7853"/>
                  <a:pt x="2238" y="7835"/>
                  <a:pt x="2238" y="7853"/>
                </a:cubicBezTo>
                <a:close/>
                <a:moveTo>
                  <a:pt x="2225" y="7860"/>
                </a:moveTo>
                <a:lnTo>
                  <a:pt x="2225" y="7860"/>
                </a:lnTo>
                <a:cubicBezTo>
                  <a:pt x="2231" y="7860"/>
                  <a:pt x="2231" y="7860"/>
                  <a:pt x="2238" y="7853"/>
                </a:cubicBezTo>
                <a:cubicBezTo>
                  <a:pt x="2225" y="7853"/>
                  <a:pt x="2225" y="7853"/>
                  <a:pt x="2225" y="7860"/>
                </a:cubicBezTo>
                <a:close/>
                <a:moveTo>
                  <a:pt x="2207" y="7866"/>
                </a:moveTo>
                <a:lnTo>
                  <a:pt x="2207" y="7866"/>
                </a:lnTo>
                <a:cubicBezTo>
                  <a:pt x="2213" y="7866"/>
                  <a:pt x="2219" y="7866"/>
                  <a:pt x="2225" y="7860"/>
                </a:cubicBezTo>
                <a:cubicBezTo>
                  <a:pt x="2213" y="7860"/>
                  <a:pt x="2207" y="7860"/>
                  <a:pt x="2207" y="7866"/>
                </a:cubicBezTo>
                <a:close/>
                <a:moveTo>
                  <a:pt x="1172" y="7872"/>
                </a:moveTo>
                <a:cubicBezTo>
                  <a:pt x="1172" y="7872"/>
                  <a:pt x="1165" y="7872"/>
                  <a:pt x="1172" y="7872"/>
                </a:cubicBezTo>
                <a:close/>
                <a:moveTo>
                  <a:pt x="2194" y="7872"/>
                </a:moveTo>
                <a:lnTo>
                  <a:pt x="2194" y="7872"/>
                </a:lnTo>
                <a:cubicBezTo>
                  <a:pt x="2200" y="7872"/>
                  <a:pt x="2200" y="7872"/>
                  <a:pt x="2207" y="7866"/>
                </a:cubicBezTo>
                <a:cubicBezTo>
                  <a:pt x="2200" y="7866"/>
                  <a:pt x="2194" y="7866"/>
                  <a:pt x="2194" y="7872"/>
                </a:cubicBezTo>
                <a:close/>
                <a:moveTo>
                  <a:pt x="2176" y="7878"/>
                </a:moveTo>
                <a:lnTo>
                  <a:pt x="2176" y="7878"/>
                </a:lnTo>
                <a:cubicBezTo>
                  <a:pt x="2182" y="7878"/>
                  <a:pt x="2194" y="7878"/>
                  <a:pt x="2194" y="7872"/>
                </a:cubicBezTo>
                <a:cubicBezTo>
                  <a:pt x="2182" y="7872"/>
                  <a:pt x="2176" y="7872"/>
                  <a:pt x="2176" y="7878"/>
                </a:cubicBezTo>
                <a:close/>
                <a:moveTo>
                  <a:pt x="2163" y="7884"/>
                </a:moveTo>
                <a:lnTo>
                  <a:pt x="2163" y="7884"/>
                </a:lnTo>
                <a:cubicBezTo>
                  <a:pt x="2170" y="7884"/>
                  <a:pt x="2176" y="7884"/>
                  <a:pt x="2176" y="7878"/>
                </a:cubicBezTo>
                <a:cubicBezTo>
                  <a:pt x="2170" y="7878"/>
                  <a:pt x="2163" y="7878"/>
                  <a:pt x="2163" y="7884"/>
                </a:cubicBezTo>
                <a:close/>
                <a:moveTo>
                  <a:pt x="1128" y="7884"/>
                </a:moveTo>
                <a:lnTo>
                  <a:pt x="1128" y="7884"/>
                </a:lnTo>
                <a:cubicBezTo>
                  <a:pt x="1128" y="7884"/>
                  <a:pt x="1109" y="7891"/>
                  <a:pt x="1116" y="7891"/>
                </a:cubicBezTo>
                <a:cubicBezTo>
                  <a:pt x="1116" y="7891"/>
                  <a:pt x="1128" y="7891"/>
                  <a:pt x="1128" y="7884"/>
                </a:cubicBezTo>
                <a:close/>
                <a:moveTo>
                  <a:pt x="2145" y="7891"/>
                </a:moveTo>
                <a:lnTo>
                  <a:pt x="2145" y="7891"/>
                </a:lnTo>
                <a:cubicBezTo>
                  <a:pt x="2151" y="7891"/>
                  <a:pt x="2163" y="7891"/>
                  <a:pt x="2163" y="7884"/>
                </a:cubicBezTo>
                <a:cubicBezTo>
                  <a:pt x="2151" y="7884"/>
                  <a:pt x="2145" y="7884"/>
                  <a:pt x="2145" y="7891"/>
                </a:cubicBezTo>
                <a:close/>
                <a:moveTo>
                  <a:pt x="2114" y="7903"/>
                </a:moveTo>
                <a:lnTo>
                  <a:pt x="2114" y="7903"/>
                </a:lnTo>
                <a:cubicBezTo>
                  <a:pt x="2126" y="7903"/>
                  <a:pt x="2139" y="7903"/>
                  <a:pt x="2145" y="7891"/>
                </a:cubicBezTo>
                <a:cubicBezTo>
                  <a:pt x="2126" y="7891"/>
                  <a:pt x="2120" y="7897"/>
                  <a:pt x="2114" y="7903"/>
                </a:cubicBezTo>
                <a:close/>
                <a:moveTo>
                  <a:pt x="2083" y="7915"/>
                </a:moveTo>
                <a:lnTo>
                  <a:pt x="2083" y="7915"/>
                </a:lnTo>
                <a:cubicBezTo>
                  <a:pt x="2095" y="7915"/>
                  <a:pt x="2107" y="7915"/>
                  <a:pt x="2114" y="7903"/>
                </a:cubicBezTo>
                <a:cubicBezTo>
                  <a:pt x="2095" y="7903"/>
                  <a:pt x="2089" y="7909"/>
                  <a:pt x="2083" y="7915"/>
                </a:cubicBezTo>
                <a:close/>
                <a:moveTo>
                  <a:pt x="2064" y="7922"/>
                </a:moveTo>
                <a:lnTo>
                  <a:pt x="2064" y="7922"/>
                </a:lnTo>
                <a:cubicBezTo>
                  <a:pt x="2070" y="7922"/>
                  <a:pt x="2083" y="7922"/>
                  <a:pt x="2083" y="7915"/>
                </a:cubicBezTo>
                <a:cubicBezTo>
                  <a:pt x="2070" y="7915"/>
                  <a:pt x="2064" y="7915"/>
                  <a:pt x="2064" y="7922"/>
                </a:cubicBezTo>
                <a:close/>
                <a:moveTo>
                  <a:pt x="2033" y="7934"/>
                </a:moveTo>
                <a:lnTo>
                  <a:pt x="2033" y="7934"/>
                </a:lnTo>
                <a:cubicBezTo>
                  <a:pt x="2046" y="7934"/>
                  <a:pt x="2058" y="7934"/>
                  <a:pt x="2064" y="7922"/>
                </a:cubicBezTo>
                <a:cubicBezTo>
                  <a:pt x="2046" y="7922"/>
                  <a:pt x="2039" y="7928"/>
                  <a:pt x="2033" y="7934"/>
                </a:cubicBezTo>
                <a:close/>
                <a:moveTo>
                  <a:pt x="2033" y="7934"/>
                </a:moveTo>
                <a:cubicBezTo>
                  <a:pt x="2033" y="7934"/>
                  <a:pt x="2033" y="7953"/>
                  <a:pt x="2033" y="7934"/>
                </a:cubicBezTo>
                <a:close/>
                <a:moveTo>
                  <a:pt x="2002" y="7946"/>
                </a:moveTo>
                <a:cubicBezTo>
                  <a:pt x="2002" y="7946"/>
                  <a:pt x="2002" y="7928"/>
                  <a:pt x="2002" y="7946"/>
                </a:cubicBezTo>
                <a:close/>
                <a:moveTo>
                  <a:pt x="2002" y="7946"/>
                </a:moveTo>
                <a:cubicBezTo>
                  <a:pt x="2002" y="7946"/>
                  <a:pt x="2002" y="7965"/>
                  <a:pt x="2002" y="7946"/>
                </a:cubicBezTo>
                <a:close/>
              </a:path>
            </a:pathLst>
          </a:custGeom>
          <a:solidFill>
            <a:schemeClr val="bg1">
              <a:lumMod val="95000"/>
            </a:schemeClr>
          </a:solidFill>
          <a:ln>
            <a:noFill/>
          </a:ln>
          <a:effectLst/>
        </p:spPr>
        <p:txBody>
          <a:bodyPr wrap="none" anchor="ctr"/>
          <a:lstStyle/>
          <a:p>
            <a:endParaRPr lang="en-US"/>
          </a:p>
        </p:txBody>
      </p:sp>
      <p:sp>
        <p:nvSpPr>
          <p:cNvPr id="725" name="Rectangle 724"/>
          <p:cNvSpPr>
            <a:spLocks/>
          </p:cNvSpPr>
          <p:nvPr/>
        </p:nvSpPr>
        <p:spPr bwMode="auto">
          <a:xfrm>
            <a:off x="15859843" y="6595312"/>
            <a:ext cx="6540252" cy="9768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8000" spc="500" dirty="0">
                <a:solidFill>
                  <a:schemeClr val="tx2"/>
                </a:solidFill>
                <a:latin typeface="Poppins" charset="0"/>
                <a:ea typeface="Poppins" charset="0"/>
                <a:cs typeface="Poppins" charset="0"/>
                <a:sym typeface="Bebas Neue" charset="0"/>
              </a:rPr>
              <a:t>点击输入标题</a:t>
            </a:r>
            <a:endParaRPr lang="en-US" altLang="zh-CN" sz="8000" spc="500" dirty="0">
              <a:solidFill>
                <a:schemeClr val="tx2"/>
              </a:solidFill>
              <a:latin typeface="Poppins" charset="0"/>
              <a:ea typeface="Poppins" charset="0"/>
              <a:cs typeface="Poppins" charset="0"/>
              <a:sym typeface="Bebas Neue" charset="0"/>
            </a:endParaRPr>
          </a:p>
        </p:txBody>
      </p:sp>
      <p:cxnSp>
        <p:nvCxnSpPr>
          <p:cNvPr id="726" name="Straight Connector 725"/>
          <p:cNvCxnSpPr/>
          <p:nvPr/>
        </p:nvCxnSpPr>
        <p:spPr>
          <a:xfrm flipV="1">
            <a:off x="15150583" y="7598632"/>
            <a:ext cx="7401442" cy="4296"/>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727" name="Subtitle 2"/>
          <p:cNvSpPr txBox="1">
            <a:spLocks/>
          </p:cNvSpPr>
          <p:nvPr/>
        </p:nvSpPr>
        <p:spPr>
          <a:xfrm>
            <a:off x="12188825" y="8257850"/>
            <a:ext cx="10599219" cy="164256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3790"/>
              </a:lnSpc>
            </a:pPr>
            <a:r>
              <a:rPr lang="zh-CN" altLang="en-US" sz="25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2500" dirty="0">
              <a:solidFill>
                <a:schemeClr val="tx1"/>
              </a:solidFill>
              <a:latin typeface="Poppins Light" charset="0"/>
              <a:ea typeface="Poppins Light" charset="0"/>
              <a:cs typeface="Poppins Light" charset="0"/>
            </a:endParaRPr>
          </a:p>
        </p:txBody>
      </p:sp>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0201" r="20201"/>
          <a:stretch>
            <a:fillRect/>
          </a:stretch>
        </p:blipFill>
        <p:spPr/>
      </p:pic>
    </p:spTree>
    <p:extLst>
      <p:ext uri="{BB962C8B-B14F-4D97-AF65-F5344CB8AC3E}">
        <p14:creationId xmlns:p14="http://schemas.microsoft.com/office/powerpoint/2010/main" val="212100656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l="12326" r="12326"/>
          <a:stretch/>
        </p:blipFill>
        <p:spPr/>
      </p:pic>
      <p:sp>
        <p:nvSpPr>
          <p:cNvPr id="8" name="Rectangle 7"/>
          <p:cNvSpPr/>
          <p:nvPr/>
        </p:nvSpPr>
        <p:spPr>
          <a:xfrm>
            <a:off x="8876370" y="-87923"/>
            <a:ext cx="15501280" cy="13716000"/>
          </a:xfrm>
          <a:prstGeom prst="rect">
            <a:avLst/>
          </a:prstGeom>
          <a:solidFill>
            <a:srgbClr val="000820">
              <a:alpha val="7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a:spLocks/>
          </p:cNvSpPr>
          <p:nvPr/>
        </p:nvSpPr>
        <p:spPr bwMode="auto">
          <a:xfrm>
            <a:off x="10939331" y="5419011"/>
            <a:ext cx="4539704" cy="17145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bg1"/>
                </a:solidFill>
                <a:latin typeface="Poppins" charset="0"/>
                <a:ea typeface="Poppins" charset="0"/>
                <a:cs typeface="Poppins" charset="0"/>
                <a:sym typeface="Bebas Neue" charset="0"/>
              </a:rPr>
              <a:t>点击输入标题</a:t>
            </a:r>
            <a:endParaRPr lang="en-US" altLang="zh-CN" sz="5400" spc="500" dirty="0">
              <a:solidFill>
                <a:schemeClr val="bg1"/>
              </a:solidFill>
              <a:latin typeface="Poppins" charset="0"/>
              <a:ea typeface="Poppins" charset="0"/>
              <a:cs typeface="Poppins" charset="0"/>
              <a:sym typeface="Bebas Neue" charset="0"/>
            </a:endParaRPr>
          </a:p>
          <a:p>
            <a:pPr defTabSz="4572000">
              <a:lnSpc>
                <a:spcPts val="6200"/>
              </a:lnSpc>
            </a:pPr>
            <a:endParaRPr lang="en-US" sz="5000" b="1" spc="500" dirty="0">
              <a:solidFill>
                <a:schemeClr val="bg1"/>
              </a:solidFill>
              <a:latin typeface="Poppins" charset="0"/>
              <a:ea typeface="Poppins" charset="0"/>
              <a:cs typeface="Poppins" charset="0"/>
              <a:sym typeface="Bebas Neue" charset="0"/>
            </a:endParaRPr>
          </a:p>
        </p:txBody>
      </p:sp>
      <p:cxnSp>
        <p:nvCxnSpPr>
          <p:cNvPr id="9" name="Straight Connector 8"/>
          <p:cNvCxnSpPr>
            <a:cxnSpLocks/>
          </p:cNvCxnSpPr>
          <p:nvPr/>
        </p:nvCxnSpPr>
        <p:spPr>
          <a:xfrm>
            <a:off x="10961633" y="6625538"/>
            <a:ext cx="49172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a:off x="10961633" y="4973443"/>
            <a:ext cx="477659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917029" y="4037032"/>
            <a:ext cx="2327881" cy="438582"/>
          </a:xfrm>
          <a:prstGeom prst="rect">
            <a:avLst/>
          </a:prstGeom>
          <a:noFill/>
        </p:spPr>
        <p:txBody>
          <a:bodyPr wrap="none" rtlCol="0" anchor="t" anchorCtr="1">
            <a:spAutoFit/>
          </a:bodyPr>
          <a:lstStyle/>
          <a:p>
            <a:pPr>
              <a:lnSpc>
                <a:spcPts val="2680"/>
              </a:lnSpc>
            </a:pPr>
            <a:r>
              <a:rPr lang="en-US" sz="1400" b="1" spc="600" dirty="0">
                <a:solidFill>
                  <a:schemeClr val="bg1"/>
                </a:solidFill>
                <a:latin typeface="Montserrat" charset="0"/>
                <a:ea typeface="Montserrat" charset="0"/>
                <a:cs typeface="Montserrat" charset="0"/>
              </a:rPr>
              <a:t>JAMES WHITE</a:t>
            </a:r>
          </a:p>
        </p:txBody>
      </p:sp>
      <p:sp>
        <p:nvSpPr>
          <p:cNvPr id="23" name="Subtitle 2"/>
          <p:cNvSpPr txBox="1">
            <a:spLocks/>
          </p:cNvSpPr>
          <p:nvPr/>
        </p:nvSpPr>
        <p:spPr>
          <a:xfrm>
            <a:off x="1558925" y="5813958"/>
            <a:ext cx="6264275" cy="581345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pic>
        <p:nvPicPr>
          <p:cNvPr id="3" name="Picture Placeholder 2"/>
          <p:cNvPicPr>
            <a:picLocks noGrp="1" noChangeAspect="1"/>
          </p:cNvPicPr>
          <p:nvPr>
            <p:ph type="pic" sz="quarter" idx="14"/>
          </p:nvPr>
        </p:nvPicPr>
        <p:blipFill rotWithShape="1">
          <a:blip r:embed="rId4" cstate="email">
            <a:extLst>
              <a:ext uri="{28A0092B-C50C-407E-A947-70E740481C1C}">
                <a14:useLocalDpi xmlns:a14="http://schemas.microsoft.com/office/drawing/2010/main"/>
              </a:ext>
            </a:extLst>
          </a:blip>
          <a:srcRect t="3303" b="16691"/>
          <a:stretch/>
        </p:blipFill>
        <p:spPr/>
      </p:pic>
    </p:spTree>
    <p:extLst>
      <p:ext uri="{BB962C8B-B14F-4D97-AF65-F5344CB8AC3E}">
        <p14:creationId xmlns:p14="http://schemas.microsoft.com/office/powerpoint/2010/main" val="588513874"/>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a:spLocks/>
          </p:cNvSpPr>
          <p:nvPr/>
        </p:nvSpPr>
        <p:spPr bwMode="auto">
          <a:xfrm>
            <a:off x="1673225" y="78355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23" name="Straight Connector 22"/>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2720731" y="9213137"/>
            <a:ext cx="5971032" cy="855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15659491" y="9213137"/>
            <a:ext cx="5971032" cy="855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9190112" y="9213137"/>
            <a:ext cx="5971032" cy="855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9234715" y="11523089"/>
            <a:ext cx="1316386" cy="369332"/>
          </a:xfrm>
          <a:prstGeom prst="rect">
            <a:avLst/>
          </a:prstGeom>
          <a:noFill/>
        </p:spPr>
        <p:txBody>
          <a:bodyPr wrap="none" rtlCol="0" anchor="ctr" anchorCtr="0">
            <a:spAutoFit/>
          </a:bodyPr>
          <a:lstStyle/>
          <a:p>
            <a:r>
              <a:rPr lang="en-US" sz="1800" b="1" dirty="0">
                <a:latin typeface="Poppins SemiBold" charset="0"/>
                <a:ea typeface="Poppins SemiBold" charset="0"/>
                <a:cs typeface="Poppins SemiBold" charset="0"/>
              </a:rPr>
              <a:t>DESIGNER</a:t>
            </a:r>
          </a:p>
        </p:txBody>
      </p:sp>
      <p:cxnSp>
        <p:nvCxnSpPr>
          <p:cNvPr id="35" name="Straight Connector 34"/>
          <p:cNvCxnSpPr/>
          <p:nvPr/>
        </p:nvCxnSpPr>
        <p:spPr>
          <a:xfrm>
            <a:off x="9297726" y="11241939"/>
            <a:ext cx="48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9234715" y="10646462"/>
            <a:ext cx="1127232"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ANGIE</a:t>
            </a:r>
          </a:p>
        </p:txBody>
      </p:sp>
      <p:grpSp>
        <p:nvGrpSpPr>
          <p:cNvPr id="14" name="Group 13"/>
          <p:cNvGrpSpPr/>
          <p:nvPr/>
        </p:nvGrpSpPr>
        <p:grpSpPr>
          <a:xfrm>
            <a:off x="5102850" y="9553560"/>
            <a:ext cx="1426254" cy="377970"/>
            <a:chOff x="11568256" y="9553560"/>
            <a:chExt cx="1426254" cy="377970"/>
          </a:xfrm>
        </p:grpSpPr>
        <p:sp>
          <p:nvSpPr>
            <p:cNvPr id="39" name="Freeform 68"/>
            <p:cNvSpPr>
              <a:spLocks noChangeArrowheads="1"/>
            </p:cNvSpPr>
            <p:nvPr/>
          </p:nvSpPr>
          <p:spPr bwMode="auto">
            <a:xfrm>
              <a:off x="12646565" y="9588236"/>
              <a:ext cx="347945" cy="34133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40" name="Freeform 75"/>
            <p:cNvSpPr>
              <a:spLocks noChangeArrowheads="1"/>
            </p:cNvSpPr>
            <p:nvPr/>
          </p:nvSpPr>
          <p:spPr bwMode="auto">
            <a:xfrm>
              <a:off x="11568256" y="9553560"/>
              <a:ext cx="185130" cy="343813"/>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41" name="Freeform 85"/>
            <p:cNvSpPr>
              <a:spLocks noChangeAspect="1" noChangeArrowheads="1"/>
            </p:cNvSpPr>
            <p:nvPr/>
          </p:nvSpPr>
          <p:spPr bwMode="auto">
            <a:xfrm>
              <a:off x="12059455" y="9611490"/>
              <a:ext cx="397454" cy="320040"/>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grpSp>
      <p:sp>
        <p:nvSpPr>
          <p:cNvPr id="43" name="TextBox 42"/>
          <p:cNvSpPr txBox="1"/>
          <p:nvPr/>
        </p:nvSpPr>
        <p:spPr>
          <a:xfrm>
            <a:off x="15704095" y="11523089"/>
            <a:ext cx="1316386" cy="369332"/>
          </a:xfrm>
          <a:prstGeom prst="rect">
            <a:avLst/>
          </a:prstGeom>
          <a:noFill/>
        </p:spPr>
        <p:txBody>
          <a:bodyPr wrap="none" rtlCol="0" anchor="ctr" anchorCtr="0">
            <a:spAutoFit/>
          </a:bodyPr>
          <a:lstStyle/>
          <a:p>
            <a:r>
              <a:rPr lang="en-US" sz="1800" b="1" dirty="0">
                <a:latin typeface="Poppins SemiBold" charset="0"/>
                <a:ea typeface="Poppins SemiBold" charset="0"/>
                <a:cs typeface="Poppins SemiBold" charset="0"/>
              </a:rPr>
              <a:t>DESIGNER</a:t>
            </a:r>
          </a:p>
        </p:txBody>
      </p:sp>
      <p:cxnSp>
        <p:nvCxnSpPr>
          <p:cNvPr id="44" name="Straight Connector 43"/>
          <p:cNvCxnSpPr/>
          <p:nvPr/>
        </p:nvCxnSpPr>
        <p:spPr>
          <a:xfrm>
            <a:off x="15767106" y="11241939"/>
            <a:ext cx="48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5704095" y="10646462"/>
            <a:ext cx="1207382"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PEDRO</a:t>
            </a:r>
          </a:p>
        </p:txBody>
      </p:sp>
      <p:sp>
        <p:nvSpPr>
          <p:cNvPr id="46" name="TextBox 45"/>
          <p:cNvSpPr txBox="1"/>
          <p:nvPr/>
        </p:nvSpPr>
        <p:spPr>
          <a:xfrm>
            <a:off x="2793926" y="11523089"/>
            <a:ext cx="1316386" cy="369332"/>
          </a:xfrm>
          <a:prstGeom prst="rect">
            <a:avLst/>
          </a:prstGeom>
          <a:noFill/>
        </p:spPr>
        <p:txBody>
          <a:bodyPr wrap="none" rtlCol="0" anchor="ctr" anchorCtr="0">
            <a:spAutoFit/>
          </a:bodyPr>
          <a:lstStyle/>
          <a:p>
            <a:r>
              <a:rPr lang="en-US" sz="1800" b="1" dirty="0">
                <a:latin typeface="Poppins SemiBold" charset="0"/>
                <a:ea typeface="Poppins SemiBold" charset="0"/>
                <a:cs typeface="Poppins SemiBold" charset="0"/>
              </a:rPr>
              <a:t>DESIGNER</a:t>
            </a:r>
          </a:p>
        </p:txBody>
      </p:sp>
      <p:cxnSp>
        <p:nvCxnSpPr>
          <p:cNvPr id="47" name="Straight Connector 46"/>
          <p:cNvCxnSpPr/>
          <p:nvPr/>
        </p:nvCxnSpPr>
        <p:spPr>
          <a:xfrm>
            <a:off x="2856937" y="11241939"/>
            <a:ext cx="48136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2793926" y="10646462"/>
            <a:ext cx="1088760" cy="461665"/>
          </a:xfrm>
          <a:prstGeom prst="rect">
            <a:avLst/>
          </a:prstGeom>
          <a:noFill/>
        </p:spPr>
        <p:txBody>
          <a:bodyPr wrap="none" rtlCol="0" anchor="ctr" anchorCtr="0">
            <a:spAutoFit/>
          </a:bodyPr>
          <a:lstStyle/>
          <a:p>
            <a:r>
              <a:rPr lang="en-US" sz="2400" b="1">
                <a:solidFill>
                  <a:schemeClr val="tx2"/>
                </a:solidFill>
                <a:latin typeface="Poppins SemiBold" charset="0"/>
                <a:ea typeface="Poppins SemiBold" charset="0"/>
                <a:cs typeface="Poppins SemiBold" charset="0"/>
              </a:rPr>
              <a:t>MARK</a:t>
            </a:r>
            <a:endParaRPr lang="en-US" sz="2400" b="1" dirty="0">
              <a:solidFill>
                <a:schemeClr val="tx2"/>
              </a:solidFill>
              <a:latin typeface="Poppins SemiBold" charset="0"/>
              <a:ea typeface="Poppins SemiBold" charset="0"/>
              <a:cs typeface="Poppins SemiBold" charset="0"/>
            </a:endParaRPr>
          </a:p>
        </p:txBody>
      </p:sp>
      <p:grpSp>
        <p:nvGrpSpPr>
          <p:cNvPr id="50" name="Group 49"/>
          <p:cNvGrpSpPr/>
          <p:nvPr/>
        </p:nvGrpSpPr>
        <p:grpSpPr>
          <a:xfrm>
            <a:off x="17931880" y="9553560"/>
            <a:ext cx="1426254" cy="377970"/>
            <a:chOff x="11568256" y="9553560"/>
            <a:chExt cx="1426254" cy="377970"/>
          </a:xfrm>
        </p:grpSpPr>
        <p:sp>
          <p:nvSpPr>
            <p:cNvPr id="51" name="Freeform 68"/>
            <p:cNvSpPr>
              <a:spLocks noChangeArrowheads="1"/>
            </p:cNvSpPr>
            <p:nvPr/>
          </p:nvSpPr>
          <p:spPr bwMode="auto">
            <a:xfrm>
              <a:off x="12646565" y="9588236"/>
              <a:ext cx="347945" cy="34133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52" name="Freeform 75"/>
            <p:cNvSpPr>
              <a:spLocks noChangeArrowheads="1"/>
            </p:cNvSpPr>
            <p:nvPr/>
          </p:nvSpPr>
          <p:spPr bwMode="auto">
            <a:xfrm>
              <a:off x="11568256" y="9553560"/>
              <a:ext cx="185130" cy="343813"/>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53" name="Freeform 85"/>
            <p:cNvSpPr>
              <a:spLocks noChangeAspect="1" noChangeArrowheads="1"/>
            </p:cNvSpPr>
            <p:nvPr/>
          </p:nvSpPr>
          <p:spPr bwMode="auto">
            <a:xfrm>
              <a:off x="12059455" y="9611490"/>
              <a:ext cx="397454" cy="320040"/>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grpSp>
      <p:grpSp>
        <p:nvGrpSpPr>
          <p:cNvPr id="54" name="Group 53"/>
          <p:cNvGrpSpPr/>
          <p:nvPr/>
        </p:nvGrpSpPr>
        <p:grpSpPr>
          <a:xfrm>
            <a:off x="11568256" y="9553560"/>
            <a:ext cx="1426254" cy="377970"/>
            <a:chOff x="11568256" y="9553560"/>
            <a:chExt cx="1426254" cy="377970"/>
          </a:xfrm>
        </p:grpSpPr>
        <p:sp>
          <p:nvSpPr>
            <p:cNvPr id="55" name="Freeform 68"/>
            <p:cNvSpPr>
              <a:spLocks noChangeArrowheads="1"/>
            </p:cNvSpPr>
            <p:nvPr/>
          </p:nvSpPr>
          <p:spPr bwMode="auto">
            <a:xfrm>
              <a:off x="12646565" y="9588236"/>
              <a:ext cx="347945" cy="341333"/>
            </a:xfrm>
            <a:custGeom>
              <a:avLst/>
              <a:gdLst>
                <a:gd name="T0" fmla="*/ 221 w 461"/>
                <a:gd name="T1" fmla="*/ 160 h 454"/>
                <a:gd name="T2" fmla="*/ 221 w 461"/>
                <a:gd name="T3" fmla="*/ 160 h 454"/>
                <a:gd name="T4" fmla="*/ 150 w 461"/>
                <a:gd name="T5" fmla="*/ 54 h 454"/>
                <a:gd name="T6" fmla="*/ 35 w 461"/>
                <a:gd name="T7" fmla="*/ 187 h 454"/>
                <a:gd name="T8" fmla="*/ 221 w 461"/>
                <a:gd name="T9" fmla="*/ 160 h 454"/>
                <a:gd name="T10" fmla="*/ 239 w 461"/>
                <a:gd name="T11" fmla="*/ 231 h 454"/>
                <a:gd name="T12" fmla="*/ 239 w 461"/>
                <a:gd name="T13" fmla="*/ 231 h 454"/>
                <a:gd name="T14" fmla="*/ 248 w 461"/>
                <a:gd name="T15" fmla="*/ 222 h 454"/>
                <a:gd name="T16" fmla="*/ 239 w 461"/>
                <a:gd name="T17" fmla="*/ 196 h 454"/>
                <a:gd name="T18" fmla="*/ 35 w 461"/>
                <a:gd name="T19" fmla="*/ 222 h 454"/>
                <a:gd name="T20" fmla="*/ 35 w 461"/>
                <a:gd name="T21" fmla="*/ 222 h 454"/>
                <a:gd name="T22" fmla="*/ 88 w 461"/>
                <a:gd name="T23" fmla="*/ 355 h 454"/>
                <a:gd name="T24" fmla="*/ 88 w 461"/>
                <a:gd name="T25" fmla="*/ 355 h 454"/>
                <a:gd name="T26" fmla="*/ 239 w 461"/>
                <a:gd name="T27" fmla="*/ 231 h 454"/>
                <a:gd name="T28" fmla="*/ 106 w 461"/>
                <a:gd name="T29" fmla="*/ 382 h 454"/>
                <a:gd name="T30" fmla="*/ 106 w 461"/>
                <a:gd name="T31" fmla="*/ 382 h 454"/>
                <a:gd name="T32" fmla="*/ 106 w 461"/>
                <a:gd name="T33" fmla="*/ 382 h 454"/>
                <a:gd name="T34" fmla="*/ 106 w 461"/>
                <a:gd name="T35" fmla="*/ 373 h 454"/>
                <a:gd name="T36" fmla="*/ 106 w 461"/>
                <a:gd name="T37" fmla="*/ 382 h 454"/>
                <a:gd name="T38" fmla="*/ 186 w 461"/>
                <a:gd name="T39" fmla="*/ 36 h 454"/>
                <a:gd name="T40" fmla="*/ 186 w 461"/>
                <a:gd name="T41" fmla="*/ 36 h 454"/>
                <a:gd name="T42" fmla="*/ 354 w 461"/>
                <a:gd name="T43" fmla="*/ 81 h 454"/>
                <a:gd name="T44" fmla="*/ 354 w 461"/>
                <a:gd name="T45" fmla="*/ 81 h 454"/>
                <a:gd name="T46" fmla="*/ 231 w 461"/>
                <a:gd name="T47" fmla="*/ 28 h 454"/>
                <a:gd name="T48" fmla="*/ 186 w 461"/>
                <a:gd name="T49" fmla="*/ 36 h 454"/>
                <a:gd name="T50" fmla="*/ 256 w 461"/>
                <a:gd name="T51" fmla="*/ 151 h 454"/>
                <a:gd name="T52" fmla="*/ 354 w 461"/>
                <a:gd name="T53" fmla="*/ 81 h 454"/>
                <a:gd name="T54" fmla="*/ 231 w 461"/>
                <a:gd name="T55" fmla="*/ 453 h 454"/>
                <a:gd name="T56" fmla="*/ 231 w 461"/>
                <a:gd name="T57" fmla="*/ 453 h 454"/>
                <a:gd name="T58" fmla="*/ 0 w 461"/>
                <a:gd name="T59" fmla="*/ 222 h 454"/>
                <a:gd name="T60" fmla="*/ 231 w 461"/>
                <a:gd name="T61" fmla="*/ 0 h 454"/>
                <a:gd name="T62" fmla="*/ 460 w 461"/>
                <a:gd name="T63" fmla="*/ 222 h 454"/>
                <a:gd name="T64" fmla="*/ 231 w 461"/>
                <a:gd name="T65" fmla="*/ 453 h 454"/>
                <a:gd name="T66" fmla="*/ 265 w 461"/>
                <a:gd name="T67" fmla="*/ 258 h 454"/>
                <a:gd name="T68" fmla="*/ 265 w 461"/>
                <a:gd name="T69" fmla="*/ 258 h 454"/>
                <a:gd name="T70" fmla="*/ 106 w 461"/>
                <a:gd name="T71" fmla="*/ 382 h 454"/>
                <a:gd name="T72" fmla="*/ 231 w 461"/>
                <a:gd name="T73" fmla="*/ 417 h 454"/>
                <a:gd name="T74" fmla="*/ 310 w 461"/>
                <a:gd name="T75" fmla="*/ 408 h 454"/>
                <a:gd name="T76" fmla="*/ 265 w 461"/>
                <a:gd name="T77" fmla="*/ 258 h 454"/>
                <a:gd name="T78" fmla="*/ 275 w 461"/>
                <a:gd name="T79" fmla="*/ 178 h 454"/>
                <a:gd name="T80" fmla="*/ 275 w 461"/>
                <a:gd name="T81" fmla="*/ 178 h 454"/>
                <a:gd name="T82" fmla="*/ 284 w 461"/>
                <a:gd name="T83" fmla="*/ 204 h 454"/>
                <a:gd name="T84" fmla="*/ 292 w 461"/>
                <a:gd name="T85" fmla="*/ 213 h 454"/>
                <a:gd name="T86" fmla="*/ 425 w 461"/>
                <a:gd name="T87" fmla="*/ 222 h 454"/>
                <a:gd name="T88" fmla="*/ 381 w 461"/>
                <a:gd name="T89" fmla="*/ 98 h 454"/>
                <a:gd name="T90" fmla="*/ 275 w 461"/>
                <a:gd name="T91" fmla="*/ 178 h 454"/>
                <a:gd name="T92" fmla="*/ 301 w 461"/>
                <a:gd name="T93" fmla="*/ 249 h 454"/>
                <a:gd name="T94" fmla="*/ 301 w 461"/>
                <a:gd name="T95" fmla="*/ 249 h 454"/>
                <a:gd name="T96" fmla="*/ 337 w 461"/>
                <a:gd name="T97" fmla="*/ 391 h 454"/>
                <a:gd name="T98" fmla="*/ 425 w 461"/>
                <a:gd name="T99" fmla="*/ 258 h 454"/>
                <a:gd name="T100" fmla="*/ 301 w 461"/>
                <a:gd name="T101" fmla="*/ 24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 h="454">
                  <a:moveTo>
                    <a:pt x="221" y="160"/>
                  </a:moveTo>
                  <a:lnTo>
                    <a:pt x="221" y="160"/>
                  </a:lnTo>
                  <a:cubicBezTo>
                    <a:pt x="186" y="98"/>
                    <a:pt x="150" y="54"/>
                    <a:pt x="150" y="54"/>
                  </a:cubicBezTo>
                  <a:cubicBezTo>
                    <a:pt x="88" y="72"/>
                    <a:pt x="53" y="125"/>
                    <a:pt x="35" y="187"/>
                  </a:cubicBezTo>
                  <a:cubicBezTo>
                    <a:pt x="44" y="187"/>
                    <a:pt x="124" y="187"/>
                    <a:pt x="221" y="160"/>
                  </a:cubicBezTo>
                  <a:close/>
                  <a:moveTo>
                    <a:pt x="239" y="231"/>
                  </a:moveTo>
                  <a:lnTo>
                    <a:pt x="239" y="231"/>
                  </a:lnTo>
                  <a:cubicBezTo>
                    <a:pt x="248" y="222"/>
                    <a:pt x="248" y="222"/>
                    <a:pt x="248" y="222"/>
                  </a:cubicBezTo>
                  <a:cubicBezTo>
                    <a:pt x="248" y="213"/>
                    <a:pt x="239" y="204"/>
                    <a:pt x="239" y="196"/>
                  </a:cubicBezTo>
                  <a:cubicBezTo>
                    <a:pt x="133" y="222"/>
                    <a:pt x="35" y="222"/>
                    <a:pt x="35" y="222"/>
                  </a:cubicBezTo>
                  <a:lnTo>
                    <a:pt x="35" y="222"/>
                  </a:lnTo>
                  <a:cubicBezTo>
                    <a:pt x="35" y="275"/>
                    <a:pt x="53" y="319"/>
                    <a:pt x="88" y="355"/>
                  </a:cubicBezTo>
                  <a:lnTo>
                    <a:pt x="88" y="355"/>
                  </a:lnTo>
                  <a:cubicBezTo>
                    <a:pt x="88" y="355"/>
                    <a:pt x="141" y="258"/>
                    <a:pt x="239" y="231"/>
                  </a:cubicBezTo>
                  <a:close/>
                  <a:moveTo>
                    <a:pt x="106" y="382"/>
                  </a:moveTo>
                  <a:lnTo>
                    <a:pt x="106" y="382"/>
                  </a:lnTo>
                  <a:lnTo>
                    <a:pt x="106" y="382"/>
                  </a:lnTo>
                  <a:cubicBezTo>
                    <a:pt x="106" y="382"/>
                    <a:pt x="106" y="382"/>
                    <a:pt x="106" y="373"/>
                  </a:cubicBezTo>
                  <a:cubicBezTo>
                    <a:pt x="106" y="382"/>
                    <a:pt x="106" y="382"/>
                    <a:pt x="106" y="382"/>
                  </a:cubicBezTo>
                  <a:close/>
                  <a:moveTo>
                    <a:pt x="186" y="36"/>
                  </a:moveTo>
                  <a:lnTo>
                    <a:pt x="186" y="36"/>
                  </a:lnTo>
                  <a:close/>
                  <a:moveTo>
                    <a:pt x="354" y="81"/>
                  </a:moveTo>
                  <a:lnTo>
                    <a:pt x="354" y="81"/>
                  </a:lnTo>
                  <a:cubicBezTo>
                    <a:pt x="328" y="45"/>
                    <a:pt x="284" y="28"/>
                    <a:pt x="231" y="28"/>
                  </a:cubicBezTo>
                  <a:cubicBezTo>
                    <a:pt x="212" y="28"/>
                    <a:pt x="194" y="36"/>
                    <a:pt x="186" y="36"/>
                  </a:cubicBezTo>
                  <a:cubicBezTo>
                    <a:pt x="186" y="36"/>
                    <a:pt x="221" y="89"/>
                    <a:pt x="256" y="151"/>
                  </a:cubicBezTo>
                  <a:cubicBezTo>
                    <a:pt x="328" y="125"/>
                    <a:pt x="354" y="81"/>
                    <a:pt x="354" y="81"/>
                  </a:cubicBezTo>
                  <a:close/>
                  <a:moveTo>
                    <a:pt x="231" y="453"/>
                  </a:moveTo>
                  <a:lnTo>
                    <a:pt x="231" y="453"/>
                  </a:lnTo>
                  <a:cubicBezTo>
                    <a:pt x="106" y="453"/>
                    <a:pt x="0" y="355"/>
                    <a:pt x="0" y="222"/>
                  </a:cubicBezTo>
                  <a:cubicBezTo>
                    <a:pt x="0" y="98"/>
                    <a:pt x="106" y="0"/>
                    <a:pt x="231" y="0"/>
                  </a:cubicBezTo>
                  <a:cubicBezTo>
                    <a:pt x="354" y="0"/>
                    <a:pt x="460" y="98"/>
                    <a:pt x="460" y="222"/>
                  </a:cubicBezTo>
                  <a:cubicBezTo>
                    <a:pt x="460" y="355"/>
                    <a:pt x="354" y="453"/>
                    <a:pt x="231" y="453"/>
                  </a:cubicBezTo>
                  <a:close/>
                  <a:moveTo>
                    <a:pt x="265" y="258"/>
                  </a:moveTo>
                  <a:lnTo>
                    <a:pt x="265" y="258"/>
                  </a:lnTo>
                  <a:cubicBezTo>
                    <a:pt x="150" y="302"/>
                    <a:pt x="115" y="382"/>
                    <a:pt x="106" y="382"/>
                  </a:cubicBezTo>
                  <a:cubicBezTo>
                    <a:pt x="141" y="408"/>
                    <a:pt x="186" y="417"/>
                    <a:pt x="231" y="417"/>
                  </a:cubicBezTo>
                  <a:cubicBezTo>
                    <a:pt x="256" y="417"/>
                    <a:pt x="284" y="417"/>
                    <a:pt x="310" y="408"/>
                  </a:cubicBezTo>
                  <a:cubicBezTo>
                    <a:pt x="301" y="391"/>
                    <a:pt x="292" y="329"/>
                    <a:pt x="265" y="258"/>
                  </a:cubicBezTo>
                  <a:close/>
                  <a:moveTo>
                    <a:pt x="275" y="178"/>
                  </a:moveTo>
                  <a:lnTo>
                    <a:pt x="275" y="178"/>
                  </a:lnTo>
                  <a:cubicBezTo>
                    <a:pt x="275" y="187"/>
                    <a:pt x="284" y="196"/>
                    <a:pt x="284" y="204"/>
                  </a:cubicBezTo>
                  <a:cubicBezTo>
                    <a:pt x="284" y="213"/>
                    <a:pt x="284" y="213"/>
                    <a:pt x="292" y="213"/>
                  </a:cubicBezTo>
                  <a:cubicBezTo>
                    <a:pt x="354" y="213"/>
                    <a:pt x="425" y="222"/>
                    <a:pt x="425" y="222"/>
                  </a:cubicBezTo>
                  <a:cubicBezTo>
                    <a:pt x="425" y="178"/>
                    <a:pt x="407" y="134"/>
                    <a:pt x="381" y="98"/>
                  </a:cubicBezTo>
                  <a:cubicBezTo>
                    <a:pt x="381" y="107"/>
                    <a:pt x="346" y="151"/>
                    <a:pt x="275" y="178"/>
                  </a:cubicBezTo>
                  <a:close/>
                  <a:moveTo>
                    <a:pt x="301" y="249"/>
                  </a:moveTo>
                  <a:lnTo>
                    <a:pt x="301" y="249"/>
                  </a:lnTo>
                  <a:cubicBezTo>
                    <a:pt x="328" y="319"/>
                    <a:pt x="337" y="373"/>
                    <a:pt x="337" y="391"/>
                  </a:cubicBezTo>
                  <a:cubicBezTo>
                    <a:pt x="381" y="355"/>
                    <a:pt x="416" y="311"/>
                    <a:pt x="425" y="258"/>
                  </a:cubicBezTo>
                  <a:cubicBezTo>
                    <a:pt x="416" y="258"/>
                    <a:pt x="363" y="240"/>
                    <a:pt x="301" y="249"/>
                  </a:cubicBezTo>
                  <a:close/>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56" name="Freeform 75"/>
            <p:cNvSpPr>
              <a:spLocks noChangeArrowheads="1"/>
            </p:cNvSpPr>
            <p:nvPr/>
          </p:nvSpPr>
          <p:spPr bwMode="auto">
            <a:xfrm>
              <a:off x="11568256" y="9553560"/>
              <a:ext cx="185130" cy="343813"/>
            </a:xfrm>
            <a:custGeom>
              <a:avLst/>
              <a:gdLst>
                <a:gd name="T0" fmla="*/ 248 w 249"/>
                <a:gd name="T1" fmla="*/ 80 h 453"/>
                <a:gd name="T2" fmla="*/ 248 w 249"/>
                <a:gd name="T3" fmla="*/ 80 h 453"/>
                <a:gd name="T4" fmla="*/ 177 w 249"/>
                <a:gd name="T5" fmla="*/ 80 h 453"/>
                <a:gd name="T6" fmla="*/ 160 w 249"/>
                <a:gd name="T7" fmla="*/ 107 h 453"/>
                <a:gd name="T8" fmla="*/ 160 w 249"/>
                <a:gd name="T9" fmla="*/ 160 h 453"/>
                <a:gd name="T10" fmla="*/ 248 w 249"/>
                <a:gd name="T11" fmla="*/ 160 h 453"/>
                <a:gd name="T12" fmla="*/ 248 w 249"/>
                <a:gd name="T13" fmla="*/ 231 h 453"/>
                <a:gd name="T14" fmla="*/ 160 w 249"/>
                <a:gd name="T15" fmla="*/ 231 h 453"/>
                <a:gd name="T16" fmla="*/ 160 w 249"/>
                <a:gd name="T17" fmla="*/ 452 h 453"/>
                <a:gd name="T18" fmla="*/ 79 w 249"/>
                <a:gd name="T19" fmla="*/ 452 h 453"/>
                <a:gd name="T20" fmla="*/ 79 w 249"/>
                <a:gd name="T21" fmla="*/ 231 h 453"/>
                <a:gd name="T22" fmla="*/ 0 w 249"/>
                <a:gd name="T23" fmla="*/ 231 h 453"/>
                <a:gd name="T24" fmla="*/ 0 w 249"/>
                <a:gd name="T25" fmla="*/ 160 h 453"/>
                <a:gd name="T26" fmla="*/ 79 w 249"/>
                <a:gd name="T27" fmla="*/ 160 h 453"/>
                <a:gd name="T28" fmla="*/ 79 w 249"/>
                <a:gd name="T29" fmla="*/ 116 h 453"/>
                <a:gd name="T30" fmla="*/ 177 w 249"/>
                <a:gd name="T31" fmla="*/ 0 h 453"/>
                <a:gd name="T32" fmla="*/ 248 w 249"/>
                <a:gd name="T33" fmla="*/ 0 h 453"/>
                <a:gd name="T34" fmla="*/ 248 w 249"/>
                <a:gd name="T35" fmla="*/ 8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9" h="453">
                  <a:moveTo>
                    <a:pt x="248" y="80"/>
                  </a:moveTo>
                  <a:lnTo>
                    <a:pt x="248" y="80"/>
                  </a:lnTo>
                  <a:cubicBezTo>
                    <a:pt x="177" y="80"/>
                    <a:pt x="177" y="80"/>
                    <a:pt x="177" y="80"/>
                  </a:cubicBezTo>
                  <a:cubicBezTo>
                    <a:pt x="169" y="80"/>
                    <a:pt x="160" y="89"/>
                    <a:pt x="160" y="107"/>
                  </a:cubicBezTo>
                  <a:cubicBezTo>
                    <a:pt x="160" y="160"/>
                    <a:pt x="160" y="160"/>
                    <a:pt x="160" y="160"/>
                  </a:cubicBezTo>
                  <a:cubicBezTo>
                    <a:pt x="248" y="160"/>
                    <a:pt x="248" y="160"/>
                    <a:pt x="248" y="160"/>
                  </a:cubicBezTo>
                  <a:cubicBezTo>
                    <a:pt x="248" y="231"/>
                    <a:pt x="248" y="231"/>
                    <a:pt x="248" y="231"/>
                  </a:cubicBezTo>
                  <a:cubicBezTo>
                    <a:pt x="160" y="231"/>
                    <a:pt x="160" y="231"/>
                    <a:pt x="160" y="231"/>
                  </a:cubicBezTo>
                  <a:cubicBezTo>
                    <a:pt x="160" y="452"/>
                    <a:pt x="160" y="452"/>
                    <a:pt x="160" y="452"/>
                  </a:cubicBezTo>
                  <a:cubicBezTo>
                    <a:pt x="79" y="452"/>
                    <a:pt x="79" y="452"/>
                    <a:pt x="79" y="452"/>
                  </a:cubicBezTo>
                  <a:cubicBezTo>
                    <a:pt x="79" y="231"/>
                    <a:pt x="79" y="231"/>
                    <a:pt x="79" y="231"/>
                  </a:cubicBezTo>
                  <a:cubicBezTo>
                    <a:pt x="0" y="231"/>
                    <a:pt x="0" y="231"/>
                    <a:pt x="0" y="231"/>
                  </a:cubicBezTo>
                  <a:cubicBezTo>
                    <a:pt x="0" y="160"/>
                    <a:pt x="0" y="160"/>
                    <a:pt x="0" y="160"/>
                  </a:cubicBezTo>
                  <a:cubicBezTo>
                    <a:pt x="79" y="160"/>
                    <a:pt x="79" y="160"/>
                    <a:pt x="79" y="160"/>
                  </a:cubicBezTo>
                  <a:cubicBezTo>
                    <a:pt x="79" y="116"/>
                    <a:pt x="79" y="116"/>
                    <a:pt x="79" y="116"/>
                  </a:cubicBezTo>
                  <a:cubicBezTo>
                    <a:pt x="79" y="54"/>
                    <a:pt x="115" y="0"/>
                    <a:pt x="177" y="0"/>
                  </a:cubicBezTo>
                  <a:cubicBezTo>
                    <a:pt x="248" y="0"/>
                    <a:pt x="248" y="0"/>
                    <a:pt x="248" y="0"/>
                  </a:cubicBezTo>
                  <a:lnTo>
                    <a:pt x="248" y="80"/>
                  </a:ln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sp>
          <p:nvSpPr>
            <p:cNvPr id="57" name="Freeform 85"/>
            <p:cNvSpPr>
              <a:spLocks noChangeAspect="1" noChangeArrowheads="1"/>
            </p:cNvSpPr>
            <p:nvPr/>
          </p:nvSpPr>
          <p:spPr bwMode="auto">
            <a:xfrm>
              <a:off x="12059455" y="9611490"/>
              <a:ext cx="397454" cy="320040"/>
            </a:xfrm>
            <a:custGeom>
              <a:avLst/>
              <a:gdLst>
                <a:gd name="T0" fmla="*/ 461 w 462"/>
                <a:gd name="T1" fmla="*/ 45 h 374"/>
                <a:gd name="T2" fmla="*/ 461 w 462"/>
                <a:gd name="T3" fmla="*/ 45 h 374"/>
                <a:gd name="T4" fmla="*/ 408 w 462"/>
                <a:gd name="T5" fmla="*/ 63 h 374"/>
                <a:gd name="T6" fmla="*/ 443 w 462"/>
                <a:gd name="T7" fmla="*/ 10 h 374"/>
                <a:gd name="T8" fmla="*/ 389 w 462"/>
                <a:gd name="T9" fmla="*/ 36 h 374"/>
                <a:gd name="T10" fmla="*/ 319 w 462"/>
                <a:gd name="T11" fmla="*/ 0 h 374"/>
                <a:gd name="T12" fmla="*/ 221 w 462"/>
                <a:gd name="T13" fmla="*/ 98 h 374"/>
                <a:gd name="T14" fmla="*/ 230 w 462"/>
                <a:gd name="T15" fmla="*/ 116 h 374"/>
                <a:gd name="T16" fmla="*/ 35 w 462"/>
                <a:gd name="T17" fmla="*/ 19 h 374"/>
                <a:gd name="T18" fmla="*/ 17 w 462"/>
                <a:gd name="T19" fmla="*/ 72 h 374"/>
                <a:gd name="T20" fmla="*/ 61 w 462"/>
                <a:gd name="T21" fmla="*/ 151 h 374"/>
                <a:gd name="T22" fmla="*/ 17 w 462"/>
                <a:gd name="T23" fmla="*/ 134 h 374"/>
                <a:gd name="T24" fmla="*/ 17 w 462"/>
                <a:gd name="T25" fmla="*/ 134 h 374"/>
                <a:gd name="T26" fmla="*/ 98 w 462"/>
                <a:gd name="T27" fmla="*/ 231 h 374"/>
                <a:gd name="T28" fmla="*/ 70 w 462"/>
                <a:gd name="T29" fmla="*/ 231 h 374"/>
                <a:gd name="T30" fmla="*/ 53 w 462"/>
                <a:gd name="T31" fmla="*/ 231 h 374"/>
                <a:gd name="T32" fmla="*/ 142 w 462"/>
                <a:gd name="T33" fmla="*/ 294 h 374"/>
                <a:gd name="T34" fmla="*/ 26 w 462"/>
                <a:gd name="T35" fmla="*/ 338 h 374"/>
                <a:gd name="T36" fmla="*/ 0 w 462"/>
                <a:gd name="T37" fmla="*/ 338 h 374"/>
                <a:gd name="T38" fmla="*/ 142 w 462"/>
                <a:gd name="T39" fmla="*/ 373 h 374"/>
                <a:gd name="T40" fmla="*/ 408 w 462"/>
                <a:gd name="T41" fmla="*/ 107 h 374"/>
                <a:gd name="T42" fmla="*/ 408 w 462"/>
                <a:gd name="T43" fmla="*/ 98 h 374"/>
                <a:gd name="T44" fmla="*/ 461 w 462"/>
                <a:gd name="T45" fmla="*/ 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374">
                  <a:moveTo>
                    <a:pt x="461" y="45"/>
                  </a:moveTo>
                  <a:lnTo>
                    <a:pt x="461" y="45"/>
                  </a:lnTo>
                  <a:cubicBezTo>
                    <a:pt x="443" y="54"/>
                    <a:pt x="425" y="63"/>
                    <a:pt x="408" y="63"/>
                  </a:cubicBezTo>
                  <a:cubicBezTo>
                    <a:pt x="425" y="54"/>
                    <a:pt x="443" y="36"/>
                    <a:pt x="443" y="10"/>
                  </a:cubicBezTo>
                  <a:cubicBezTo>
                    <a:pt x="425" y="19"/>
                    <a:pt x="408" y="27"/>
                    <a:pt x="389" y="36"/>
                  </a:cubicBezTo>
                  <a:cubicBezTo>
                    <a:pt x="372" y="19"/>
                    <a:pt x="345" y="0"/>
                    <a:pt x="319" y="0"/>
                  </a:cubicBezTo>
                  <a:cubicBezTo>
                    <a:pt x="265" y="0"/>
                    <a:pt x="221" y="45"/>
                    <a:pt x="221" y="98"/>
                  </a:cubicBezTo>
                  <a:cubicBezTo>
                    <a:pt x="221" y="107"/>
                    <a:pt x="221" y="116"/>
                    <a:pt x="230" y="116"/>
                  </a:cubicBezTo>
                  <a:cubicBezTo>
                    <a:pt x="151" y="116"/>
                    <a:pt x="79" y="81"/>
                    <a:pt x="35" y="19"/>
                  </a:cubicBezTo>
                  <a:cubicBezTo>
                    <a:pt x="26" y="36"/>
                    <a:pt x="17" y="54"/>
                    <a:pt x="17" y="72"/>
                  </a:cubicBezTo>
                  <a:cubicBezTo>
                    <a:pt x="17" y="98"/>
                    <a:pt x="35" y="134"/>
                    <a:pt x="61" y="151"/>
                  </a:cubicBezTo>
                  <a:cubicBezTo>
                    <a:pt x="44" y="143"/>
                    <a:pt x="35" y="143"/>
                    <a:pt x="17" y="134"/>
                  </a:cubicBezTo>
                  <a:lnTo>
                    <a:pt x="17" y="134"/>
                  </a:lnTo>
                  <a:cubicBezTo>
                    <a:pt x="17" y="178"/>
                    <a:pt x="53" y="222"/>
                    <a:pt x="98" y="231"/>
                  </a:cubicBezTo>
                  <a:cubicBezTo>
                    <a:pt x="89" y="231"/>
                    <a:pt x="79" y="231"/>
                    <a:pt x="70" y="231"/>
                  </a:cubicBezTo>
                  <a:cubicBezTo>
                    <a:pt x="61" y="231"/>
                    <a:pt x="61" y="231"/>
                    <a:pt x="53" y="231"/>
                  </a:cubicBezTo>
                  <a:cubicBezTo>
                    <a:pt x="61" y="266"/>
                    <a:pt x="98" y="294"/>
                    <a:pt x="142" y="294"/>
                  </a:cubicBezTo>
                  <a:cubicBezTo>
                    <a:pt x="106" y="319"/>
                    <a:pt x="70" y="338"/>
                    <a:pt x="26" y="338"/>
                  </a:cubicBezTo>
                  <a:cubicBezTo>
                    <a:pt x="17" y="338"/>
                    <a:pt x="8" y="338"/>
                    <a:pt x="0" y="338"/>
                  </a:cubicBezTo>
                  <a:cubicBezTo>
                    <a:pt x="44" y="364"/>
                    <a:pt x="89" y="373"/>
                    <a:pt x="142" y="373"/>
                  </a:cubicBezTo>
                  <a:cubicBezTo>
                    <a:pt x="319" y="373"/>
                    <a:pt x="408" y="231"/>
                    <a:pt x="408" y="107"/>
                  </a:cubicBezTo>
                  <a:lnTo>
                    <a:pt x="408" y="98"/>
                  </a:lnTo>
                  <a:cubicBezTo>
                    <a:pt x="434" y="81"/>
                    <a:pt x="443" y="72"/>
                    <a:pt x="461" y="45"/>
                  </a:cubicBezTo>
                </a:path>
              </a:pathLst>
            </a:custGeom>
            <a:solidFill>
              <a:schemeClr val="accent2"/>
            </a:solidFill>
            <a:ln>
              <a:noFill/>
            </a:ln>
            <a:effectLst/>
            <a:extLst/>
          </p:spPr>
          <p:txBody>
            <a:bodyPr wrap="none" lIns="91424" tIns="45712" rIns="91424" bIns="45712" anchor="ctr"/>
            <a:lstStyle/>
            <a:p>
              <a:pPr defTabSz="1218987" fontAlgn="auto">
                <a:spcBef>
                  <a:spcPts val="0"/>
                </a:spcBef>
                <a:spcAft>
                  <a:spcPts val="0"/>
                </a:spcAft>
                <a:defRPr/>
              </a:pPr>
              <a:endParaRPr lang="en-US" dirty="0">
                <a:latin typeface="Poppins Light" charset="0"/>
                <a:ea typeface="+mn-ea"/>
              </a:endParaRPr>
            </a:p>
          </p:txBody>
        </p:sp>
      </p:grpSp>
      <p:pic>
        <p:nvPicPr>
          <p:cNvPr id="5" name="Picture Placeholder 4"/>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t="9346" b="9346"/>
          <a:stretch>
            <a:fillRect/>
          </a:stretch>
        </p:blipFill>
        <p:spPr/>
      </p:pic>
      <p:pic>
        <p:nvPicPr>
          <p:cNvPr id="7" name="Picture Placeholder 6"/>
          <p:cNvPicPr>
            <a:picLocks noGrp="1" noChangeAspect="1"/>
          </p:cNvPicPr>
          <p:nvPr>
            <p:ph type="pic" sz="quarter" idx="16"/>
          </p:nvPr>
        </p:nvPicPr>
        <p:blipFill>
          <a:blip r:embed="rId4" cstate="email">
            <a:extLst>
              <a:ext uri="{28A0092B-C50C-407E-A947-70E740481C1C}">
                <a14:useLocalDpi xmlns:a14="http://schemas.microsoft.com/office/drawing/2010/main"/>
              </a:ext>
            </a:extLst>
          </a:blip>
          <a:srcRect t="6244" b="6244"/>
          <a:stretch>
            <a:fillRect/>
          </a:stretch>
        </p:blipFill>
        <p:spPr/>
      </p:pic>
      <p:pic>
        <p:nvPicPr>
          <p:cNvPr id="8" name="Picture Placeholder 7"/>
          <p:cNvPicPr>
            <a:picLocks noGrp="1" noChangeAspect="1"/>
          </p:cNvPicPr>
          <p:nvPr>
            <p:ph type="pic" sz="quarter" idx="15"/>
          </p:nvPr>
        </p:nvPicPr>
        <p:blipFill>
          <a:blip r:embed="rId5">
            <a:extLst>
              <a:ext uri="{28A0092B-C50C-407E-A947-70E740481C1C}">
                <a14:useLocalDpi xmlns:a14="http://schemas.microsoft.com/office/drawing/2010/main"/>
              </a:ext>
            </a:extLst>
          </a:blip>
          <a:srcRect t="6202" b="6202"/>
          <a:stretch>
            <a:fillRect/>
          </a:stretch>
        </p:blipFill>
        <p:spPr/>
      </p:pic>
    </p:spTree>
    <p:extLst>
      <p:ext uri="{BB962C8B-B14F-4D97-AF65-F5344CB8AC3E}">
        <p14:creationId xmlns:p14="http://schemas.microsoft.com/office/powerpoint/2010/main" val="206270668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4"/>
          </p:nvPr>
        </p:nvPicPr>
        <p:blipFill rotWithShape="1">
          <a:blip r:embed="rId3">
            <a:extLst>
              <a:ext uri="{28A0092B-C50C-407E-A947-70E740481C1C}">
                <a14:useLocalDpi xmlns:a14="http://schemas.microsoft.com/office/drawing/2010/main"/>
              </a:ext>
            </a:extLst>
          </a:blip>
          <a:srcRect l="272" r="15452"/>
          <a:stretch/>
        </p:blipFill>
        <p:spPr/>
      </p:pic>
      <p:pic>
        <p:nvPicPr>
          <p:cNvPr id="9" name="Picture Placeholder 8"/>
          <p:cNvPicPr>
            <a:picLocks noGrp="1" noChangeAspect="1"/>
          </p:cNvPicPr>
          <p:nvPr>
            <p:ph type="pic" sz="quarter" idx="15"/>
          </p:nvPr>
        </p:nvPicPr>
        <p:blipFill rotWithShape="1">
          <a:blip r:embed="rId4">
            <a:extLst>
              <a:ext uri="{28A0092B-C50C-407E-A947-70E740481C1C}">
                <a14:useLocalDpi xmlns:a14="http://schemas.microsoft.com/office/drawing/2010/main"/>
              </a:ext>
            </a:extLst>
          </a:blip>
          <a:srcRect l="12922" r="2802"/>
          <a:stretch/>
        </p:blipFill>
        <p:spPr/>
      </p:pic>
      <p:sp>
        <p:nvSpPr>
          <p:cNvPr id="14" name="Subtitle 2"/>
          <p:cNvSpPr txBox="1">
            <a:spLocks/>
          </p:cNvSpPr>
          <p:nvPr/>
        </p:nvSpPr>
        <p:spPr>
          <a:xfrm>
            <a:off x="13687073" y="9481756"/>
            <a:ext cx="8941152"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16" name="Subtitle 2"/>
          <p:cNvSpPr txBox="1">
            <a:spLocks/>
          </p:cNvSpPr>
          <p:nvPr/>
        </p:nvSpPr>
        <p:spPr>
          <a:xfrm>
            <a:off x="1456973" y="9481756"/>
            <a:ext cx="8941152"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17" name="TextBox 16"/>
          <p:cNvSpPr txBox="1"/>
          <p:nvPr/>
        </p:nvSpPr>
        <p:spPr>
          <a:xfrm>
            <a:off x="13827504" y="3434180"/>
            <a:ext cx="2545890" cy="677108"/>
          </a:xfrm>
          <a:prstGeom prst="rect">
            <a:avLst/>
          </a:prstGeom>
          <a:noFill/>
        </p:spPr>
        <p:txBody>
          <a:bodyPr wrap="none" rtlCol="0" anchor="ctr" anchorCtr="0">
            <a:spAutoFit/>
          </a:bodyPr>
          <a:lstStyle/>
          <a:p>
            <a:r>
              <a:rPr lang="en-US" sz="3800" b="1" dirty="0">
                <a:solidFill>
                  <a:schemeClr val="tx2"/>
                </a:solidFill>
                <a:latin typeface="Poppins SemiBold" charset="0"/>
                <a:ea typeface="Poppins SemiBold" charset="0"/>
                <a:cs typeface="Poppins SemiBold" charset="0"/>
              </a:rPr>
              <a:t>ROB KOVI</a:t>
            </a:r>
          </a:p>
        </p:txBody>
      </p:sp>
      <p:sp>
        <p:nvSpPr>
          <p:cNvPr id="19" name="TextBox 18"/>
          <p:cNvSpPr txBox="1"/>
          <p:nvPr/>
        </p:nvSpPr>
        <p:spPr>
          <a:xfrm>
            <a:off x="1591345" y="4571601"/>
            <a:ext cx="2404826"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Creative Designer</a:t>
            </a:r>
          </a:p>
        </p:txBody>
      </p:sp>
      <p:sp>
        <p:nvSpPr>
          <p:cNvPr id="20" name="TextBox 19"/>
          <p:cNvSpPr txBox="1"/>
          <p:nvPr/>
        </p:nvSpPr>
        <p:spPr>
          <a:xfrm>
            <a:off x="1574544" y="3434180"/>
            <a:ext cx="3264035" cy="677108"/>
          </a:xfrm>
          <a:prstGeom prst="rect">
            <a:avLst/>
          </a:prstGeom>
          <a:noFill/>
        </p:spPr>
        <p:txBody>
          <a:bodyPr wrap="none" rtlCol="0" anchor="ctr" anchorCtr="0">
            <a:spAutoFit/>
          </a:bodyPr>
          <a:lstStyle/>
          <a:p>
            <a:r>
              <a:rPr lang="en-US" sz="3800" b="1" dirty="0">
                <a:solidFill>
                  <a:schemeClr val="tx2"/>
                </a:solidFill>
                <a:latin typeface="Poppins SemiBold" charset="0"/>
                <a:ea typeface="Poppins SemiBold" charset="0"/>
                <a:cs typeface="Poppins SemiBold" charset="0"/>
              </a:rPr>
              <a:t>JOHN WHITE</a:t>
            </a:r>
          </a:p>
        </p:txBody>
      </p:sp>
      <p:sp>
        <p:nvSpPr>
          <p:cNvPr id="21" name="TextBox 20"/>
          <p:cNvSpPr txBox="1"/>
          <p:nvPr/>
        </p:nvSpPr>
        <p:spPr>
          <a:xfrm>
            <a:off x="14898022" y="8835511"/>
            <a:ext cx="514885" cy="400110"/>
          </a:xfrm>
          <a:prstGeom prst="rect">
            <a:avLst/>
          </a:prstGeom>
          <a:noFill/>
        </p:spPr>
        <p:txBody>
          <a:bodyPr wrap="none" rtlCol="0" anchor="ctr" anchorCtr="0">
            <a:spAutoFit/>
          </a:bodyPr>
          <a:lstStyle/>
          <a:p>
            <a:r>
              <a:rPr lang="en-US" sz="2000" dirty="0">
                <a:solidFill>
                  <a:schemeClr val="tx2"/>
                </a:solidFill>
                <a:latin typeface="Poppins" charset="0"/>
                <a:ea typeface="Poppins" charset="0"/>
                <a:cs typeface="Poppins" charset="0"/>
              </a:rPr>
              <a:t>65</a:t>
            </a:r>
          </a:p>
        </p:txBody>
      </p:sp>
      <p:sp>
        <p:nvSpPr>
          <p:cNvPr id="22" name="Shape 2554"/>
          <p:cNvSpPr>
            <a:spLocks noChangeAspect="1"/>
          </p:cNvSpPr>
          <p:nvPr/>
        </p:nvSpPr>
        <p:spPr>
          <a:xfrm>
            <a:off x="15461534" y="8875546"/>
            <a:ext cx="301752" cy="274320"/>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3" name="Shape 2634"/>
          <p:cNvSpPr>
            <a:spLocks noChangeAspect="1"/>
          </p:cNvSpPr>
          <p:nvPr/>
        </p:nvSpPr>
        <p:spPr>
          <a:xfrm>
            <a:off x="14493296" y="8890821"/>
            <a:ext cx="201168" cy="201166"/>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TextBox 24"/>
          <p:cNvSpPr txBox="1"/>
          <p:nvPr/>
        </p:nvSpPr>
        <p:spPr>
          <a:xfrm>
            <a:off x="13804644" y="8835511"/>
            <a:ext cx="679994" cy="400110"/>
          </a:xfrm>
          <a:prstGeom prst="rect">
            <a:avLst/>
          </a:prstGeom>
          <a:noFill/>
        </p:spPr>
        <p:txBody>
          <a:bodyPr wrap="none" rtlCol="0" anchor="ctr" anchorCtr="0">
            <a:spAutoFit/>
          </a:bodyPr>
          <a:lstStyle/>
          <a:p>
            <a:r>
              <a:rPr lang="en-US" sz="2000" dirty="0">
                <a:solidFill>
                  <a:schemeClr val="tx2"/>
                </a:solidFill>
                <a:latin typeface="Poppins" charset="0"/>
                <a:ea typeface="Poppins" charset="0"/>
                <a:cs typeface="Poppins" charset="0"/>
              </a:rPr>
              <a:t>345</a:t>
            </a:r>
          </a:p>
        </p:txBody>
      </p:sp>
      <p:sp>
        <p:nvSpPr>
          <p:cNvPr id="28" name="TextBox 27"/>
          <p:cNvSpPr txBox="1"/>
          <p:nvPr/>
        </p:nvSpPr>
        <p:spPr>
          <a:xfrm>
            <a:off x="2667922" y="8835511"/>
            <a:ext cx="514885" cy="400110"/>
          </a:xfrm>
          <a:prstGeom prst="rect">
            <a:avLst/>
          </a:prstGeom>
          <a:noFill/>
        </p:spPr>
        <p:txBody>
          <a:bodyPr wrap="none" rtlCol="0" anchor="ctr" anchorCtr="0">
            <a:spAutoFit/>
          </a:bodyPr>
          <a:lstStyle/>
          <a:p>
            <a:r>
              <a:rPr lang="en-US" sz="2000" dirty="0">
                <a:solidFill>
                  <a:schemeClr val="tx2"/>
                </a:solidFill>
                <a:latin typeface="Poppins" charset="0"/>
                <a:ea typeface="Poppins" charset="0"/>
                <a:cs typeface="Poppins" charset="0"/>
              </a:rPr>
              <a:t>65</a:t>
            </a:r>
          </a:p>
        </p:txBody>
      </p:sp>
      <p:sp>
        <p:nvSpPr>
          <p:cNvPr id="29" name="Shape 2554"/>
          <p:cNvSpPr>
            <a:spLocks noChangeAspect="1"/>
          </p:cNvSpPr>
          <p:nvPr/>
        </p:nvSpPr>
        <p:spPr>
          <a:xfrm>
            <a:off x="3231434" y="8875546"/>
            <a:ext cx="301752" cy="274320"/>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Shape 2634"/>
          <p:cNvSpPr>
            <a:spLocks noChangeAspect="1"/>
          </p:cNvSpPr>
          <p:nvPr/>
        </p:nvSpPr>
        <p:spPr>
          <a:xfrm>
            <a:off x="2263196" y="8890821"/>
            <a:ext cx="201168" cy="201166"/>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1" name="TextBox 30"/>
          <p:cNvSpPr txBox="1"/>
          <p:nvPr/>
        </p:nvSpPr>
        <p:spPr>
          <a:xfrm>
            <a:off x="1574544" y="8835511"/>
            <a:ext cx="679994" cy="400110"/>
          </a:xfrm>
          <a:prstGeom prst="rect">
            <a:avLst/>
          </a:prstGeom>
          <a:noFill/>
        </p:spPr>
        <p:txBody>
          <a:bodyPr wrap="none" rtlCol="0" anchor="ctr" anchorCtr="0">
            <a:spAutoFit/>
          </a:bodyPr>
          <a:lstStyle/>
          <a:p>
            <a:r>
              <a:rPr lang="en-US" sz="2000" dirty="0">
                <a:solidFill>
                  <a:schemeClr val="tx2"/>
                </a:solidFill>
                <a:latin typeface="Poppins" charset="0"/>
                <a:ea typeface="Poppins" charset="0"/>
                <a:cs typeface="Poppins" charset="0"/>
              </a:rPr>
              <a:t>345</a:t>
            </a:r>
          </a:p>
        </p:txBody>
      </p:sp>
      <p:sp>
        <p:nvSpPr>
          <p:cNvPr id="36" name="TextBox 35"/>
          <p:cNvSpPr txBox="1"/>
          <p:nvPr/>
        </p:nvSpPr>
        <p:spPr>
          <a:xfrm>
            <a:off x="13827504" y="4571601"/>
            <a:ext cx="2303836"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Fashion Designer</a:t>
            </a:r>
          </a:p>
        </p:txBody>
      </p:sp>
    </p:spTree>
    <p:extLst>
      <p:ext uri="{BB962C8B-B14F-4D97-AF65-F5344CB8AC3E}">
        <p14:creationId xmlns:p14="http://schemas.microsoft.com/office/powerpoint/2010/main" val="57039235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a:spLocks/>
          </p:cNvSpPr>
          <p:nvPr/>
        </p:nvSpPr>
        <p:spPr bwMode="auto">
          <a:xfrm>
            <a:off x="1673225" y="78355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45" name="Straight Connector 44"/>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9251395" y="8175804"/>
            <a:ext cx="1919116"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Entertainment</a:t>
            </a:r>
          </a:p>
        </p:txBody>
      </p:sp>
      <p:sp>
        <p:nvSpPr>
          <p:cNvPr id="47" name="TextBox 46"/>
          <p:cNvSpPr txBox="1"/>
          <p:nvPr/>
        </p:nvSpPr>
        <p:spPr>
          <a:xfrm>
            <a:off x="18973273" y="7729528"/>
            <a:ext cx="2475358"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NEYMAR BLACK</a:t>
            </a:r>
          </a:p>
        </p:txBody>
      </p:sp>
      <p:sp>
        <p:nvSpPr>
          <p:cNvPr id="48" name="Shape 2872"/>
          <p:cNvSpPr/>
          <p:nvPr/>
        </p:nvSpPr>
        <p:spPr>
          <a:xfrm>
            <a:off x="18779359"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9" name="Shape 2873"/>
          <p:cNvSpPr/>
          <p:nvPr/>
        </p:nvSpPr>
        <p:spPr>
          <a:xfrm>
            <a:off x="19532263"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0" name="Shape 2877"/>
          <p:cNvSpPr/>
          <p:nvPr/>
        </p:nvSpPr>
        <p:spPr>
          <a:xfrm>
            <a:off x="20285167"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1" name="Shape 2878"/>
          <p:cNvSpPr/>
          <p:nvPr/>
        </p:nvSpPr>
        <p:spPr>
          <a:xfrm>
            <a:off x="21038071"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2" name="TextBox 51"/>
          <p:cNvSpPr txBox="1"/>
          <p:nvPr/>
        </p:nvSpPr>
        <p:spPr>
          <a:xfrm>
            <a:off x="14000357" y="8175804"/>
            <a:ext cx="1768433"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Social Media</a:t>
            </a:r>
          </a:p>
        </p:txBody>
      </p:sp>
      <p:sp>
        <p:nvSpPr>
          <p:cNvPr id="53" name="TextBox 52"/>
          <p:cNvSpPr txBox="1"/>
          <p:nvPr/>
        </p:nvSpPr>
        <p:spPr>
          <a:xfrm>
            <a:off x="13698992" y="7729528"/>
            <a:ext cx="2371162"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VANESSA PINO</a:t>
            </a:r>
          </a:p>
        </p:txBody>
      </p:sp>
      <p:sp>
        <p:nvSpPr>
          <p:cNvPr id="54" name="Shape 2872"/>
          <p:cNvSpPr/>
          <p:nvPr/>
        </p:nvSpPr>
        <p:spPr>
          <a:xfrm>
            <a:off x="13452979"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5" name="Shape 2873"/>
          <p:cNvSpPr/>
          <p:nvPr/>
        </p:nvSpPr>
        <p:spPr>
          <a:xfrm>
            <a:off x="14205883"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6" name="Shape 2877"/>
          <p:cNvSpPr/>
          <p:nvPr/>
        </p:nvSpPr>
        <p:spPr>
          <a:xfrm>
            <a:off x="14958787"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7" name="Shape 2878"/>
          <p:cNvSpPr/>
          <p:nvPr/>
        </p:nvSpPr>
        <p:spPr>
          <a:xfrm>
            <a:off x="15711691"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8" name="TextBox 57"/>
          <p:cNvSpPr txBox="1"/>
          <p:nvPr/>
        </p:nvSpPr>
        <p:spPr>
          <a:xfrm>
            <a:off x="8847451" y="8175804"/>
            <a:ext cx="1284326"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Finances</a:t>
            </a:r>
          </a:p>
        </p:txBody>
      </p:sp>
      <p:sp>
        <p:nvSpPr>
          <p:cNvPr id="59" name="TextBox 58"/>
          <p:cNvSpPr txBox="1"/>
          <p:nvPr/>
        </p:nvSpPr>
        <p:spPr>
          <a:xfrm>
            <a:off x="8525245" y="7729528"/>
            <a:ext cx="1928734"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DIANA ROVI</a:t>
            </a:r>
          </a:p>
        </p:txBody>
      </p:sp>
      <p:sp>
        <p:nvSpPr>
          <p:cNvPr id="60" name="Shape 2872"/>
          <p:cNvSpPr/>
          <p:nvPr/>
        </p:nvSpPr>
        <p:spPr>
          <a:xfrm>
            <a:off x="8058019"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1" name="Shape 2873"/>
          <p:cNvSpPr/>
          <p:nvPr/>
        </p:nvSpPr>
        <p:spPr>
          <a:xfrm>
            <a:off x="8810923"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2" name="Shape 2877"/>
          <p:cNvSpPr/>
          <p:nvPr/>
        </p:nvSpPr>
        <p:spPr>
          <a:xfrm>
            <a:off x="9563827"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3" name="Shape 2878"/>
          <p:cNvSpPr/>
          <p:nvPr/>
        </p:nvSpPr>
        <p:spPr>
          <a:xfrm>
            <a:off x="10316731"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4" name="TextBox 63"/>
          <p:cNvSpPr txBox="1"/>
          <p:nvPr/>
        </p:nvSpPr>
        <p:spPr>
          <a:xfrm>
            <a:off x="3461758" y="8175804"/>
            <a:ext cx="1402949"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Marketing</a:t>
            </a:r>
          </a:p>
        </p:txBody>
      </p:sp>
      <p:sp>
        <p:nvSpPr>
          <p:cNvPr id="65" name="TextBox 64"/>
          <p:cNvSpPr txBox="1"/>
          <p:nvPr/>
        </p:nvSpPr>
        <p:spPr>
          <a:xfrm>
            <a:off x="3010514" y="7729528"/>
            <a:ext cx="2305439"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DAVID COFFEE</a:t>
            </a:r>
          </a:p>
        </p:txBody>
      </p:sp>
      <p:sp>
        <p:nvSpPr>
          <p:cNvPr id="66" name="Shape 2872"/>
          <p:cNvSpPr/>
          <p:nvPr/>
        </p:nvSpPr>
        <p:spPr>
          <a:xfrm>
            <a:off x="2731639"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Shape 2873"/>
          <p:cNvSpPr/>
          <p:nvPr/>
        </p:nvSpPr>
        <p:spPr>
          <a:xfrm>
            <a:off x="3484543"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Shape 2877"/>
          <p:cNvSpPr/>
          <p:nvPr/>
        </p:nvSpPr>
        <p:spPr>
          <a:xfrm>
            <a:off x="4237447"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9" name="Shape 2878"/>
          <p:cNvSpPr/>
          <p:nvPr/>
        </p:nvSpPr>
        <p:spPr>
          <a:xfrm>
            <a:off x="4990351" y="893075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8" name="Picture Placeholder 7"/>
          <p:cNvPicPr>
            <a:picLocks noGrp="1" noChangeAspect="1"/>
          </p:cNvPicPr>
          <p:nvPr>
            <p:ph type="pic" sz="quarter" idx="12"/>
          </p:nvPr>
        </p:nvPicPr>
        <p:blipFill rotWithShape="1">
          <a:blip r:embed="rId3" cstate="email">
            <a:extLst>
              <a:ext uri="{28A0092B-C50C-407E-A947-70E740481C1C}">
                <a14:useLocalDpi xmlns:a14="http://schemas.microsoft.com/office/drawing/2010/main"/>
              </a:ext>
            </a:extLst>
          </a:blip>
          <a:srcRect t="1044" b="20578"/>
          <a:stretch/>
        </p:blipFill>
        <p:spPr/>
      </p:pic>
      <p:pic>
        <p:nvPicPr>
          <p:cNvPr id="3" name="Picture Placeholder 2"/>
          <p:cNvPicPr>
            <a:picLocks noGrp="1" noChangeAspect="1"/>
          </p:cNvPicPr>
          <p:nvPr>
            <p:ph type="pic" sz="quarter" idx="14"/>
          </p:nvPr>
        </p:nvPicPr>
        <p:blipFill rotWithShape="1">
          <a:blip r:embed="rId4" cstate="email">
            <a:extLst>
              <a:ext uri="{28A0092B-C50C-407E-A947-70E740481C1C}">
                <a14:useLocalDpi xmlns:a14="http://schemas.microsoft.com/office/drawing/2010/main"/>
              </a:ext>
            </a:extLst>
          </a:blip>
          <a:srcRect t="1458" b="27876"/>
          <a:stretch/>
        </p:blipFill>
        <p:spPr/>
      </p:pic>
      <p:pic>
        <p:nvPicPr>
          <p:cNvPr id="9" name="Picture Placeholder 8"/>
          <p:cNvPicPr>
            <a:picLocks noGrp="1" noChangeAspect="1"/>
          </p:cNvPicPr>
          <p:nvPr>
            <p:ph type="pic" sz="quarter" idx="11"/>
          </p:nvPr>
        </p:nvPicPr>
        <p:blipFill rotWithShape="1">
          <a:blip r:embed="rId5" cstate="email">
            <a:extLst>
              <a:ext uri="{28A0092B-C50C-407E-A947-70E740481C1C}">
                <a14:useLocalDpi xmlns:a14="http://schemas.microsoft.com/office/drawing/2010/main"/>
              </a:ext>
            </a:extLst>
          </a:blip>
          <a:srcRect t="1044" b="20578"/>
          <a:stretch/>
        </p:blipFill>
        <p:spPr/>
      </p:pic>
      <p:pic>
        <p:nvPicPr>
          <p:cNvPr id="6" name="Picture Placeholder 5"/>
          <p:cNvPicPr>
            <a:picLocks noGrp="1" noChangeAspect="1"/>
          </p:cNvPicPr>
          <p:nvPr>
            <p:ph type="pic" sz="quarter" idx="13"/>
          </p:nvPr>
        </p:nvPicPr>
        <p:blipFill rotWithShape="1">
          <a:blip r:embed="rId6" cstate="email">
            <a:extLst>
              <a:ext uri="{28A0092B-C50C-407E-A947-70E740481C1C}">
                <a14:useLocalDpi xmlns:a14="http://schemas.microsoft.com/office/drawing/2010/main"/>
              </a:ext>
            </a:extLst>
          </a:blip>
          <a:srcRect t="1269" b="16618"/>
          <a:stretch/>
        </p:blipFill>
        <p:spPr/>
      </p:pic>
    </p:spTree>
    <p:extLst>
      <p:ext uri="{BB962C8B-B14F-4D97-AF65-F5344CB8AC3E}">
        <p14:creationId xmlns:p14="http://schemas.microsoft.com/office/powerpoint/2010/main" val="71594805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a:ext>
            </a:extLst>
          </a:blip>
          <a:srcRect l="136" r="136"/>
          <a:stretch>
            <a:fillRect/>
          </a:stretch>
        </p:blipFill>
        <p:spPr/>
      </p:pic>
      <p:pic>
        <p:nvPicPr>
          <p:cNvPr id="35" name="Picture Placeholder 8"/>
          <p:cNvPicPr>
            <a:picLocks noChangeAspect="1"/>
          </p:cNvPicPr>
          <p:nvPr/>
        </p:nvPicPr>
        <p:blipFill rotWithShape="1">
          <a:blip r:embed="rId4">
            <a:extLst>
              <a:ext uri="{28A0092B-C50C-407E-A947-70E740481C1C}">
                <a14:useLocalDpi xmlns:a14="http://schemas.microsoft.com/office/drawing/2010/main"/>
              </a:ext>
            </a:extLst>
          </a:blip>
          <a:srcRect l="-5123" t="6384" r="85733" b="6384"/>
          <a:stretch/>
        </p:blipFill>
        <p:spPr>
          <a:xfrm>
            <a:off x="-1269975" y="0"/>
            <a:ext cx="4726853" cy="13716000"/>
          </a:xfrm>
          <a:prstGeom prst="rect">
            <a:avLst/>
          </a:prstGeom>
          <a:effectLst/>
        </p:spPr>
      </p:pic>
      <p:sp>
        <p:nvSpPr>
          <p:cNvPr id="74" name="Rectangle 73"/>
          <p:cNvSpPr/>
          <p:nvPr/>
        </p:nvSpPr>
        <p:spPr>
          <a:xfrm>
            <a:off x="0" y="0"/>
            <a:ext cx="12188825" cy="13716000"/>
          </a:xfrm>
          <a:prstGeom prst="rect">
            <a:avLst/>
          </a:prstGeom>
          <a:gradFill>
            <a:gsLst>
              <a:gs pos="0">
                <a:srgbClr val="000000">
                  <a:alpha val="94000"/>
                </a:srgbClr>
              </a:gs>
              <a:gs pos="100000">
                <a:srgbClr val="000000">
                  <a:alpha val="69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a:spLocks/>
          </p:cNvSpPr>
          <p:nvPr/>
        </p:nvSpPr>
        <p:spPr bwMode="auto">
          <a:xfrm>
            <a:off x="1997922" y="9887930"/>
            <a:ext cx="190276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bg1"/>
                </a:solidFill>
                <a:latin typeface="Montserrat Semi Bold" charset="0"/>
                <a:ea typeface="Montserrat Semi Bold" charset="0"/>
                <a:cs typeface="Montserrat Semi Bold" charset="0"/>
                <a:sym typeface="Bebas Neue" charset="0"/>
              </a:rPr>
              <a:t>SOCIAL MEDIA</a:t>
            </a:r>
          </a:p>
        </p:txBody>
      </p:sp>
      <p:sp>
        <p:nvSpPr>
          <p:cNvPr id="14" name="Rectangle 13"/>
          <p:cNvSpPr>
            <a:spLocks/>
          </p:cNvSpPr>
          <p:nvPr/>
        </p:nvSpPr>
        <p:spPr bwMode="auto">
          <a:xfrm>
            <a:off x="1997922" y="10878778"/>
            <a:ext cx="245740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bg1"/>
                </a:solidFill>
                <a:latin typeface="Montserrat Semi Bold" charset="0"/>
                <a:ea typeface="Montserrat Semi Bold" charset="0"/>
                <a:cs typeface="Montserrat Semi Bold" charset="0"/>
                <a:sym typeface="Bebas Neue" charset="0"/>
              </a:rPr>
              <a:t>INBOUND MARKET</a:t>
            </a:r>
          </a:p>
        </p:txBody>
      </p:sp>
      <p:sp>
        <p:nvSpPr>
          <p:cNvPr id="17" name="Rectangle 16"/>
          <p:cNvSpPr>
            <a:spLocks/>
          </p:cNvSpPr>
          <p:nvPr/>
        </p:nvSpPr>
        <p:spPr bwMode="auto">
          <a:xfrm>
            <a:off x="1997922" y="8900998"/>
            <a:ext cx="16014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r>
              <a:rPr lang="en-US" sz="2000" b="1" dirty="0">
                <a:solidFill>
                  <a:schemeClr val="bg1"/>
                </a:solidFill>
                <a:latin typeface="Montserrat Semi Bold" charset="0"/>
                <a:ea typeface="Montserrat Semi Bold" charset="0"/>
                <a:cs typeface="Montserrat Semi Bold" charset="0"/>
                <a:sym typeface="Bebas Neue" charset="0"/>
              </a:rPr>
              <a:t>MARKETING</a:t>
            </a:r>
          </a:p>
        </p:txBody>
      </p:sp>
      <p:sp>
        <p:nvSpPr>
          <p:cNvPr id="20" name="Rectangle 19"/>
          <p:cNvSpPr/>
          <p:nvPr/>
        </p:nvSpPr>
        <p:spPr>
          <a:xfrm>
            <a:off x="1997922" y="10539497"/>
            <a:ext cx="7177461"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
        <p:nvSpPr>
          <p:cNvPr id="23" name="Rectangle 22"/>
          <p:cNvSpPr>
            <a:spLocks/>
          </p:cNvSpPr>
          <p:nvPr/>
        </p:nvSpPr>
        <p:spPr bwMode="auto">
          <a:xfrm>
            <a:off x="9600679" y="9479868"/>
            <a:ext cx="569067"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bg1"/>
                </a:solidFill>
                <a:latin typeface="Montserrat Semi Bold" charset="0"/>
                <a:ea typeface="Montserrat Semi Bold" charset="0"/>
                <a:cs typeface="Montserrat Semi Bold" charset="0"/>
                <a:sym typeface="Bebas Neue" charset="0"/>
              </a:rPr>
              <a:t>65 %</a:t>
            </a:r>
          </a:p>
        </p:txBody>
      </p:sp>
      <p:sp>
        <p:nvSpPr>
          <p:cNvPr id="24" name="Rectangle 23"/>
          <p:cNvSpPr>
            <a:spLocks/>
          </p:cNvSpPr>
          <p:nvPr/>
        </p:nvSpPr>
        <p:spPr bwMode="auto">
          <a:xfrm>
            <a:off x="9600376" y="10468755"/>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bg1"/>
                </a:solidFill>
                <a:latin typeface="Montserrat Semi Bold" charset="0"/>
                <a:ea typeface="Montserrat Semi Bold" charset="0"/>
                <a:cs typeface="Montserrat Semi Bold" charset="0"/>
                <a:sym typeface="Bebas Neue" charset="0"/>
              </a:rPr>
              <a:t>93 %</a:t>
            </a:r>
          </a:p>
        </p:txBody>
      </p:sp>
      <p:sp>
        <p:nvSpPr>
          <p:cNvPr id="25" name="Rectangle 24"/>
          <p:cNvSpPr/>
          <p:nvPr/>
        </p:nvSpPr>
        <p:spPr>
          <a:xfrm>
            <a:off x="2020783" y="10497618"/>
            <a:ext cx="4138441" cy="1490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
        <p:nvSpPr>
          <p:cNvPr id="26" name="Rectangle 25"/>
          <p:cNvSpPr>
            <a:spLocks/>
          </p:cNvSpPr>
          <p:nvPr/>
        </p:nvSpPr>
        <p:spPr bwMode="auto">
          <a:xfrm>
            <a:off x="9598774" y="11459603"/>
            <a:ext cx="559449"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r>
              <a:rPr lang="en-US" sz="1800" b="1" dirty="0">
                <a:solidFill>
                  <a:schemeClr val="bg1"/>
                </a:solidFill>
                <a:latin typeface="Montserrat Semi Bold" charset="0"/>
                <a:ea typeface="Montserrat Semi Bold" charset="0"/>
                <a:cs typeface="Montserrat Semi Bold" charset="0"/>
                <a:sym typeface="Bebas Neue" charset="0"/>
              </a:rPr>
              <a:t>57 %</a:t>
            </a:r>
          </a:p>
        </p:txBody>
      </p:sp>
      <p:sp>
        <p:nvSpPr>
          <p:cNvPr id="31" name="Subtitle 2"/>
          <p:cNvSpPr txBox="1">
            <a:spLocks/>
          </p:cNvSpPr>
          <p:nvPr/>
        </p:nvSpPr>
        <p:spPr>
          <a:xfrm>
            <a:off x="1756435" y="5623954"/>
            <a:ext cx="9162415" cy="227145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bg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bg1"/>
              </a:solidFill>
              <a:latin typeface="Poppins Light" charset="0"/>
              <a:ea typeface="Poppins Light" charset="0"/>
              <a:cs typeface="Poppins Light" charset="0"/>
            </a:endParaRPr>
          </a:p>
        </p:txBody>
      </p:sp>
      <p:sp>
        <p:nvSpPr>
          <p:cNvPr id="32" name="Rectangle 31"/>
          <p:cNvSpPr>
            <a:spLocks/>
          </p:cNvSpPr>
          <p:nvPr/>
        </p:nvSpPr>
        <p:spPr bwMode="auto">
          <a:xfrm>
            <a:off x="1820151" y="4439764"/>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bg1"/>
                </a:solidFill>
                <a:latin typeface="Poppins" charset="0"/>
                <a:ea typeface="Poppins" charset="0"/>
                <a:cs typeface="Poppins" charset="0"/>
                <a:sym typeface="Bebas Neue" charset="0"/>
              </a:rPr>
              <a:t>点击输入标题</a:t>
            </a:r>
            <a:endParaRPr lang="en-US" altLang="zh-CN" sz="5400" spc="500" dirty="0">
              <a:solidFill>
                <a:schemeClr val="bg1"/>
              </a:solidFill>
              <a:latin typeface="Poppins" charset="0"/>
              <a:ea typeface="Poppins" charset="0"/>
              <a:cs typeface="Poppins" charset="0"/>
              <a:sym typeface="Bebas Neue" charset="0"/>
            </a:endParaRPr>
          </a:p>
        </p:txBody>
      </p:sp>
      <p:sp>
        <p:nvSpPr>
          <p:cNvPr id="34" name="Rectangle 33"/>
          <p:cNvSpPr/>
          <p:nvPr/>
        </p:nvSpPr>
        <p:spPr>
          <a:xfrm>
            <a:off x="1997922" y="9580124"/>
            <a:ext cx="7177461"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
        <p:nvSpPr>
          <p:cNvPr id="33" name="Rectangle 32"/>
          <p:cNvSpPr/>
          <p:nvPr/>
        </p:nvSpPr>
        <p:spPr>
          <a:xfrm>
            <a:off x="1997922" y="11542137"/>
            <a:ext cx="7177461"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
        <p:nvSpPr>
          <p:cNvPr id="21" name="Rectangle 20"/>
          <p:cNvSpPr/>
          <p:nvPr/>
        </p:nvSpPr>
        <p:spPr>
          <a:xfrm>
            <a:off x="1997923" y="9525198"/>
            <a:ext cx="4658426"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
        <p:nvSpPr>
          <p:cNvPr id="27" name="Rectangle 26"/>
          <p:cNvSpPr/>
          <p:nvPr/>
        </p:nvSpPr>
        <p:spPr>
          <a:xfrm>
            <a:off x="2020784" y="11502976"/>
            <a:ext cx="4138444" cy="14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latin typeface="Lato Light" charset="0"/>
            </a:endParaRPr>
          </a:p>
        </p:txBody>
      </p:sp>
    </p:spTree>
    <p:extLst>
      <p:ext uri="{BB962C8B-B14F-4D97-AF65-F5344CB8AC3E}">
        <p14:creationId xmlns:p14="http://schemas.microsoft.com/office/powerpoint/2010/main" val="154861061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ubtitle 2"/>
          <p:cNvSpPr txBox="1">
            <a:spLocks/>
          </p:cNvSpPr>
          <p:nvPr/>
        </p:nvSpPr>
        <p:spPr>
          <a:xfrm>
            <a:off x="1581784" y="7881197"/>
            <a:ext cx="10168256"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45" name="TextBox 44"/>
          <p:cNvSpPr txBox="1"/>
          <p:nvPr/>
        </p:nvSpPr>
        <p:spPr>
          <a:xfrm>
            <a:off x="5465254" y="6381037"/>
            <a:ext cx="2132315"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CEO / Manager</a:t>
            </a:r>
          </a:p>
        </p:txBody>
      </p:sp>
      <p:sp>
        <p:nvSpPr>
          <p:cNvPr id="46" name="TextBox 45"/>
          <p:cNvSpPr txBox="1"/>
          <p:nvPr/>
        </p:nvSpPr>
        <p:spPr>
          <a:xfrm>
            <a:off x="4829662" y="6863192"/>
            <a:ext cx="3403496"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SANDRA BULLOCK</a:t>
            </a:r>
          </a:p>
        </p:txBody>
      </p:sp>
      <p:sp>
        <p:nvSpPr>
          <p:cNvPr id="48" name="Subtitle 2"/>
          <p:cNvSpPr txBox="1">
            <a:spLocks/>
          </p:cNvSpPr>
          <p:nvPr/>
        </p:nvSpPr>
        <p:spPr>
          <a:xfrm>
            <a:off x="12531725" y="2553277"/>
            <a:ext cx="10096500" cy="923541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altLang="zh-CN" dirty="0">
              <a:solidFill>
                <a:schemeClr val="tx1"/>
              </a:solidFill>
              <a:latin typeface="Poppins Light" charset="0"/>
              <a:ea typeface="Poppins Light" charset="0"/>
              <a:cs typeface="Poppins Light" charset="0"/>
            </a:endParaRPr>
          </a:p>
          <a:p>
            <a:pPr algn="just">
              <a:lnSpc>
                <a:spcPts val="4040"/>
              </a:lnSpc>
            </a:pPr>
            <a:endParaRPr lang="en-US" altLang="zh-CN" dirty="0">
              <a:solidFill>
                <a:schemeClr val="tx1"/>
              </a:solidFill>
              <a:latin typeface="Poppins Light" charset="0"/>
              <a:ea typeface="Poppins Light" charset="0"/>
              <a:cs typeface="Poppins Light" charset="0"/>
            </a:endParaRPr>
          </a:p>
          <a:p>
            <a:pPr algn="just">
              <a:lnSpc>
                <a:spcPts val="4040"/>
              </a:lnSpc>
            </a:pPr>
            <a:endParaRPr lang="en-US" altLang="zh-CN" dirty="0">
              <a:solidFill>
                <a:schemeClr val="tx1"/>
              </a:solidFill>
              <a:latin typeface="Poppins Light" charset="0"/>
              <a:ea typeface="Poppins Light" charset="0"/>
              <a:cs typeface="Poppins Light" charset="0"/>
            </a:endParaRP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49" name="Rectangle 48"/>
          <p:cNvSpPr>
            <a:spLocks/>
          </p:cNvSpPr>
          <p:nvPr/>
        </p:nvSpPr>
        <p:spPr bwMode="auto">
          <a:xfrm>
            <a:off x="1673225" y="793493"/>
            <a:ext cx="4078039" cy="8707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4800" spc="500" dirty="0">
                <a:solidFill>
                  <a:schemeClr val="tx2"/>
                </a:solidFill>
                <a:latin typeface="Poppins" charset="0"/>
                <a:ea typeface="Poppins" charset="0"/>
                <a:cs typeface="Poppins" charset="0"/>
                <a:sym typeface="Bebas Neue" charset="0"/>
              </a:rPr>
              <a:t>点击输入标题</a:t>
            </a:r>
            <a:endParaRPr lang="en-US" sz="4800" spc="500" dirty="0">
              <a:solidFill>
                <a:schemeClr val="tx2"/>
              </a:solidFill>
              <a:latin typeface="Poppins" charset="0"/>
              <a:ea typeface="Poppins" charset="0"/>
              <a:cs typeface="Poppins" charset="0"/>
              <a:sym typeface="Bebas Neue" charset="0"/>
            </a:endParaRPr>
          </a:p>
        </p:txBody>
      </p:sp>
      <p:cxnSp>
        <p:nvCxnSpPr>
          <p:cNvPr id="50" name="Straight Connector 49"/>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Placeholder 3"/>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l="28" r="28"/>
          <a:stretch>
            <a:fillRect/>
          </a:stretch>
        </p:blipFill>
        <p:spPr/>
      </p:pic>
    </p:spTree>
    <p:extLst>
      <p:ext uri="{BB962C8B-B14F-4D97-AF65-F5344CB8AC3E}">
        <p14:creationId xmlns:p14="http://schemas.microsoft.com/office/powerpoint/2010/main" val="12640194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Freeform 4"/>
          <p:cNvSpPr>
            <a:spLocks noChangeArrowheads="1"/>
          </p:cNvSpPr>
          <p:nvPr/>
        </p:nvSpPr>
        <p:spPr bwMode="auto">
          <a:xfrm rot="2001369">
            <a:off x="2570693" y="-124703"/>
            <a:ext cx="11759686" cy="14685832"/>
          </a:xfrm>
          <a:custGeom>
            <a:avLst/>
            <a:gdLst>
              <a:gd name="T0" fmla="*/ 2517 w 4861"/>
              <a:gd name="T1" fmla="*/ 5095 h 8344"/>
              <a:gd name="T2" fmla="*/ 3416 w 4861"/>
              <a:gd name="T3" fmla="*/ 1742 h 8344"/>
              <a:gd name="T4" fmla="*/ 2585 w 4861"/>
              <a:gd name="T5" fmla="*/ 967 h 8344"/>
              <a:gd name="T6" fmla="*/ 2436 w 4861"/>
              <a:gd name="T7" fmla="*/ 688 h 8344"/>
              <a:gd name="T8" fmla="*/ 2306 w 4861"/>
              <a:gd name="T9" fmla="*/ 552 h 8344"/>
              <a:gd name="T10" fmla="*/ 2455 w 4861"/>
              <a:gd name="T11" fmla="*/ 304 h 8344"/>
              <a:gd name="T12" fmla="*/ 1847 w 4861"/>
              <a:gd name="T13" fmla="*/ 310 h 8344"/>
              <a:gd name="T14" fmla="*/ 316 w 4861"/>
              <a:gd name="T15" fmla="*/ 1879 h 8344"/>
              <a:gd name="T16" fmla="*/ 105 w 4861"/>
              <a:gd name="T17" fmla="*/ 2945 h 8344"/>
              <a:gd name="T18" fmla="*/ 384 w 4861"/>
              <a:gd name="T19" fmla="*/ 5082 h 8344"/>
              <a:gd name="T20" fmla="*/ 148 w 4861"/>
              <a:gd name="T21" fmla="*/ 6390 h 8344"/>
              <a:gd name="T22" fmla="*/ 1283 w 4861"/>
              <a:gd name="T23" fmla="*/ 7537 h 8344"/>
              <a:gd name="T24" fmla="*/ 1147 w 4861"/>
              <a:gd name="T25" fmla="*/ 8070 h 8344"/>
              <a:gd name="T26" fmla="*/ 1227 w 4861"/>
              <a:gd name="T27" fmla="*/ 8201 h 8344"/>
              <a:gd name="T28" fmla="*/ 4414 w 4861"/>
              <a:gd name="T29" fmla="*/ 6570 h 8344"/>
              <a:gd name="T30" fmla="*/ 4612 w 4861"/>
              <a:gd name="T31" fmla="*/ 5839 h 8344"/>
              <a:gd name="T32" fmla="*/ 2461 w 4861"/>
              <a:gd name="T33" fmla="*/ 1066 h 8344"/>
              <a:gd name="T34" fmla="*/ 1202 w 4861"/>
              <a:gd name="T35" fmla="*/ 8132 h 8344"/>
              <a:gd name="T36" fmla="*/ 1946 w 4861"/>
              <a:gd name="T37" fmla="*/ 4394 h 8344"/>
              <a:gd name="T38" fmla="*/ 1791 w 4861"/>
              <a:gd name="T39" fmla="*/ 5696 h 8344"/>
              <a:gd name="T40" fmla="*/ 1767 w 4861"/>
              <a:gd name="T41" fmla="*/ 5684 h 8344"/>
              <a:gd name="T42" fmla="*/ 3806 w 4861"/>
              <a:gd name="T43" fmla="*/ 2498 h 8344"/>
              <a:gd name="T44" fmla="*/ 3812 w 4861"/>
              <a:gd name="T45" fmla="*/ 2275 h 8344"/>
              <a:gd name="T46" fmla="*/ 1698 w 4861"/>
              <a:gd name="T47" fmla="*/ 2015 h 8344"/>
              <a:gd name="T48" fmla="*/ 2442 w 4861"/>
              <a:gd name="T49" fmla="*/ 2188 h 8344"/>
              <a:gd name="T50" fmla="*/ 3285 w 4861"/>
              <a:gd name="T51" fmla="*/ 2455 h 8344"/>
              <a:gd name="T52" fmla="*/ 3682 w 4861"/>
              <a:gd name="T53" fmla="*/ 2672 h 8344"/>
              <a:gd name="T54" fmla="*/ 2219 w 4861"/>
              <a:gd name="T55" fmla="*/ 4134 h 8344"/>
              <a:gd name="T56" fmla="*/ 1897 w 4861"/>
              <a:gd name="T57" fmla="*/ 4233 h 8344"/>
              <a:gd name="T58" fmla="*/ 2858 w 4861"/>
              <a:gd name="T59" fmla="*/ 3737 h 8344"/>
              <a:gd name="T60" fmla="*/ 2132 w 4861"/>
              <a:gd name="T61" fmla="*/ 3793 h 8344"/>
              <a:gd name="T62" fmla="*/ 2052 w 4861"/>
              <a:gd name="T63" fmla="*/ 3824 h 8344"/>
              <a:gd name="T64" fmla="*/ 1450 w 4861"/>
              <a:gd name="T65" fmla="*/ 3979 h 8344"/>
              <a:gd name="T66" fmla="*/ 2721 w 4861"/>
              <a:gd name="T67" fmla="*/ 3608 h 8344"/>
              <a:gd name="T68" fmla="*/ 1097 w 4861"/>
              <a:gd name="T69" fmla="*/ 4556 h 8344"/>
              <a:gd name="T70" fmla="*/ 1271 w 4861"/>
              <a:gd name="T71" fmla="*/ 5721 h 8344"/>
              <a:gd name="T72" fmla="*/ 1283 w 4861"/>
              <a:gd name="T73" fmla="*/ 5647 h 8344"/>
              <a:gd name="T74" fmla="*/ 4643 w 4861"/>
              <a:gd name="T75" fmla="*/ 5659 h 8344"/>
              <a:gd name="T76" fmla="*/ 4643 w 4861"/>
              <a:gd name="T77" fmla="*/ 5225 h 8344"/>
              <a:gd name="T78" fmla="*/ 1965 w 4861"/>
              <a:gd name="T79" fmla="*/ 248 h 8344"/>
              <a:gd name="T80" fmla="*/ 2306 w 4861"/>
              <a:gd name="T81" fmla="*/ 657 h 8344"/>
              <a:gd name="T82" fmla="*/ 1016 w 4861"/>
              <a:gd name="T83" fmla="*/ 719 h 8344"/>
              <a:gd name="T84" fmla="*/ 2591 w 4861"/>
              <a:gd name="T85" fmla="*/ 1314 h 8344"/>
              <a:gd name="T86" fmla="*/ 2951 w 4861"/>
              <a:gd name="T87" fmla="*/ 2312 h 8344"/>
              <a:gd name="T88" fmla="*/ 2126 w 4861"/>
              <a:gd name="T89" fmla="*/ 3675 h 8344"/>
              <a:gd name="T90" fmla="*/ 2517 w 4861"/>
              <a:gd name="T91" fmla="*/ 3700 h 8344"/>
              <a:gd name="T92" fmla="*/ 2430 w 4861"/>
              <a:gd name="T93" fmla="*/ 3737 h 8344"/>
              <a:gd name="T94" fmla="*/ 1853 w 4861"/>
              <a:gd name="T95" fmla="*/ 3774 h 8344"/>
              <a:gd name="T96" fmla="*/ 1804 w 4861"/>
              <a:gd name="T97" fmla="*/ 3793 h 8344"/>
              <a:gd name="T98" fmla="*/ 1729 w 4861"/>
              <a:gd name="T99" fmla="*/ 3818 h 8344"/>
              <a:gd name="T100" fmla="*/ 2889 w 4861"/>
              <a:gd name="T101" fmla="*/ 3843 h 8344"/>
              <a:gd name="T102" fmla="*/ 1537 w 4861"/>
              <a:gd name="T103" fmla="*/ 3886 h 8344"/>
              <a:gd name="T104" fmla="*/ 2734 w 4861"/>
              <a:gd name="T105" fmla="*/ 3923 h 8344"/>
              <a:gd name="T106" fmla="*/ 2597 w 4861"/>
              <a:gd name="T107" fmla="*/ 3979 h 8344"/>
              <a:gd name="T108" fmla="*/ 2548 w 4861"/>
              <a:gd name="T109" fmla="*/ 4004 h 8344"/>
              <a:gd name="T110" fmla="*/ 2492 w 4861"/>
              <a:gd name="T111" fmla="*/ 4028 h 8344"/>
              <a:gd name="T112" fmla="*/ 1636 w 4861"/>
              <a:gd name="T113" fmla="*/ 4078 h 8344"/>
              <a:gd name="T114" fmla="*/ 2281 w 4861"/>
              <a:gd name="T115" fmla="*/ 4122 h 8344"/>
              <a:gd name="T116" fmla="*/ 1320 w 4861"/>
              <a:gd name="T117" fmla="*/ 4190 h 8344"/>
              <a:gd name="T118" fmla="*/ 750 w 4861"/>
              <a:gd name="T119" fmla="*/ 4258 h 8344"/>
              <a:gd name="T120" fmla="*/ 4345 w 4861"/>
              <a:gd name="T121" fmla="*/ 6651 h 8344"/>
              <a:gd name="T122" fmla="*/ 2535 w 4861"/>
              <a:gd name="T123" fmla="*/ 7767 h 8344"/>
              <a:gd name="T124" fmla="*/ 1128 w 4861"/>
              <a:gd name="T125" fmla="*/ 7884 h 8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61" h="8344">
                <a:moveTo>
                  <a:pt x="4736" y="5306"/>
                </a:moveTo>
                <a:lnTo>
                  <a:pt x="4736" y="5306"/>
                </a:lnTo>
                <a:close/>
                <a:moveTo>
                  <a:pt x="4854" y="5374"/>
                </a:moveTo>
                <a:lnTo>
                  <a:pt x="4854" y="5374"/>
                </a:lnTo>
                <a:cubicBezTo>
                  <a:pt x="4848" y="5361"/>
                  <a:pt x="4817" y="5392"/>
                  <a:pt x="4810" y="5386"/>
                </a:cubicBezTo>
                <a:cubicBezTo>
                  <a:pt x="4817" y="5386"/>
                  <a:pt x="4810" y="5324"/>
                  <a:pt x="4779" y="5361"/>
                </a:cubicBezTo>
                <a:cubicBezTo>
                  <a:pt x="4767" y="5380"/>
                  <a:pt x="4755" y="5368"/>
                  <a:pt x="4779" y="5343"/>
                </a:cubicBezTo>
                <a:cubicBezTo>
                  <a:pt x="4792" y="5330"/>
                  <a:pt x="4810" y="5343"/>
                  <a:pt x="4798" y="5324"/>
                </a:cubicBezTo>
                <a:cubicBezTo>
                  <a:pt x="4786" y="5306"/>
                  <a:pt x="4755" y="5361"/>
                  <a:pt x="4730" y="5349"/>
                </a:cubicBezTo>
                <a:cubicBezTo>
                  <a:pt x="4724" y="5349"/>
                  <a:pt x="4730" y="5312"/>
                  <a:pt x="4736" y="5306"/>
                </a:cubicBezTo>
                <a:cubicBezTo>
                  <a:pt x="4724" y="5306"/>
                  <a:pt x="4680" y="5287"/>
                  <a:pt x="4680" y="5287"/>
                </a:cubicBezTo>
                <a:cubicBezTo>
                  <a:pt x="4680" y="5287"/>
                  <a:pt x="4686" y="5281"/>
                  <a:pt x="4686" y="5275"/>
                </a:cubicBezTo>
                <a:cubicBezTo>
                  <a:pt x="4686" y="5275"/>
                  <a:pt x="4668" y="5281"/>
                  <a:pt x="4668" y="5275"/>
                </a:cubicBezTo>
                <a:cubicBezTo>
                  <a:pt x="4662" y="5268"/>
                  <a:pt x="4662" y="5250"/>
                  <a:pt x="4649" y="5244"/>
                </a:cubicBezTo>
                <a:cubicBezTo>
                  <a:pt x="4631" y="5231"/>
                  <a:pt x="4581" y="5237"/>
                  <a:pt x="4569" y="5237"/>
                </a:cubicBezTo>
                <a:cubicBezTo>
                  <a:pt x="4562" y="5237"/>
                  <a:pt x="4544" y="5231"/>
                  <a:pt x="4550" y="5225"/>
                </a:cubicBezTo>
                <a:cubicBezTo>
                  <a:pt x="4556" y="5219"/>
                  <a:pt x="4612" y="5231"/>
                  <a:pt x="4643" y="5225"/>
                </a:cubicBezTo>
                <a:cubicBezTo>
                  <a:pt x="4631" y="5219"/>
                  <a:pt x="4624" y="5194"/>
                  <a:pt x="4624" y="5194"/>
                </a:cubicBezTo>
                <a:cubicBezTo>
                  <a:pt x="4606" y="5188"/>
                  <a:pt x="4581" y="5213"/>
                  <a:pt x="4587" y="5188"/>
                </a:cubicBezTo>
                <a:cubicBezTo>
                  <a:pt x="4531" y="5231"/>
                  <a:pt x="4438" y="5182"/>
                  <a:pt x="4364" y="5206"/>
                </a:cubicBezTo>
                <a:cubicBezTo>
                  <a:pt x="4345" y="5213"/>
                  <a:pt x="4531" y="5213"/>
                  <a:pt x="4531" y="5219"/>
                </a:cubicBezTo>
                <a:cubicBezTo>
                  <a:pt x="4531" y="5219"/>
                  <a:pt x="4500" y="5213"/>
                  <a:pt x="4507" y="5231"/>
                </a:cubicBezTo>
                <a:cubicBezTo>
                  <a:pt x="4500" y="5225"/>
                  <a:pt x="4544" y="5237"/>
                  <a:pt x="4544" y="5237"/>
                </a:cubicBezTo>
                <a:cubicBezTo>
                  <a:pt x="4544" y="5244"/>
                  <a:pt x="4383" y="5237"/>
                  <a:pt x="4401" y="5244"/>
                </a:cubicBezTo>
                <a:cubicBezTo>
                  <a:pt x="4414" y="5250"/>
                  <a:pt x="4538" y="5237"/>
                  <a:pt x="4562" y="5244"/>
                </a:cubicBezTo>
                <a:lnTo>
                  <a:pt x="4587" y="5256"/>
                </a:lnTo>
                <a:cubicBezTo>
                  <a:pt x="4581" y="5262"/>
                  <a:pt x="4339" y="5256"/>
                  <a:pt x="4253" y="5256"/>
                </a:cubicBezTo>
                <a:cubicBezTo>
                  <a:pt x="4147" y="5256"/>
                  <a:pt x="3986" y="5262"/>
                  <a:pt x="3924" y="5256"/>
                </a:cubicBezTo>
                <a:cubicBezTo>
                  <a:pt x="3477" y="5237"/>
                  <a:pt x="2901" y="5194"/>
                  <a:pt x="2597" y="5138"/>
                </a:cubicBezTo>
                <a:cubicBezTo>
                  <a:pt x="2579" y="5138"/>
                  <a:pt x="2542" y="5151"/>
                  <a:pt x="2517" y="5126"/>
                </a:cubicBezTo>
                <a:cubicBezTo>
                  <a:pt x="2523" y="5126"/>
                  <a:pt x="2517" y="5101"/>
                  <a:pt x="2517" y="5095"/>
                </a:cubicBezTo>
                <a:cubicBezTo>
                  <a:pt x="2511" y="5095"/>
                  <a:pt x="2511" y="5095"/>
                  <a:pt x="2511" y="5095"/>
                </a:cubicBezTo>
                <a:lnTo>
                  <a:pt x="2517" y="5095"/>
                </a:lnTo>
                <a:cubicBezTo>
                  <a:pt x="2523" y="5095"/>
                  <a:pt x="2542" y="5082"/>
                  <a:pt x="2517" y="5082"/>
                </a:cubicBezTo>
                <a:cubicBezTo>
                  <a:pt x="2517" y="5089"/>
                  <a:pt x="2511" y="5089"/>
                  <a:pt x="2517" y="5082"/>
                </a:cubicBezTo>
                <a:cubicBezTo>
                  <a:pt x="2883" y="4872"/>
                  <a:pt x="3205" y="4692"/>
                  <a:pt x="3453" y="4407"/>
                </a:cubicBezTo>
                <a:cubicBezTo>
                  <a:pt x="3552" y="4295"/>
                  <a:pt x="3608" y="4202"/>
                  <a:pt x="3651" y="4047"/>
                </a:cubicBezTo>
                <a:cubicBezTo>
                  <a:pt x="3664" y="4004"/>
                  <a:pt x="3676" y="3960"/>
                  <a:pt x="3688" y="3911"/>
                </a:cubicBezTo>
                <a:cubicBezTo>
                  <a:pt x="3707" y="3855"/>
                  <a:pt x="3738" y="3799"/>
                  <a:pt x="3750" y="3737"/>
                </a:cubicBezTo>
                <a:cubicBezTo>
                  <a:pt x="3750" y="3725"/>
                  <a:pt x="3750" y="3712"/>
                  <a:pt x="3750" y="3700"/>
                </a:cubicBezTo>
                <a:cubicBezTo>
                  <a:pt x="3763" y="3633"/>
                  <a:pt x="3794" y="3583"/>
                  <a:pt x="3812" y="3509"/>
                </a:cubicBezTo>
                <a:cubicBezTo>
                  <a:pt x="3818" y="3490"/>
                  <a:pt x="3812" y="3466"/>
                  <a:pt x="3818" y="3441"/>
                </a:cubicBezTo>
                <a:cubicBezTo>
                  <a:pt x="3831" y="3391"/>
                  <a:pt x="3881" y="3342"/>
                  <a:pt x="3874" y="3292"/>
                </a:cubicBezTo>
                <a:cubicBezTo>
                  <a:pt x="3868" y="3273"/>
                  <a:pt x="3856" y="3298"/>
                  <a:pt x="3862" y="3267"/>
                </a:cubicBezTo>
                <a:cubicBezTo>
                  <a:pt x="3862" y="3267"/>
                  <a:pt x="3874" y="3286"/>
                  <a:pt x="3881" y="3279"/>
                </a:cubicBezTo>
                <a:cubicBezTo>
                  <a:pt x="3893" y="3261"/>
                  <a:pt x="3868" y="3168"/>
                  <a:pt x="3874" y="3118"/>
                </a:cubicBezTo>
                <a:cubicBezTo>
                  <a:pt x="3874" y="3106"/>
                  <a:pt x="3893" y="3087"/>
                  <a:pt x="3899" y="3069"/>
                </a:cubicBezTo>
                <a:cubicBezTo>
                  <a:pt x="3899" y="3056"/>
                  <a:pt x="3893" y="3038"/>
                  <a:pt x="3899" y="3031"/>
                </a:cubicBezTo>
                <a:cubicBezTo>
                  <a:pt x="3905" y="3007"/>
                  <a:pt x="3918" y="2994"/>
                  <a:pt x="3924" y="2982"/>
                </a:cubicBezTo>
                <a:cubicBezTo>
                  <a:pt x="3924" y="2988"/>
                  <a:pt x="3905" y="2976"/>
                  <a:pt x="3905" y="2976"/>
                </a:cubicBezTo>
                <a:cubicBezTo>
                  <a:pt x="3899" y="2963"/>
                  <a:pt x="3930" y="2926"/>
                  <a:pt x="3936" y="2932"/>
                </a:cubicBezTo>
                <a:cubicBezTo>
                  <a:pt x="3930" y="2926"/>
                  <a:pt x="3936" y="2969"/>
                  <a:pt x="3930" y="2976"/>
                </a:cubicBezTo>
                <a:cubicBezTo>
                  <a:pt x="3949" y="2957"/>
                  <a:pt x="3949" y="2901"/>
                  <a:pt x="3961" y="2877"/>
                </a:cubicBezTo>
                <a:cubicBezTo>
                  <a:pt x="3980" y="2833"/>
                  <a:pt x="4060" y="2728"/>
                  <a:pt x="4054" y="2666"/>
                </a:cubicBezTo>
                <a:cubicBezTo>
                  <a:pt x="4054" y="2660"/>
                  <a:pt x="4042" y="2660"/>
                  <a:pt x="4042" y="2653"/>
                </a:cubicBezTo>
                <a:cubicBezTo>
                  <a:pt x="4042" y="2641"/>
                  <a:pt x="4054" y="2616"/>
                  <a:pt x="4060" y="2604"/>
                </a:cubicBezTo>
                <a:cubicBezTo>
                  <a:pt x="4060" y="2598"/>
                  <a:pt x="4060" y="2591"/>
                  <a:pt x="4060" y="2591"/>
                </a:cubicBezTo>
                <a:cubicBezTo>
                  <a:pt x="4060" y="2591"/>
                  <a:pt x="4060" y="2591"/>
                  <a:pt x="4073" y="2585"/>
                </a:cubicBezTo>
                <a:cubicBezTo>
                  <a:pt x="4110" y="2548"/>
                  <a:pt x="4147" y="2374"/>
                  <a:pt x="4135" y="2269"/>
                </a:cubicBezTo>
                <a:cubicBezTo>
                  <a:pt x="4129" y="2244"/>
                  <a:pt x="4110" y="2207"/>
                  <a:pt x="4091" y="2170"/>
                </a:cubicBezTo>
                <a:cubicBezTo>
                  <a:pt x="4042" y="2089"/>
                  <a:pt x="4011" y="2046"/>
                  <a:pt x="3936" y="1990"/>
                </a:cubicBezTo>
                <a:cubicBezTo>
                  <a:pt x="3806" y="1885"/>
                  <a:pt x="3601" y="1798"/>
                  <a:pt x="3416" y="1742"/>
                </a:cubicBezTo>
                <a:cubicBezTo>
                  <a:pt x="3347" y="1717"/>
                  <a:pt x="3273" y="1705"/>
                  <a:pt x="3199" y="1692"/>
                </a:cubicBezTo>
                <a:cubicBezTo>
                  <a:pt x="3031" y="1662"/>
                  <a:pt x="2889" y="1624"/>
                  <a:pt x="2727" y="1606"/>
                </a:cubicBezTo>
                <a:cubicBezTo>
                  <a:pt x="2641" y="1593"/>
                  <a:pt x="2529" y="1575"/>
                  <a:pt x="2467" y="1569"/>
                </a:cubicBezTo>
                <a:cubicBezTo>
                  <a:pt x="2411" y="1562"/>
                  <a:pt x="2362" y="1562"/>
                  <a:pt x="2362" y="1544"/>
                </a:cubicBezTo>
                <a:cubicBezTo>
                  <a:pt x="2355" y="1531"/>
                  <a:pt x="2405" y="1513"/>
                  <a:pt x="2424" y="1482"/>
                </a:cubicBezTo>
                <a:cubicBezTo>
                  <a:pt x="2436" y="1463"/>
                  <a:pt x="2411" y="1482"/>
                  <a:pt x="2430" y="1457"/>
                </a:cubicBezTo>
                <a:cubicBezTo>
                  <a:pt x="2473" y="1414"/>
                  <a:pt x="2529" y="1389"/>
                  <a:pt x="2548" y="1351"/>
                </a:cubicBezTo>
                <a:cubicBezTo>
                  <a:pt x="2517" y="1370"/>
                  <a:pt x="2442" y="1438"/>
                  <a:pt x="2492" y="1383"/>
                </a:cubicBezTo>
                <a:cubicBezTo>
                  <a:pt x="2529" y="1345"/>
                  <a:pt x="2616" y="1265"/>
                  <a:pt x="2647" y="1234"/>
                </a:cubicBezTo>
                <a:cubicBezTo>
                  <a:pt x="2678" y="1209"/>
                  <a:pt x="2684" y="1209"/>
                  <a:pt x="2703" y="1178"/>
                </a:cubicBezTo>
                <a:cubicBezTo>
                  <a:pt x="2740" y="1091"/>
                  <a:pt x="2616" y="1271"/>
                  <a:pt x="2597" y="1215"/>
                </a:cubicBezTo>
                <a:cubicBezTo>
                  <a:pt x="2597" y="1197"/>
                  <a:pt x="2659" y="1166"/>
                  <a:pt x="2647" y="1153"/>
                </a:cubicBezTo>
                <a:cubicBezTo>
                  <a:pt x="2635" y="1135"/>
                  <a:pt x="2572" y="1221"/>
                  <a:pt x="2566" y="1197"/>
                </a:cubicBezTo>
                <a:cubicBezTo>
                  <a:pt x="2566" y="1178"/>
                  <a:pt x="2641" y="1128"/>
                  <a:pt x="2653" y="1116"/>
                </a:cubicBezTo>
                <a:cubicBezTo>
                  <a:pt x="2659" y="1110"/>
                  <a:pt x="2690" y="1060"/>
                  <a:pt x="2709" y="1042"/>
                </a:cubicBezTo>
                <a:cubicBezTo>
                  <a:pt x="2709" y="1035"/>
                  <a:pt x="2734" y="1029"/>
                  <a:pt x="2727" y="1023"/>
                </a:cubicBezTo>
                <a:cubicBezTo>
                  <a:pt x="2715" y="1011"/>
                  <a:pt x="2603" y="1128"/>
                  <a:pt x="2591" y="1091"/>
                </a:cubicBezTo>
                <a:cubicBezTo>
                  <a:pt x="2591" y="1079"/>
                  <a:pt x="2641" y="1035"/>
                  <a:pt x="2653" y="1029"/>
                </a:cubicBezTo>
                <a:cubicBezTo>
                  <a:pt x="2690" y="992"/>
                  <a:pt x="2703" y="973"/>
                  <a:pt x="2740" y="942"/>
                </a:cubicBezTo>
                <a:cubicBezTo>
                  <a:pt x="2783" y="905"/>
                  <a:pt x="2721" y="930"/>
                  <a:pt x="2690" y="961"/>
                </a:cubicBezTo>
                <a:cubicBezTo>
                  <a:pt x="2690" y="961"/>
                  <a:pt x="2690" y="967"/>
                  <a:pt x="2684" y="967"/>
                </a:cubicBezTo>
                <a:cubicBezTo>
                  <a:pt x="2684" y="967"/>
                  <a:pt x="2684" y="973"/>
                  <a:pt x="2678" y="973"/>
                </a:cubicBezTo>
                <a:cubicBezTo>
                  <a:pt x="2678" y="973"/>
                  <a:pt x="2678" y="980"/>
                  <a:pt x="2672" y="980"/>
                </a:cubicBezTo>
                <a:cubicBezTo>
                  <a:pt x="2672" y="998"/>
                  <a:pt x="2647" y="973"/>
                  <a:pt x="2672" y="980"/>
                </a:cubicBezTo>
                <a:cubicBezTo>
                  <a:pt x="2672" y="973"/>
                  <a:pt x="2672" y="973"/>
                  <a:pt x="2678" y="973"/>
                </a:cubicBezTo>
                <a:cubicBezTo>
                  <a:pt x="2678" y="967"/>
                  <a:pt x="2678" y="967"/>
                  <a:pt x="2684" y="967"/>
                </a:cubicBezTo>
                <a:cubicBezTo>
                  <a:pt x="2684" y="961"/>
                  <a:pt x="2684" y="961"/>
                  <a:pt x="2690" y="961"/>
                </a:cubicBezTo>
                <a:cubicBezTo>
                  <a:pt x="2703" y="942"/>
                  <a:pt x="2721" y="930"/>
                  <a:pt x="2734" y="911"/>
                </a:cubicBezTo>
                <a:cubicBezTo>
                  <a:pt x="2678" y="936"/>
                  <a:pt x="2684" y="930"/>
                  <a:pt x="2641" y="967"/>
                </a:cubicBezTo>
                <a:cubicBezTo>
                  <a:pt x="2554" y="1042"/>
                  <a:pt x="2653" y="942"/>
                  <a:pt x="2672" y="918"/>
                </a:cubicBezTo>
                <a:cubicBezTo>
                  <a:pt x="2709" y="868"/>
                  <a:pt x="2616" y="942"/>
                  <a:pt x="2585" y="967"/>
                </a:cubicBezTo>
                <a:cubicBezTo>
                  <a:pt x="2585" y="967"/>
                  <a:pt x="2504" y="1048"/>
                  <a:pt x="2492" y="1035"/>
                </a:cubicBezTo>
                <a:cubicBezTo>
                  <a:pt x="2486" y="1029"/>
                  <a:pt x="2610" y="936"/>
                  <a:pt x="2628" y="924"/>
                </a:cubicBezTo>
                <a:cubicBezTo>
                  <a:pt x="2672" y="887"/>
                  <a:pt x="2597" y="930"/>
                  <a:pt x="2585" y="936"/>
                </a:cubicBezTo>
                <a:cubicBezTo>
                  <a:pt x="2566" y="949"/>
                  <a:pt x="2542" y="973"/>
                  <a:pt x="2529" y="967"/>
                </a:cubicBezTo>
                <a:cubicBezTo>
                  <a:pt x="2535" y="967"/>
                  <a:pt x="2560" y="924"/>
                  <a:pt x="2548" y="936"/>
                </a:cubicBezTo>
                <a:cubicBezTo>
                  <a:pt x="2560" y="924"/>
                  <a:pt x="2647" y="849"/>
                  <a:pt x="2672" y="825"/>
                </a:cubicBezTo>
                <a:cubicBezTo>
                  <a:pt x="2696" y="800"/>
                  <a:pt x="2678" y="806"/>
                  <a:pt x="2641" y="818"/>
                </a:cubicBezTo>
                <a:cubicBezTo>
                  <a:pt x="2560" y="849"/>
                  <a:pt x="2411" y="967"/>
                  <a:pt x="2349" y="1004"/>
                </a:cubicBezTo>
                <a:cubicBezTo>
                  <a:pt x="2256" y="1054"/>
                  <a:pt x="2393" y="936"/>
                  <a:pt x="2399" y="930"/>
                </a:cubicBezTo>
                <a:cubicBezTo>
                  <a:pt x="2442" y="899"/>
                  <a:pt x="2473" y="887"/>
                  <a:pt x="2498" y="856"/>
                </a:cubicBezTo>
                <a:cubicBezTo>
                  <a:pt x="2418" y="893"/>
                  <a:pt x="2529" y="806"/>
                  <a:pt x="2548" y="788"/>
                </a:cubicBezTo>
                <a:cubicBezTo>
                  <a:pt x="2591" y="756"/>
                  <a:pt x="2628" y="732"/>
                  <a:pt x="2635" y="713"/>
                </a:cubicBezTo>
                <a:cubicBezTo>
                  <a:pt x="2591" y="725"/>
                  <a:pt x="2579" y="763"/>
                  <a:pt x="2542" y="775"/>
                </a:cubicBezTo>
                <a:cubicBezTo>
                  <a:pt x="2535" y="775"/>
                  <a:pt x="2523" y="769"/>
                  <a:pt x="2517" y="775"/>
                </a:cubicBezTo>
                <a:cubicBezTo>
                  <a:pt x="2461" y="806"/>
                  <a:pt x="2405" y="868"/>
                  <a:pt x="2343" y="911"/>
                </a:cubicBezTo>
                <a:cubicBezTo>
                  <a:pt x="2318" y="924"/>
                  <a:pt x="2287" y="949"/>
                  <a:pt x="2263" y="967"/>
                </a:cubicBezTo>
                <a:cubicBezTo>
                  <a:pt x="2207" y="992"/>
                  <a:pt x="2269" y="942"/>
                  <a:pt x="2281" y="936"/>
                </a:cubicBezTo>
                <a:cubicBezTo>
                  <a:pt x="2355" y="880"/>
                  <a:pt x="2442" y="818"/>
                  <a:pt x="2511" y="769"/>
                </a:cubicBezTo>
                <a:cubicBezTo>
                  <a:pt x="2548" y="744"/>
                  <a:pt x="2572" y="738"/>
                  <a:pt x="2603" y="707"/>
                </a:cubicBezTo>
                <a:cubicBezTo>
                  <a:pt x="2610" y="701"/>
                  <a:pt x="2610" y="682"/>
                  <a:pt x="2628" y="664"/>
                </a:cubicBezTo>
                <a:cubicBezTo>
                  <a:pt x="2628" y="664"/>
                  <a:pt x="2659" y="651"/>
                  <a:pt x="2653" y="645"/>
                </a:cubicBezTo>
                <a:cubicBezTo>
                  <a:pt x="2647" y="639"/>
                  <a:pt x="2572" y="682"/>
                  <a:pt x="2566" y="688"/>
                </a:cubicBezTo>
                <a:cubicBezTo>
                  <a:pt x="2517" y="719"/>
                  <a:pt x="2511" y="744"/>
                  <a:pt x="2461" y="750"/>
                </a:cubicBezTo>
                <a:cubicBezTo>
                  <a:pt x="2448" y="769"/>
                  <a:pt x="2405" y="812"/>
                  <a:pt x="2393" y="800"/>
                </a:cubicBezTo>
                <a:cubicBezTo>
                  <a:pt x="2393" y="800"/>
                  <a:pt x="2461" y="744"/>
                  <a:pt x="2461" y="750"/>
                </a:cubicBezTo>
                <a:cubicBezTo>
                  <a:pt x="2479" y="732"/>
                  <a:pt x="2535" y="688"/>
                  <a:pt x="2566" y="657"/>
                </a:cubicBezTo>
                <a:cubicBezTo>
                  <a:pt x="2597" y="626"/>
                  <a:pt x="2486" y="719"/>
                  <a:pt x="2467" y="719"/>
                </a:cubicBezTo>
                <a:cubicBezTo>
                  <a:pt x="2467" y="719"/>
                  <a:pt x="2461" y="707"/>
                  <a:pt x="2448" y="713"/>
                </a:cubicBezTo>
                <a:cubicBezTo>
                  <a:pt x="2442" y="719"/>
                  <a:pt x="2418" y="763"/>
                  <a:pt x="2405" y="744"/>
                </a:cubicBezTo>
                <a:cubicBezTo>
                  <a:pt x="2399" y="719"/>
                  <a:pt x="2467" y="688"/>
                  <a:pt x="2486" y="670"/>
                </a:cubicBezTo>
                <a:cubicBezTo>
                  <a:pt x="2511" y="645"/>
                  <a:pt x="2448" y="682"/>
                  <a:pt x="2436" y="688"/>
                </a:cubicBezTo>
                <a:cubicBezTo>
                  <a:pt x="2405" y="707"/>
                  <a:pt x="2399" y="725"/>
                  <a:pt x="2374" y="725"/>
                </a:cubicBezTo>
                <a:cubicBezTo>
                  <a:pt x="2355" y="725"/>
                  <a:pt x="2343" y="738"/>
                  <a:pt x="2312" y="763"/>
                </a:cubicBezTo>
                <a:cubicBezTo>
                  <a:pt x="2294" y="775"/>
                  <a:pt x="2250" y="806"/>
                  <a:pt x="2256" y="794"/>
                </a:cubicBezTo>
                <a:cubicBezTo>
                  <a:pt x="2250" y="800"/>
                  <a:pt x="2300" y="756"/>
                  <a:pt x="2300" y="756"/>
                </a:cubicBezTo>
                <a:cubicBezTo>
                  <a:pt x="2287" y="750"/>
                  <a:pt x="2176" y="843"/>
                  <a:pt x="2145" y="831"/>
                </a:cubicBezTo>
                <a:cubicBezTo>
                  <a:pt x="2139" y="831"/>
                  <a:pt x="2151" y="812"/>
                  <a:pt x="2151" y="812"/>
                </a:cubicBezTo>
                <a:cubicBezTo>
                  <a:pt x="2107" y="825"/>
                  <a:pt x="2064" y="862"/>
                  <a:pt x="2021" y="893"/>
                </a:cubicBezTo>
                <a:cubicBezTo>
                  <a:pt x="1909" y="961"/>
                  <a:pt x="1791" y="1035"/>
                  <a:pt x="1661" y="1104"/>
                </a:cubicBezTo>
                <a:cubicBezTo>
                  <a:pt x="1667" y="1097"/>
                  <a:pt x="1630" y="1122"/>
                  <a:pt x="1624" y="1116"/>
                </a:cubicBezTo>
                <a:cubicBezTo>
                  <a:pt x="1624" y="1104"/>
                  <a:pt x="1661" y="1085"/>
                  <a:pt x="1661" y="1079"/>
                </a:cubicBezTo>
                <a:cubicBezTo>
                  <a:pt x="1661" y="1079"/>
                  <a:pt x="1655" y="1073"/>
                  <a:pt x="1661" y="1073"/>
                </a:cubicBezTo>
                <a:cubicBezTo>
                  <a:pt x="1680" y="1054"/>
                  <a:pt x="1729" y="1029"/>
                  <a:pt x="1773" y="1004"/>
                </a:cubicBezTo>
                <a:cubicBezTo>
                  <a:pt x="1810" y="980"/>
                  <a:pt x="1853" y="936"/>
                  <a:pt x="1878" y="936"/>
                </a:cubicBezTo>
                <a:cubicBezTo>
                  <a:pt x="1878" y="936"/>
                  <a:pt x="1878" y="949"/>
                  <a:pt x="1884" y="949"/>
                </a:cubicBezTo>
                <a:cubicBezTo>
                  <a:pt x="1884" y="949"/>
                  <a:pt x="1884" y="924"/>
                  <a:pt x="1891" y="924"/>
                </a:cubicBezTo>
                <a:cubicBezTo>
                  <a:pt x="1903" y="911"/>
                  <a:pt x="1928" y="911"/>
                  <a:pt x="1946" y="899"/>
                </a:cubicBezTo>
                <a:cubicBezTo>
                  <a:pt x="2052" y="837"/>
                  <a:pt x="2163" y="756"/>
                  <a:pt x="2269" y="682"/>
                </a:cubicBezTo>
                <a:cubicBezTo>
                  <a:pt x="2219" y="701"/>
                  <a:pt x="2219" y="701"/>
                  <a:pt x="2263" y="664"/>
                </a:cubicBezTo>
                <a:cubicBezTo>
                  <a:pt x="2244" y="676"/>
                  <a:pt x="2213" y="682"/>
                  <a:pt x="2238" y="657"/>
                </a:cubicBezTo>
                <a:cubicBezTo>
                  <a:pt x="2213" y="657"/>
                  <a:pt x="2213" y="676"/>
                  <a:pt x="2194" y="676"/>
                </a:cubicBezTo>
                <a:cubicBezTo>
                  <a:pt x="2194" y="694"/>
                  <a:pt x="2170" y="670"/>
                  <a:pt x="2194" y="676"/>
                </a:cubicBezTo>
                <a:cubicBezTo>
                  <a:pt x="2275" y="608"/>
                  <a:pt x="2448" y="521"/>
                  <a:pt x="2548" y="428"/>
                </a:cubicBezTo>
                <a:cubicBezTo>
                  <a:pt x="2597" y="391"/>
                  <a:pt x="2523" y="434"/>
                  <a:pt x="2504" y="447"/>
                </a:cubicBezTo>
                <a:cubicBezTo>
                  <a:pt x="2467" y="477"/>
                  <a:pt x="2455" y="484"/>
                  <a:pt x="2418" y="496"/>
                </a:cubicBezTo>
                <a:cubicBezTo>
                  <a:pt x="2411" y="515"/>
                  <a:pt x="2393" y="521"/>
                  <a:pt x="2368" y="533"/>
                </a:cubicBezTo>
                <a:cubicBezTo>
                  <a:pt x="2355" y="546"/>
                  <a:pt x="2294" y="577"/>
                  <a:pt x="2324" y="552"/>
                </a:cubicBezTo>
                <a:cubicBezTo>
                  <a:pt x="2355" y="527"/>
                  <a:pt x="2399" y="515"/>
                  <a:pt x="2418" y="496"/>
                </a:cubicBezTo>
                <a:cubicBezTo>
                  <a:pt x="2436" y="477"/>
                  <a:pt x="2455" y="477"/>
                  <a:pt x="2479" y="453"/>
                </a:cubicBezTo>
                <a:cubicBezTo>
                  <a:pt x="2492" y="447"/>
                  <a:pt x="2535" y="409"/>
                  <a:pt x="2523" y="403"/>
                </a:cubicBezTo>
                <a:cubicBezTo>
                  <a:pt x="2511" y="403"/>
                  <a:pt x="2436" y="477"/>
                  <a:pt x="2418" y="484"/>
                </a:cubicBezTo>
                <a:cubicBezTo>
                  <a:pt x="2374" y="515"/>
                  <a:pt x="2337" y="540"/>
                  <a:pt x="2306" y="552"/>
                </a:cubicBezTo>
                <a:cubicBezTo>
                  <a:pt x="2300" y="558"/>
                  <a:pt x="2294" y="564"/>
                  <a:pt x="2287" y="564"/>
                </a:cubicBezTo>
                <a:cubicBezTo>
                  <a:pt x="2281" y="571"/>
                  <a:pt x="2275" y="577"/>
                  <a:pt x="2269" y="577"/>
                </a:cubicBezTo>
                <a:cubicBezTo>
                  <a:pt x="2263" y="583"/>
                  <a:pt x="2263" y="583"/>
                  <a:pt x="2256" y="583"/>
                </a:cubicBezTo>
                <a:cubicBezTo>
                  <a:pt x="2256" y="589"/>
                  <a:pt x="2244" y="589"/>
                  <a:pt x="2256" y="583"/>
                </a:cubicBezTo>
                <a:cubicBezTo>
                  <a:pt x="2256" y="577"/>
                  <a:pt x="2256" y="577"/>
                  <a:pt x="2269" y="577"/>
                </a:cubicBezTo>
                <a:cubicBezTo>
                  <a:pt x="2269" y="571"/>
                  <a:pt x="2275" y="564"/>
                  <a:pt x="2287" y="564"/>
                </a:cubicBezTo>
                <a:cubicBezTo>
                  <a:pt x="2287" y="558"/>
                  <a:pt x="2294" y="552"/>
                  <a:pt x="2306" y="552"/>
                </a:cubicBezTo>
                <a:cubicBezTo>
                  <a:pt x="2355" y="508"/>
                  <a:pt x="2436" y="465"/>
                  <a:pt x="2492" y="409"/>
                </a:cubicBezTo>
                <a:cubicBezTo>
                  <a:pt x="2548" y="360"/>
                  <a:pt x="2418" y="459"/>
                  <a:pt x="2393" y="471"/>
                </a:cubicBezTo>
                <a:cubicBezTo>
                  <a:pt x="2287" y="546"/>
                  <a:pt x="2139" y="632"/>
                  <a:pt x="2039" y="682"/>
                </a:cubicBezTo>
                <a:cubicBezTo>
                  <a:pt x="2039" y="688"/>
                  <a:pt x="2033" y="688"/>
                  <a:pt x="2027" y="688"/>
                </a:cubicBezTo>
                <a:cubicBezTo>
                  <a:pt x="2021" y="701"/>
                  <a:pt x="2008" y="707"/>
                  <a:pt x="1996" y="707"/>
                </a:cubicBezTo>
                <a:cubicBezTo>
                  <a:pt x="1996" y="713"/>
                  <a:pt x="1990" y="713"/>
                  <a:pt x="1983" y="713"/>
                </a:cubicBezTo>
                <a:cubicBezTo>
                  <a:pt x="1983" y="719"/>
                  <a:pt x="1983" y="719"/>
                  <a:pt x="1977" y="719"/>
                </a:cubicBezTo>
                <a:cubicBezTo>
                  <a:pt x="1977" y="725"/>
                  <a:pt x="1971" y="725"/>
                  <a:pt x="1965" y="725"/>
                </a:cubicBezTo>
                <a:cubicBezTo>
                  <a:pt x="1965" y="732"/>
                  <a:pt x="1959" y="732"/>
                  <a:pt x="1953" y="732"/>
                </a:cubicBezTo>
                <a:cubicBezTo>
                  <a:pt x="1953" y="738"/>
                  <a:pt x="1946" y="738"/>
                  <a:pt x="1953" y="732"/>
                </a:cubicBezTo>
                <a:cubicBezTo>
                  <a:pt x="1953" y="725"/>
                  <a:pt x="1959" y="725"/>
                  <a:pt x="1965" y="725"/>
                </a:cubicBezTo>
                <a:cubicBezTo>
                  <a:pt x="1965" y="719"/>
                  <a:pt x="1971" y="719"/>
                  <a:pt x="1977" y="719"/>
                </a:cubicBezTo>
                <a:cubicBezTo>
                  <a:pt x="1977" y="713"/>
                  <a:pt x="1977" y="713"/>
                  <a:pt x="1983" y="713"/>
                </a:cubicBezTo>
                <a:cubicBezTo>
                  <a:pt x="1983" y="707"/>
                  <a:pt x="1990" y="707"/>
                  <a:pt x="1996" y="707"/>
                </a:cubicBezTo>
                <a:cubicBezTo>
                  <a:pt x="2002" y="694"/>
                  <a:pt x="2015" y="688"/>
                  <a:pt x="2027" y="688"/>
                </a:cubicBezTo>
                <a:cubicBezTo>
                  <a:pt x="2027" y="682"/>
                  <a:pt x="2033" y="682"/>
                  <a:pt x="2039" y="682"/>
                </a:cubicBezTo>
                <a:cubicBezTo>
                  <a:pt x="2120" y="632"/>
                  <a:pt x="2207" y="558"/>
                  <a:pt x="2300" y="496"/>
                </a:cubicBezTo>
                <a:cubicBezTo>
                  <a:pt x="2331" y="477"/>
                  <a:pt x="2368" y="465"/>
                  <a:pt x="2380" y="434"/>
                </a:cubicBezTo>
                <a:cubicBezTo>
                  <a:pt x="2380" y="447"/>
                  <a:pt x="2337" y="447"/>
                  <a:pt x="2368" y="422"/>
                </a:cubicBezTo>
                <a:cubicBezTo>
                  <a:pt x="2448" y="378"/>
                  <a:pt x="2548" y="316"/>
                  <a:pt x="2610" y="248"/>
                </a:cubicBezTo>
                <a:cubicBezTo>
                  <a:pt x="2647" y="211"/>
                  <a:pt x="2560" y="279"/>
                  <a:pt x="2548" y="285"/>
                </a:cubicBezTo>
                <a:cubicBezTo>
                  <a:pt x="2535" y="292"/>
                  <a:pt x="2473" y="323"/>
                  <a:pt x="2467" y="310"/>
                </a:cubicBezTo>
                <a:cubicBezTo>
                  <a:pt x="2467" y="298"/>
                  <a:pt x="2529" y="285"/>
                  <a:pt x="2535" y="260"/>
                </a:cubicBezTo>
                <a:cubicBezTo>
                  <a:pt x="2504" y="273"/>
                  <a:pt x="2492" y="279"/>
                  <a:pt x="2455" y="304"/>
                </a:cubicBezTo>
                <a:cubicBezTo>
                  <a:pt x="2424" y="323"/>
                  <a:pt x="2349" y="366"/>
                  <a:pt x="2411" y="316"/>
                </a:cubicBezTo>
                <a:cubicBezTo>
                  <a:pt x="2418" y="316"/>
                  <a:pt x="2504" y="254"/>
                  <a:pt x="2498" y="254"/>
                </a:cubicBezTo>
                <a:cubicBezTo>
                  <a:pt x="2492" y="248"/>
                  <a:pt x="2405" y="316"/>
                  <a:pt x="2399" y="316"/>
                </a:cubicBezTo>
                <a:cubicBezTo>
                  <a:pt x="2380" y="335"/>
                  <a:pt x="2355" y="341"/>
                  <a:pt x="2324" y="360"/>
                </a:cubicBezTo>
                <a:cubicBezTo>
                  <a:pt x="2250" y="403"/>
                  <a:pt x="2387" y="310"/>
                  <a:pt x="2411" y="285"/>
                </a:cubicBezTo>
                <a:cubicBezTo>
                  <a:pt x="2405" y="292"/>
                  <a:pt x="2380" y="279"/>
                  <a:pt x="2387" y="279"/>
                </a:cubicBezTo>
                <a:cubicBezTo>
                  <a:pt x="2355" y="279"/>
                  <a:pt x="2380" y="285"/>
                  <a:pt x="2349" y="304"/>
                </a:cubicBezTo>
                <a:cubicBezTo>
                  <a:pt x="2324" y="310"/>
                  <a:pt x="2306" y="316"/>
                  <a:pt x="2287" y="323"/>
                </a:cubicBezTo>
                <a:cubicBezTo>
                  <a:pt x="2200" y="378"/>
                  <a:pt x="2312" y="304"/>
                  <a:pt x="2306" y="285"/>
                </a:cubicBezTo>
                <a:cubicBezTo>
                  <a:pt x="2306" y="292"/>
                  <a:pt x="2231" y="316"/>
                  <a:pt x="2281" y="292"/>
                </a:cubicBezTo>
                <a:cubicBezTo>
                  <a:pt x="2331" y="260"/>
                  <a:pt x="2393" y="211"/>
                  <a:pt x="2448" y="174"/>
                </a:cubicBezTo>
                <a:cubicBezTo>
                  <a:pt x="2517" y="124"/>
                  <a:pt x="2405" y="192"/>
                  <a:pt x="2387" y="205"/>
                </a:cubicBezTo>
                <a:cubicBezTo>
                  <a:pt x="2374" y="211"/>
                  <a:pt x="2312" y="242"/>
                  <a:pt x="2312" y="242"/>
                </a:cubicBezTo>
                <a:cubicBezTo>
                  <a:pt x="2312" y="230"/>
                  <a:pt x="2411" y="180"/>
                  <a:pt x="2418" y="174"/>
                </a:cubicBezTo>
                <a:cubicBezTo>
                  <a:pt x="2424" y="168"/>
                  <a:pt x="2424" y="161"/>
                  <a:pt x="2424" y="155"/>
                </a:cubicBezTo>
                <a:cubicBezTo>
                  <a:pt x="2461" y="112"/>
                  <a:pt x="2535" y="99"/>
                  <a:pt x="2548" y="62"/>
                </a:cubicBezTo>
                <a:cubicBezTo>
                  <a:pt x="2548" y="62"/>
                  <a:pt x="2498" y="81"/>
                  <a:pt x="2535" y="50"/>
                </a:cubicBezTo>
                <a:cubicBezTo>
                  <a:pt x="2597" y="0"/>
                  <a:pt x="2467" y="50"/>
                  <a:pt x="2455" y="50"/>
                </a:cubicBezTo>
                <a:cubicBezTo>
                  <a:pt x="2461" y="50"/>
                  <a:pt x="2467" y="31"/>
                  <a:pt x="2467" y="31"/>
                </a:cubicBezTo>
                <a:cubicBezTo>
                  <a:pt x="2436" y="37"/>
                  <a:pt x="2349" y="87"/>
                  <a:pt x="2294" y="124"/>
                </a:cubicBezTo>
                <a:cubicBezTo>
                  <a:pt x="2269" y="136"/>
                  <a:pt x="2238" y="155"/>
                  <a:pt x="2207" y="174"/>
                </a:cubicBezTo>
                <a:cubicBezTo>
                  <a:pt x="2194" y="180"/>
                  <a:pt x="2120" y="217"/>
                  <a:pt x="2114" y="217"/>
                </a:cubicBezTo>
                <a:lnTo>
                  <a:pt x="2126" y="199"/>
                </a:lnTo>
                <a:cubicBezTo>
                  <a:pt x="2046" y="211"/>
                  <a:pt x="1928" y="298"/>
                  <a:pt x="1853" y="335"/>
                </a:cubicBezTo>
                <a:cubicBezTo>
                  <a:pt x="1773" y="378"/>
                  <a:pt x="1866" y="323"/>
                  <a:pt x="1891" y="310"/>
                </a:cubicBezTo>
                <a:cubicBezTo>
                  <a:pt x="1922" y="285"/>
                  <a:pt x="1934" y="285"/>
                  <a:pt x="1959" y="260"/>
                </a:cubicBezTo>
                <a:cubicBezTo>
                  <a:pt x="1928" y="267"/>
                  <a:pt x="1909" y="292"/>
                  <a:pt x="1878" y="298"/>
                </a:cubicBezTo>
                <a:cubicBezTo>
                  <a:pt x="1872" y="304"/>
                  <a:pt x="1859" y="310"/>
                  <a:pt x="1847" y="310"/>
                </a:cubicBezTo>
                <a:cubicBezTo>
                  <a:pt x="1847" y="316"/>
                  <a:pt x="1841" y="323"/>
                  <a:pt x="1835" y="316"/>
                </a:cubicBezTo>
                <a:cubicBezTo>
                  <a:pt x="1791" y="360"/>
                  <a:pt x="1779" y="329"/>
                  <a:pt x="1835" y="316"/>
                </a:cubicBezTo>
                <a:cubicBezTo>
                  <a:pt x="1835" y="316"/>
                  <a:pt x="1841" y="310"/>
                  <a:pt x="1847" y="310"/>
                </a:cubicBezTo>
                <a:cubicBezTo>
                  <a:pt x="1853" y="304"/>
                  <a:pt x="1866" y="298"/>
                  <a:pt x="1878" y="298"/>
                </a:cubicBezTo>
                <a:cubicBezTo>
                  <a:pt x="1903" y="273"/>
                  <a:pt x="1934" y="254"/>
                  <a:pt x="1965" y="248"/>
                </a:cubicBezTo>
                <a:cubicBezTo>
                  <a:pt x="1965" y="242"/>
                  <a:pt x="1971" y="236"/>
                  <a:pt x="1977" y="242"/>
                </a:cubicBezTo>
                <a:cubicBezTo>
                  <a:pt x="1983" y="230"/>
                  <a:pt x="1996" y="223"/>
                  <a:pt x="2008" y="223"/>
                </a:cubicBezTo>
                <a:cubicBezTo>
                  <a:pt x="2015" y="205"/>
                  <a:pt x="2033" y="199"/>
                  <a:pt x="2052" y="199"/>
                </a:cubicBezTo>
                <a:cubicBezTo>
                  <a:pt x="2052" y="192"/>
                  <a:pt x="2058" y="186"/>
                  <a:pt x="2064" y="192"/>
                </a:cubicBezTo>
                <a:cubicBezTo>
                  <a:pt x="2077" y="180"/>
                  <a:pt x="2114" y="149"/>
                  <a:pt x="2139" y="136"/>
                </a:cubicBezTo>
                <a:cubicBezTo>
                  <a:pt x="2170" y="112"/>
                  <a:pt x="2070" y="168"/>
                  <a:pt x="2064" y="174"/>
                </a:cubicBezTo>
                <a:cubicBezTo>
                  <a:pt x="1928" y="248"/>
                  <a:pt x="1791" y="323"/>
                  <a:pt x="1655" y="391"/>
                </a:cubicBezTo>
                <a:cubicBezTo>
                  <a:pt x="1438" y="508"/>
                  <a:pt x="1190" y="626"/>
                  <a:pt x="979" y="750"/>
                </a:cubicBezTo>
                <a:cubicBezTo>
                  <a:pt x="979" y="756"/>
                  <a:pt x="979" y="756"/>
                  <a:pt x="973" y="756"/>
                </a:cubicBezTo>
                <a:cubicBezTo>
                  <a:pt x="973" y="775"/>
                  <a:pt x="948" y="750"/>
                  <a:pt x="973" y="756"/>
                </a:cubicBezTo>
                <a:cubicBezTo>
                  <a:pt x="973" y="750"/>
                  <a:pt x="973" y="750"/>
                  <a:pt x="979" y="750"/>
                </a:cubicBezTo>
                <a:cubicBezTo>
                  <a:pt x="979" y="744"/>
                  <a:pt x="985" y="744"/>
                  <a:pt x="985" y="738"/>
                </a:cubicBezTo>
                <a:cubicBezTo>
                  <a:pt x="880" y="781"/>
                  <a:pt x="750" y="874"/>
                  <a:pt x="663" y="949"/>
                </a:cubicBezTo>
                <a:cubicBezTo>
                  <a:pt x="644" y="967"/>
                  <a:pt x="632" y="992"/>
                  <a:pt x="607" y="1004"/>
                </a:cubicBezTo>
                <a:cubicBezTo>
                  <a:pt x="620" y="998"/>
                  <a:pt x="601" y="992"/>
                  <a:pt x="595" y="992"/>
                </a:cubicBezTo>
                <a:cubicBezTo>
                  <a:pt x="589" y="992"/>
                  <a:pt x="583" y="1023"/>
                  <a:pt x="576" y="1004"/>
                </a:cubicBezTo>
                <a:cubicBezTo>
                  <a:pt x="576" y="980"/>
                  <a:pt x="638" y="961"/>
                  <a:pt x="589" y="967"/>
                </a:cubicBezTo>
                <a:cubicBezTo>
                  <a:pt x="589" y="967"/>
                  <a:pt x="514" y="1035"/>
                  <a:pt x="496" y="1060"/>
                </a:cubicBezTo>
                <a:cubicBezTo>
                  <a:pt x="471" y="1079"/>
                  <a:pt x="446" y="1153"/>
                  <a:pt x="434" y="1184"/>
                </a:cubicBezTo>
                <a:cubicBezTo>
                  <a:pt x="409" y="1228"/>
                  <a:pt x="428" y="1141"/>
                  <a:pt x="421" y="1147"/>
                </a:cubicBezTo>
                <a:cubicBezTo>
                  <a:pt x="409" y="1153"/>
                  <a:pt x="372" y="1339"/>
                  <a:pt x="378" y="1376"/>
                </a:cubicBezTo>
                <a:cubicBezTo>
                  <a:pt x="378" y="1395"/>
                  <a:pt x="390" y="1401"/>
                  <a:pt x="390" y="1414"/>
                </a:cubicBezTo>
                <a:cubicBezTo>
                  <a:pt x="390" y="1432"/>
                  <a:pt x="372" y="1469"/>
                  <a:pt x="378" y="1494"/>
                </a:cubicBezTo>
                <a:cubicBezTo>
                  <a:pt x="378" y="1519"/>
                  <a:pt x="390" y="1513"/>
                  <a:pt x="390" y="1525"/>
                </a:cubicBezTo>
                <a:cubicBezTo>
                  <a:pt x="384" y="1544"/>
                  <a:pt x="359" y="1569"/>
                  <a:pt x="359" y="1599"/>
                </a:cubicBezTo>
                <a:cubicBezTo>
                  <a:pt x="353" y="1643"/>
                  <a:pt x="366" y="1717"/>
                  <a:pt x="328" y="1723"/>
                </a:cubicBezTo>
                <a:cubicBezTo>
                  <a:pt x="328" y="1723"/>
                  <a:pt x="310" y="1705"/>
                  <a:pt x="310" y="1711"/>
                </a:cubicBezTo>
                <a:cubicBezTo>
                  <a:pt x="291" y="1748"/>
                  <a:pt x="316" y="1792"/>
                  <a:pt x="322" y="1829"/>
                </a:cubicBezTo>
                <a:cubicBezTo>
                  <a:pt x="322" y="1866"/>
                  <a:pt x="310" y="1866"/>
                  <a:pt x="316" y="1879"/>
                </a:cubicBezTo>
                <a:cubicBezTo>
                  <a:pt x="328" y="1903"/>
                  <a:pt x="359" y="1841"/>
                  <a:pt x="341" y="1891"/>
                </a:cubicBezTo>
                <a:cubicBezTo>
                  <a:pt x="335" y="1910"/>
                  <a:pt x="304" y="1866"/>
                  <a:pt x="310" y="1903"/>
                </a:cubicBezTo>
                <a:cubicBezTo>
                  <a:pt x="328" y="1928"/>
                  <a:pt x="341" y="1922"/>
                  <a:pt x="328" y="1959"/>
                </a:cubicBezTo>
                <a:cubicBezTo>
                  <a:pt x="322" y="1959"/>
                  <a:pt x="316" y="1971"/>
                  <a:pt x="316" y="1978"/>
                </a:cubicBezTo>
                <a:cubicBezTo>
                  <a:pt x="310" y="1996"/>
                  <a:pt x="322" y="2033"/>
                  <a:pt x="316" y="2046"/>
                </a:cubicBezTo>
                <a:cubicBezTo>
                  <a:pt x="310" y="2046"/>
                  <a:pt x="272" y="2058"/>
                  <a:pt x="272" y="2064"/>
                </a:cubicBezTo>
                <a:cubicBezTo>
                  <a:pt x="254" y="2083"/>
                  <a:pt x="279" y="2195"/>
                  <a:pt x="242" y="2145"/>
                </a:cubicBezTo>
                <a:cubicBezTo>
                  <a:pt x="217" y="2114"/>
                  <a:pt x="254" y="2195"/>
                  <a:pt x="248" y="2201"/>
                </a:cubicBezTo>
                <a:cubicBezTo>
                  <a:pt x="242" y="2207"/>
                  <a:pt x="198" y="2188"/>
                  <a:pt x="229" y="2238"/>
                </a:cubicBezTo>
                <a:cubicBezTo>
                  <a:pt x="242" y="2269"/>
                  <a:pt x="211" y="2281"/>
                  <a:pt x="217" y="2325"/>
                </a:cubicBezTo>
                <a:cubicBezTo>
                  <a:pt x="217" y="2337"/>
                  <a:pt x="248" y="2362"/>
                  <a:pt x="229" y="2368"/>
                </a:cubicBezTo>
                <a:cubicBezTo>
                  <a:pt x="217" y="2374"/>
                  <a:pt x="198" y="2343"/>
                  <a:pt x="198" y="2343"/>
                </a:cubicBezTo>
                <a:cubicBezTo>
                  <a:pt x="186" y="2356"/>
                  <a:pt x="198" y="2374"/>
                  <a:pt x="192" y="2405"/>
                </a:cubicBezTo>
                <a:cubicBezTo>
                  <a:pt x="186" y="2418"/>
                  <a:pt x="173" y="2443"/>
                  <a:pt x="173" y="2443"/>
                </a:cubicBezTo>
                <a:cubicBezTo>
                  <a:pt x="173" y="2455"/>
                  <a:pt x="192" y="2449"/>
                  <a:pt x="192" y="2461"/>
                </a:cubicBezTo>
                <a:lnTo>
                  <a:pt x="173" y="2473"/>
                </a:lnTo>
                <a:cubicBezTo>
                  <a:pt x="167" y="2492"/>
                  <a:pt x="192" y="2505"/>
                  <a:pt x="155" y="2505"/>
                </a:cubicBezTo>
                <a:cubicBezTo>
                  <a:pt x="155" y="2511"/>
                  <a:pt x="173" y="2529"/>
                  <a:pt x="173" y="2536"/>
                </a:cubicBezTo>
                <a:lnTo>
                  <a:pt x="155" y="2542"/>
                </a:lnTo>
                <a:cubicBezTo>
                  <a:pt x="148" y="2548"/>
                  <a:pt x="161" y="2567"/>
                  <a:pt x="155" y="2573"/>
                </a:cubicBezTo>
                <a:cubicBezTo>
                  <a:pt x="148" y="2585"/>
                  <a:pt x="136" y="2567"/>
                  <a:pt x="130" y="2585"/>
                </a:cubicBezTo>
                <a:cubicBezTo>
                  <a:pt x="130" y="2585"/>
                  <a:pt x="142" y="2598"/>
                  <a:pt x="142" y="2604"/>
                </a:cubicBezTo>
                <a:cubicBezTo>
                  <a:pt x="142" y="2616"/>
                  <a:pt x="130" y="2622"/>
                  <a:pt x="130" y="2629"/>
                </a:cubicBezTo>
                <a:cubicBezTo>
                  <a:pt x="130" y="2629"/>
                  <a:pt x="155" y="2647"/>
                  <a:pt x="155" y="2653"/>
                </a:cubicBezTo>
                <a:cubicBezTo>
                  <a:pt x="155" y="2653"/>
                  <a:pt x="136" y="2641"/>
                  <a:pt x="130" y="2647"/>
                </a:cubicBezTo>
                <a:lnTo>
                  <a:pt x="124" y="2734"/>
                </a:lnTo>
                <a:cubicBezTo>
                  <a:pt x="99" y="2753"/>
                  <a:pt x="130" y="2746"/>
                  <a:pt x="111" y="2765"/>
                </a:cubicBezTo>
                <a:cubicBezTo>
                  <a:pt x="93" y="2784"/>
                  <a:pt x="124" y="2777"/>
                  <a:pt x="118" y="2802"/>
                </a:cubicBezTo>
                <a:cubicBezTo>
                  <a:pt x="118" y="2802"/>
                  <a:pt x="99" y="2796"/>
                  <a:pt x="99" y="2808"/>
                </a:cubicBezTo>
                <a:cubicBezTo>
                  <a:pt x="99" y="2802"/>
                  <a:pt x="118" y="2814"/>
                  <a:pt x="118" y="2821"/>
                </a:cubicBezTo>
                <a:cubicBezTo>
                  <a:pt x="124" y="2846"/>
                  <a:pt x="118" y="2932"/>
                  <a:pt x="105" y="2945"/>
                </a:cubicBezTo>
                <a:cubicBezTo>
                  <a:pt x="99" y="2951"/>
                  <a:pt x="80" y="2945"/>
                  <a:pt x="80" y="2957"/>
                </a:cubicBezTo>
                <a:cubicBezTo>
                  <a:pt x="74" y="2969"/>
                  <a:pt x="99" y="2988"/>
                  <a:pt x="99" y="3007"/>
                </a:cubicBezTo>
                <a:cubicBezTo>
                  <a:pt x="99" y="3001"/>
                  <a:pt x="80" y="3025"/>
                  <a:pt x="80" y="3031"/>
                </a:cubicBezTo>
                <a:cubicBezTo>
                  <a:pt x="74" y="3062"/>
                  <a:pt x="124" y="3131"/>
                  <a:pt x="87" y="3106"/>
                </a:cubicBezTo>
                <a:cubicBezTo>
                  <a:pt x="56" y="3087"/>
                  <a:pt x="99" y="3118"/>
                  <a:pt x="99" y="3137"/>
                </a:cubicBezTo>
                <a:cubicBezTo>
                  <a:pt x="99" y="3162"/>
                  <a:pt x="80" y="3149"/>
                  <a:pt x="93" y="3168"/>
                </a:cubicBezTo>
                <a:cubicBezTo>
                  <a:pt x="105" y="3193"/>
                  <a:pt x="229" y="3242"/>
                  <a:pt x="366" y="3273"/>
                </a:cubicBezTo>
                <a:cubicBezTo>
                  <a:pt x="669" y="3342"/>
                  <a:pt x="1016" y="3372"/>
                  <a:pt x="1382" y="3397"/>
                </a:cubicBezTo>
                <a:cubicBezTo>
                  <a:pt x="1705" y="3422"/>
                  <a:pt x="1983" y="3459"/>
                  <a:pt x="2281" y="3496"/>
                </a:cubicBezTo>
                <a:cubicBezTo>
                  <a:pt x="2312" y="3503"/>
                  <a:pt x="2436" y="3521"/>
                  <a:pt x="2436" y="3540"/>
                </a:cubicBezTo>
                <a:cubicBezTo>
                  <a:pt x="2436" y="3534"/>
                  <a:pt x="2411" y="3558"/>
                  <a:pt x="2405" y="3558"/>
                </a:cubicBezTo>
                <a:cubicBezTo>
                  <a:pt x="2324" y="3602"/>
                  <a:pt x="2207" y="3627"/>
                  <a:pt x="2157" y="3663"/>
                </a:cubicBezTo>
                <a:cubicBezTo>
                  <a:pt x="2231" y="3639"/>
                  <a:pt x="2318" y="3602"/>
                  <a:pt x="2411" y="3571"/>
                </a:cubicBezTo>
                <a:cubicBezTo>
                  <a:pt x="2411" y="3571"/>
                  <a:pt x="2442" y="3540"/>
                  <a:pt x="2442" y="3565"/>
                </a:cubicBezTo>
                <a:cubicBezTo>
                  <a:pt x="2448" y="3571"/>
                  <a:pt x="2380" y="3596"/>
                  <a:pt x="2362" y="3602"/>
                </a:cubicBezTo>
                <a:cubicBezTo>
                  <a:pt x="2139" y="3694"/>
                  <a:pt x="1903" y="3793"/>
                  <a:pt x="1655" y="3880"/>
                </a:cubicBezTo>
                <a:cubicBezTo>
                  <a:pt x="1568" y="3905"/>
                  <a:pt x="1500" y="3936"/>
                  <a:pt x="1413" y="3954"/>
                </a:cubicBezTo>
                <a:cubicBezTo>
                  <a:pt x="1296" y="3967"/>
                  <a:pt x="1190" y="4047"/>
                  <a:pt x="1116" y="4047"/>
                </a:cubicBezTo>
                <a:cubicBezTo>
                  <a:pt x="1023" y="4084"/>
                  <a:pt x="924" y="4146"/>
                  <a:pt x="837" y="4208"/>
                </a:cubicBezTo>
                <a:cubicBezTo>
                  <a:pt x="812" y="4227"/>
                  <a:pt x="775" y="4264"/>
                  <a:pt x="750" y="4258"/>
                </a:cubicBezTo>
                <a:cubicBezTo>
                  <a:pt x="737" y="4270"/>
                  <a:pt x="663" y="4326"/>
                  <a:pt x="638" y="4357"/>
                </a:cubicBezTo>
                <a:cubicBezTo>
                  <a:pt x="626" y="4376"/>
                  <a:pt x="644" y="4400"/>
                  <a:pt x="620" y="4388"/>
                </a:cubicBezTo>
                <a:cubicBezTo>
                  <a:pt x="620" y="4388"/>
                  <a:pt x="651" y="4308"/>
                  <a:pt x="638" y="4308"/>
                </a:cubicBezTo>
                <a:cubicBezTo>
                  <a:pt x="632" y="4308"/>
                  <a:pt x="607" y="4376"/>
                  <a:pt x="601" y="4382"/>
                </a:cubicBezTo>
                <a:cubicBezTo>
                  <a:pt x="601" y="4400"/>
                  <a:pt x="601" y="4425"/>
                  <a:pt x="595" y="4444"/>
                </a:cubicBezTo>
                <a:cubicBezTo>
                  <a:pt x="595" y="4456"/>
                  <a:pt x="583" y="4463"/>
                  <a:pt x="576" y="4475"/>
                </a:cubicBezTo>
                <a:cubicBezTo>
                  <a:pt x="558" y="4537"/>
                  <a:pt x="545" y="4642"/>
                  <a:pt x="520" y="4717"/>
                </a:cubicBezTo>
                <a:cubicBezTo>
                  <a:pt x="502" y="4754"/>
                  <a:pt x="477" y="4772"/>
                  <a:pt x="477" y="4816"/>
                </a:cubicBezTo>
                <a:cubicBezTo>
                  <a:pt x="471" y="4859"/>
                  <a:pt x="446" y="4884"/>
                  <a:pt x="446" y="4928"/>
                </a:cubicBezTo>
                <a:cubicBezTo>
                  <a:pt x="440" y="4946"/>
                  <a:pt x="446" y="4965"/>
                  <a:pt x="446" y="4977"/>
                </a:cubicBezTo>
                <a:cubicBezTo>
                  <a:pt x="434" y="5020"/>
                  <a:pt x="396" y="5051"/>
                  <a:pt x="384" y="5082"/>
                </a:cubicBezTo>
                <a:cubicBezTo>
                  <a:pt x="378" y="5101"/>
                  <a:pt x="384" y="5120"/>
                  <a:pt x="378" y="5132"/>
                </a:cubicBezTo>
                <a:cubicBezTo>
                  <a:pt x="378" y="5132"/>
                  <a:pt x="353" y="5138"/>
                  <a:pt x="347" y="5144"/>
                </a:cubicBezTo>
                <a:cubicBezTo>
                  <a:pt x="341" y="5151"/>
                  <a:pt x="310" y="5268"/>
                  <a:pt x="291" y="5287"/>
                </a:cubicBezTo>
                <a:cubicBezTo>
                  <a:pt x="285" y="5287"/>
                  <a:pt x="285" y="5287"/>
                  <a:pt x="285" y="5287"/>
                </a:cubicBezTo>
                <a:cubicBezTo>
                  <a:pt x="285" y="5287"/>
                  <a:pt x="285" y="5287"/>
                  <a:pt x="291" y="5287"/>
                </a:cubicBezTo>
                <a:cubicBezTo>
                  <a:pt x="297" y="5281"/>
                  <a:pt x="291" y="5256"/>
                  <a:pt x="285" y="5262"/>
                </a:cubicBezTo>
                <a:cubicBezTo>
                  <a:pt x="279" y="5268"/>
                  <a:pt x="285" y="5281"/>
                  <a:pt x="279" y="5293"/>
                </a:cubicBezTo>
                <a:cubicBezTo>
                  <a:pt x="272" y="5299"/>
                  <a:pt x="254" y="5299"/>
                  <a:pt x="254" y="5306"/>
                </a:cubicBezTo>
                <a:cubicBezTo>
                  <a:pt x="229" y="5349"/>
                  <a:pt x="248" y="5380"/>
                  <a:pt x="235" y="5436"/>
                </a:cubicBezTo>
                <a:cubicBezTo>
                  <a:pt x="235" y="5442"/>
                  <a:pt x="217" y="5448"/>
                  <a:pt x="211" y="5467"/>
                </a:cubicBezTo>
                <a:cubicBezTo>
                  <a:pt x="204" y="5479"/>
                  <a:pt x="211" y="5498"/>
                  <a:pt x="204" y="5510"/>
                </a:cubicBezTo>
                <a:cubicBezTo>
                  <a:pt x="198" y="5523"/>
                  <a:pt x="180" y="5529"/>
                  <a:pt x="167" y="5547"/>
                </a:cubicBezTo>
                <a:cubicBezTo>
                  <a:pt x="161" y="5554"/>
                  <a:pt x="161" y="5572"/>
                  <a:pt x="155" y="5578"/>
                </a:cubicBezTo>
                <a:cubicBezTo>
                  <a:pt x="142" y="5591"/>
                  <a:pt x="118" y="5591"/>
                  <a:pt x="111" y="5603"/>
                </a:cubicBezTo>
                <a:cubicBezTo>
                  <a:pt x="105" y="5609"/>
                  <a:pt x="93" y="5653"/>
                  <a:pt x="93" y="5684"/>
                </a:cubicBezTo>
                <a:cubicBezTo>
                  <a:pt x="93" y="5721"/>
                  <a:pt x="111" y="5802"/>
                  <a:pt x="87" y="5808"/>
                </a:cubicBezTo>
                <a:cubicBezTo>
                  <a:pt x="74" y="5814"/>
                  <a:pt x="62" y="5789"/>
                  <a:pt x="62" y="5764"/>
                </a:cubicBezTo>
                <a:cubicBezTo>
                  <a:pt x="62" y="5758"/>
                  <a:pt x="74" y="5746"/>
                  <a:pt x="62" y="5746"/>
                </a:cubicBezTo>
                <a:cubicBezTo>
                  <a:pt x="43" y="5739"/>
                  <a:pt x="24" y="5820"/>
                  <a:pt x="24" y="5839"/>
                </a:cubicBezTo>
                <a:cubicBezTo>
                  <a:pt x="24" y="5839"/>
                  <a:pt x="31" y="5839"/>
                  <a:pt x="31" y="5832"/>
                </a:cubicBezTo>
                <a:cubicBezTo>
                  <a:pt x="24" y="5851"/>
                  <a:pt x="24" y="5845"/>
                  <a:pt x="24" y="5839"/>
                </a:cubicBezTo>
                <a:cubicBezTo>
                  <a:pt x="18" y="5839"/>
                  <a:pt x="6" y="5839"/>
                  <a:pt x="6" y="5851"/>
                </a:cubicBezTo>
                <a:cubicBezTo>
                  <a:pt x="0" y="5913"/>
                  <a:pt x="43" y="5919"/>
                  <a:pt x="56" y="5975"/>
                </a:cubicBezTo>
                <a:cubicBezTo>
                  <a:pt x="56" y="5987"/>
                  <a:pt x="43" y="5981"/>
                  <a:pt x="43" y="6000"/>
                </a:cubicBezTo>
                <a:cubicBezTo>
                  <a:pt x="43" y="6012"/>
                  <a:pt x="56" y="6012"/>
                  <a:pt x="56" y="6025"/>
                </a:cubicBezTo>
                <a:cubicBezTo>
                  <a:pt x="56" y="6031"/>
                  <a:pt x="37" y="6043"/>
                  <a:pt x="37" y="6056"/>
                </a:cubicBezTo>
                <a:cubicBezTo>
                  <a:pt x="37" y="6074"/>
                  <a:pt x="37" y="6087"/>
                  <a:pt x="37" y="6093"/>
                </a:cubicBezTo>
                <a:lnTo>
                  <a:pt x="12" y="6099"/>
                </a:lnTo>
                <a:cubicBezTo>
                  <a:pt x="12" y="6124"/>
                  <a:pt x="31" y="6124"/>
                  <a:pt x="37" y="6143"/>
                </a:cubicBezTo>
                <a:cubicBezTo>
                  <a:pt x="37" y="6143"/>
                  <a:pt x="24" y="6155"/>
                  <a:pt x="24" y="6161"/>
                </a:cubicBezTo>
                <a:cubicBezTo>
                  <a:pt x="18" y="6260"/>
                  <a:pt x="93" y="6341"/>
                  <a:pt x="148" y="6390"/>
                </a:cubicBezTo>
                <a:cubicBezTo>
                  <a:pt x="378" y="6589"/>
                  <a:pt x="818" y="6738"/>
                  <a:pt x="1172" y="6830"/>
                </a:cubicBezTo>
                <a:cubicBezTo>
                  <a:pt x="1233" y="6849"/>
                  <a:pt x="1296" y="6855"/>
                  <a:pt x="1345" y="6868"/>
                </a:cubicBezTo>
                <a:cubicBezTo>
                  <a:pt x="1351" y="6874"/>
                  <a:pt x="1357" y="6886"/>
                  <a:pt x="1370" y="6886"/>
                </a:cubicBezTo>
                <a:cubicBezTo>
                  <a:pt x="1401" y="6899"/>
                  <a:pt x="1426" y="6893"/>
                  <a:pt x="1444" y="6905"/>
                </a:cubicBezTo>
                <a:cubicBezTo>
                  <a:pt x="1438" y="6905"/>
                  <a:pt x="1426" y="6911"/>
                  <a:pt x="1432" y="6911"/>
                </a:cubicBezTo>
                <a:cubicBezTo>
                  <a:pt x="1469" y="6930"/>
                  <a:pt x="1494" y="6917"/>
                  <a:pt x="1506" y="6942"/>
                </a:cubicBezTo>
                <a:cubicBezTo>
                  <a:pt x="1512" y="6948"/>
                  <a:pt x="1475" y="6942"/>
                  <a:pt x="1475" y="6967"/>
                </a:cubicBezTo>
                <a:cubicBezTo>
                  <a:pt x="1475" y="6961"/>
                  <a:pt x="1512" y="6986"/>
                  <a:pt x="1506" y="6992"/>
                </a:cubicBezTo>
                <a:cubicBezTo>
                  <a:pt x="1500" y="7017"/>
                  <a:pt x="1444" y="7017"/>
                  <a:pt x="1432" y="7041"/>
                </a:cubicBezTo>
                <a:cubicBezTo>
                  <a:pt x="1438" y="7029"/>
                  <a:pt x="1444" y="7060"/>
                  <a:pt x="1444" y="7066"/>
                </a:cubicBezTo>
                <a:cubicBezTo>
                  <a:pt x="1444" y="7060"/>
                  <a:pt x="1450" y="7060"/>
                  <a:pt x="1450" y="7060"/>
                </a:cubicBezTo>
                <a:lnTo>
                  <a:pt x="1444" y="7066"/>
                </a:lnTo>
                <a:cubicBezTo>
                  <a:pt x="1444" y="7078"/>
                  <a:pt x="1407" y="7072"/>
                  <a:pt x="1432" y="7091"/>
                </a:cubicBezTo>
                <a:cubicBezTo>
                  <a:pt x="1457" y="7122"/>
                  <a:pt x="1463" y="7066"/>
                  <a:pt x="1488" y="7097"/>
                </a:cubicBezTo>
                <a:cubicBezTo>
                  <a:pt x="1481" y="7091"/>
                  <a:pt x="1469" y="7103"/>
                  <a:pt x="1463" y="7116"/>
                </a:cubicBezTo>
                <a:cubicBezTo>
                  <a:pt x="1469" y="7122"/>
                  <a:pt x="1475" y="7141"/>
                  <a:pt x="1475" y="7141"/>
                </a:cubicBezTo>
                <a:cubicBezTo>
                  <a:pt x="1475" y="7165"/>
                  <a:pt x="1401" y="7190"/>
                  <a:pt x="1463" y="7184"/>
                </a:cubicBezTo>
                <a:cubicBezTo>
                  <a:pt x="1512" y="7178"/>
                  <a:pt x="1444" y="7202"/>
                  <a:pt x="1438" y="7209"/>
                </a:cubicBezTo>
                <a:cubicBezTo>
                  <a:pt x="1401" y="7221"/>
                  <a:pt x="1382" y="7234"/>
                  <a:pt x="1438" y="7221"/>
                </a:cubicBezTo>
                <a:cubicBezTo>
                  <a:pt x="1444" y="7215"/>
                  <a:pt x="1463" y="7215"/>
                  <a:pt x="1463" y="7221"/>
                </a:cubicBezTo>
                <a:cubicBezTo>
                  <a:pt x="1475" y="7240"/>
                  <a:pt x="1308" y="7289"/>
                  <a:pt x="1382" y="7308"/>
                </a:cubicBezTo>
                <a:cubicBezTo>
                  <a:pt x="1426" y="7314"/>
                  <a:pt x="1364" y="7326"/>
                  <a:pt x="1357" y="7339"/>
                </a:cubicBezTo>
                <a:cubicBezTo>
                  <a:pt x="1357" y="7339"/>
                  <a:pt x="1364" y="7376"/>
                  <a:pt x="1339" y="7382"/>
                </a:cubicBezTo>
                <a:cubicBezTo>
                  <a:pt x="1289" y="7389"/>
                  <a:pt x="1351" y="7419"/>
                  <a:pt x="1357" y="7419"/>
                </a:cubicBezTo>
                <a:cubicBezTo>
                  <a:pt x="1351" y="7426"/>
                  <a:pt x="1296" y="7419"/>
                  <a:pt x="1289" y="7432"/>
                </a:cubicBezTo>
                <a:cubicBezTo>
                  <a:pt x="1283" y="7438"/>
                  <a:pt x="1296" y="7475"/>
                  <a:pt x="1277" y="7494"/>
                </a:cubicBezTo>
                <a:cubicBezTo>
                  <a:pt x="1271" y="7500"/>
                  <a:pt x="1258" y="7488"/>
                  <a:pt x="1252" y="7500"/>
                </a:cubicBezTo>
                <a:cubicBezTo>
                  <a:pt x="1252" y="7494"/>
                  <a:pt x="1252" y="7512"/>
                  <a:pt x="1252" y="7519"/>
                </a:cubicBezTo>
                <a:cubicBezTo>
                  <a:pt x="1258" y="7512"/>
                  <a:pt x="1289" y="7494"/>
                  <a:pt x="1308" y="7512"/>
                </a:cubicBezTo>
                <a:cubicBezTo>
                  <a:pt x="1296" y="7500"/>
                  <a:pt x="1277" y="7519"/>
                  <a:pt x="1271" y="7525"/>
                </a:cubicBezTo>
                <a:cubicBezTo>
                  <a:pt x="1271" y="7519"/>
                  <a:pt x="1283" y="7531"/>
                  <a:pt x="1283" y="7537"/>
                </a:cubicBezTo>
                <a:cubicBezTo>
                  <a:pt x="1283" y="7537"/>
                  <a:pt x="1258" y="7537"/>
                  <a:pt x="1264" y="7550"/>
                </a:cubicBezTo>
                <a:cubicBezTo>
                  <a:pt x="1264" y="7550"/>
                  <a:pt x="1264" y="7550"/>
                  <a:pt x="1271" y="7550"/>
                </a:cubicBezTo>
                <a:cubicBezTo>
                  <a:pt x="1271" y="7550"/>
                  <a:pt x="1271" y="7556"/>
                  <a:pt x="1271" y="7550"/>
                </a:cubicBezTo>
                <a:cubicBezTo>
                  <a:pt x="1264" y="7556"/>
                  <a:pt x="1264" y="7556"/>
                  <a:pt x="1258" y="7562"/>
                </a:cubicBezTo>
                <a:cubicBezTo>
                  <a:pt x="1227" y="7581"/>
                  <a:pt x="1283" y="7574"/>
                  <a:pt x="1289" y="7593"/>
                </a:cubicBezTo>
                <a:cubicBezTo>
                  <a:pt x="1339" y="7587"/>
                  <a:pt x="1264" y="7618"/>
                  <a:pt x="1289" y="7593"/>
                </a:cubicBezTo>
                <a:cubicBezTo>
                  <a:pt x="1258" y="7599"/>
                  <a:pt x="1227" y="7593"/>
                  <a:pt x="1209" y="7624"/>
                </a:cubicBezTo>
                <a:cubicBezTo>
                  <a:pt x="1190" y="7649"/>
                  <a:pt x="1221" y="7624"/>
                  <a:pt x="1221" y="7643"/>
                </a:cubicBezTo>
                <a:cubicBezTo>
                  <a:pt x="1221" y="7643"/>
                  <a:pt x="1202" y="7667"/>
                  <a:pt x="1202" y="7661"/>
                </a:cubicBezTo>
                <a:cubicBezTo>
                  <a:pt x="1196" y="7680"/>
                  <a:pt x="1209" y="7680"/>
                  <a:pt x="1209" y="7686"/>
                </a:cubicBezTo>
                <a:cubicBezTo>
                  <a:pt x="1202" y="7692"/>
                  <a:pt x="1190" y="7686"/>
                  <a:pt x="1190" y="7692"/>
                </a:cubicBezTo>
                <a:cubicBezTo>
                  <a:pt x="1184" y="7711"/>
                  <a:pt x="1202" y="7723"/>
                  <a:pt x="1196" y="7730"/>
                </a:cubicBezTo>
                <a:cubicBezTo>
                  <a:pt x="1190" y="7736"/>
                  <a:pt x="1159" y="7711"/>
                  <a:pt x="1165" y="7736"/>
                </a:cubicBezTo>
                <a:cubicBezTo>
                  <a:pt x="1165" y="7748"/>
                  <a:pt x="1221" y="7760"/>
                  <a:pt x="1215" y="7773"/>
                </a:cubicBezTo>
                <a:cubicBezTo>
                  <a:pt x="1215" y="7773"/>
                  <a:pt x="1147" y="7773"/>
                  <a:pt x="1140" y="7779"/>
                </a:cubicBezTo>
                <a:cubicBezTo>
                  <a:pt x="1134" y="7785"/>
                  <a:pt x="1140" y="7860"/>
                  <a:pt x="1147" y="7860"/>
                </a:cubicBezTo>
                <a:cubicBezTo>
                  <a:pt x="1159" y="7872"/>
                  <a:pt x="1184" y="7847"/>
                  <a:pt x="1202" y="7866"/>
                </a:cubicBezTo>
                <a:cubicBezTo>
                  <a:pt x="1202" y="7847"/>
                  <a:pt x="1227" y="7872"/>
                  <a:pt x="1202" y="7866"/>
                </a:cubicBezTo>
                <a:cubicBezTo>
                  <a:pt x="1215" y="7891"/>
                  <a:pt x="1184" y="7872"/>
                  <a:pt x="1172" y="7872"/>
                </a:cubicBezTo>
                <a:cubicBezTo>
                  <a:pt x="1147" y="7872"/>
                  <a:pt x="1134" y="7915"/>
                  <a:pt x="1134" y="7909"/>
                </a:cubicBezTo>
                <a:cubicBezTo>
                  <a:pt x="1140" y="7915"/>
                  <a:pt x="1190" y="7903"/>
                  <a:pt x="1215" y="7915"/>
                </a:cubicBezTo>
                <a:cubicBezTo>
                  <a:pt x="1140" y="7897"/>
                  <a:pt x="1289" y="7897"/>
                  <a:pt x="1215" y="7915"/>
                </a:cubicBezTo>
                <a:cubicBezTo>
                  <a:pt x="1227" y="7934"/>
                  <a:pt x="1122" y="7909"/>
                  <a:pt x="1116" y="7922"/>
                </a:cubicBezTo>
                <a:cubicBezTo>
                  <a:pt x="1103" y="7940"/>
                  <a:pt x="1165" y="7977"/>
                  <a:pt x="1159" y="7984"/>
                </a:cubicBezTo>
                <a:cubicBezTo>
                  <a:pt x="1147" y="8002"/>
                  <a:pt x="1091" y="7965"/>
                  <a:pt x="1085" y="7977"/>
                </a:cubicBezTo>
                <a:cubicBezTo>
                  <a:pt x="1078" y="7984"/>
                  <a:pt x="1072" y="7990"/>
                  <a:pt x="1072" y="7990"/>
                </a:cubicBezTo>
                <a:cubicBezTo>
                  <a:pt x="1078" y="7990"/>
                  <a:pt x="1091" y="7977"/>
                  <a:pt x="1109" y="7990"/>
                </a:cubicBezTo>
                <a:cubicBezTo>
                  <a:pt x="1109" y="7990"/>
                  <a:pt x="1128" y="8021"/>
                  <a:pt x="1134" y="8027"/>
                </a:cubicBezTo>
                <a:cubicBezTo>
                  <a:pt x="1153" y="8039"/>
                  <a:pt x="1184" y="8033"/>
                  <a:pt x="1172" y="8052"/>
                </a:cubicBezTo>
                <a:cubicBezTo>
                  <a:pt x="1153" y="8077"/>
                  <a:pt x="1172" y="8033"/>
                  <a:pt x="1134" y="8058"/>
                </a:cubicBezTo>
                <a:cubicBezTo>
                  <a:pt x="1140" y="8052"/>
                  <a:pt x="1147" y="8070"/>
                  <a:pt x="1147" y="8070"/>
                </a:cubicBezTo>
                <a:cubicBezTo>
                  <a:pt x="1128" y="8077"/>
                  <a:pt x="1128" y="8064"/>
                  <a:pt x="1116" y="8058"/>
                </a:cubicBezTo>
                <a:cubicBezTo>
                  <a:pt x="1122" y="8064"/>
                  <a:pt x="1097" y="8064"/>
                  <a:pt x="1097" y="8058"/>
                </a:cubicBezTo>
                <a:cubicBezTo>
                  <a:pt x="1091" y="8070"/>
                  <a:pt x="1072" y="8095"/>
                  <a:pt x="1072" y="8101"/>
                </a:cubicBezTo>
                <a:cubicBezTo>
                  <a:pt x="1072" y="8108"/>
                  <a:pt x="1085" y="8101"/>
                  <a:pt x="1097" y="8120"/>
                </a:cubicBezTo>
                <a:cubicBezTo>
                  <a:pt x="1103" y="8132"/>
                  <a:pt x="1103" y="8151"/>
                  <a:pt x="1122" y="8157"/>
                </a:cubicBezTo>
                <a:cubicBezTo>
                  <a:pt x="1116" y="8151"/>
                  <a:pt x="1190" y="8163"/>
                  <a:pt x="1172" y="8182"/>
                </a:cubicBezTo>
                <a:cubicBezTo>
                  <a:pt x="1153" y="8194"/>
                  <a:pt x="1060" y="8157"/>
                  <a:pt x="1054" y="8163"/>
                </a:cubicBezTo>
                <a:cubicBezTo>
                  <a:pt x="1048" y="8169"/>
                  <a:pt x="1072" y="8213"/>
                  <a:pt x="1091" y="8225"/>
                </a:cubicBezTo>
                <a:cubicBezTo>
                  <a:pt x="1085" y="8219"/>
                  <a:pt x="1128" y="8207"/>
                  <a:pt x="1116" y="8219"/>
                </a:cubicBezTo>
                <a:cubicBezTo>
                  <a:pt x="1103" y="8238"/>
                  <a:pt x="1078" y="8219"/>
                  <a:pt x="1066" y="8238"/>
                </a:cubicBezTo>
                <a:cubicBezTo>
                  <a:pt x="1066" y="8238"/>
                  <a:pt x="1078" y="8244"/>
                  <a:pt x="1085" y="8244"/>
                </a:cubicBezTo>
                <a:cubicBezTo>
                  <a:pt x="1085" y="8244"/>
                  <a:pt x="1085" y="8244"/>
                  <a:pt x="1085" y="8250"/>
                </a:cubicBezTo>
                <a:cubicBezTo>
                  <a:pt x="1085" y="8250"/>
                  <a:pt x="1085" y="8250"/>
                  <a:pt x="1085" y="8244"/>
                </a:cubicBezTo>
                <a:cubicBezTo>
                  <a:pt x="1078" y="8244"/>
                  <a:pt x="1060" y="8275"/>
                  <a:pt x="1072" y="8287"/>
                </a:cubicBezTo>
                <a:cubicBezTo>
                  <a:pt x="1091" y="8306"/>
                  <a:pt x="1085" y="8281"/>
                  <a:pt x="1103" y="8275"/>
                </a:cubicBezTo>
                <a:cubicBezTo>
                  <a:pt x="1103" y="8275"/>
                  <a:pt x="1103" y="8275"/>
                  <a:pt x="1109" y="8275"/>
                </a:cubicBezTo>
                <a:lnTo>
                  <a:pt x="1103" y="8275"/>
                </a:lnTo>
                <a:cubicBezTo>
                  <a:pt x="1097" y="8275"/>
                  <a:pt x="1116" y="8293"/>
                  <a:pt x="1128" y="8300"/>
                </a:cubicBezTo>
                <a:cubicBezTo>
                  <a:pt x="1140" y="8300"/>
                  <a:pt x="1147" y="8300"/>
                  <a:pt x="1147" y="8300"/>
                </a:cubicBezTo>
                <a:cubicBezTo>
                  <a:pt x="1140" y="8300"/>
                  <a:pt x="1134" y="8300"/>
                  <a:pt x="1128" y="8300"/>
                </a:cubicBezTo>
                <a:cubicBezTo>
                  <a:pt x="1109" y="8300"/>
                  <a:pt x="1085" y="8300"/>
                  <a:pt x="1085" y="8312"/>
                </a:cubicBezTo>
                <a:cubicBezTo>
                  <a:pt x="1078" y="8331"/>
                  <a:pt x="1140" y="8306"/>
                  <a:pt x="1140" y="8325"/>
                </a:cubicBezTo>
                <a:cubicBezTo>
                  <a:pt x="1140" y="8331"/>
                  <a:pt x="1097" y="8331"/>
                  <a:pt x="1109" y="8337"/>
                </a:cubicBezTo>
                <a:cubicBezTo>
                  <a:pt x="1128" y="8343"/>
                  <a:pt x="1215" y="8337"/>
                  <a:pt x="1221" y="8318"/>
                </a:cubicBezTo>
                <a:cubicBezTo>
                  <a:pt x="1215" y="8325"/>
                  <a:pt x="1178" y="8318"/>
                  <a:pt x="1178" y="8306"/>
                </a:cubicBezTo>
                <a:cubicBezTo>
                  <a:pt x="1178" y="8306"/>
                  <a:pt x="1258" y="8263"/>
                  <a:pt x="1271" y="8250"/>
                </a:cubicBezTo>
                <a:cubicBezTo>
                  <a:pt x="1264" y="8256"/>
                  <a:pt x="1252" y="8244"/>
                  <a:pt x="1258" y="8238"/>
                </a:cubicBezTo>
                <a:cubicBezTo>
                  <a:pt x="1264" y="8219"/>
                  <a:pt x="1296" y="8250"/>
                  <a:pt x="1283" y="8225"/>
                </a:cubicBezTo>
                <a:cubicBezTo>
                  <a:pt x="1277" y="8219"/>
                  <a:pt x="1252" y="8232"/>
                  <a:pt x="1252" y="8225"/>
                </a:cubicBezTo>
                <a:cubicBezTo>
                  <a:pt x="1246" y="8225"/>
                  <a:pt x="1252" y="8207"/>
                  <a:pt x="1252" y="8207"/>
                </a:cubicBezTo>
                <a:cubicBezTo>
                  <a:pt x="1240" y="8201"/>
                  <a:pt x="1233" y="8201"/>
                  <a:pt x="1227" y="8201"/>
                </a:cubicBezTo>
                <a:cubicBezTo>
                  <a:pt x="1215" y="8207"/>
                  <a:pt x="1215" y="8201"/>
                  <a:pt x="1227" y="8201"/>
                </a:cubicBezTo>
                <a:cubicBezTo>
                  <a:pt x="1233" y="8201"/>
                  <a:pt x="1240" y="8194"/>
                  <a:pt x="1246" y="8194"/>
                </a:cubicBezTo>
                <a:cubicBezTo>
                  <a:pt x="1252" y="8188"/>
                  <a:pt x="1264" y="8182"/>
                  <a:pt x="1264" y="8176"/>
                </a:cubicBezTo>
                <a:cubicBezTo>
                  <a:pt x="1258" y="8163"/>
                  <a:pt x="1215" y="8201"/>
                  <a:pt x="1209" y="8182"/>
                </a:cubicBezTo>
                <a:cubicBezTo>
                  <a:pt x="1202" y="8176"/>
                  <a:pt x="1264" y="8163"/>
                  <a:pt x="1277" y="8157"/>
                </a:cubicBezTo>
                <a:cubicBezTo>
                  <a:pt x="1283" y="8151"/>
                  <a:pt x="1308" y="8120"/>
                  <a:pt x="1308" y="8120"/>
                </a:cubicBezTo>
                <a:cubicBezTo>
                  <a:pt x="1308" y="8114"/>
                  <a:pt x="1296" y="8095"/>
                  <a:pt x="1314" y="8083"/>
                </a:cubicBezTo>
                <a:cubicBezTo>
                  <a:pt x="1326" y="8070"/>
                  <a:pt x="1370" y="8064"/>
                  <a:pt x="1413" y="8046"/>
                </a:cubicBezTo>
                <a:cubicBezTo>
                  <a:pt x="1494" y="8008"/>
                  <a:pt x="1605" y="7971"/>
                  <a:pt x="1705" y="7940"/>
                </a:cubicBezTo>
                <a:cubicBezTo>
                  <a:pt x="1835" y="7903"/>
                  <a:pt x="1983" y="7847"/>
                  <a:pt x="2101" y="7804"/>
                </a:cubicBezTo>
                <a:cubicBezTo>
                  <a:pt x="2504" y="7661"/>
                  <a:pt x="3025" y="7450"/>
                  <a:pt x="3440" y="7277"/>
                </a:cubicBezTo>
                <a:cubicBezTo>
                  <a:pt x="3552" y="7227"/>
                  <a:pt x="3657" y="7184"/>
                  <a:pt x="3769" y="7134"/>
                </a:cubicBezTo>
                <a:cubicBezTo>
                  <a:pt x="3806" y="7116"/>
                  <a:pt x="3837" y="7091"/>
                  <a:pt x="3868" y="7078"/>
                </a:cubicBezTo>
                <a:cubicBezTo>
                  <a:pt x="3918" y="7066"/>
                  <a:pt x="3955" y="7078"/>
                  <a:pt x="3980" y="7054"/>
                </a:cubicBezTo>
                <a:cubicBezTo>
                  <a:pt x="3980" y="7054"/>
                  <a:pt x="3974" y="7048"/>
                  <a:pt x="3980" y="7048"/>
                </a:cubicBezTo>
                <a:cubicBezTo>
                  <a:pt x="3992" y="7041"/>
                  <a:pt x="4035" y="7054"/>
                  <a:pt x="4048" y="7041"/>
                </a:cubicBezTo>
                <a:cubicBezTo>
                  <a:pt x="4054" y="7035"/>
                  <a:pt x="4035" y="7023"/>
                  <a:pt x="4042" y="7010"/>
                </a:cubicBezTo>
                <a:cubicBezTo>
                  <a:pt x="4042" y="7017"/>
                  <a:pt x="4073" y="6986"/>
                  <a:pt x="4079" y="6979"/>
                </a:cubicBezTo>
                <a:cubicBezTo>
                  <a:pt x="4135" y="6936"/>
                  <a:pt x="4259" y="6899"/>
                  <a:pt x="4271" y="6868"/>
                </a:cubicBezTo>
                <a:cubicBezTo>
                  <a:pt x="4228" y="6874"/>
                  <a:pt x="4222" y="6899"/>
                  <a:pt x="4190" y="6911"/>
                </a:cubicBezTo>
                <a:cubicBezTo>
                  <a:pt x="4178" y="6917"/>
                  <a:pt x="4153" y="6924"/>
                  <a:pt x="4153" y="6917"/>
                </a:cubicBezTo>
                <a:cubicBezTo>
                  <a:pt x="4153" y="6924"/>
                  <a:pt x="4166" y="6868"/>
                  <a:pt x="4166" y="6868"/>
                </a:cubicBezTo>
                <a:cubicBezTo>
                  <a:pt x="4178" y="6843"/>
                  <a:pt x="4290" y="6824"/>
                  <a:pt x="4259" y="6787"/>
                </a:cubicBezTo>
                <a:cubicBezTo>
                  <a:pt x="4265" y="6793"/>
                  <a:pt x="4234" y="6800"/>
                  <a:pt x="4240" y="6787"/>
                </a:cubicBezTo>
                <a:cubicBezTo>
                  <a:pt x="4253" y="6781"/>
                  <a:pt x="4290" y="6775"/>
                  <a:pt x="4302" y="6756"/>
                </a:cubicBezTo>
                <a:cubicBezTo>
                  <a:pt x="4321" y="6744"/>
                  <a:pt x="4314" y="6719"/>
                  <a:pt x="4327" y="6707"/>
                </a:cubicBezTo>
                <a:cubicBezTo>
                  <a:pt x="4333" y="6700"/>
                  <a:pt x="4395" y="6669"/>
                  <a:pt x="4383" y="6657"/>
                </a:cubicBezTo>
                <a:cubicBezTo>
                  <a:pt x="4377" y="6645"/>
                  <a:pt x="4333" y="6688"/>
                  <a:pt x="4321" y="6676"/>
                </a:cubicBezTo>
                <a:cubicBezTo>
                  <a:pt x="4314" y="6657"/>
                  <a:pt x="4352" y="6669"/>
                  <a:pt x="4345" y="6651"/>
                </a:cubicBezTo>
                <a:cubicBezTo>
                  <a:pt x="4339" y="6651"/>
                  <a:pt x="4327" y="6651"/>
                  <a:pt x="4327" y="6645"/>
                </a:cubicBezTo>
                <a:cubicBezTo>
                  <a:pt x="4339" y="6607"/>
                  <a:pt x="4401" y="6607"/>
                  <a:pt x="4414" y="6570"/>
                </a:cubicBezTo>
                <a:cubicBezTo>
                  <a:pt x="4414" y="6583"/>
                  <a:pt x="4389" y="6558"/>
                  <a:pt x="4389" y="6552"/>
                </a:cubicBezTo>
                <a:cubicBezTo>
                  <a:pt x="4389" y="6545"/>
                  <a:pt x="4420" y="6527"/>
                  <a:pt x="4426" y="6508"/>
                </a:cubicBezTo>
                <a:cubicBezTo>
                  <a:pt x="4432" y="6502"/>
                  <a:pt x="4432" y="6490"/>
                  <a:pt x="4426" y="6496"/>
                </a:cubicBezTo>
                <a:cubicBezTo>
                  <a:pt x="4438" y="6471"/>
                  <a:pt x="4426" y="6465"/>
                  <a:pt x="4432" y="6434"/>
                </a:cubicBezTo>
                <a:cubicBezTo>
                  <a:pt x="4414" y="6446"/>
                  <a:pt x="4407" y="6421"/>
                  <a:pt x="4432" y="6428"/>
                </a:cubicBezTo>
                <a:cubicBezTo>
                  <a:pt x="4432" y="6421"/>
                  <a:pt x="4438" y="6421"/>
                  <a:pt x="4445" y="6421"/>
                </a:cubicBezTo>
                <a:cubicBezTo>
                  <a:pt x="4445" y="6415"/>
                  <a:pt x="4451" y="6415"/>
                  <a:pt x="4451" y="6421"/>
                </a:cubicBezTo>
                <a:cubicBezTo>
                  <a:pt x="4457" y="6409"/>
                  <a:pt x="4476" y="6409"/>
                  <a:pt x="4488" y="6397"/>
                </a:cubicBezTo>
                <a:cubicBezTo>
                  <a:pt x="4494" y="6390"/>
                  <a:pt x="4488" y="6378"/>
                  <a:pt x="4488" y="6378"/>
                </a:cubicBezTo>
                <a:lnTo>
                  <a:pt x="4500" y="6378"/>
                </a:lnTo>
                <a:cubicBezTo>
                  <a:pt x="4519" y="6347"/>
                  <a:pt x="4488" y="6366"/>
                  <a:pt x="4488" y="6353"/>
                </a:cubicBezTo>
                <a:cubicBezTo>
                  <a:pt x="4488" y="6322"/>
                  <a:pt x="4525" y="6335"/>
                  <a:pt x="4519" y="6316"/>
                </a:cubicBezTo>
                <a:cubicBezTo>
                  <a:pt x="4519" y="6297"/>
                  <a:pt x="4488" y="6335"/>
                  <a:pt x="4476" y="6310"/>
                </a:cubicBezTo>
                <a:cubicBezTo>
                  <a:pt x="4476" y="6304"/>
                  <a:pt x="4513" y="6285"/>
                  <a:pt x="4500" y="6273"/>
                </a:cubicBezTo>
                <a:cubicBezTo>
                  <a:pt x="4488" y="6254"/>
                  <a:pt x="4519" y="6254"/>
                  <a:pt x="4525" y="6235"/>
                </a:cubicBezTo>
                <a:cubicBezTo>
                  <a:pt x="4525" y="6242"/>
                  <a:pt x="4507" y="6229"/>
                  <a:pt x="4507" y="6223"/>
                </a:cubicBezTo>
                <a:cubicBezTo>
                  <a:pt x="4513" y="6198"/>
                  <a:pt x="4544" y="6217"/>
                  <a:pt x="4562" y="6180"/>
                </a:cubicBezTo>
                <a:cubicBezTo>
                  <a:pt x="4562" y="6180"/>
                  <a:pt x="4556" y="6143"/>
                  <a:pt x="4556" y="6136"/>
                </a:cubicBezTo>
                <a:cubicBezTo>
                  <a:pt x="4569" y="6099"/>
                  <a:pt x="4594" y="6130"/>
                  <a:pt x="4581" y="6093"/>
                </a:cubicBezTo>
                <a:cubicBezTo>
                  <a:pt x="4575" y="6074"/>
                  <a:pt x="4569" y="6111"/>
                  <a:pt x="4550" y="6105"/>
                </a:cubicBezTo>
                <a:cubicBezTo>
                  <a:pt x="4550" y="6105"/>
                  <a:pt x="4550" y="6087"/>
                  <a:pt x="4550" y="6080"/>
                </a:cubicBezTo>
                <a:cubicBezTo>
                  <a:pt x="4544" y="6074"/>
                  <a:pt x="4507" y="6056"/>
                  <a:pt x="4544" y="6037"/>
                </a:cubicBezTo>
                <a:lnTo>
                  <a:pt x="4594" y="6012"/>
                </a:lnTo>
                <a:cubicBezTo>
                  <a:pt x="4606" y="5994"/>
                  <a:pt x="4581" y="5994"/>
                  <a:pt x="4600" y="5975"/>
                </a:cubicBezTo>
                <a:cubicBezTo>
                  <a:pt x="4606" y="5975"/>
                  <a:pt x="4612" y="5981"/>
                  <a:pt x="4618" y="5975"/>
                </a:cubicBezTo>
                <a:cubicBezTo>
                  <a:pt x="4624" y="5969"/>
                  <a:pt x="4643" y="5950"/>
                  <a:pt x="4643" y="5944"/>
                </a:cubicBezTo>
                <a:cubicBezTo>
                  <a:pt x="4643" y="5950"/>
                  <a:pt x="4618" y="5944"/>
                  <a:pt x="4618" y="5944"/>
                </a:cubicBezTo>
                <a:cubicBezTo>
                  <a:pt x="4624" y="5919"/>
                  <a:pt x="4649" y="5932"/>
                  <a:pt x="4643" y="5907"/>
                </a:cubicBezTo>
                <a:cubicBezTo>
                  <a:pt x="4637" y="5882"/>
                  <a:pt x="4600" y="5901"/>
                  <a:pt x="4600" y="5876"/>
                </a:cubicBezTo>
                <a:cubicBezTo>
                  <a:pt x="4600" y="5870"/>
                  <a:pt x="4662" y="5863"/>
                  <a:pt x="4606" y="5863"/>
                </a:cubicBezTo>
                <a:cubicBezTo>
                  <a:pt x="4562" y="5870"/>
                  <a:pt x="4624" y="5839"/>
                  <a:pt x="4612" y="5839"/>
                </a:cubicBezTo>
                <a:cubicBezTo>
                  <a:pt x="4631" y="5832"/>
                  <a:pt x="4618" y="5851"/>
                  <a:pt x="4643" y="5826"/>
                </a:cubicBezTo>
                <a:cubicBezTo>
                  <a:pt x="4655" y="5820"/>
                  <a:pt x="4637" y="5814"/>
                  <a:pt x="4643" y="5808"/>
                </a:cubicBezTo>
                <a:cubicBezTo>
                  <a:pt x="4643" y="5808"/>
                  <a:pt x="4662" y="5808"/>
                  <a:pt x="4662" y="5802"/>
                </a:cubicBezTo>
                <a:cubicBezTo>
                  <a:pt x="4668" y="5789"/>
                  <a:pt x="4655" y="5777"/>
                  <a:pt x="4674" y="5764"/>
                </a:cubicBezTo>
                <a:cubicBezTo>
                  <a:pt x="4699" y="5739"/>
                  <a:pt x="4724" y="5746"/>
                  <a:pt x="4699" y="5721"/>
                </a:cubicBezTo>
                <a:cubicBezTo>
                  <a:pt x="4674" y="5696"/>
                  <a:pt x="4711" y="5715"/>
                  <a:pt x="4718" y="5696"/>
                </a:cubicBezTo>
                <a:cubicBezTo>
                  <a:pt x="4730" y="5659"/>
                  <a:pt x="4718" y="5684"/>
                  <a:pt x="4674" y="5690"/>
                </a:cubicBezTo>
                <a:cubicBezTo>
                  <a:pt x="4674" y="5715"/>
                  <a:pt x="4649" y="5690"/>
                  <a:pt x="4674" y="5690"/>
                </a:cubicBezTo>
                <a:cubicBezTo>
                  <a:pt x="4693" y="5684"/>
                  <a:pt x="4668" y="5671"/>
                  <a:pt x="4686" y="5659"/>
                </a:cubicBezTo>
                <a:cubicBezTo>
                  <a:pt x="4686" y="5653"/>
                  <a:pt x="4711" y="5659"/>
                  <a:pt x="4718" y="5659"/>
                </a:cubicBezTo>
                <a:cubicBezTo>
                  <a:pt x="4736" y="5653"/>
                  <a:pt x="4767" y="5628"/>
                  <a:pt x="4773" y="5615"/>
                </a:cubicBezTo>
                <a:cubicBezTo>
                  <a:pt x="4767" y="5622"/>
                  <a:pt x="4755" y="5609"/>
                  <a:pt x="4755" y="5603"/>
                </a:cubicBezTo>
                <a:cubicBezTo>
                  <a:pt x="4761" y="5578"/>
                  <a:pt x="4779" y="5591"/>
                  <a:pt x="4761" y="5560"/>
                </a:cubicBezTo>
                <a:cubicBezTo>
                  <a:pt x="4736" y="5523"/>
                  <a:pt x="4823" y="5547"/>
                  <a:pt x="4792" y="5498"/>
                </a:cubicBezTo>
                <a:cubicBezTo>
                  <a:pt x="4767" y="5467"/>
                  <a:pt x="4810" y="5491"/>
                  <a:pt x="4810" y="5461"/>
                </a:cubicBezTo>
                <a:cubicBezTo>
                  <a:pt x="4810" y="5461"/>
                  <a:pt x="4792" y="5461"/>
                  <a:pt x="4779" y="5454"/>
                </a:cubicBezTo>
                <a:lnTo>
                  <a:pt x="4779" y="5454"/>
                </a:lnTo>
                <a:lnTo>
                  <a:pt x="4779" y="5454"/>
                </a:lnTo>
                <a:cubicBezTo>
                  <a:pt x="4786" y="5454"/>
                  <a:pt x="4786" y="5430"/>
                  <a:pt x="4786" y="5430"/>
                </a:cubicBezTo>
                <a:cubicBezTo>
                  <a:pt x="4792" y="5423"/>
                  <a:pt x="4817" y="5442"/>
                  <a:pt x="4835" y="5423"/>
                </a:cubicBezTo>
                <a:cubicBezTo>
                  <a:pt x="4842" y="5411"/>
                  <a:pt x="4817" y="5411"/>
                  <a:pt x="4823" y="5399"/>
                </a:cubicBezTo>
                <a:cubicBezTo>
                  <a:pt x="4823" y="5392"/>
                  <a:pt x="4860" y="5399"/>
                  <a:pt x="4854" y="5374"/>
                </a:cubicBezTo>
                <a:close/>
                <a:moveTo>
                  <a:pt x="3924" y="2350"/>
                </a:moveTo>
                <a:lnTo>
                  <a:pt x="3924" y="2350"/>
                </a:lnTo>
                <a:cubicBezTo>
                  <a:pt x="3924" y="2362"/>
                  <a:pt x="3893" y="2350"/>
                  <a:pt x="3893" y="2337"/>
                </a:cubicBezTo>
                <a:cubicBezTo>
                  <a:pt x="3893" y="2325"/>
                  <a:pt x="3924" y="2350"/>
                  <a:pt x="3924" y="2350"/>
                </a:cubicBezTo>
                <a:close/>
                <a:moveTo>
                  <a:pt x="3887" y="2312"/>
                </a:moveTo>
                <a:lnTo>
                  <a:pt x="3887" y="2312"/>
                </a:lnTo>
                <a:cubicBezTo>
                  <a:pt x="3887" y="2331"/>
                  <a:pt x="3862" y="2325"/>
                  <a:pt x="3862" y="2306"/>
                </a:cubicBezTo>
                <a:cubicBezTo>
                  <a:pt x="3862" y="2288"/>
                  <a:pt x="3887" y="2319"/>
                  <a:pt x="3887" y="2312"/>
                </a:cubicBezTo>
                <a:close/>
                <a:moveTo>
                  <a:pt x="2461" y="1066"/>
                </a:moveTo>
                <a:lnTo>
                  <a:pt x="2461" y="1066"/>
                </a:lnTo>
                <a:cubicBezTo>
                  <a:pt x="2461" y="1060"/>
                  <a:pt x="2467" y="1060"/>
                  <a:pt x="2467" y="1060"/>
                </a:cubicBezTo>
                <a:cubicBezTo>
                  <a:pt x="2479" y="1023"/>
                  <a:pt x="2511" y="1054"/>
                  <a:pt x="2467" y="1060"/>
                </a:cubicBezTo>
                <a:cubicBezTo>
                  <a:pt x="2467" y="1060"/>
                  <a:pt x="2467" y="1066"/>
                  <a:pt x="2461" y="1066"/>
                </a:cubicBezTo>
                <a:close/>
                <a:moveTo>
                  <a:pt x="142" y="2629"/>
                </a:moveTo>
                <a:lnTo>
                  <a:pt x="142" y="2629"/>
                </a:lnTo>
                <a:cubicBezTo>
                  <a:pt x="142" y="2622"/>
                  <a:pt x="155" y="2622"/>
                  <a:pt x="155" y="2629"/>
                </a:cubicBezTo>
                <a:cubicBezTo>
                  <a:pt x="155" y="2635"/>
                  <a:pt x="142" y="2629"/>
                  <a:pt x="142" y="2629"/>
                </a:cubicBezTo>
                <a:close/>
                <a:moveTo>
                  <a:pt x="335" y="1804"/>
                </a:moveTo>
                <a:lnTo>
                  <a:pt x="335" y="1804"/>
                </a:lnTo>
                <a:cubicBezTo>
                  <a:pt x="328" y="1798"/>
                  <a:pt x="347" y="1792"/>
                  <a:pt x="353" y="1798"/>
                </a:cubicBezTo>
                <a:lnTo>
                  <a:pt x="335" y="1804"/>
                </a:lnTo>
                <a:close/>
                <a:moveTo>
                  <a:pt x="415" y="1215"/>
                </a:moveTo>
                <a:lnTo>
                  <a:pt x="415" y="1215"/>
                </a:lnTo>
                <a:cubicBezTo>
                  <a:pt x="415" y="1203"/>
                  <a:pt x="421" y="1215"/>
                  <a:pt x="421" y="1221"/>
                </a:cubicBezTo>
                <a:cubicBezTo>
                  <a:pt x="415" y="1234"/>
                  <a:pt x="409" y="1221"/>
                  <a:pt x="415" y="1215"/>
                </a:cubicBezTo>
                <a:close/>
                <a:moveTo>
                  <a:pt x="409" y="1482"/>
                </a:moveTo>
                <a:lnTo>
                  <a:pt x="409" y="1482"/>
                </a:lnTo>
                <a:cubicBezTo>
                  <a:pt x="403" y="1482"/>
                  <a:pt x="415" y="1475"/>
                  <a:pt x="421" y="1475"/>
                </a:cubicBezTo>
                <a:cubicBezTo>
                  <a:pt x="421" y="1482"/>
                  <a:pt x="409" y="1482"/>
                  <a:pt x="409" y="1482"/>
                </a:cubicBezTo>
                <a:close/>
                <a:moveTo>
                  <a:pt x="415" y="1358"/>
                </a:moveTo>
                <a:lnTo>
                  <a:pt x="415" y="1358"/>
                </a:lnTo>
                <a:cubicBezTo>
                  <a:pt x="403" y="1358"/>
                  <a:pt x="403" y="1339"/>
                  <a:pt x="409" y="1327"/>
                </a:cubicBezTo>
                <a:cubicBezTo>
                  <a:pt x="415" y="1308"/>
                  <a:pt x="428" y="1358"/>
                  <a:pt x="415" y="1358"/>
                </a:cubicBezTo>
                <a:close/>
                <a:moveTo>
                  <a:pt x="1116" y="8201"/>
                </a:moveTo>
                <a:lnTo>
                  <a:pt x="1116" y="8201"/>
                </a:lnTo>
                <a:cubicBezTo>
                  <a:pt x="1103" y="8213"/>
                  <a:pt x="1091" y="8188"/>
                  <a:pt x="1091" y="8188"/>
                </a:cubicBezTo>
                <a:cubicBezTo>
                  <a:pt x="1091" y="8176"/>
                  <a:pt x="1122" y="8194"/>
                  <a:pt x="1116" y="8201"/>
                </a:cubicBezTo>
                <a:close/>
                <a:moveTo>
                  <a:pt x="1190" y="8139"/>
                </a:moveTo>
                <a:lnTo>
                  <a:pt x="1190" y="8139"/>
                </a:lnTo>
                <a:cubicBezTo>
                  <a:pt x="1190" y="8139"/>
                  <a:pt x="1196" y="8126"/>
                  <a:pt x="1202" y="8132"/>
                </a:cubicBezTo>
                <a:cubicBezTo>
                  <a:pt x="1215" y="8145"/>
                  <a:pt x="1134" y="8163"/>
                  <a:pt x="1190" y="8139"/>
                </a:cubicBezTo>
                <a:close/>
                <a:moveTo>
                  <a:pt x="1246" y="7878"/>
                </a:moveTo>
                <a:cubicBezTo>
                  <a:pt x="1246" y="7878"/>
                  <a:pt x="1221" y="7872"/>
                  <a:pt x="1246" y="7878"/>
                </a:cubicBezTo>
                <a:close/>
                <a:moveTo>
                  <a:pt x="1258" y="7636"/>
                </a:moveTo>
                <a:lnTo>
                  <a:pt x="1258" y="7636"/>
                </a:lnTo>
                <a:cubicBezTo>
                  <a:pt x="1252" y="7643"/>
                  <a:pt x="1277" y="7624"/>
                  <a:pt x="1289" y="7630"/>
                </a:cubicBezTo>
                <a:cubicBezTo>
                  <a:pt x="1296" y="7643"/>
                  <a:pt x="1240" y="7649"/>
                  <a:pt x="1258" y="7636"/>
                </a:cubicBezTo>
                <a:close/>
                <a:moveTo>
                  <a:pt x="1345" y="7624"/>
                </a:moveTo>
                <a:lnTo>
                  <a:pt x="1345" y="7624"/>
                </a:lnTo>
                <a:cubicBezTo>
                  <a:pt x="1339" y="7618"/>
                  <a:pt x="1357" y="7612"/>
                  <a:pt x="1364" y="7618"/>
                </a:cubicBezTo>
                <a:lnTo>
                  <a:pt x="1345" y="7624"/>
                </a:lnTo>
                <a:close/>
                <a:moveTo>
                  <a:pt x="2684" y="4109"/>
                </a:moveTo>
                <a:lnTo>
                  <a:pt x="2684" y="4109"/>
                </a:lnTo>
                <a:cubicBezTo>
                  <a:pt x="2684" y="4115"/>
                  <a:pt x="2678" y="4115"/>
                  <a:pt x="2672" y="4115"/>
                </a:cubicBezTo>
                <a:cubicBezTo>
                  <a:pt x="2672" y="4122"/>
                  <a:pt x="2665" y="4122"/>
                  <a:pt x="2659" y="4122"/>
                </a:cubicBezTo>
                <a:cubicBezTo>
                  <a:pt x="2659" y="4128"/>
                  <a:pt x="2653" y="4128"/>
                  <a:pt x="2647" y="4128"/>
                </a:cubicBezTo>
                <a:cubicBezTo>
                  <a:pt x="2647" y="4134"/>
                  <a:pt x="2641" y="4134"/>
                  <a:pt x="2635" y="4134"/>
                </a:cubicBezTo>
                <a:cubicBezTo>
                  <a:pt x="2635" y="4152"/>
                  <a:pt x="2610" y="4128"/>
                  <a:pt x="2635" y="4134"/>
                </a:cubicBezTo>
                <a:cubicBezTo>
                  <a:pt x="2635" y="4134"/>
                  <a:pt x="2641" y="4128"/>
                  <a:pt x="2647" y="4128"/>
                </a:cubicBezTo>
                <a:cubicBezTo>
                  <a:pt x="2647" y="4128"/>
                  <a:pt x="2653" y="4122"/>
                  <a:pt x="2659" y="4122"/>
                </a:cubicBezTo>
                <a:cubicBezTo>
                  <a:pt x="2659" y="4122"/>
                  <a:pt x="2665" y="4115"/>
                  <a:pt x="2672" y="4115"/>
                </a:cubicBezTo>
                <a:cubicBezTo>
                  <a:pt x="2672" y="4115"/>
                  <a:pt x="2678" y="4109"/>
                  <a:pt x="2684" y="4109"/>
                </a:cubicBezTo>
                <a:close/>
                <a:moveTo>
                  <a:pt x="2709" y="4097"/>
                </a:moveTo>
                <a:cubicBezTo>
                  <a:pt x="2709" y="4097"/>
                  <a:pt x="2684" y="4091"/>
                  <a:pt x="2709" y="4097"/>
                </a:cubicBezTo>
                <a:close/>
                <a:moveTo>
                  <a:pt x="2883" y="3979"/>
                </a:moveTo>
                <a:lnTo>
                  <a:pt x="2883" y="3979"/>
                </a:lnTo>
                <a:cubicBezTo>
                  <a:pt x="2616" y="4146"/>
                  <a:pt x="2287" y="4283"/>
                  <a:pt x="1971" y="4407"/>
                </a:cubicBezTo>
                <a:cubicBezTo>
                  <a:pt x="1934" y="4419"/>
                  <a:pt x="1847" y="4469"/>
                  <a:pt x="1829" y="4456"/>
                </a:cubicBezTo>
                <a:cubicBezTo>
                  <a:pt x="1835" y="4463"/>
                  <a:pt x="1841" y="4425"/>
                  <a:pt x="1835" y="4432"/>
                </a:cubicBezTo>
                <a:cubicBezTo>
                  <a:pt x="1853" y="4419"/>
                  <a:pt x="1866" y="4425"/>
                  <a:pt x="1872" y="4419"/>
                </a:cubicBezTo>
                <a:cubicBezTo>
                  <a:pt x="1903" y="4407"/>
                  <a:pt x="1934" y="4400"/>
                  <a:pt x="1946" y="4394"/>
                </a:cubicBezTo>
                <a:cubicBezTo>
                  <a:pt x="2281" y="4270"/>
                  <a:pt x="2585" y="4122"/>
                  <a:pt x="2883" y="3979"/>
                </a:cubicBezTo>
                <a:close/>
                <a:moveTo>
                  <a:pt x="2374" y="5405"/>
                </a:moveTo>
                <a:lnTo>
                  <a:pt x="2374" y="5405"/>
                </a:lnTo>
                <a:cubicBezTo>
                  <a:pt x="2380" y="5405"/>
                  <a:pt x="2362" y="5423"/>
                  <a:pt x="2349" y="5411"/>
                </a:cubicBezTo>
                <a:cubicBezTo>
                  <a:pt x="2349" y="5411"/>
                  <a:pt x="2374" y="5399"/>
                  <a:pt x="2374" y="5405"/>
                </a:cubicBezTo>
                <a:close/>
                <a:moveTo>
                  <a:pt x="2312" y="5399"/>
                </a:moveTo>
                <a:cubicBezTo>
                  <a:pt x="2312" y="5399"/>
                  <a:pt x="2287" y="5380"/>
                  <a:pt x="2312" y="5399"/>
                </a:cubicBezTo>
                <a:close/>
                <a:moveTo>
                  <a:pt x="2250" y="5392"/>
                </a:moveTo>
                <a:lnTo>
                  <a:pt x="2250" y="5392"/>
                </a:lnTo>
                <a:cubicBezTo>
                  <a:pt x="2244" y="5386"/>
                  <a:pt x="2269" y="5380"/>
                  <a:pt x="2275" y="5386"/>
                </a:cubicBezTo>
                <a:cubicBezTo>
                  <a:pt x="2275" y="5386"/>
                  <a:pt x="2250" y="5399"/>
                  <a:pt x="2250" y="5392"/>
                </a:cubicBezTo>
                <a:close/>
                <a:moveTo>
                  <a:pt x="2219" y="5386"/>
                </a:moveTo>
                <a:lnTo>
                  <a:pt x="2219" y="5386"/>
                </a:lnTo>
                <a:cubicBezTo>
                  <a:pt x="2213" y="5380"/>
                  <a:pt x="2231" y="5374"/>
                  <a:pt x="2238" y="5380"/>
                </a:cubicBezTo>
                <a:lnTo>
                  <a:pt x="2219" y="5386"/>
                </a:lnTo>
                <a:close/>
                <a:moveTo>
                  <a:pt x="2107" y="5622"/>
                </a:moveTo>
                <a:lnTo>
                  <a:pt x="2107" y="5622"/>
                </a:lnTo>
                <a:cubicBezTo>
                  <a:pt x="2046" y="5615"/>
                  <a:pt x="1983" y="5603"/>
                  <a:pt x="1915" y="5591"/>
                </a:cubicBezTo>
                <a:cubicBezTo>
                  <a:pt x="1841" y="5572"/>
                  <a:pt x="1773" y="5560"/>
                  <a:pt x="1736" y="5554"/>
                </a:cubicBezTo>
                <a:cubicBezTo>
                  <a:pt x="1742" y="5554"/>
                  <a:pt x="1630" y="5516"/>
                  <a:pt x="1636" y="5523"/>
                </a:cubicBezTo>
                <a:cubicBezTo>
                  <a:pt x="1630" y="5510"/>
                  <a:pt x="1674" y="5510"/>
                  <a:pt x="1686" y="5516"/>
                </a:cubicBezTo>
                <a:cubicBezTo>
                  <a:pt x="1816" y="5541"/>
                  <a:pt x="1990" y="5603"/>
                  <a:pt x="2107" y="5622"/>
                </a:cubicBezTo>
                <a:close/>
                <a:moveTo>
                  <a:pt x="2145" y="5764"/>
                </a:moveTo>
                <a:lnTo>
                  <a:pt x="2145" y="5764"/>
                </a:lnTo>
                <a:lnTo>
                  <a:pt x="2126" y="5771"/>
                </a:lnTo>
                <a:cubicBezTo>
                  <a:pt x="2120" y="5764"/>
                  <a:pt x="2139" y="5758"/>
                  <a:pt x="2145" y="5764"/>
                </a:cubicBezTo>
                <a:close/>
                <a:moveTo>
                  <a:pt x="1810" y="5702"/>
                </a:moveTo>
                <a:lnTo>
                  <a:pt x="1810" y="5702"/>
                </a:lnTo>
                <a:cubicBezTo>
                  <a:pt x="1810" y="5696"/>
                  <a:pt x="1829" y="5690"/>
                  <a:pt x="1835" y="5696"/>
                </a:cubicBezTo>
                <a:cubicBezTo>
                  <a:pt x="1841" y="5696"/>
                  <a:pt x="1816" y="5702"/>
                  <a:pt x="1810" y="5702"/>
                </a:cubicBezTo>
                <a:close/>
                <a:moveTo>
                  <a:pt x="1791" y="5696"/>
                </a:moveTo>
                <a:lnTo>
                  <a:pt x="1791" y="5696"/>
                </a:lnTo>
                <a:cubicBezTo>
                  <a:pt x="1791" y="5690"/>
                  <a:pt x="1804" y="5684"/>
                  <a:pt x="1804" y="5690"/>
                </a:cubicBezTo>
                <a:cubicBezTo>
                  <a:pt x="1810" y="5690"/>
                  <a:pt x="1791" y="5696"/>
                  <a:pt x="1791" y="5696"/>
                </a:cubicBezTo>
                <a:close/>
                <a:moveTo>
                  <a:pt x="1791" y="5752"/>
                </a:moveTo>
                <a:lnTo>
                  <a:pt x="1791" y="5752"/>
                </a:lnTo>
                <a:cubicBezTo>
                  <a:pt x="1791" y="5746"/>
                  <a:pt x="1804" y="5739"/>
                  <a:pt x="1804" y="5746"/>
                </a:cubicBezTo>
                <a:cubicBezTo>
                  <a:pt x="1810" y="5746"/>
                  <a:pt x="1791" y="5752"/>
                  <a:pt x="1791" y="5752"/>
                </a:cubicBezTo>
                <a:close/>
                <a:moveTo>
                  <a:pt x="1333" y="5634"/>
                </a:moveTo>
                <a:lnTo>
                  <a:pt x="1333" y="5634"/>
                </a:lnTo>
                <a:cubicBezTo>
                  <a:pt x="1326" y="5622"/>
                  <a:pt x="1351" y="5634"/>
                  <a:pt x="1351" y="5634"/>
                </a:cubicBezTo>
                <a:cubicBezTo>
                  <a:pt x="1401" y="5640"/>
                  <a:pt x="1494" y="5665"/>
                  <a:pt x="1525" y="5684"/>
                </a:cubicBezTo>
                <a:cubicBezTo>
                  <a:pt x="1550" y="5684"/>
                  <a:pt x="1568" y="5684"/>
                  <a:pt x="1574" y="5696"/>
                </a:cubicBezTo>
                <a:cubicBezTo>
                  <a:pt x="1587" y="5696"/>
                  <a:pt x="1599" y="5690"/>
                  <a:pt x="1599" y="5702"/>
                </a:cubicBezTo>
                <a:cubicBezTo>
                  <a:pt x="1661" y="5708"/>
                  <a:pt x="1711" y="5721"/>
                  <a:pt x="1754" y="5739"/>
                </a:cubicBezTo>
                <a:cubicBezTo>
                  <a:pt x="1798" y="5727"/>
                  <a:pt x="1767" y="5758"/>
                  <a:pt x="1754" y="5739"/>
                </a:cubicBezTo>
                <a:cubicBezTo>
                  <a:pt x="1698" y="5727"/>
                  <a:pt x="1649" y="5715"/>
                  <a:pt x="1599" y="5702"/>
                </a:cubicBezTo>
                <a:cubicBezTo>
                  <a:pt x="1593" y="5696"/>
                  <a:pt x="1581" y="5702"/>
                  <a:pt x="1574" y="5696"/>
                </a:cubicBezTo>
                <a:cubicBezTo>
                  <a:pt x="1556" y="5696"/>
                  <a:pt x="1537" y="5690"/>
                  <a:pt x="1525" y="5684"/>
                </a:cubicBezTo>
                <a:cubicBezTo>
                  <a:pt x="1469" y="5678"/>
                  <a:pt x="1432" y="5659"/>
                  <a:pt x="1382" y="5647"/>
                </a:cubicBezTo>
                <a:cubicBezTo>
                  <a:pt x="1388" y="5647"/>
                  <a:pt x="1333" y="5634"/>
                  <a:pt x="1333" y="5634"/>
                </a:cubicBezTo>
                <a:close/>
                <a:moveTo>
                  <a:pt x="1674" y="5665"/>
                </a:moveTo>
                <a:cubicBezTo>
                  <a:pt x="1674" y="5665"/>
                  <a:pt x="1686" y="5684"/>
                  <a:pt x="1674" y="5665"/>
                </a:cubicBezTo>
                <a:close/>
                <a:moveTo>
                  <a:pt x="1723" y="5671"/>
                </a:moveTo>
                <a:lnTo>
                  <a:pt x="1723" y="5671"/>
                </a:lnTo>
                <a:cubicBezTo>
                  <a:pt x="1729" y="5671"/>
                  <a:pt x="1711" y="5678"/>
                  <a:pt x="1705" y="5678"/>
                </a:cubicBezTo>
                <a:cubicBezTo>
                  <a:pt x="1705" y="5671"/>
                  <a:pt x="1723" y="5665"/>
                  <a:pt x="1723" y="5671"/>
                </a:cubicBezTo>
                <a:close/>
                <a:moveTo>
                  <a:pt x="1748" y="5678"/>
                </a:moveTo>
                <a:lnTo>
                  <a:pt x="1748" y="5678"/>
                </a:lnTo>
                <a:cubicBezTo>
                  <a:pt x="1754" y="5678"/>
                  <a:pt x="1736" y="5684"/>
                  <a:pt x="1729" y="5684"/>
                </a:cubicBezTo>
                <a:cubicBezTo>
                  <a:pt x="1729" y="5678"/>
                  <a:pt x="1748" y="5671"/>
                  <a:pt x="1748" y="5678"/>
                </a:cubicBezTo>
                <a:close/>
                <a:moveTo>
                  <a:pt x="1767" y="5684"/>
                </a:moveTo>
                <a:lnTo>
                  <a:pt x="1767" y="5684"/>
                </a:lnTo>
                <a:cubicBezTo>
                  <a:pt x="1773" y="5684"/>
                  <a:pt x="1754" y="5690"/>
                  <a:pt x="1754" y="5690"/>
                </a:cubicBezTo>
                <a:cubicBezTo>
                  <a:pt x="1754" y="5684"/>
                  <a:pt x="1767" y="5678"/>
                  <a:pt x="1767" y="5684"/>
                </a:cubicBezTo>
                <a:close/>
                <a:moveTo>
                  <a:pt x="2039" y="5392"/>
                </a:moveTo>
                <a:lnTo>
                  <a:pt x="2039" y="5392"/>
                </a:lnTo>
                <a:lnTo>
                  <a:pt x="2021" y="5399"/>
                </a:lnTo>
                <a:cubicBezTo>
                  <a:pt x="2015" y="5392"/>
                  <a:pt x="2033" y="5386"/>
                  <a:pt x="2039" y="5392"/>
                </a:cubicBezTo>
                <a:close/>
                <a:moveTo>
                  <a:pt x="2046" y="5405"/>
                </a:moveTo>
                <a:lnTo>
                  <a:pt x="2046" y="5405"/>
                </a:lnTo>
                <a:cubicBezTo>
                  <a:pt x="2039" y="5386"/>
                  <a:pt x="2157" y="5436"/>
                  <a:pt x="2070" y="5411"/>
                </a:cubicBezTo>
                <a:cubicBezTo>
                  <a:pt x="2070" y="5411"/>
                  <a:pt x="2046" y="5399"/>
                  <a:pt x="2046" y="5405"/>
                </a:cubicBezTo>
                <a:close/>
                <a:moveTo>
                  <a:pt x="2926" y="3967"/>
                </a:moveTo>
                <a:lnTo>
                  <a:pt x="2926" y="3967"/>
                </a:lnTo>
                <a:cubicBezTo>
                  <a:pt x="2920" y="3960"/>
                  <a:pt x="2938" y="3954"/>
                  <a:pt x="2938" y="3960"/>
                </a:cubicBezTo>
                <a:lnTo>
                  <a:pt x="2926" y="3967"/>
                </a:lnTo>
                <a:close/>
                <a:moveTo>
                  <a:pt x="2994" y="3929"/>
                </a:moveTo>
                <a:cubicBezTo>
                  <a:pt x="2994" y="3929"/>
                  <a:pt x="2988" y="3923"/>
                  <a:pt x="2994" y="3929"/>
                </a:cubicBezTo>
                <a:close/>
                <a:moveTo>
                  <a:pt x="3694" y="2585"/>
                </a:moveTo>
                <a:lnTo>
                  <a:pt x="3694" y="2585"/>
                </a:lnTo>
                <a:cubicBezTo>
                  <a:pt x="3694" y="2573"/>
                  <a:pt x="3788" y="2635"/>
                  <a:pt x="3788" y="2647"/>
                </a:cubicBezTo>
                <a:cubicBezTo>
                  <a:pt x="3788" y="2666"/>
                  <a:pt x="3694" y="2598"/>
                  <a:pt x="3694" y="2585"/>
                </a:cubicBezTo>
                <a:close/>
                <a:moveTo>
                  <a:pt x="3738" y="2678"/>
                </a:moveTo>
                <a:cubicBezTo>
                  <a:pt x="3738" y="2678"/>
                  <a:pt x="3732" y="2666"/>
                  <a:pt x="3738" y="2678"/>
                </a:cubicBezTo>
                <a:close/>
                <a:moveTo>
                  <a:pt x="3719" y="2536"/>
                </a:moveTo>
                <a:lnTo>
                  <a:pt x="3719" y="2536"/>
                </a:lnTo>
                <a:cubicBezTo>
                  <a:pt x="3682" y="2523"/>
                  <a:pt x="3664" y="2517"/>
                  <a:pt x="3657" y="2505"/>
                </a:cubicBezTo>
                <a:cubicBezTo>
                  <a:pt x="3657" y="2498"/>
                  <a:pt x="3732" y="2529"/>
                  <a:pt x="3719" y="2536"/>
                </a:cubicBezTo>
                <a:close/>
                <a:moveTo>
                  <a:pt x="3806" y="2498"/>
                </a:moveTo>
                <a:lnTo>
                  <a:pt x="3806" y="2498"/>
                </a:lnTo>
                <a:cubicBezTo>
                  <a:pt x="3781" y="2486"/>
                  <a:pt x="3750" y="2480"/>
                  <a:pt x="3738" y="2467"/>
                </a:cubicBezTo>
                <a:cubicBezTo>
                  <a:pt x="3645" y="2393"/>
                  <a:pt x="3800" y="2473"/>
                  <a:pt x="3806" y="2498"/>
                </a:cubicBezTo>
                <a:close/>
                <a:moveTo>
                  <a:pt x="3825" y="2213"/>
                </a:moveTo>
                <a:cubicBezTo>
                  <a:pt x="3825" y="2213"/>
                  <a:pt x="3837" y="2251"/>
                  <a:pt x="3825" y="2213"/>
                </a:cubicBezTo>
                <a:close/>
                <a:moveTo>
                  <a:pt x="2331" y="1575"/>
                </a:moveTo>
                <a:lnTo>
                  <a:pt x="2331" y="1575"/>
                </a:lnTo>
                <a:cubicBezTo>
                  <a:pt x="2337" y="1569"/>
                  <a:pt x="2467" y="1593"/>
                  <a:pt x="2504" y="1599"/>
                </a:cubicBezTo>
                <a:cubicBezTo>
                  <a:pt x="2684" y="1624"/>
                  <a:pt x="2889" y="1655"/>
                  <a:pt x="3044" y="1692"/>
                </a:cubicBezTo>
                <a:cubicBezTo>
                  <a:pt x="3236" y="1723"/>
                  <a:pt x="3428" y="1779"/>
                  <a:pt x="3589" y="1847"/>
                </a:cubicBezTo>
                <a:cubicBezTo>
                  <a:pt x="3601" y="1854"/>
                  <a:pt x="3757" y="1910"/>
                  <a:pt x="3757" y="1922"/>
                </a:cubicBezTo>
                <a:cubicBezTo>
                  <a:pt x="3757" y="1934"/>
                  <a:pt x="3726" y="1916"/>
                  <a:pt x="3719" y="1916"/>
                </a:cubicBezTo>
                <a:cubicBezTo>
                  <a:pt x="3515" y="1835"/>
                  <a:pt x="3261" y="1742"/>
                  <a:pt x="3044" y="1692"/>
                </a:cubicBezTo>
                <a:cubicBezTo>
                  <a:pt x="2913" y="1686"/>
                  <a:pt x="2820" y="1655"/>
                  <a:pt x="2659" y="1637"/>
                </a:cubicBezTo>
                <a:cubicBezTo>
                  <a:pt x="2603" y="1631"/>
                  <a:pt x="2529" y="1624"/>
                  <a:pt x="2479" y="1618"/>
                </a:cubicBezTo>
                <a:cubicBezTo>
                  <a:pt x="2473" y="1618"/>
                  <a:pt x="2306" y="1593"/>
                  <a:pt x="2331" y="1575"/>
                </a:cubicBezTo>
                <a:close/>
                <a:moveTo>
                  <a:pt x="2244" y="806"/>
                </a:moveTo>
                <a:cubicBezTo>
                  <a:pt x="2244" y="806"/>
                  <a:pt x="2250" y="800"/>
                  <a:pt x="2244" y="806"/>
                </a:cubicBezTo>
                <a:close/>
                <a:moveTo>
                  <a:pt x="2114" y="1798"/>
                </a:moveTo>
                <a:lnTo>
                  <a:pt x="2114" y="1798"/>
                </a:lnTo>
                <a:cubicBezTo>
                  <a:pt x="2641" y="1847"/>
                  <a:pt x="3174" y="1897"/>
                  <a:pt x="3552" y="2083"/>
                </a:cubicBezTo>
                <a:cubicBezTo>
                  <a:pt x="3577" y="2077"/>
                  <a:pt x="3552" y="2102"/>
                  <a:pt x="3552" y="2083"/>
                </a:cubicBezTo>
                <a:cubicBezTo>
                  <a:pt x="3509" y="2064"/>
                  <a:pt x="3453" y="2046"/>
                  <a:pt x="3391" y="2027"/>
                </a:cubicBezTo>
                <a:cubicBezTo>
                  <a:pt x="3354" y="2009"/>
                  <a:pt x="3261" y="1978"/>
                  <a:pt x="3230" y="1978"/>
                </a:cubicBezTo>
                <a:cubicBezTo>
                  <a:pt x="3199" y="1978"/>
                  <a:pt x="3236" y="1990"/>
                  <a:pt x="3223" y="1990"/>
                </a:cubicBezTo>
                <a:cubicBezTo>
                  <a:pt x="3137" y="1978"/>
                  <a:pt x="3044" y="1940"/>
                  <a:pt x="2944" y="1922"/>
                </a:cubicBezTo>
                <a:cubicBezTo>
                  <a:pt x="2696" y="1872"/>
                  <a:pt x="2455" y="1841"/>
                  <a:pt x="2188" y="1816"/>
                </a:cubicBezTo>
                <a:cubicBezTo>
                  <a:pt x="2157" y="1810"/>
                  <a:pt x="2033" y="1810"/>
                  <a:pt x="2027" y="1798"/>
                </a:cubicBezTo>
                <a:cubicBezTo>
                  <a:pt x="2021" y="1786"/>
                  <a:pt x="2095" y="1798"/>
                  <a:pt x="2114" y="1798"/>
                </a:cubicBezTo>
                <a:close/>
                <a:moveTo>
                  <a:pt x="2064" y="1823"/>
                </a:moveTo>
                <a:lnTo>
                  <a:pt x="2064" y="1823"/>
                </a:lnTo>
                <a:cubicBezTo>
                  <a:pt x="2542" y="1854"/>
                  <a:pt x="2957" y="1934"/>
                  <a:pt x="3335" y="2052"/>
                </a:cubicBezTo>
                <a:cubicBezTo>
                  <a:pt x="3509" y="2102"/>
                  <a:pt x="3713" y="2170"/>
                  <a:pt x="3812" y="2275"/>
                </a:cubicBezTo>
                <a:cubicBezTo>
                  <a:pt x="3837" y="2269"/>
                  <a:pt x="3812" y="2294"/>
                  <a:pt x="3812" y="2275"/>
                </a:cubicBezTo>
                <a:cubicBezTo>
                  <a:pt x="3738" y="2251"/>
                  <a:pt x="3694" y="2201"/>
                  <a:pt x="3626" y="2170"/>
                </a:cubicBezTo>
                <a:cubicBezTo>
                  <a:pt x="3626" y="2176"/>
                  <a:pt x="3633" y="2182"/>
                  <a:pt x="3633" y="2182"/>
                </a:cubicBezTo>
                <a:cubicBezTo>
                  <a:pt x="3657" y="2182"/>
                  <a:pt x="3633" y="2201"/>
                  <a:pt x="3633" y="2182"/>
                </a:cubicBezTo>
                <a:cubicBezTo>
                  <a:pt x="3471" y="2108"/>
                  <a:pt x="3335" y="2058"/>
                  <a:pt x="3137" y="2027"/>
                </a:cubicBezTo>
                <a:cubicBezTo>
                  <a:pt x="2975" y="1996"/>
                  <a:pt x="2827" y="1953"/>
                  <a:pt x="2665" y="1934"/>
                </a:cubicBezTo>
                <a:cubicBezTo>
                  <a:pt x="2504" y="1910"/>
                  <a:pt x="2337" y="1885"/>
                  <a:pt x="2163" y="1872"/>
                </a:cubicBezTo>
                <a:cubicBezTo>
                  <a:pt x="2120" y="1866"/>
                  <a:pt x="1971" y="1872"/>
                  <a:pt x="1965" y="1847"/>
                </a:cubicBezTo>
                <a:cubicBezTo>
                  <a:pt x="1953" y="1804"/>
                  <a:pt x="2046" y="1823"/>
                  <a:pt x="2064" y="1823"/>
                </a:cubicBezTo>
                <a:close/>
                <a:moveTo>
                  <a:pt x="3601" y="2536"/>
                </a:moveTo>
                <a:lnTo>
                  <a:pt x="3601" y="2536"/>
                </a:lnTo>
                <a:lnTo>
                  <a:pt x="3614" y="2529"/>
                </a:lnTo>
                <a:cubicBezTo>
                  <a:pt x="3620" y="2536"/>
                  <a:pt x="3601" y="2536"/>
                  <a:pt x="3601" y="2536"/>
                </a:cubicBezTo>
                <a:close/>
                <a:moveTo>
                  <a:pt x="3583" y="2374"/>
                </a:moveTo>
                <a:cubicBezTo>
                  <a:pt x="3583" y="2374"/>
                  <a:pt x="3589" y="2381"/>
                  <a:pt x="3583" y="2374"/>
                </a:cubicBezTo>
                <a:close/>
                <a:moveTo>
                  <a:pt x="1953" y="1897"/>
                </a:moveTo>
                <a:lnTo>
                  <a:pt x="1953" y="1897"/>
                </a:lnTo>
                <a:lnTo>
                  <a:pt x="1934" y="1903"/>
                </a:lnTo>
                <a:cubicBezTo>
                  <a:pt x="1928" y="1897"/>
                  <a:pt x="1946" y="1891"/>
                  <a:pt x="1953" y="1897"/>
                </a:cubicBezTo>
                <a:close/>
                <a:moveTo>
                  <a:pt x="1922" y="1903"/>
                </a:moveTo>
                <a:cubicBezTo>
                  <a:pt x="1922" y="1903"/>
                  <a:pt x="1928" y="1903"/>
                  <a:pt x="1922" y="1903"/>
                </a:cubicBezTo>
                <a:close/>
                <a:moveTo>
                  <a:pt x="1698" y="2015"/>
                </a:moveTo>
                <a:lnTo>
                  <a:pt x="1698" y="2015"/>
                </a:lnTo>
                <a:cubicBezTo>
                  <a:pt x="1723" y="1990"/>
                  <a:pt x="1841" y="2015"/>
                  <a:pt x="1878" y="2021"/>
                </a:cubicBezTo>
                <a:cubicBezTo>
                  <a:pt x="2387" y="2064"/>
                  <a:pt x="2895" y="2126"/>
                  <a:pt x="3298" y="2257"/>
                </a:cubicBezTo>
                <a:cubicBezTo>
                  <a:pt x="3372" y="2275"/>
                  <a:pt x="3434" y="2294"/>
                  <a:pt x="3496" y="2319"/>
                </a:cubicBezTo>
                <a:cubicBezTo>
                  <a:pt x="3515" y="2325"/>
                  <a:pt x="3583" y="2368"/>
                  <a:pt x="3527" y="2343"/>
                </a:cubicBezTo>
                <a:cubicBezTo>
                  <a:pt x="3459" y="2319"/>
                  <a:pt x="3354" y="2288"/>
                  <a:pt x="3298" y="2257"/>
                </a:cubicBezTo>
                <a:cubicBezTo>
                  <a:pt x="3211" y="2238"/>
                  <a:pt x="3161" y="2226"/>
                  <a:pt x="3093" y="2207"/>
                </a:cubicBezTo>
                <a:cubicBezTo>
                  <a:pt x="2883" y="2170"/>
                  <a:pt x="2684" y="2133"/>
                  <a:pt x="2455" y="2108"/>
                </a:cubicBezTo>
                <a:cubicBezTo>
                  <a:pt x="2231" y="2077"/>
                  <a:pt x="2015" y="2058"/>
                  <a:pt x="1785" y="2040"/>
                </a:cubicBezTo>
                <a:cubicBezTo>
                  <a:pt x="1723" y="2033"/>
                  <a:pt x="1674" y="2040"/>
                  <a:pt x="1698" y="2015"/>
                </a:cubicBezTo>
                <a:close/>
                <a:moveTo>
                  <a:pt x="3316" y="2412"/>
                </a:moveTo>
                <a:lnTo>
                  <a:pt x="3316" y="2412"/>
                </a:lnTo>
                <a:cubicBezTo>
                  <a:pt x="3217" y="2393"/>
                  <a:pt x="3081" y="2331"/>
                  <a:pt x="3000" y="2325"/>
                </a:cubicBezTo>
                <a:cubicBezTo>
                  <a:pt x="2994" y="2343"/>
                  <a:pt x="2969" y="2319"/>
                  <a:pt x="3000" y="2325"/>
                </a:cubicBezTo>
                <a:cubicBezTo>
                  <a:pt x="3000" y="2319"/>
                  <a:pt x="2982" y="2319"/>
                  <a:pt x="2975" y="2319"/>
                </a:cubicBezTo>
                <a:cubicBezTo>
                  <a:pt x="2982" y="2331"/>
                  <a:pt x="2944" y="2331"/>
                  <a:pt x="2951" y="2319"/>
                </a:cubicBezTo>
                <a:cubicBezTo>
                  <a:pt x="2560" y="2238"/>
                  <a:pt x="2194" y="2201"/>
                  <a:pt x="1773" y="2164"/>
                </a:cubicBezTo>
                <a:cubicBezTo>
                  <a:pt x="1711" y="2164"/>
                  <a:pt x="1587" y="2157"/>
                  <a:pt x="1525" y="2145"/>
                </a:cubicBezTo>
                <a:cubicBezTo>
                  <a:pt x="1438" y="2133"/>
                  <a:pt x="1574" y="2139"/>
                  <a:pt x="1605" y="2145"/>
                </a:cubicBezTo>
                <a:cubicBezTo>
                  <a:pt x="2213" y="2182"/>
                  <a:pt x="2765" y="2232"/>
                  <a:pt x="3254" y="2381"/>
                </a:cubicBezTo>
                <a:cubicBezTo>
                  <a:pt x="3267" y="2387"/>
                  <a:pt x="3354" y="2412"/>
                  <a:pt x="3354" y="2412"/>
                </a:cubicBezTo>
                <a:cubicBezTo>
                  <a:pt x="3360" y="2443"/>
                  <a:pt x="3068" y="2362"/>
                  <a:pt x="3316" y="2412"/>
                </a:cubicBezTo>
                <a:close/>
                <a:moveTo>
                  <a:pt x="3230" y="2443"/>
                </a:moveTo>
                <a:lnTo>
                  <a:pt x="3230" y="2443"/>
                </a:lnTo>
                <a:cubicBezTo>
                  <a:pt x="3223" y="2443"/>
                  <a:pt x="3236" y="2436"/>
                  <a:pt x="3242" y="2436"/>
                </a:cubicBezTo>
                <a:cubicBezTo>
                  <a:pt x="3242" y="2443"/>
                  <a:pt x="3230" y="2443"/>
                  <a:pt x="3230" y="2443"/>
                </a:cubicBezTo>
                <a:close/>
                <a:moveTo>
                  <a:pt x="2139" y="2164"/>
                </a:moveTo>
                <a:lnTo>
                  <a:pt x="2139" y="2164"/>
                </a:lnTo>
                <a:cubicBezTo>
                  <a:pt x="2145" y="2170"/>
                  <a:pt x="2182" y="2151"/>
                  <a:pt x="2194" y="2157"/>
                </a:cubicBezTo>
                <a:cubicBezTo>
                  <a:pt x="2194" y="2157"/>
                  <a:pt x="2151" y="2182"/>
                  <a:pt x="2139" y="2164"/>
                </a:cubicBezTo>
                <a:close/>
                <a:moveTo>
                  <a:pt x="2312" y="2176"/>
                </a:moveTo>
                <a:lnTo>
                  <a:pt x="2312" y="2176"/>
                </a:lnTo>
                <a:cubicBezTo>
                  <a:pt x="2380" y="2170"/>
                  <a:pt x="2355" y="2195"/>
                  <a:pt x="2312" y="2176"/>
                </a:cubicBezTo>
                <a:cubicBezTo>
                  <a:pt x="2281" y="2182"/>
                  <a:pt x="2263" y="2176"/>
                  <a:pt x="2250" y="2170"/>
                </a:cubicBezTo>
                <a:cubicBezTo>
                  <a:pt x="2126" y="2157"/>
                  <a:pt x="2300" y="2170"/>
                  <a:pt x="2312" y="2176"/>
                </a:cubicBezTo>
                <a:close/>
                <a:moveTo>
                  <a:pt x="2387" y="2188"/>
                </a:moveTo>
                <a:lnTo>
                  <a:pt x="2387" y="2188"/>
                </a:lnTo>
                <a:cubicBezTo>
                  <a:pt x="2387" y="2188"/>
                  <a:pt x="2368" y="2195"/>
                  <a:pt x="2368" y="2188"/>
                </a:cubicBezTo>
                <a:cubicBezTo>
                  <a:pt x="2355" y="2182"/>
                  <a:pt x="2467" y="2188"/>
                  <a:pt x="2387" y="2188"/>
                </a:cubicBezTo>
                <a:close/>
                <a:moveTo>
                  <a:pt x="2442" y="2188"/>
                </a:moveTo>
                <a:lnTo>
                  <a:pt x="2442" y="2188"/>
                </a:lnTo>
                <a:cubicBezTo>
                  <a:pt x="2448" y="2195"/>
                  <a:pt x="2436" y="2201"/>
                  <a:pt x="2430" y="2195"/>
                </a:cubicBezTo>
                <a:lnTo>
                  <a:pt x="2442" y="2188"/>
                </a:lnTo>
                <a:close/>
                <a:moveTo>
                  <a:pt x="2709" y="2232"/>
                </a:moveTo>
                <a:cubicBezTo>
                  <a:pt x="2709" y="2232"/>
                  <a:pt x="2715" y="2238"/>
                  <a:pt x="2709" y="2232"/>
                </a:cubicBezTo>
                <a:close/>
                <a:moveTo>
                  <a:pt x="2789" y="2238"/>
                </a:moveTo>
                <a:lnTo>
                  <a:pt x="2789" y="2238"/>
                </a:lnTo>
                <a:cubicBezTo>
                  <a:pt x="2796" y="2244"/>
                  <a:pt x="2777" y="2251"/>
                  <a:pt x="2777" y="2244"/>
                </a:cubicBezTo>
                <a:lnTo>
                  <a:pt x="2789" y="2238"/>
                </a:lnTo>
                <a:close/>
                <a:moveTo>
                  <a:pt x="2833" y="2244"/>
                </a:moveTo>
                <a:lnTo>
                  <a:pt x="2833" y="2244"/>
                </a:lnTo>
                <a:cubicBezTo>
                  <a:pt x="2839" y="2251"/>
                  <a:pt x="2814" y="2257"/>
                  <a:pt x="2808" y="2251"/>
                </a:cubicBezTo>
                <a:cubicBezTo>
                  <a:pt x="2808" y="2251"/>
                  <a:pt x="2827" y="2244"/>
                  <a:pt x="2833" y="2244"/>
                </a:cubicBezTo>
                <a:close/>
                <a:moveTo>
                  <a:pt x="2895" y="2257"/>
                </a:moveTo>
                <a:lnTo>
                  <a:pt x="2895" y="2257"/>
                </a:lnTo>
                <a:cubicBezTo>
                  <a:pt x="2895" y="2263"/>
                  <a:pt x="2876" y="2269"/>
                  <a:pt x="2870" y="2263"/>
                </a:cubicBezTo>
                <a:cubicBezTo>
                  <a:pt x="2864" y="2263"/>
                  <a:pt x="2889" y="2257"/>
                  <a:pt x="2895" y="2257"/>
                </a:cubicBezTo>
                <a:close/>
                <a:moveTo>
                  <a:pt x="3013" y="2288"/>
                </a:moveTo>
                <a:lnTo>
                  <a:pt x="3013" y="2288"/>
                </a:lnTo>
                <a:cubicBezTo>
                  <a:pt x="3019" y="2294"/>
                  <a:pt x="3044" y="2281"/>
                  <a:pt x="3044" y="2294"/>
                </a:cubicBezTo>
                <a:cubicBezTo>
                  <a:pt x="3068" y="2294"/>
                  <a:pt x="3081" y="2306"/>
                  <a:pt x="3099" y="2306"/>
                </a:cubicBezTo>
                <a:cubicBezTo>
                  <a:pt x="3205" y="2337"/>
                  <a:pt x="3044" y="2306"/>
                  <a:pt x="3044" y="2294"/>
                </a:cubicBezTo>
                <a:cubicBezTo>
                  <a:pt x="3031" y="2294"/>
                  <a:pt x="3013" y="2306"/>
                  <a:pt x="3013" y="2288"/>
                </a:cubicBezTo>
                <a:close/>
                <a:moveTo>
                  <a:pt x="3199" y="2331"/>
                </a:moveTo>
                <a:lnTo>
                  <a:pt x="3199" y="2331"/>
                </a:lnTo>
                <a:cubicBezTo>
                  <a:pt x="3205" y="2331"/>
                  <a:pt x="3211" y="2331"/>
                  <a:pt x="3217" y="2337"/>
                </a:cubicBezTo>
                <a:cubicBezTo>
                  <a:pt x="3223" y="2337"/>
                  <a:pt x="3236" y="2337"/>
                  <a:pt x="3242" y="2343"/>
                </a:cubicBezTo>
                <a:cubicBezTo>
                  <a:pt x="3267" y="2337"/>
                  <a:pt x="3242" y="2362"/>
                  <a:pt x="3242" y="2343"/>
                </a:cubicBezTo>
                <a:cubicBezTo>
                  <a:pt x="3230" y="2343"/>
                  <a:pt x="3217" y="2350"/>
                  <a:pt x="3217" y="2337"/>
                </a:cubicBezTo>
                <a:cubicBezTo>
                  <a:pt x="3205" y="2337"/>
                  <a:pt x="3199" y="2337"/>
                  <a:pt x="3199" y="2331"/>
                </a:cubicBezTo>
                <a:close/>
                <a:moveTo>
                  <a:pt x="3285" y="2455"/>
                </a:moveTo>
                <a:lnTo>
                  <a:pt x="3285" y="2455"/>
                </a:lnTo>
                <a:cubicBezTo>
                  <a:pt x="3310" y="2455"/>
                  <a:pt x="3335" y="2467"/>
                  <a:pt x="3354" y="2480"/>
                </a:cubicBezTo>
                <a:cubicBezTo>
                  <a:pt x="3378" y="2480"/>
                  <a:pt x="3397" y="2492"/>
                  <a:pt x="3422" y="2505"/>
                </a:cubicBezTo>
                <a:cubicBezTo>
                  <a:pt x="3434" y="2511"/>
                  <a:pt x="3533" y="2542"/>
                  <a:pt x="3477" y="2536"/>
                </a:cubicBezTo>
                <a:cubicBezTo>
                  <a:pt x="3447" y="2529"/>
                  <a:pt x="3372" y="2480"/>
                  <a:pt x="3354" y="2480"/>
                </a:cubicBezTo>
                <a:cubicBezTo>
                  <a:pt x="3329" y="2473"/>
                  <a:pt x="3298" y="2473"/>
                  <a:pt x="3285" y="2455"/>
                </a:cubicBezTo>
                <a:close/>
                <a:moveTo>
                  <a:pt x="1667" y="2120"/>
                </a:moveTo>
                <a:lnTo>
                  <a:pt x="1667" y="2120"/>
                </a:lnTo>
                <a:cubicBezTo>
                  <a:pt x="1798" y="2126"/>
                  <a:pt x="1983" y="2139"/>
                  <a:pt x="2064" y="2151"/>
                </a:cubicBezTo>
                <a:cubicBezTo>
                  <a:pt x="2077" y="2157"/>
                  <a:pt x="2089" y="2151"/>
                  <a:pt x="2101" y="2151"/>
                </a:cubicBezTo>
                <a:cubicBezTo>
                  <a:pt x="2170" y="2157"/>
                  <a:pt x="2089" y="2170"/>
                  <a:pt x="2064" y="2151"/>
                </a:cubicBezTo>
                <a:cubicBezTo>
                  <a:pt x="1990" y="2157"/>
                  <a:pt x="1915" y="2151"/>
                  <a:pt x="1791" y="2145"/>
                </a:cubicBezTo>
                <a:cubicBezTo>
                  <a:pt x="1729" y="2139"/>
                  <a:pt x="1667" y="2133"/>
                  <a:pt x="1605" y="2126"/>
                </a:cubicBezTo>
                <a:cubicBezTo>
                  <a:pt x="1593" y="2120"/>
                  <a:pt x="1506" y="2114"/>
                  <a:pt x="1562" y="2114"/>
                </a:cubicBezTo>
                <a:cubicBezTo>
                  <a:pt x="1618" y="2108"/>
                  <a:pt x="1612" y="2114"/>
                  <a:pt x="1667" y="2120"/>
                </a:cubicBezTo>
                <a:close/>
                <a:moveTo>
                  <a:pt x="1407" y="1228"/>
                </a:moveTo>
                <a:lnTo>
                  <a:pt x="1407" y="1228"/>
                </a:lnTo>
                <a:cubicBezTo>
                  <a:pt x="1469" y="1190"/>
                  <a:pt x="1481" y="1172"/>
                  <a:pt x="1537" y="1141"/>
                </a:cubicBezTo>
                <a:cubicBezTo>
                  <a:pt x="1562" y="1128"/>
                  <a:pt x="1630" y="1085"/>
                  <a:pt x="1581" y="1128"/>
                </a:cubicBezTo>
                <a:cubicBezTo>
                  <a:pt x="1624" y="1128"/>
                  <a:pt x="1556" y="1159"/>
                  <a:pt x="1543" y="1166"/>
                </a:cubicBezTo>
                <a:cubicBezTo>
                  <a:pt x="1506" y="1184"/>
                  <a:pt x="1432" y="1228"/>
                  <a:pt x="1395" y="1246"/>
                </a:cubicBezTo>
                <a:cubicBezTo>
                  <a:pt x="1326" y="1283"/>
                  <a:pt x="1376" y="1246"/>
                  <a:pt x="1407" y="1228"/>
                </a:cubicBezTo>
                <a:close/>
                <a:moveTo>
                  <a:pt x="1401" y="2182"/>
                </a:moveTo>
                <a:lnTo>
                  <a:pt x="1401" y="2182"/>
                </a:lnTo>
                <a:cubicBezTo>
                  <a:pt x="1401" y="2182"/>
                  <a:pt x="1401" y="2176"/>
                  <a:pt x="1407" y="2176"/>
                </a:cubicBezTo>
                <a:cubicBezTo>
                  <a:pt x="1729" y="2213"/>
                  <a:pt x="2070" y="2226"/>
                  <a:pt x="2393" y="2269"/>
                </a:cubicBezTo>
                <a:cubicBezTo>
                  <a:pt x="2498" y="2288"/>
                  <a:pt x="2610" y="2288"/>
                  <a:pt x="2709" y="2312"/>
                </a:cubicBezTo>
                <a:cubicBezTo>
                  <a:pt x="2721" y="2319"/>
                  <a:pt x="2740" y="2331"/>
                  <a:pt x="2752" y="2337"/>
                </a:cubicBezTo>
                <a:cubicBezTo>
                  <a:pt x="2796" y="2356"/>
                  <a:pt x="2845" y="2356"/>
                  <a:pt x="2895" y="2368"/>
                </a:cubicBezTo>
                <a:cubicBezTo>
                  <a:pt x="3124" y="2430"/>
                  <a:pt x="3341" y="2480"/>
                  <a:pt x="3546" y="2579"/>
                </a:cubicBezTo>
                <a:cubicBezTo>
                  <a:pt x="3570" y="2591"/>
                  <a:pt x="3750" y="2684"/>
                  <a:pt x="3750" y="2715"/>
                </a:cubicBezTo>
                <a:cubicBezTo>
                  <a:pt x="3750" y="2728"/>
                  <a:pt x="3694" y="2678"/>
                  <a:pt x="3682" y="2672"/>
                </a:cubicBezTo>
                <a:cubicBezTo>
                  <a:pt x="3614" y="2622"/>
                  <a:pt x="3527" y="2585"/>
                  <a:pt x="3447" y="2554"/>
                </a:cubicBezTo>
                <a:cubicBezTo>
                  <a:pt x="3329" y="2511"/>
                  <a:pt x="3205" y="2455"/>
                  <a:pt x="3106" y="2430"/>
                </a:cubicBezTo>
                <a:cubicBezTo>
                  <a:pt x="3075" y="2424"/>
                  <a:pt x="3044" y="2424"/>
                  <a:pt x="3013" y="2418"/>
                </a:cubicBezTo>
                <a:cubicBezTo>
                  <a:pt x="2982" y="2412"/>
                  <a:pt x="2957" y="2399"/>
                  <a:pt x="2926" y="2399"/>
                </a:cubicBezTo>
                <a:cubicBezTo>
                  <a:pt x="2920" y="2399"/>
                  <a:pt x="2889" y="2412"/>
                  <a:pt x="2895" y="2412"/>
                </a:cubicBezTo>
                <a:cubicBezTo>
                  <a:pt x="2858" y="2418"/>
                  <a:pt x="2789" y="2399"/>
                  <a:pt x="2734" y="2387"/>
                </a:cubicBezTo>
                <a:cubicBezTo>
                  <a:pt x="2418" y="2331"/>
                  <a:pt x="1915" y="2288"/>
                  <a:pt x="1605" y="2257"/>
                </a:cubicBezTo>
                <a:cubicBezTo>
                  <a:pt x="1531" y="2251"/>
                  <a:pt x="1457" y="2257"/>
                  <a:pt x="1382" y="2232"/>
                </a:cubicBezTo>
                <a:cubicBezTo>
                  <a:pt x="1426" y="2251"/>
                  <a:pt x="1351" y="2238"/>
                  <a:pt x="1351" y="2219"/>
                </a:cubicBezTo>
                <a:cubicBezTo>
                  <a:pt x="1351" y="2213"/>
                  <a:pt x="1370" y="2195"/>
                  <a:pt x="1401" y="2182"/>
                </a:cubicBezTo>
                <a:close/>
                <a:moveTo>
                  <a:pt x="1370" y="2294"/>
                </a:moveTo>
                <a:lnTo>
                  <a:pt x="1370" y="2294"/>
                </a:lnTo>
                <a:cubicBezTo>
                  <a:pt x="1357" y="2294"/>
                  <a:pt x="1264" y="2288"/>
                  <a:pt x="1333" y="2281"/>
                </a:cubicBezTo>
                <a:cubicBezTo>
                  <a:pt x="1401" y="2281"/>
                  <a:pt x="1475" y="2294"/>
                  <a:pt x="1537" y="2294"/>
                </a:cubicBezTo>
                <a:cubicBezTo>
                  <a:pt x="1928" y="2312"/>
                  <a:pt x="2312" y="2356"/>
                  <a:pt x="2672" y="2412"/>
                </a:cubicBezTo>
                <a:cubicBezTo>
                  <a:pt x="2796" y="2430"/>
                  <a:pt x="3000" y="2473"/>
                  <a:pt x="3093" y="2511"/>
                </a:cubicBezTo>
                <a:cubicBezTo>
                  <a:pt x="3254" y="2548"/>
                  <a:pt x="3409" y="2598"/>
                  <a:pt x="3527" y="2678"/>
                </a:cubicBezTo>
                <a:cubicBezTo>
                  <a:pt x="3552" y="2684"/>
                  <a:pt x="3626" y="2709"/>
                  <a:pt x="3626" y="2722"/>
                </a:cubicBezTo>
                <a:cubicBezTo>
                  <a:pt x="3626" y="2728"/>
                  <a:pt x="3521" y="2690"/>
                  <a:pt x="3527" y="2678"/>
                </a:cubicBezTo>
                <a:cubicBezTo>
                  <a:pt x="3385" y="2616"/>
                  <a:pt x="3242" y="2560"/>
                  <a:pt x="3093" y="2511"/>
                </a:cubicBezTo>
                <a:cubicBezTo>
                  <a:pt x="2572" y="2374"/>
                  <a:pt x="1965" y="2356"/>
                  <a:pt x="1370" y="2294"/>
                </a:cubicBezTo>
                <a:close/>
                <a:moveTo>
                  <a:pt x="1326" y="4469"/>
                </a:moveTo>
                <a:lnTo>
                  <a:pt x="1326" y="4469"/>
                </a:lnTo>
                <a:cubicBezTo>
                  <a:pt x="1314" y="4475"/>
                  <a:pt x="1302" y="4481"/>
                  <a:pt x="1289" y="4481"/>
                </a:cubicBezTo>
                <a:cubicBezTo>
                  <a:pt x="1283" y="4493"/>
                  <a:pt x="1271" y="4493"/>
                  <a:pt x="1252" y="4493"/>
                </a:cubicBezTo>
                <a:cubicBezTo>
                  <a:pt x="1246" y="4500"/>
                  <a:pt x="1233" y="4506"/>
                  <a:pt x="1221" y="4506"/>
                </a:cubicBezTo>
                <a:cubicBezTo>
                  <a:pt x="1221" y="4524"/>
                  <a:pt x="1196" y="4500"/>
                  <a:pt x="1221" y="4506"/>
                </a:cubicBezTo>
                <a:cubicBezTo>
                  <a:pt x="1227" y="4493"/>
                  <a:pt x="1233" y="4493"/>
                  <a:pt x="1252" y="4493"/>
                </a:cubicBezTo>
                <a:cubicBezTo>
                  <a:pt x="1258" y="4481"/>
                  <a:pt x="1271" y="4481"/>
                  <a:pt x="1289" y="4481"/>
                </a:cubicBezTo>
                <a:cubicBezTo>
                  <a:pt x="1296" y="4469"/>
                  <a:pt x="1308" y="4469"/>
                  <a:pt x="1326" y="4469"/>
                </a:cubicBezTo>
                <a:cubicBezTo>
                  <a:pt x="1599" y="4357"/>
                  <a:pt x="1903" y="4264"/>
                  <a:pt x="2219" y="4134"/>
                </a:cubicBezTo>
                <a:cubicBezTo>
                  <a:pt x="2467" y="4035"/>
                  <a:pt x="2715" y="3917"/>
                  <a:pt x="2951" y="3793"/>
                </a:cubicBezTo>
                <a:cubicBezTo>
                  <a:pt x="2988" y="3774"/>
                  <a:pt x="3025" y="3743"/>
                  <a:pt x="3050" y="3737"/>
                </a:cubicBezTo>
                <a:cubicBezTo>
                  <a:pt x="3081" y="3731"/>
                  <a:pt x="3044" y="3756"/>
                  <a:pt x="3050" y="3756"/>
                </a:cubicBezTo>
                <a:cubicBezTo>
                  <a:pt x="3068" y="3762"/>
                  <a:pt x="3075" y="3737"/>
                  <a:pt x="3075" y="3756"/>
                </a:cubicBezTo>
                <a:cubicBezTo>
                  <a:pt x="3075" y="3774"/>
                  <a:pt x="2963" y="3830"/>
                  <a:pt x="2932" y="3849"/>
                </a:cubicBezTo>
                <a:cubicBezTo>
                  <a:pt x="2572" y="4041"/>
                  <a:pt x="2151" y="4215"/>
                  <a:pt x="1767" y="4345"/>
                </a:cubicBezTo>
                <a:cubicBezTo>
                  <a:pt x="1767" y="4351"/>
                  <a:pt x="1760" y="4351"/>
                  <a:pt x="1748" y="4351"/>
                </a:cubicBezTo>
                <a:cubicBezTo>
                  <a:pt x="1748" y="4357"/>
                  <a:pt x="1742" y="4357"/>
                  <a:pt x="1729" y="4357"/>
                </a:cubicBezTo>
                <a:cubicBezTo>
                  <a:pt x="1729" y="4363"/>
                  <a:pt x="1723" y="4363"/>
                  <a:pt x="1711" y="4363"/>
                </a:cubicBezTo>
                <a:cubicBezTo>
                  <a:pt x="1698" y="4376"/>
                  <a:pt x="1674" y="4382"/>
                  <a:pt x="1643" y="4388"/>
                </a:cubicBezTo>
                <a:cubicBezTo>
                  <a:pt x="1643" y="4394"/>
                  <a:pt x="1636" y="4394"/>
                  <a:pt x="1624" y="4394"/>
                </a:cubicBezTo>
                <a:cubicBezTo>
                  <a:pt x="1605" y="4413"/>
                  <a:pt x="1574" y="4419"/>
                  <a:pt x="1537" y="4425"/>
                </a:cubicBezTo>
                <a:cubicBezTo>
                  <a:pt x="1506" y="4444"/>
                  <a:pt x="1463" y="4456"/>
                  <a:pt x="1419" y="4469"/>
                </a:cubicBezTo>
                <a:cubicBezTo>
                  <a:pt x="1413" y="4481"/>
                  <a:pt x="1395" y="4481"/>
                  <a:pt x="1382" y="4481"/>
                </a:cubicBezTo>
                <a:cubicBezTo>
                  <a:pt x="1376" y="4487"/>
                  <a:pt x="1370" y="4487"/>
                  <a:pt x="1364" y="4487"/>
                </a:cubicBezTo>
                <a:cubicBezTo>
                  <a:pt x="1345" y="4512"/>
                  <a:pt x="1314" y="4487"/>
                  <a:pt x="1364" y="4487"/>
                </a:cubicBezTo>
                <a:cubicBezTo>
                  <a:pt x="1364" y="4481"/>
                  <a:pt x="1370" y="4481"/>
                  <a:pt x="1382" y="4481"/>
                </a:cubicBezTo>
                <a:cubicBezTo>
                  <a:pt x="1388" y="4475"/>
                  <a:pt x="1401" y="4469"/>
                  <a:pt x="1419" y="4469"/>
                </a:cubicBezTo>
                <a:cubicBezTo>
                  <a:pt x="1450" y="4450"/>
                  <a:pt x="1494" y="4438"/>
                  <a:pt x="1537" y="4425"/>
                </a:cubicBezTo>
                <a:cubicBezTo>
                  <a:pt x="1562" y="4407"/>
                  <a:pt x="1593" y="4400"/>
                  <a:pt x="1624" y="4394"/>
                </a:cubicBezTo>
                <a:cubicBezTo>
                  <a:pt x="1624" y="4388"/>
                  <a:pt x="1636" y="4388"/>
                  <a:pt x="1643" y="4388"/>
                </a:cubicBezTo>
                <a:cubicBezTo>
                  <a:pt x="1661" y="4376"/>
                  <a:pt x="1686" y="4369"/>
                  <a:pt x="1711" y="4363"/>
                </a:cubicBezTo>
                <a:cubicBezTo>
                  <a:pt x="1711" y="4357"/>
                  <a:pt x="1723" y="4357"/>
                  <a:pt x="1729" y="4357"/>
                </a:cubicBezTo>
                <a:cubicBezTo>
                  <a:pt x="1729" y="4351"/>
                  <a:pt x="1742" y="4351"/>
                  <a:pt x="1748" y="4351"/>
                </a:cubicBezTo>
                <a:cubicBezTo>
                  <a:pt x="1748" y="4345"/>
                  <a:pt x="1760" y="4345"/>
                  <a:pt x="1767" y="4345"/>
                </a:cubicBezTo>
                <a:cubicBezTo>
                  <a:pt x="1853" y="4301"/>
                  <a:pt x="1953" y="4283"/>
                  <a:pt x="2027" y="4239"/>
                </a:cubicBezTo>
                <a:cubicBezTo>
                  <a:pt x="2033" y="4233"/>
                  <a:pt x="2046" y="4221"/>
                  <a:pt x="2052" y="4215"/>
                </a:cubicBezTo>
                <a:cubicBezTo>
                  <a:pt x="2077" y="4202"/>
                  <a:pt x="2107" y="4208"/>
                  <a:pt x="2126" y="4184"/>
                </a:cubicBezTo>
                <a:cubicBezTo>
                  <a:pt x="1859" y="4283"/>
                  <a:pt x="1593" y="4376"/>
                  <a:pt x="1326" y="4469"/>
                </a:cubicBezTo>
                <a:close/>
                <a:moveTo>
                  <a:pt x="1897" y="4233"/>
                </a:moveTo>
                <a:lnTo>
                  <a:pt x="1897" y="4233"/>
                </a:lnTo>
                <a:cubicBezTo>
                  <a:pt x="1897" y="4239"/>
                  <a:pt x="1884" y="4239"/>
                  <a:pt x="1884" y="4239"/>
                </a:cubicBezTo>
                <a:lnTo>
                  <a:pt x="1897" y="4233"/>
                </a:lnTo>
                <a:close/>
                <a:moveTo>
                  <a:pt x="2610" y="3942"/>
                </a:moveTo>
                <a:lnTo>
                  <a:pt x="2610" y="3942"/>
                </a:lnTo>
                <a:cubicBezTo>
                  <a:pt x="2610" y="3936"/>
                  <a:pt x="2616" y="3929"/>
                  <a:pt x="2622" y="3936"/>
                </a:cubicBezTo>
                <a:cubicBezTo>
                  <a:pt x="2622" y="3929"/>
                  <a:pt x="2628" y="3923"/>
                  <a:pt x="2635" y="3929"/>
                </a:cubicBezTo>
                <a:cubicBezTo>
                  <a:pt x="2635" y="3923"/>
                  <a:pt x="2641" y="3917"/>
                  <a:pt x="2647" y="3923"/>
                </a:cubicBezTo>
                <a:cubicBezTo>
                  <a:pt x="2647" y="3917"/>
                  <a:pt x="2653" y="3911"/>
                  <a:pt x="2659" y="3917"/>
                </a:cubicBezTo>
                <a:cubicBezTo>
                  <a:pt x="2659" y="3911"/>
                  <a:pt x="2665" y="3905"/>
                  <a:pt x="2672" y="3911"/>
                </a:cubicBezTo>
                <a:cubicBezTo>
                  <a:pt x="2672" y="3905"/>
                  <a:pt x="2678" y="3898"/>
                  <a:pt x="2684" y="3905"/>
                </a:cubicBezTo>
                <a:cubicBezTo>
                  <a:pt x="2789" y="3849"/>
                  <a:pt x="2889" y="3787"/>
                  <a:pt x="3000" y="3743"/>
                </a:cubicBezTo>
                <a:cubicBezTo>
                  <a:pt x="3007" y="3719"/>
                  <a:pt x="3031" y="3743"/>
                  <a:pt x="3000" y="3743"/>
                </a:cubicBezTo>
                <a:cubicBezTo>
                  <a:pt x="2901" y="3799"/>
                  <a:pt x="2796" y="3855"/>
                  <a:pt x="2684" y="3905"/>
                </a:cubicBezTo>
                <a:cubicBezTo>
                  <a:pt x="2684" y="3905"/>
                  <a:pt x="2678" y="3911"/>
                  <a:pt x="2672" y="3911"/>
                </a:cubicBezTo>
                <a:cubicBezTo>
                  <a:pt x="2672" y="3911"/>
                  <a:pt x="2665" y="3917"/>
                  <a:pt x="2659" y="3917"/>
                </a:cubicBezTo>
                <a:cubicBezTo>
                  <a:pt x="2659" y="3917"/>
                  <a:pt x="2653" y="3923"/>
                  <a:pt x="2647" y="3923"/>
                </a:cubicBezTo>
                <a:cubicBezTo>
                  <a:pt x="2647" y="3923"/>
                  <a:pt x="2641" y="3929"/>
                  <a:pt x="2635" y="3929"/>
                </a:cubicBezTo>
                <a:cubicBezTo>
                  <a:pt x="2635" y="3929"/>
                  <a:pt x="2628" y="3936"/>
                  <a:pt x="2622" y="3936"/>
                </a:cubicBezTo>
                <a:cubicBezTo>
                  <a:pt x="2622" y="3936"/>
                  <a:pt x="2616" y="3942"/>
                  <a:pt x="2610" y="3942"/>
                </a:cubicBezTo>
                <a:close/>
                <a:moveTo>
                  <a:pt x="2883" y="3725"/>
                </a:moveTo>
                <a:lnTo>
                  <a:pt x="2883" y="3725"/>
                </a:lnTo>
                <a:cubicBezTo>
                  <a:pt x="2883" y="3731"/>
                  <a:pt x="2876" y="3731"/>
                  <a:pt x="2870" y="3731"/>
                </a:cubicBezTo>
                <a:cubicBezTo>
                  <a:pt x="2870" y="3737"/>
                  <a:pt x="2864" y="3737"/>
                  <a:pt x="2858" y="3737"/>
                </a:cubicBezTo>
                <a:cubicBezTo>
                  <a:pt x="2858" y="3743"/>
                  <a:pt x="2851" y="3743"/>
                  <a:pt x="2845" y="3743"/>
                </a:cubicBezTo>
                <a:cubicBezTo>
                  <a:pt x="2845" y="3750"/>
                  <a:pt x="2839" y="3750"/>
                  <a:pt x="2833" y="3750"/>
                </a:cubicBezTo>
                <a:cubicBezTo>
                  <a:pt x="2300" y="4041"/>
                  <a:pt x="1674" y="4239"/>
                  <a:pt x="1066" y="4456"/>
                </a:cubicBezTo>
                <a:cubicBezTo>
                  <a:pt x="1066" y="4475"/>
                  <a:pt x="1041" y="4450"/>
                  <a:pt x="1066" y="4456"/>
                </a:cubicBezTo>
                <a:cubicBezTo>
                  <a:pt x="1345" y="4314"/>
                  <a:pt x="1667" y="4233"/>
                  <a:pt x="1965" y="4115"/>
                </a:cubicBezTo>
                <a:cubicBezTo>
                  <a:pt x="2263" y="4004"/>
                  <a:pt x="2554" y="3874"/>
                  <a:pt x="2833" y="3750"/>
                </a:cubicBezTo>
                <a:cubicBezTo>
                  <a:pt x="2833" y="3743"/>
                  <a:pt x="2839" y="3743"/>
                  <a:pt x="2845" y="3743"/>
                </a:cubicBezTo>
                <a:cubicBezTo>
                  <a:pt x="2845" y="3737"/>
                  <a:pt x="2851" y="3737"/>
                  <a:pt x="2858" y="3737"/>
                </a:cubicBezTo>
                <a:cubicBezTo>
                  <a:pt x="2858" y="3731"/>
                  <a:pt x="2864" y="3731"/>
                  <a:pt x="2870" y="3731"/>
                </a:cubicBezTo>
                <a:cubicBezTo>
                  <a:pt x="2870" y="3725"/>
                  <a:pt x="2876" y="3725"/>
                  <a:pt x="2883" y="3725"/>
                </a:cubicBezTo>
                <a:close/>
                <a:moveTo>
                  <a:pt x="2566" y="3614"/>
                </a:moveTo>
                <a:lnTo>
                  <a:pt x="2566" y="3614"/>
                </a:lnTo>
                <a:cubicBezTo>
                  <a:pt x="2566" y="3608"/>
                  <a:pt x="2579" y="3608"/>
                  <a:pt x="2579" y="3608"/>
                </a:cubicBezTo>
                <a:cubicBezTo>
                  <a:pt x="2585" y="3608"/>
                  <a:pt x="2572" y="3614"/>
                  <a:pt x="2566" y="3614"/>
                </a:cubicBezTo>
                <a:close/>
                <a:moveTo>
                  <a:pt x="2535" y="3627"/>
                </a:moveTo>
                <a:lnTo>
                  <a:pt x="2535" y="3627"/>
                </a:lnTo>
                <a:cubicBezTo>
                  <a:pt x="2535" y="3633"/>
                  <a:pt x="2529" y="3633"/>
                  <a:pt x="2523" y="3633"/>
                </a:cubicBezTo>
                <a:cubicBezTo>
                  <a:pt x="2523" y="3639"/>
                  <a:pt x="2517" y="3639"/>
                  <a:pt x="2504" y="3639"/>
                </a:cubicBezTo>
                <a:cubicBezTo>
                  <a:pt x="2504" y="3645"/>
                  <a:pt x="2504" y="3645"/>
                  <a:pt x="2492" y="3645"/>
                </a:cubicBezTo>
                <a:cubicBezTo>
                  <a:pt x="2492" y="3651"/>
                  <a:pt x="2492" y="3651"/>
                  <a:pt x="2479" y="3651"/>
                </a:cubicBezTo>
                <a:cubicBezTo>
                  <a:pt x="2479" y="3669"/>
                  <a:pt x="2455" y="3645"/>
                  <a:pt x="2479" y="3651"/>
                </a:cubicBezTo>
                <a:cubicBezTo>
                  <a:pt x="2486" y="3645"/>
                  <a:pt x="2486" y="3645"/>
                  <a:pt x="2492" y="3645"/>
                </a:cubicBezTo>
                <a:cubicBezTo>
                  <a:pt x="2498" y="3639"/>
                  <a:pt x="2498" y="3639"/>
                  <a:pt x="2504" y="3639"/>
                </a:cubicBezTo>
                <a:cubicBezTo>
                  <a:pt x="2511" y="3633"/>
                  <a:pt x="2517" y="3633"/>
                  <a:pt x="2523" y="3633"/>
                </a:cubicBezTo>
                <a:cubicBezTo>
                  <a:pt x="2529" y="3627"/>
                  <a:pt x="2529" y="3627"/>
                  <a:pt x="2535" y="3627"/>
                </a:cubicBezTo>
                <a:close/>
                <a:moveTo>
                  <a:pt x="2405" y="3681"/>
                </a:moveTo>
                <a:lnTo>
                  <a:pt x="2405" y="3681"/>
                </a:lnTo>
                <a:cubicBezTo>
                  <a:pt x="2411" y="3675"/>
                  <a:pt x="2411" y="3675"/>
                  <a:pt x="2418" y="3675"/>
                </a:cubicBezTo>
                <a:cubicBezTo>
                  <a:pt x="2424" y="3669"/>
                  <a:pt x="2430" y="3669"/>
                  <a:pt x="2436" y="3669"/>
                </a:cubicBezTo>
                <a:cubicBezTo>
                  <a:pt x="2442" y="3651"/>
                  <a:pt x="2467" y="3675"/>
                  <a:pt x="2436" y="3669"/>
                </a:cubicBezTo>
                <a:cubicBezTo>
                  <a:pt x="2436" y="3675"/>
                  <a:pt x="2430" y="3675"/>
                  <a:pt x="2418" y="3675"/>
                </a:cubicBezTo>
                <a:cubicBezTo>
                  <a:pt x="2418" y="3681"/>
                  <a:pt x="2418" y="3681"/>
                  <a:pt x="2405" y="3681"/>
                </a:cubicBezTo>
                <a:close/>
                <a:moveTo>
                  <a:pt x="2368" y="3700"/>
                </a:moveTo>
                <a:lnTo>
                  <a:pt x="2368" y="3700"/>
                </a:lnTo>
                <a:cubicBezTo>
                  <a:pt x="2368" y="3694"/>
                  <a:pt x="2374" y="3694"/>
                  <a:pt x="2380" y="3694"/>
                </a:cubicBezTo>
                <a:cubicBezTo>
                  <a:pt x="2387" y="3675"/>
                  <a:pt x="2411" y="3700"/>
                  <a:pt x="2380" y="3694"/>
                </a:cubicBezTo>
                <a:cubicBezTo>
                  <a:pt x="2380" y="3700"/>
                  <a:pt x="2374" y="3700"/>
                  <a:pt x="2368" y="3700"/>
                </a:cubicBezTo>
                <a:close/>
                <a:moveTo>
                  <a:pt x="2132" y="3793"/>
                </a:moveTo>
                <a:lnTo>
                  <a:pt x="2132" y="3793"/>
                </a:lnTo>
                <a:cubicBezTo>
                  <a:pt x="2132" y="3787"/>
                  <a:pt x="2139" y="3787"/>
                  <a:pt x="2151" y="3787"/>
                </a:cubicBezTo>
                <a:cubicBezTo>
                  <a:pt x="2151" y="3781"/>
                  <a:pt x="2157" y="3781"/>
                  <a:pt x="2163" y="3781"/>
                </a:cubicBezTo>
                <a:cubicBezTo>
                  <a:pt x="2163" y="3774"/>
                  <a:pt x="2170" y="3774"/>
                  <a:pt x="2182" y="3774"/>
                </a:cubicBezTo>
                <a:cubicBezTo>
                  <a:pt x="2188" y="3762"/>
                  <a:pt x="2194" y="3762"/>
                  <a:pt x="2213" y="3762"/>
                </a:cubicBezTo>
                <a:cubicBezTo>
                  <a:pt x="2219" y="3750"/>
                  <a:pt x="2225" y="3750"/>
                  <a:pt x="2244" y="3750"/>
                </a:cubicBezTo>
                <a:cubicBezTo>
                  <a:pt x="2244" y="3737"/>
                  <a:pt x="2256" y="3737"/>
                  <a:pt x="2275" y="3737"/>
                </a:cubicBezTo>
                <a:cubicBezTo>
                  <a:pt x="2275" y="3731"/>
                  <a:pt x="2281" y="3731"/>
                  <a:pt x="2294" y="3731"/>
                </a:cubicBezTo>
                <a:cubicBezTo>
                  <a:pt x="2294" y="3725"/>
                  <a:pt x="2294" y="3725"/>
                  <a:pt x="2306" y="3725"/>
                </a:cubicBezTo>
                <a:cubicBezTo>
                  <a:pt x="2306" y="3719"/>
                  <a:pt x="2312" y="3719"/>
                  <a:pt x="2324" y="3719"/>
                </a:cubicBezTo>
                <a:cubicBezTo>
                  <a:pt x="2324" y="3712"/>
                  <a:pt x="2324" y="3712"/>
                  <a:pt x="2337" y="3712"/>
                </a:cubicBezTo>
                <a:cubicBezTo>
                  <a:pt x="2337" y="3694"/>
                  <a:pt x="2362" y="3719"/>
                  <a:pt x="2337" y="3712"/>
                </a:cubicBezTo>
                <a:cubicBezTo>
                  <a:pt x="2331" y="3719"/>
                  <a:pt x="2331" y="3719"/>
                  <a:pt x="2324" y="3719"/>
                </a:cubicBezTo>
                <a:cubicBezTo>
                  <a:pt x="2318" y="3725"/>
                  <a:pt x="2312" y="3725"/>
                  <a:pt x="2306" y="3725"/>
                </a:cubicBezTo>
                <a:cubicBezTo>
                  <a:pt x="2300" y="3731"/>
                  <a:pt x="2300" y="3731"/>
                  <a:pt x="2294" y="3731"/>
                </a:cubicBezTo>
                <a:cubicBezTo>
                  <a:pt x="2287" y="3737"/>
                  <a:pt x="2281" y="3737"/>
                  <a:pt x="2275" y="3737"/>
                </a:cubicBezTo>
                <a:cubicBezTo>
                  <a:pt x="2269" y="3743"/>
                  <a:pt x="2256" y="3750"/>
                  <a:pt x="2244" y="3750"/>
                </a:cubicBezTo>
                <a:cubicBezTo>
                  <a:pt x="2238" y="3756"/>
                  <a:pt x="2225" y="3762"/>
                  <a:pt x="2213" y="3762"/>
                </a:cubicBezTo>
                <a:cubicBezTo>
                  <a:pt x="2207" y="3768"/>
                  <a:pt x="2194" y="3774"/>
                  <a:pt x="2182" y="3774"/>
                </a:cubicBezTo>
                <a:cubicBezTo>
                  <a:pt x="2182" y="3781"/>
                  <a:pt x="2170" y="3781"/>
                  <a:pt x="2163" y="3781"/>
                </a:cubicBezTo>
                <a:cubicBezTo>
                  <a:pt x="2163" y="3781"/>
                  <a:pt x="2157" y="3787"/>
                  <a:pt x="2151" y="3787"/>
                </a:cubicBezTo>
                <a:cubicBezTo>
                  <a:pt x="2151" y="3793"/>
                  <a:pt x="2139" y="3793"/>
                  <a:pt x="2132" y="3793"/>
                </a:cubicBezTo>
                <a:close/>
                <a:moveTo>
                  <a:pt x="2058" y="3762"/>
                </a:moveTo>
                <a:lnTo>
                  <a:pt x="2058" y="3762"/>
                </a:lnTo>
                <a:cubicBezTo>
                  <a:pt x="2058" y="3756"/>
                  <a:pt x="2064" y="3756"/>
                  <a:pt x="2077" y="3756"/>
                </a:cubicBezTo>
                <a:cubicBezTo>
                  <a:pt x="2077" y="3750"/>
                  <a:pt x="2083" y="3750"/>
                  <a:pt x="2089" y="3750"/>
                </a:cubicBezTo>
                <a:cubicBezTo>
                  <a:pt x="2095" y="3731"/>
                  <a:pt x="2120" y="3756"/>
                  <a:pt x="2089" y="3750"/>
                </a:cubicBezTo>
                <a:cubicBezTo>
                  <a:pt x="2089" y="3756"/>
                  <a:pt x="2083" y="3756"/>
                  <a:pt x="2077" y="3756"/>
                </a:cubicBezTo>
                <a:cubicBezTo>
                  <a:pt x="2077" y="3762"/>
                  <a:pt x="2064" y="3762"/>
                  <a:pt x="2058" y="3762"/>
                </a:cubicBezTo>
                <a:close/>
                <a:moveTo>
                  <a:pt x="2052" y="3824"/>
                </a:moveTo>
                <a:lnTo>
                  <a:pt x="2052" y="3824"/>
                </a:lnTo>
                <a:cubicBezTo>
                  <a:pt x="2058" y="3805"/>
                  <a:pt x="2083" y="3830"/>
                  <a:pt x="2052" y="3824"/>
                </a:cubicBezTo>
                <a:cubicBezTo>
                  <a:pt x="2052" y="3824"/>
                  <a:pt x="2046" y="3830"/>
                  <a:pt x="2039" y="3830"/>
                </a:cubicBezTo>
                <a:cubicBezTo>
                  <a:pt x="2039" y="3836"/>
                  <a:pt x="2027" y="3836"/>
                  <a:pt x="2021" y="3836"/>
                </a:cubicBezTo>
                <a:cubicBezTo>
                  <a:pt x="2021" y="3843"/>
                  <a:pt x="2008" y="3843"/>
                  <a:pt x="2002" y="3843"/>
                </a:cubicBezTo>
                <a:cubicBezTo>
                  <a:pt x="2002" y="3843"/>
                  <a:pt x="1996" y="3849"/>
                  <a:pt x="1990" y="3849"/>
                </a:cubicBezTo>
                <a:cubicBezTo>
                  <a:pt x="1990" y="3855"/>
                  <a:pt x="1977" y="3855"/>
                  <a:pt x="1971" y="3855"/>
                </a:cubicBezTo>
                <a:cubicBezTo>
                  <a:pt x="1971" y="3861"/>
                  <a:pt x="1959" y="3861"/>
                  <a:pt x="1953" y="3861"/>
                </a:cubicBezTo>
                <a:cubicBezTo>
                  <a:pt x="1953" y="3867"/>
                  <a:pt x="1940" y="3867"/>
                  <a:pt x="1934" y="3867"/>
                </a:cubicBezTo>
                <a:cubicBezTo>
                  <a:pt x="1934" y="3886"/>
                  <a:pt x="1909" y="3861"/>
                  <a:pt x="1934" y="3867"/>
                </a:cubicBezTo>
                <a:cubicBezTo>
                  <a:pt x="1934" y="3855"/>
                  <a:pt x="1946" y="3861"/>
                  <a:pt x="1953" y="3861"/>
                </a:cubicBezTo>
                <a:cubicBezTo>
                  <a:pt x="1953" y="3849"/>
                  <a:pt x="1965" y="3855"/>
                  <a:pt x="1971" y="3855"/>
                </a:cubicBezTo>
                <a:cubicBezTo>
                  <a:pt x="1971" y="3843"/>
                  <a:pt x="1983" y="3849"/>
                  <a:pt x="1990" y="3849"/>
                </a:cubicBezTo>
                <a:cubicBezTo>
                  <a:pt x="1990" y="3843"/>
                  <a:pt x="1996" y="3836"/>
                  <a:pt x="2002" y="3843"/>
                </a:cubicBezTo>
                <a:cubicBezTo>
                  <a:pt x="2002" y="3830"/>
                  <a:pt x="2008" y="3836"/>
                  <a:pt x="2021" y="3836"/>
                </a:cubicBezTo>
                <a:cubicBezTo>
                  <a:pt x="2021" y="3824"/>
                  <a:pt x="2027" y="3830"/>
                  <a:pt x="2039" y="3830"/>
                </a:cubicBezTo>
                <a:cubicBezTo>
                  <a:pt x="2039" y="3824"/>
                  <a:pt x="2046" y="3818"/>
                  <a:pt x="2052" y="3824"/>
                </a:cubicBezTo>
                <a:close/>
                <a:moveTo>
                  <a:pt x="1872" y="3830"/>
                </a:moveTo>
                <a:lnTo>
                  <a:pt x="1872" y="3830"/>
                </a:lnTo>
                <a:cubicBezTo>
                  <a:pt x="1878" y="3818"/>
                  <a:pt x="1891" y="3818"/>
                  <a:pt x="1903" y="3818"/>
                </a:cubicBezTo>
                <a:cubicBezTo>
                  <a:pt x="1903" y="3812"/>
                  <a:pt x="1915" y="3812"/>
                  <a:pt x="1922" y="3812"/>
                </a:cubicBezTo>
                <a:cubicBezTo>
                  <a:pt x="1934" y="3799"/>
                  <a:pt x="1953" y="3793"/>
                  <a:pt x="1971" y="3793"/>
                </a:cubicBezTo>
                <a:cubicBezTo>
                  <a:pt x="1971" y="3787"/>
                  <a:pt x="1983" y="3787"/>
                  <a:pt x="1990" y="3787"/>
                </a:cubicBezTo>
                <a:cubicBezTo>
                  <a:pt x="1990" y="3781"/>
                  <a:pt x="1996" y="3781"/>
                  <a:pt x="2008" y="3781"/>
                </a:cubicBezTo>
                <a:cubicBezTo>
                  <a:pt x="2027" y="3756"/>
                  <a:pt x="2052" y="3781"/>
                  <a:pt x="2008" y="3781"/>
                </a:cubicBezTo>
                <a:cubicBezTo>
                  <a:pt x="2008" y="3787"/>
                  <a:pt x="1996" y="3787"/>
                  <a:pt x="1990" y="3787"/>
                </a:cubicBezTo>
                <a:cubicBezTo>
                  <a:pt x="1990" y="3793"/>
                  <a:pt x="1977" y="3793"/>
                  <a:pt x="1971" y="3793"/>
                </a:cubicBezTo>
                <a:cubicBezTo>
                  <a:pt x="1959" y="3805"/>
                  <a:pt x="1940" y="3805"/>
                  <a:pt x="1922" y="3812"/>
                </a:cubicBezTo>
                <a:cubicBezTo>
                  <a:pt x="1922" y="3818"/>
                  <a:pt x="1909" y="3818"/>
                  <a:pt x="1903" y="3818"/>
                </a:cubicBezTo>
                <a:cubicBezTo>
                  <a:pt x="1897" y="3824"/>
                  <a:pt x="1891" y="3830"/>
                  <a:pt x="1872" y="3830"/>
                </a:cubicBezTo>
                <a:cubicBezTo>
                  <a:pt x="1859" y="3836"/>
                  <a:pt x="1829" y="3855"/>
                  <a:pt x="1822" y="3849"/>
                </a:cubicBezTo>
                <a:cubicBezTo>
                  <a:pt x="1822" y="3843"/>
                  <a:pt x="1866" y="3818"/>
                  <a:pt x="1872" y="3830"/>
                </a:cubicBezTo>
                <a:close/>
                <a:moveTo>
                  <a:pt x="1450" y="3979"/>
                </a:moveTo>
                <a:lnTo>
                  <a:pt x="1450" y="3979"/>
                </a:lnTo>
                <a:cubicBezTo>
                  <a:pt x="1450" y="3967"/>
                  <a:pt x="1457" y="3967"/>
                  <a:pt x="1463" y="3973"/>
                </a:cubicBezTo>
                <a:cubicBezTo>
                  <a:pt x="1469" y="3960"/>
                  <a:pt x="1475" y="3960"/>
                  <a:pt x="1481" y="3967"/>
                </a:cubicBezTo>
                <a:cubicBezTo>
                  <a:pt x="1494" y="3954"/>
                  <a:pt x="1512" y="3948"/>
                  <a:pt x="1531" y="3948"/>
                </a:cubicBezTo>
                <a:cubicBezTo>
                  <a:pt x="1556" y="3936"/>
                  <a:pt x="1581" y="3923"/>
                  <a:pt x="1605" y="3923"/>
                </a:cubicBezTo>
                <a:cubicBezTo>
                  <a:pt x="1636" y="3905"/>
                  <a:pt x="1674" y="3892"/>
                  <a:pt x="1711" y="3886"/>
                </a:cubicBezTo>
                <a:cubicBezTo>
                  <a:pt x="1711" y="3874"/>
                  <a:pt x="1723" y="3880"/>
                  <a:pt x="1729" y="3880"/>
                </a:cubicBezTo>
                <a:cubicBezTo>
                  <a:pt x="1729" y="3867"/>
                  <a:pt x="1742" y="3874"/>
                  <a:pt x="1748" y="3874"/>
                </a:cubicBezTo>
                <a:cubicBezTo>
                  <a:pt x="1773" y="3867"/>
                  <a:pt x="1804" y="3830"/>
                  <a:pt x="1816" y="3849"/>
                </a:cubicBezTo>
                <a:cubicBezTo>
                  <a:pt x="1816" y="3843"/>
                  <a:pt x="1760" y="3886"/>
                  <a:pt x="1748" y="3874"/>
                </a:cubicBezTo>
                <a:cubicBezTo>
                  <a:pt x="1748" y="3880"/>
                  <a:pt x="1742" y="3880"/>
                  <a:pt x="1729" y="3880"/>
                </a:cubicBezTo>
                <a:cubicBezTo>
                  <a:pt x="1729" y="3886"/>
                  <a:pt x="1723" y="3886"/>
                  <a:pt x="1711" y="3886"/>
                </a:cubicBezTo>
                <a:cubicBezTo>
                  <a:pt x="1680" y="3898"/>
                  <a:pt x="1649" y="3917"/>
                  <a:pt x="1605" y="3923"/>
                </a:cubicBezTo>
                <a:cubicBezTo>
                  <a:pt x="1587" y="3936"/>
                  <a:pt x="1562" y="3942"/>
                  <a:pt x="1531" y="3948"/>
                </a:cubicBezTo>
                <a:cubicBezTo>
                  <a:pt x="1525" y="3954"/>
                  <a:pt x="1506" y="3960"/>
                  <a:pt x="1481" y="3967"/>
                </a:cubicBezTo>
                <a:cubicBezTo>
                  <a:pt x="1481" y="3973"/>
                  <a:pt x="1475" y="3973"/>
                  <a:pt x="1463" y="3973"/>
                </a:cubicBezTo>
                <a:cubicBezTo>
                  <a:pt x="1463" y="3979"/>
                  <a:pt x="1457" y="3979"/>
                  <a:pt x="1450" y="3979"/>
                </a:cubicBezTo>
                <a:close/>
                <a:moveTo>
                  <a:pt x="1016" y="4351"/>
                </a:moveTo>
                <a:lnTo>
                  <a:pt x="1016" y="4351"/>
                </a:lnTo>
                <a:cubicBezTo>
                  <a:pt x="1016" y="4339"/>
                  <a:pt x="1066" y="4339"/>
                  <a:pt x="1078" y="4320"/>
                </a:cubicBezTo>
                <a:cubicBezTo>
                  <a:pt x="1078" y="4320"/>
                  <a:pt x="1078" y="4295"/>
                  <a:pt x="1066" y="4308"/>
                </a:cubicBezTo>
                <a:cubicBezTo>
                  <a:pt x="1134" y="4252"/>
                  <a:pt x="1233" y="4246"/>
                  <a:pt x="1320" y="4190"/>
                </a:cubicBezTo>
                <a:cubicBezTo>
                  <a:pt x="1227" y="4202"/>
                  <a:pt x="1172" y="4246"/>
                  <a:pt x="1085" y="4264"/>
                </a:cubicBezTo>
                <a:cubicBezTo>
                  <a:pt x="1085" y="4283"/>
                  <a:pt x="1060" y="4258"/>
                  <a:pt x="1085" y="4264"/>
                </a:cubicBezTo>
                <a:cubicBezTo>
                  <a:pt x="1134" y="4233"/>
                  <a:pt x="1202" y="4221"/>
                  <a:pt x="1258" y="4190"/>
                </a:cubicBezTo>
                <a:cubicBezTo>
                  <a:pt x="1289" y="4177"/>
                  <a:pt x="1314" y="4152"/>
                  <a:pt x="1345" y="4134"/>
                </a:cubicBezTo>
                <a:cubicBezTo>
                  <a:pt x="1432" y="4091"/>
                  <a:pt x="1543" y="4066"/>
                  <a:pt x="1643" y="4028"/>
                </a:cubicBezTo>
                <a:cubicBezTo>
                  <a:pt x="1692" y="4016"/>
                  <a:pt x="1742" y="3991"/>
                  <a:pt x="1791" y="3979"/>
                </a:cubicBezTo>
                <a:cubicBezTo>
                  <a:pt x="2046" y="3886"/>
                  <a:pt x="2306" y="3768"/>
                  <a:pt x="2542" y="3681"/>
                </a:cubicBezTo>
                <a:cubicBezTo>
                  <a:pt x="2579" y="3663"/>
                  <a:pt x="2709" y="3583"/>
                  <a:pt x="2727" y="3602"/>
                </a:cubicBezTo>
                <a:cubicBezTo>
                  <a:pt x="2727" y="3602"/>
                  <a:pt x="2721" y="3602"/>
                  <a:pt x="2721" y="3608"/>
                </a:cubicBezTo>
                <a:cubicBezTo>
                  <a:pt x="2771" y="3608"/>
                  <a:pt x="2653" y="3663"/>
                  <a:pt x="2616" y="3681"/>
                </a:cubicBezTo>
                <a:cubicBezTo>
                  <a:pt x="2306" y="3830"/>
                  <a:pt x="1940" y="3960"/>
                  <a:pt x="1636" y="4078"/>
                </a:cubicBezTo>
                <a:cubicBezTo>
                  <a:pt x="1940" y="3979"/>
                  <a:pt x="2231" y="3874"/>
                  <a:pt x="2511" y="3743"/>
                </a:cubicBezTo>
                <a:cubicBezTo>
                  <a:pt x="2560" y="3719"/>
                  <a:pt x="2665" y="3663"/>
                  <a:pt x="2715" y="3645"/>
                </a:cubicBezTo>
                <a:cubicBezTo>
                  <a:pt x="2721" y="3645"/>
                  <a:pt x="2777" y="3608"/>
                  <a:pt x="2789" y="3627"/>
                </a:cubicBezTo>
                <a:cubicBezTo>
                  <a:pt x="2802" y="3645"/>
                  <a:pt x="2752" y="3675"/>
                  <a:pt x="2765" y="3669"/>
                </a:cubicBezTo>
                <a:cubicBezTo>
                  <a:pt x="2758" y="3675"/>
                  <a:pt x="2721" y="3694"/>
                  <a:pt x="2715" y="3694"/>
                </a:cubicBezTo>
                <a:cubicBezTo>
                  <a:pt x="2616" y="3743"/>
                  <a:pt x="2529" y="3774"/>
                  <a:pt x="2411" y="3830"/>
                </a:cubicBezTo>
                <a:cubicBezTo>
                  <a:pt x="1965" y="4028"/>
                  <a:pt x="1469" y="4171"/>
                  <a:pt x="1016" y="4351"/>
                </a:cubicBezTo>
                <a:close/>
                <a:moveTo>
                  <a:pt x="961" y="4531"/>
                </a:moveTo>
                <a:lnTo>
                  <a:pt x="961" y="4531"/>
                </a:lnTo>
                <a:cubicBezTo>
                  <a:pt x="1258" y="4369"/>
                  <a:pt x="1636" y="4276"/>
                  <a:pt x="1959" y="4146"/>
                </a:cubicBezTo>
                <a:cubicBezTo>
                  <a:pt x="2139" y="4078"/>
                  <a:pt x="2306" y="4010"/>
                  <a:pt x="2461" y="3942"/>
                </a:cubicBezTo>
                <a:cubicBezTo>
                  <a:pt x="2635" y="3861"/>
                  <a:pt x="2796" y="3793"/>
                  <a:pt x="2944" y="3706"/>
                </a:cubicBezTo>
                <a:cubicBezTo>
                  <a:pt x="2951" y="3700"/>
                  <a:pt x="2951" y="3700"/>
                  <a:pt x="2957" y="3700"/>
                </a:cubicBezTo>
                <a:cubicBezTo>
                  <a:pt x="2975" y="3700"/>
                  <a:pt x="3000" y="3700"/>
                  <a:pt x="2982" y="3725"/>
                </a:cubicBezTo>
                <a:cubicBezTo>
                  <a:pt x="2963" y="3743"/>
                  <a:pt x="2889" y="3774"/>
                  <a:pt x="2870" y="3787"/>
                </a:cubicBezTo>
                <a:cubicBezTo>
                  <a:pt x="2591" y="3929"/>
                  <a:pt x="2331" y="4041"/>
                  <a:pt x="2027" y="4159"/>
                </a:cubicBezTo>
                <a:cubicBezTo>
                  <a:pt x="1977" y="4177"/>
                  <a:pt x="1934" y="4208"/>
                  <a:pt x="1891" y="4221"/>
                </a:cubicBezTo>
                <a:cubicBezTo>
                  <a:pt x="1872" y="4227"/>
                  <a:pt x="1847" y="4227"/>
                  <a:pt x="1829" y="4227"/>
                </a:cubicBezTo>
                <a:cubicBezTo>
                  <a:pt x="1779" y="4239"/>
                  <a:pt x="1717" y="4264"/>
                  <a:pt x="1661" y="4283"/>
                </a:cubicBezTo>
                <a:cubicBezTo>
                  <a:pt x="1525" y="4326"/>
                  <a:pt x="1401" y="4382"/>
                  <a:pt x="1258" y="4425"/>
                </a:cubicBezTo>
                <a:cubicBezTo>
                  <a:pt x="1178" y="4450"/>
                  <a:pt x="1085" y="4481"/>
                  <a:pt x="992" y="4524"/>
                </a:cubicBezTo>
                <a:cubicBezTo>
                  <a:pt x="948" y="4543"/>
                  <a:pt x="905" y="4562"/>
                  <a:pt x="961" y="4531"/>
                </a:cubicBezTo>
                <a:close/>
                <a:moveTo>
                  <a:pt x="1190" y="4518"/>
                </a:moveTo>
                <a:cubicBezTo>
                  <a:pt x="1190" y="4518"/>
                  <a:pt x="1165" y="4512"/>
                  <a:pt x="1190" y="4518"/>
                </a:cubicBezTo>
                <a:close/>
                <a:moveTo>
                  <a:pt x="1159" y="4531"/>
                </a:moveTo>
                <a:lnTo>
                  <a:pt x="1159" y="4531"/>
                </a:lnTo>
                <a:cubicBezTo>
                  <a:pt x="1159" y="4537"/>
                  <a:pt x="1147" y="4537"/>
                  <a:pt x="1140" y="4537"/>
                </a:cubicBezTo>
                <a:cubicBezTo>
                  <a:pt x="1140" y="4543"/>
                  <a:pt x="1134" y="4543"/>
                  <a:pt x="1128" y="4543"/>
                </a:cubicBezTo>
                <a:cubicBezTo>
                  <a:pt x="1122" y="4549"/>
                  <a:pt x="1109" y="4556"/>
                  <a:pt x="1097" y="4556"/>
                </a:cubicBezTo>
                <a:cubicBezTo>
                  <a:pt x="1078" y="4568"/>
                  <a:pt x="1054" y="4580"/>
                  <a:pt x="1023" y="4587"/>
                </a:cubicBezTo>
                <a:cubicBezTo>
                  <a:pt x="1023" y="4593"/>
                  <a:pt x="1016" y="4587"/>
                  <a:pt x="1023" y="4587"/>
                </a:cubicBezTo>
                <a:cubicBezTo>
                  <a:pt x="1041" y="4568"/>
                  <a:pt x="1066" y="4562"/>
                  <a:pt x="1097" y="4556"/>
                </a:cubicBezTo>
                <a:cubicBezTo>
                  <a:pt x="1103" y="4543"/>
                  <a:pt x="1109" y="4543"/>
                  <a:pt x="1128" y="4543"/>
                </a:cubicBezTo>
                <a:cubicBezTo>
                  <a:pt x="1128" y="4537"/>
                  <a:pt x="1134" y="4537"/>
                  <a:pt x="1140" y="4537"/>
                </a:cubicBezTo>
                <a:cubicBezTo>
                  <a:pt x="1140" y="4531"/>
                  <a:pt x="1147" y="4531"/>
                  <a:pt x="1159" y="4531"/>
                </a:cubicBezTo>
                <a:close/>
                <a:moveTo>
                  <a:pt x="1041" y="4698"/>
                </a:moveTo>
                <a:lnTo>
                  <a:pt x="1041" y="4698"/>
                </a:lnTo>
                <a:cubicBezTo>
                  <a:pt x="1016" y="4704"/>
                  <a:pt x="899" y="4717"/>
                  <a:pt x="967" y="4686"/>
                </a:cubicBezTo>
                <a:cubicBezTo>
                  <a:pt x="1140" y="4605"/>
                  <a:pt x="1326" y="4531"/>
                  <a:pt x="1481" y="4481"/>
                </a:cubicBezTo>
                <a:cubicBezTo>
                  <a:pt x="2077" y="4283"/>
                  <a:pt x="2622" y="4053"/>
                  <a:pt x="3118" y="3781"/>
                </a:cubicBezTo>
                <a:cubicBezTo>
                  <a:pt x="3124" y="3750"/>
                  <a:pt x="3137" y="3781"/>
                  <a:pt x="3143" y="3787"/>
                </a:cubicBezTo>
                <a:cubicBezTo>
                  <a:pt x="3168" y="3799"/>
                  <a:pt x="3130" y="3793"/>
                  <a:pt x="3118" y="3781"/>
                </a:cubicBezTo>
                <a:cubicBezTo>
                  <a:pt x="3112" y="3787"/>
                  <a:pt x="3143" y="3799"/>
                  <a:pt x="3143" y="3805"/>
                </a:cubicBezTo>
                <a:cubicBezTo>
                  <a:pt x="3143" y="3812"/>
                  <a:pt x="3093" y="3843"/>
                  <a:pt x="3068" y="3861"/>
                </a:cubicBezTo>
                <a:cubicBezTo>
                  <a:pt x="2876" y="3973"/>
                  <a:pt x="2647" y="4084"/>
                  <a:pt x="2461" y="4159"/>
                </a:cubicBezTo>
                <a:cubicBezTo>
                  <a:pt x="2461" y="4165"/>
                  <a:pt x="2461" y="4165"/>
                  <a:pt x="2448" y="4165"/>
                </a:cubicBezTo>
                <a:cubicBezTo>
                  <a:pt x="2448" y="4171"/>
                  <a:pt x="2448" y="4171"/>
                  <a:pt x="2436" y="4171"/>
                </a:cubicBezTo>
                <a:cubicBezTo>
                  <a:pt x="2436" y="4196"/>
                  <a:pt x="2418" y="4159"/>
                  <a:pt x="2411" y="4177"/>
                </a:cubicBezTo>
                <a:cubicBezTo>
                  <a:pt x="2424" y="4177"/>
                  <a:pt x="2418" y="4190"/>
                  <a:pt x="2411" y="4177"/>
                </a:cubicBezTo>
                <a:cubicBezTo>
                  <a:pt x="2387" y="4177"/>
                  <a:pt x="2424" y="4196"/>
                  <a:pt x="2393" y="4190"/>
                </a:cubicBezTo>
                <a:cubicBezTo>
                  <a:pt x="2393" y="4215"/>
                  <a:pt x="2374" y="4177"/>
                  <a:pt x="2368" y="4196"/>
                </a:cubicBezTo>
                <a:cubicBezTo>
                  <a:pt x="2380" y="4196"/>
                  <a:pt x="2374" y="4208"/>
                  <a:pt x="2368" y="4196"/>
                </a:cubicBezTo>
                <a:cubicBezTo>
                  <a:pt x="2368" y="4196"/>
                  <a:pt x="2362" y="4196"/>
                  <a:pt x="2362" y="4202"/>
                </a:cubicBezTo>
                <a:cubicBezTo>
                  <a:pt x="2368" y="4202"/>
                  <a:pt x="2362" y="4215"/>
                  <a:pt x="2362" y="4202"/>
                </a:cubicBezTo>
                <a:cubicBezTo>
                  <a:pt x="2324" y="4221"/>
                  <a:pt x="2331" y="4215"/>
                  <a:pt x="2312" y="4227"/>
                </a:cubicBezTo>
                <a:cubicBezTo>
                  <a:pt x="2306" y="4233"/>
                  <a:pt x="2306" y="4233"/>
                  <a:pt x="2300" y="4233"/>
                </a:cubicBezTo>
                <a:cubicBezTo>
                  <a:pt x="2300" y="4239"/>
                  <a:pt x="2287" y="4239"/>
                  <a:pt x="2287" y="4233"/>
                </a:cubicBezTo>
                <a:cubicBezTo>
                  <a:pt x="1965" y="4369"/>
                  <a:pt x="1630" y="4481"/>
                  <a:pt x="1289" y="4605"/>
                </a:cubicBezTo>
                <a:cubicBezTo>
                  <a:pt x="1233" y="4624"/>
                  <a:pt x="1109" y="4673"/>
                  <a:pt x="1041" y="4698"/>
                </a:cubicBezTo>
                <a:close/>
                <a:moveTo>
                  <a:pt x="1271" y="5721"/>
                </a:moveTo>
                <a:cubicBezTo>
                  <a:pt x="1271" y="5721"/>
                  <a:pt x="1264" y="5708"/>
                  <a:pt x="1271" y="5721"/>
                </a:cubicBezTo>
                <a:close/>
                <a:moveTo>
                  <a:pt x="1915" y="5882"/>
                </a:moveTo>
                <a:lnTo>
                  <a:pt x="1915" y="5882"/>
                </a:lnTo>
                <a:cubicBezTo>
                  <a:pt x="1729" y="5851"/>
                  <a:pt x="1562" y="5808"/>
                  <a:pt x="1388" y="5758"/>
                </a:cubicBezTo>
                <a:cubicBezTo>
                  <a:pt x="1364" y="5752"/>
                  <a:pt x="1308" y="5739"/>
                  <a:pt x="1308" y="5739"/>
                </a:cubicBezTo>
                <a:cubicBezTo>
                  <a:pt x="1302" y="5727"/>
                  <a:pt x="1457" y="5771"/>
                  <a:pt x="1463" y="5777"/>
                </a:cubicBezTo>
                <a:cubicBezTo>
                  <a:pt x="1624" y="5820"/>
                  <a:pt x="1760" y="5851"/>
                  <a:pt x="1934" y="5882"/>
                </a:cubicBezTo>
                <a:lnTo>
                  <a:pt x="1959" y="5882"/>
                </a:lnTo>
                <a:cubicBezTo>
                  <a:pt x="1965" y="5901"/>
                  <a:pt x="1767" y="5857"/>
                  <a:pt x="1915" y="5882"/>
                </a:cubicBezTo>
                <a:close/>
                <a:moveTo>
                  <a:pt x="1450" y="5727"/>
                </a:moveTo>
                <a:cubicBezTo>
                  <a:pt x="1450" y="5727"/>
                  <a:pt x="1444" y="5721"/>
                  <a:pt x="1450" y="5727"/>
                </a:cubicBezTo>
                <a:close/>
                <a:moveTo>
                  <a:pt x="1525" y="5739"/>
                </a:moveTo>
                <a:lnTo>
                  <a:pt x="1525" y="5739"/>
                </a:lnTo>
                <a:cubicBezTo>
                  <a:pt x="1531" y="5739"/>
                  <a:pt x="1519" y="5746"/>
                  <a:pt x="1512" y="5746"/>
                </a:cubicBezTo>
                <a:cubicBezTo>
                  <a:pt x="1512" y="5739"/>
                  <a:pt x="1525" y="5733"/>
                  <a:pt x="1525" y="5739"/>
                </a:cubicBezTo>
                <a:close/>
                <a:moveTo>
                  <a:pt x="1537" y="5752"/>
                </a:moveTo>
                <a:cubicBezTo>
                  <a:pt x="1537" y="5752"/>
                  <a:pt x="1543" y="5752"/>
                  <a:pt x="1537" y="5752"/>
                </a:cubicBezTo>
                <a:close/>
                <a:moveTo>
                  <a:pt x="1593" y="5758"/>
                </a:moveTo>
                <a:lnTo>
                  <a:pt x="1593" y="5758"/>
                </a:lnTo>
                <a:cubicBezTo>
                  <a:pt x="1599" y="5758"/>
                  <a:pt x="1587" y="5764"/>
                  <a:pt x="1581" y="5764"/>
                </a:cubicBezTo>
                <a:cubicBezTo>
                  <a:pt x="1581" y="5758"/>
                  <a:pt x="1593" y="5752"/>
                  <a:pt x="1593" y="5758"/>
                </a:cubicBezTo>
                <a:close/>
                <a:moveTo>
                  <a:pt x="1612" y="5771"/>
                </a:moveTo>
                <a:cubicBezTo>
                  <a:pt x="1612" y="5771"/>
                  <a:pt x="1618" y="5771"/>
                  <a:pt x="1612" y="5771"/>
                </a:cubicBezTo>
                <a:close/>
                <a:moveTo>
                  <a:pt x="2324" y="5863"/>
                </a:moveTo>
                <a:lnTo>
                  <a:pt x="2324" y="5863"/>
                </a:lnTo>
                <a:cubicBezTo>
                  <a:pt x="2231" y="5857"/>
                  <a:pt x="2157" y="5851"/>
                  <a:pt x="2089" y="5839"/>
                </a:cubicBezTo>
                <a:cubicBezTo>
                  <a:pt x="1872" y="5808"/>
                  <a:pt x="1674" y="5752"/>
                  <a:pt x="1475" y="5708"/>
                </a:cubicBezTo>
                <a:cubicBezTo>
                  <a:pt x="1426" y="5690"/>
                  <a:pt x="1364" y="5696"/>
                  <a:pt x="1326" y="5678"/>
                </a:cubicBezTo>
                <a:cubicBezTo>
                  <a:pt x="1314" y="5671"/>
                  <a:pt x="1320" y="5665"/>
                  <a:pt x="1308" y="5659"/>
                </a:cubicBezTo>
                <a:cubicBezTo>
                  <a:pt x="1296" y="5647"/>
                  <a:pt x="1289" y="5659"/>
                  <a:pt x="1283" y="5659"/>
                </a:cubicBezTo>
                <a:cubicBezTo>
                  <a:pt x="1271" y="5653"/>
                  <a:pt x="1277" y="5647"/>
                  <a:pt x="1283" y="5647"/>
                </a:cubicBezTo>
                <a:cubicBezTo>
                  <a:pt x="1314" y="5628"/>
                  <a:pt x="1382" y="5665"/>
                  <a:pt x="1426" y="5678"/>
                </a:cubicBezTo>
                <a:cubicBezTo>
                  <a:pt x="1686" y="5746"/>
                  <a:pt x="1983" y="5808"/>
                  <a:pt x="2287" y="5851"/>
                </a:cubicBezTo>
                <a:cubicBezTo>
                  <a:pt x="2300" y="5857"/>
                  <a:pt x="2399" y="5876"/>
                  <a:pt x="2324" y="5863"/>
                </a:cubicBezTo>
                <a:close/>
                <a:moveTo>
                  <a:pt x="2176" y="5771"/>
                </a:moveTo>
                <a:lnTo>
                  <a:pt x="2176" y="5771"/>
                </a:lnTo>
                <a:lnTo>
                  <a:pt x="2151" y="5777"/>
                </a:lnTo>
                <a:cubicBezTo>
                  <a:pt x="2145" y="5771"/>
                  <a:pt x="2170" y="5764"/>
                  <a:pt x="2176" y="5771"/>
                </a:cubicBezTo>
                <a:close/>
                <a:moveTo>
                  <a:pt x="2324" y="5461"/>
                </a:moveTo>
                <a:lnTo>
                  <a:pt x="2324" y="5461"/>
                </a:lnTo>
                <a:cubicBezTo>
                  <a:pt x="2275" y="5454"/>
                  <a:pt x="2238" y="5442"/>
                  <a:pt x="2182" y="5430"/>
                </a:cubicBezTo>
                <a:cubicBezTo>
                  <a:pt x="2157" y="5423"/>
                  <a:pt x="2114" y="5423"/>
                  <a:pt x="2114" y="5417"/>
                </a:cubicBezTo>
                <a:cubicBezTo>
                  <a:pt x="2114" y="5411"/>
                  <a:pt x="2244" y="5436"/>
                  <a:pt x="2256" y="5436"/>
                </a:cubicBezTo>
                <a:cubicBezTo>
                  <a:pt x="2294" y="5442"/>
                  <a:pt x="2337" y="5448"/>
                  <a:pt x="2374" y="5461"/>
                </a:cubicBezTo>
                <a:cubicBezTo>
                  <a:pt x="2411" y="5467"/>
                  <a:pt x="2355" y="5467"/>
                  <a:pt x="2324" y="5461"/>
                </a:cubicBezTo>
                <a:close/>
                <a:moveTo>
                  <a:pt x="2387" y="5417"/>
                </a:moveTo>
                <a:lnTo>
                  <a:pt x="2387" y="5417"/>
                </a:lnTo>
                <a:cubicBezTo>
                  <a:pt x="2387" y="5411"/>
                  <a:pt x="2411" y="5405"/>
                  <a:pt x="2411" y="5411"/>
                </a:cubicBezTo>
                <a:cubicBezTo>
                  <a:pt x="2418" y="5411"/>
                  <a:pt x="2393" y="5423"/>
                  <a:pt x="2387" y="5417"/>
                </a:cubicBezTo>
                <a:close/>
                <a:moveTo>
                  <a:pt x="2430" y="5423"/>
                </a:moveTo>
                <a:lnTo>
                  <a:pt x="2430" y="5423"/>
                </a:lnTo>
                <a:cubicBezTo>
                  <a:pt x="2430" y="5417"/>
                  <a:pt x="2455" y="5411"/>
                  <a:pt x="2455" y="5417"/>
                </a:cubicBezTo>
                <a:cubicBezTo>
                  <a:pt x="2461" y="5417"/>
                  <a:pt x="2436" y="5430"/>
                  <a:pt x="2430" y="5423"/>
                </a:cubicBezTo>
                <a:close/>
                <a:moveTo>
                  <a:pt x="2461" y="5430"/>
                </a:moveTo>
                <a:lnTo>
                  <a:pt x="2461" y="5430"/>
                </a:lnTo>
                <a:cubicBezTo>
                  <a:pt x="2461" y="5423"/>
                  <a:pt x="2479" y="5417"/>
                  <a:pt x="2479" y="5423"/>
                </a:cubicBezTo>
                <a:cubicBezTo>
                  <a:pt x="2486" y="5423"/>
                  <a:pt x="2467" y="5430"/>
                  <a:pt x="2461" y="5430"/>
                </a:cubicBezTo>
                <a:close/>
                <a:moveTo>
                  <a:pt x="4519" y="6118"/>
                </a:moveTo>
                <a:lnTo>
                  <a:pt x="4519" y="6118"/>
                </a:lnTo>
                <a:lnTo>
                  <a:pt x="4519" y="6111"/>
                </a:lnTo>
                <a:cubicBezTo>
                  <a:pt x="4544" y="6093"/>
                  <a:pt x="4519" y="6149"/>
                  <a:pt x="4519" y="6118"/>
                </a:cubicBezTo>
                <a:close/>
                <a:moveTo>
                  <a:pt x="4643" y="5659"/>
                </a:moveTo>
                <a:lnTo>
                  <a:pt x="4643" y="5659"/>
                </a:lnTo>
                <a:cubicBezTo>
                  <a:pt x="4637" y="5647"/>
                  <a:pt x="4674" y="5628"/>
                  <a:pt x="4686" y="5628"/>
                </a:cubicBezTo>
                <a:cubicBezTo>
                  <a:pt x="4705" y="5622"/>
                  <a:pt x="4718" y="5622"/>
                  <a:pt x="4718" y="5640"/>
                </a:cubicBezTo>
                <a:cubicBezTo>
                  <a:pt x="4711" y="5659"/>
                  <a:pt x="4643" y="5653"/>
                  <a:pt x="4643" y="5659"/>
                </a:cubicBezTo>
                <a:close/>
                <a:moveTo>
                  <a:pt x="4718" y="5615"/>
                </a:moveTo>
                <a:lnTo>
                  <a:pt x="4718" y="5615"/>
                </a:lnTo>
                <a:cubicBezTo>
                  <a:pt x="4711" y="5609"/>
                  <a:pt x="4730" y="5603"/>
                  <a:pt x="4730" y="5609"/>
                </a:cubicBezTo>
                <a:lnTo>
                  <a:pt x="4718" y="5615"/>
                </a:lnTo>
                <a:close/>
                <a:moveTo>
                  <a:pt x="4798" y="5423"/>
                </a:moveTo>
                <a:lnTo>
                  <a:pt x="4798" y="5423"/>
                </a:lnTo>
                <a:cubicBezTo>
                  <a:pt x="4792" y="5417"/>
                  <a:pt x="4810" y="5417"/>
                  <a:pt x="4810" y="5417"/>
                </a:cubicBezTo>
                <a:lnTo>
                  <a:pt x="4798" y="5423"/>
                </a:lnTo>
                <a:close/>
                <a:moveTo>
                  <a:pt x="1097" y="8058"/>
                </a:moveTo>
                <a:lnTo>
                  <a:pt x="1097" y="8058"/>
                </a:lnTo>
                <a:close/>
                <a:moveTo>
                  <a:pt x="1091" y="8225"/>
                </a:moveTo>
                <a:lnTo>
                  <a:pt x="1091" y="8225"/>
                </a:lnTo>
                <a:cubicBezTo>
                  <a:pt x="1091" y="8225"/>
                  <a:pt x="1091" y="8225"/>
                  <a:pt x="1097" y="8225"/>
                </a:cubicBezTo>
                <a:lnTo>
                  <a:pt x="1091" y="8225"/>
                </a:lnTo>
                <a:close/>
                <a:moveTo>
                  <a:pt x="1072" y="7990"/>
                </a:moveTo>
                <a:cubicBezTo>
                  <a:pt x="1072" y="7990"/>
                  <a:pt x="1072" y="7996"/>
                  <a:pt x="1072" y="7990"/>
                </a:cubicBezTo>
                <a:close/>
                <a:moveTo>
                  <a:pt x="1463" y="7116"/>
                </a:moveTo>
                <a:cubicBezTo>
                  <a:pt x="1463" y="7116"/>
                  <a:pt x="1457" y="7122"/>
                  <a:pt x="1463" y="7116"/>
                </a:cubicBezTo>
                <a:close/>
                <a:moveTo>
                  <a:pt x="601" y="4382"/>
                </a:moveTo>
                <a:lnTo>
                  <a:pt x="601" y="4382"/>
                </a:lnTo>
                <a:lnTo>
                  <a:pt x="601" y="4376"/>
                </a:lnTo>
                <a:cubicBezTo>
                  <a:pt x="601" y="4382"/>
                  <a:pt x="601" y="4388"/>
                  <a:pt x="601" y="4382"/>
                </a:cubicBezTo>
                <a:close/>
                <a:moveTo>
                  <a:pt x="2411" y="285"/>
                </a:moveTo>
                <a:cubicBezTo>
                  <a:pt x="2411" y="285"/>
                  <a:pt x="2418" y="285"/>
                  <a:pt x="2411" y="285"/>
                </a:cubicBezTo>
                <a:close/>
                <a:moveTo>
                  <a:pt x="4655" y="5219"/>
                </a:moveTo>
                <a:lnTo>
                  <a:pt x="4655" y="5219"/>
                </a:lnTo>
                <a:cubicBezTo>
                  <a:pt x="4655" y="5225"/>
                  <a:pt x="4649" y="5225"/>
                  <a:pt x="4643" y="5225"/>
                </a:cubicBezTo>
                <a:cubicBezTo>
                  <a:pt x="4649" y="5231"/>
                  <a:pt x="4649" y="5225"/>
                  <a:pt x="4655" y="5219"/>
                </a:cubicBezTo>
                <a:close/>
                <a:moveTo>
                  <a:pt x="2120" y="168"/>
                </a:moveTo>
                <a:cubicBezTo>
                  <a:pt x="2120" y="168"/>
                  <a:pt x="2114" y="161"/>
                  <a:pt x="2120" y="168"/>
                </a:cubicBezTo>
                <a:close/>
                <a:moveTo>
                  <a:pt x="2095" y="180"/>
                </a:moveTo>
                <a:cubicBezTo>
                  <a:pt x="2095" y="180"/>
                  <a:pt x="2095" y="168"/>
                  <a:pt x="2095" y="180"/>
                </a:cubicBezTo>
                <a:close/>
                <a:moveTo>
                  <a:pt x="2095" y="180"/>
                </a:moveTo>
                <a:cubicBezTo>
                  <a:pt x="2095" y="180"/>
                  <a:pt x="2095" y="186"/>
                  <a:pt x="2095" y="180"/>
                </a:cubicBezTo>
                <a:close/>
                <a:moveTo>
                  <a:pt x="2064" y="192"/>
                </a:moveTo>
                <a:lnTo>
                  <a:pt x="2064" y="192"/>
                </a:lnTo>
                <a:cubicBezTo>
                  <a:pt x="2064" y="192"/>
                  <a:pt x="2064" y="192"/>
                  <a:pt x="2064" y="199"/>
                </a:cubicBezTo>
                <a:cubicBezTo>
                  <a:pt x="2070" y="192"/>
                  <a:pt x="2064" y="192"/>
                  <a:pt x="2064" y="192"/>
                </a:cubicBezTo>
                <a:close/>
                <a:moveTo>
                  <a:pt x="2052" y="205"/>
                </a:moveTo>
                <a:lnTo>
                  <a:pt x="2052" y="205"/>
                </a:lnTo>
                <a:cubicBezTo>
                  <a:pt x="2058" y="205"/>
                  <a:pt x="2064" y="199"/>
                  <a:pt x="2064" y="199"/>
                </a:cubicBezTo>
                <a:cubicBezTo>
                  <a:pt x="2058" y="199"/>
                  <a:pt x="2058" y="199"/>
                  <a:pt x="2052" y="199"/>
                </a:cubicBezTo>
                <a:cubicBezTo>
                  <a:pt x="2052" y="199"/>
                  <a:pt x="2052" y="199"/>
                  <a:pt x="2052" y="205"/>
                </a:cubicBezTo>
                <a:close/>
                <a:moveTo>
                  <a:pt x="2046" y="211"/>
                </a:moveTo>
                <a:lnTo>
                  <a:pt x="2046" y="211"/>
                </a:lnTo>
                <a:cubicBezTo>
                  <a:pt x="2052" y="211"/>
                  <a:pt x="2052" y="205"/>
                  <a:pt x="2052" y="205"/>
                </a:cubicBezTo>
                <a:cubicBezTo>
                  <a:pt x="2046" y="199"/>
                  <a:pt x="2046" y="205"/>
                  <a:pt x="2046" y="211"/>
                </a:cubicBezTo>
                <a:close/>
                <a:moveTo>
                  <a:pt x="2033" y="217"/>
                </a:moveTo>
                <a:lnTo>
                  <a:pt x="2033" y="217"/>
                </a:lnTo>
                <a:cubicBezTo>
                  <a:pt x="2039" y="217"/>
                  <a:pt x="2046" y="211"/>
                  <a:pt x="2046" y="211"/>
                </a:cubicBezTo>
                <a:cubicBezTo>
                  <a:pt x="2039" y="205"/>
                  <a:pt x="2033" y="211"/>
                  <a:pt x="2033" y="217"/>
                </a:cubicBezTo>
                <a:close/>
                <a:moveTo>
                  <a:pt x="2002" y="236"/>
                </a:moveTo>
                <a:lnTo>
                  <a:pt x="2002" y="236"/>
                </a:lnTo>
                <a:cubicBezTo>
                  <a:pt x="2015" y="230"/>
                  <a:pt x="2027" y="230"/>
                  <a:pt x="2033" y="217"/>
                </a:cubicBezTo>
                <a:cubicBezTo>
                  <a:pt x="2021" y="211"/>
                  <a:pt x="2021" y="223"/>
                  <a:pt x="2008" y="223"/>
                </a:cubicBezTo>
                <a:cubicBezTo>
                  <a:pt x="2008" y="230"/>
                  <a:pt x="2002" y="230"/>
                  <a:pt x="2002" y="236"/>
                </a:cubicBezTo>
                <a:close/>
                <a:moveTo>
                  <a:pt x="1965" y="248"/>
                </a:moveTo>
                <a:lnTo>
                  <a:pt x="1965" y="248"/>
                </a:lnTo>
                <a:cubicBezTo>
                  <a:pt x="1965" y="254"/>
                  <a:pt x="1959" y="254"/>
                  <a:pt x="1959" y="260"/>
                </a:cubicBezTo>
                <a:cubicBezTo>
                  <a:pt x="1977" y="254"/>
                  <a:pt x="1996" y="248"/>
                  <a:pt x="2002" y="236"/>
                </a:cubicBezTo>
                <a:cubicBezTo>
                  <a:pt x="1990" y="230"/>
                  <a:pt x="1990" y="242"/>
                  <a:pt x="1977" y="242"/>
                </a:cubicBezTo>
                <a:cubicBezTo>
                  <a:pt x="1977" y="242"/>
                  <a:pt x="1971" y="248"/>
                  <a:pt x="1965" y="248"/>
                </a:cubicBezTo>
                <a:close/>
                <a:moveTo>
                  <a:pt x="2535" y="260"/>
                </a:moveTo>
                <a:cubicBezTo>
                  <a:pt x="2535" y="260"/>
                  <a:pt x="2535" y="248"/>
                  <a:pt x="2535" y="260"/>
                </a:cubicBezTo>
                <a:close/>
                <a:moveTo>
                  <a:pt x="2318" y="626"/>
                </a:moveTo>
                <a:cubicBezTo>
                  <a:pt x="2318" y="626"/>
                  <a:pt x="2312" y="620"/>
                  <a:pt x="2318" y="626"/>
                </a:cubicBezTo>
                <a:close/>
                <a:moveTo>
                  <a:pt x="2318" y="626"/>
                </a:moveTo>
                <a:lnTo>
                  <a:pt x="2318" y="626"/>
                </a:lnTo>
                <a:cubicBezTo>
                  <a:pt x="2306" y="626"/>
                  <a:pt x="2300" y="632"/>
                  <a:pt x="2300" y="639"/>
                </a:cubicBezTo>
                <a:cubicBezTo>
                  <a:pt x="2306" y="639"/>
                  <a:pt x="2312" y="632"/>
                  <a:pt x="2318" y="626"/>
                </a:cubicBezTo>
                <a:close/>
                <a:moveTo>
                  <a:pt x="2300" y="639"/>
                </a:moveTo>
                <a:lnTo>
                  <a:pt x="2300" y="639"/>
                </a:lnTo>
                <a:cubicBezTo>
                  <a:pt x="2287" y="639"/>
                  <a:pt x="2281" y="645"/>
                  <a:pt x="2281" y="651"/>
                </a:cubicBezTo>
                <a:cubicBezTo>
                  <a:pt x="2287" y="651"/>
                  <a:pt x="2294" y="645"/>
                  <a:pt x="2300" y="639"/>
                </a:cubicBezTo>
                <a:close/>
                <a:moveTo>
                  <a:pt x="2324" y="645"/>
                </a:moveTo>
                <a:cubicBezTo>
                  <a:pt x="2324" y="645"/>
                  <a:pt x="2324" y="626"/>
                  <a:pt x="2324" y="645"/>
                </a:cubicBezTo>
                <a:close/>
                <a:moveTo>
                  <a:pt x="2238" y="657"/>
                </a:moveTo>
                <a:cubicBezTo>
                  <a:pt x="2238" y="657"/>
                  <a:pt x="2244" y="632"/>
                  <a:pt x="2238" y="657"/>
                </a:cubicBezTo>
                <a:close/>
                <a:moveTo>
                  <a:pt x="2324" y="645"/>
                </a:moveTo>
                <a:lnTo>
                  <a:pt x="2324" y="645"/>
                </a:lnTo>
                <a:cubicBezTo>
                  <a:pt x="2318" y="645"/>
                  <a:pt x="2318" y="651"/>
                  <a:pt x="2318" y="651"/>
                </a:cubicBezTo>
                <a:cubicBezTo>
                  <a:pt x="2318" y="651"/>
                  <a:pt x="2324" y="651"/>
                  <a:pt x="2324" y="645"/>
                </a:cubicBezTo>
                <a:close/>
                <a:moveTo>
                  <a:pt x="2281" y="651"/>
                </a:moveTo>
                <a:lnTo>
                  <a:pt x="2281" y="651"/>
                </a:lnTo>
                <a:cubicBezTo>
                  <a:pt x="2269" y="651"/>
                  <a:pt x="2263" y="657"/>
                  <a:pt x="2263" y="664"/>
                </a:cubicBezTo>
                <a:cubicBezTo>
                  <a:pt x="2269" y="664"/>
                  <a:pt x="2275" y="657"/>
                  <a:pt x="2281" y="651"/>
                </a:cubicBezTo>
                <a:close/>
                <a:moveTo>
                  <a:pt x="2318" y="651"/>
                </a:moveTo>
                <a:lnTo>
                  <a:pt x="2318" y="651"/>
                </a:lnTo>
                <a:cubicBezTo>
                  <a:pt x="2306" y="651"/>
                  <a:pt x="2306" y="651"/>
                  <a:pt x="2306" y="657"/>
                </a:cubicBezTo>
                <a:cubicBezTo>
                  <a:pt x="2312" y="657"/>
                  <a:pt x="2312" y="657"/>
                  <a:pt x="2318" y="651"/>
                </a:cubicBezTo>
                <a:close/>
                <a:moveTo>
                  <a:pt x="2306" y="657"/>
                </a:moveTo>
                <a:lnTo>
                  <a:pt x="2306" y="657"/>
                </a:lnTo>
                <a:cubicBezTo>
                  <a:pt x="2294" y="657"/>
                  <a:pt x="2287" y="664"/>
                  <a:pt x="2287" y="670"/>
                </a:cubicBezTo>
                <a:cubicBezTo>
                  <a:pt x="2294" y="670"/>
                  <a:pt x="2300" y="664"/>
                  <a:pt x="2306" y="657"/>
                </a:cubicBezTo>
                <a:close/>
                <a:moveTo>
                  <a:pt x="2287" y="670"/>
                </a:moveTo>
                <a:lnTo>
                  <a:pt x="2287" y="670"/>
                </a:lnTo>
                <a:cubicBezTo>
                  <a:pt x="2275" y="670"/>
                  <a:pt x="2269" y="676"/>
                  <a:pt x="2269" y="682"/>
                </a:cubicBezTo>
                <a:cubicBezTo>
                  <a:pt x="2275" y="682"/>
                  <a:pt x="2281" y="676"/>
                  <a:pt x="2287" y="670"/>
                </a:cubicBezTo>
                <a:close/>
                <a:moveTo>
                  <a:pt x="1060" y="694"/>
                </a:moveTo>
                <a:cubicBezTo>
                  <a:pt x="1060" y="694"/>
                  <a:pt x="1060" y="676"/>
                  <a:pt x="1060" y="694"/>
                </a:cubicBezTo>
                <a:close/>
                <a:moveTo>
                  <a:pt x="1060" y="694"/>
                </a:moveTo>
                <a:lnTo>
                  <a:pt x="1060" y="694"/>
                </a:lnTo>
                <a:cubicBezTo>
                  <a:pt x="1054" y="694"/>
                  <a:pt x="1048" y="694"/>
                  <a:pt x="1048" y="701"/>
                </a:cubicBezTo>
                <a:cubicBezTo>
                  <a:pt x="1054" y="701"/>
                  <a:pt x="1060" y="701"/>
                  <a:pt x="1060" y="694"/>
                </a:cubicBezTo>
                <a:close/>
                <a:moveTo>
                  <a:pt x="2653" y="701"/>
                </a:moveTo>
                <a:cubicBezTo>
                  <a:pt x="2653" y="701"/>
                  <a:pt x="2653" y="694"/>
                  <a:pt x="2653" y="701"/>
                </a:cubicBezTo>
                <a:close/>
                <a:moveTo>
                  <a:pt x="1048" y="701"/>
                </a:moveTo>
                <a:lnTo>
                  <a:pt x="1048" y="701"/>
                </a:lnTo>
                <a:cubicBezTo>
                  <a:pt x="1035" y="701"/>
                  <a:pt x="1029" y="707"/>
                  <a:pt x="1029" y="713"/>
                </a:cubicBezTo>
                <a:cubicBezTo>
                  <a:pt x="1041" y="713"/>
                  <a:pt x="1048" y="707"/>
                  <a:pt x="1048" y="701"/>
                </a:cubicBezTo>
                <a:close/>
                <a:moveTo>
                  <a:pt x="2653" y="701"/>
                </a:moveTo>
                <a:lnTo>
                  <a:pt x="2653" y="701"/>
                </a:lnTo>
                <a:cubicBezTo>
                  <a:pt x="2647" y="701"/>
                  <a:pt x="2641" y="707"/>
                  <a:pt x="2635" y="713"/>
                </a:cubicBezTo>
                <a:cubicBezTo>
                  <a:pt x="2647" y="713"/>
                  <a:pt x="2653" y="707"/>
                  <a:pt x="2653" y="701"/>
                </a:cubicBezTo>
                <a:close/>
                <a:moveTo>
                  <a:pt x="1029" y="713"/>
                </a:moveTo>
                <a:lnTo>
                  <a:pt x="1029" y="713"/>
                </a:lnTo>
                <a:cubicBezTo>
                  <a:pt x="1023" y="713"/>
                  <a:pt x="1016" y="713"/>
                  <a:pt x="1016" y="719"/>
                </a:cubicBezTo>
                <a:cubicBezTo>
                  <a:pt x="1023" y="719"/>
                  <a:pt x="1029" y="719"/>
                  <a:pt x="1029" y="713"/>
                </a:cubicBezTo>
                <a:close/>
                <a:moveTo>
                  <a:pt x="1016" y="719"/>
                </a:moveTo>
                <a:lnTo>
                  <a:pt x="1016" y="719"/>
                </a:lnTo>
                <a:cubicBezTo>
                  <a:pt x="1004" y="719"/>
                  <a:pt x="992" y="725"/>
                  <a:pt x="985" y="738"/>
                </a:cubicBezTo>
                <a:cubicBezTo>
                  <a:pt x="998" y="738"/>
                  <a:pt x="1010" y="732"/>
                  <a:pt x="1016" y="719"/>
                </a:cubicBezTo>
                <a:close/>
                <a:moveTo>
                  <a:pt x="2523" y="837"/>
                </a:moveTo>
                <a:cubicBezTo>
                  <a:pt x="2523" y="837"/>
                  <a:pt x="2523" y="831"/>
                  <a:pt x="2523" y="837"/>
                </a:cubicBezTo>
                <a:close/>
                <a:moveTo>
                  <a:pt x="2523" y="837"/>
                </a:moveTo>
                <a:lnTo>
                  <a:pt x="2523" y="837"/>
                </a:lnTo>
                <a:cubicBezTo>
                  <a:pt x="2517" y="837"/>
                  <a:pt x="2517" y="837"/>
                  <a:pt x="2511" y="843"/>
                </a:cubicBezTo>
                <a:cubicBezTo>
                  <a:pt x="2523" y="843"/>
                  <a:pt x="2523" y="843"/>
                  <a:pt x="2523" y="837"/>
                </a:cubicBezTo>
                <a:close/>
                <a:moveTo>
                  <a:pt x="2511" y="843"/>
                </a:moveTo>
                <a:lnTo>
                  <a:pt x="2511" y="843"/>
                </a:lnTo>
                <a:cubicBezTo>
                  <a:pt x="2511" y="843"/>
                  <a:pt x="2504" y="843"/>
                  <a:pt x="2504" y="849"/>
                </a:cubicBezTo>
                <a:cubicBezTo>
                  <a:pt x="2511" y="849"/>
                  <a:pt x="2511" y="849"/>
                  <a:pt x="2511" y="843"/>
                </a:cubicBezTo>
                <a:close/>
                <a:moveTo>
                  <a:pt x="2504" y="849"/>
                </a:moveTo>
                <a:lnTo>
                  <a:pt x="2504" y="849"/>
                </a:lnTo>
                <a:cubicBezTo>
                  <a:pt x="2504" y="849"/>
                  <a:pt x="2498" y="849"/>
                  <a:pt x="2498" y="856"/>
                </a:cubicBezTo>
                <a:cubicBezTo>
                  <a:pt x="2504" y="856"/>
                  <a:pt x="2504" y="856"/>
                  <a:pt x="2504" y="849"/>
                </a:cubicBezTo>
                <a:close/>
                <a:moveTo>
                  <a:pt x="2734" y="911"/>
                </a:moveTo>
                <a:cubicBezTo>
                  <a:pt x="2734" y="911"/>
                  <a:pt x="2734" y="905"/>
                  <a:pt x="2734" y="911"/>
                </a:cubicBezTo>
                <a:close/>
                <a:moveTo>
                  <a:pt x="1661" y="1073"/>
                </a:moveTo>
                <a:lnTo>
                  <a:pt x="1661" y="1073"/>
                </a:lnTo>
                <a:cubicBezTo>
                  <a:pt x="1661" y="1073"/>
                  <a:pt x="1661" y="1073"/>
                  <a:pt x="1661" y="1079"/>
                </a:cubicBezTo>
                <a:cubicBezTo>
                  <a:pt x="1667" y="1073"/>
                  <a:pt x="1667" y="1073"/>
                  <a:pt x="1661" y="1073"/>
                </a:cubicBezTo>
                <a:close/>
                <a:moveTo>
                  <a:pt x="1568" y="1135"/>
                </a:moveTo>
                <a:lnTo>
                  <a:pt x="1568" y="1135"/>
                </a:lnTo>
                <a:cubicBezTo>
                  <a:pt x="1581" y="1135"/>
                  <a:pt x="1581" y="1128"/>
                  <a:pt x="1581" y="1128"/>
                </a:cubicBezTo>
                <a:cubicBezTo>
                  <a:pt x="1574" y="1122"/>
                  <a:pt x="1574" y="1128"/>
                  <a:pt x="1568" y="1135"/>
                </a:cubicBezTo>
                <a:close/>
                <a:moveTo>
                  <a:pt x="1568" y="1135"/>
                </a:moveTo>
                <a:cubicBezTo>
                  <a:pt x="1568" y="1135"/>
                  <a:pt x="1568" y="1153"/>
                  <a:pt x="1568" y="1135"/>
                </a:cubicBezTo>
                <a:close/>
                <a:moveTo>
                  <a:pt x="2591" y="1314"/>
                </a:moveTo>
                <a:cubicBezTo>
                  <a:pt x="2591" y="1314"/>
                  <a:pt x="2591" y="1308"/>
                  <a:pt x="2591" y="1314"/>
                </a:cubicBezTo>
                <a:close/>
                <a:moveTo>
                  <a:pt x="2591" y="1314"/>
                </a:moveTo>
                <a:lnTo>
                  <a:pt x="2591" y="1314"/>
                </a:lnTo>
                <a:cubicBezTo>
                  <a:pt x="2585" y="1314"/>
                  <a:pt x="2585" y="1321"/>
                  <a:pt x="2585" y="1321"/>
                </a:cubicBezTo>
                <a:cubicBezTo>
                  <a:pt x="2591" y="1327"/>
                  <a:pt x="2591" y="1321"/>
                  <a:pt x="2591" y="1314"/>
                </a:cubicBezTo>
                <a:close/>
                <a:moveTo>
                  <a:pt x="2585" y="1321"/>
                </a:moveTo>
                <a:lnTo>
                  <a:pt x="2585" y="1321"/>
                </a:lnTo>
                <a:cubicBezTo>
                  <a:pt x="2566" y="1321"/>
                  <a:pt x="2566" y="1339"/>
                  <a:pt x="2554" y="1345"/>
                </a:cubicBezTo>
                <a:cubicBezTo>
                  <a:pt x="2572" y="1345"/>
                  <a:pt x="2579" y="1333"/>
                  <a:pt x="2585" y="1321"/>
                </a:cubicBezTo>
                <a:close/>
                <a:moveTo>
                  <a:pt x="2554" y="1345"/>
                </a:moveTo>
                <a:lnTo>
                  <a:pt x="2554" y="1345"/>
                </a:lnTo>
                <a:cubicBezTo>
                  <a:pt x="2548" y="1345"/>
                  <a:pt x="2548" y="1351"/>
                  <a:pt x="2548" y="1351"/>
                </a:cubicBezTo>
                <a:cubicBezTo>
                  <a:pt x="2554" y="1358"/>
                  <a:pt x="2554" y="1351"/>
                  <a:pt x="2554" y="1345"/>
                </a:cubicBezTo>
                <a:close/>
                <a:moveTo>
                  <a:pt x="347" y="1395"/>
                </a:moveTo>
                <a:lnTo>
                  <a:pt x="347" y="1395"/>
                </a:lnTo>
                <a:cubicBezTo>
                  <a:pt x="335" y="1426"/>
                  <a:pt x="347" y="1451"/>
                  <a:pt x="353" y="1457"/>
                </a:cubicBezTo>
                <a:cubicBezTo>
                  <a:pt x="372" y="1513"/>
                  <a:pt x="353" y="1370"/>
                  <a:pt x="347" y="1395"/>
                </a:cubicBezTo>
                <a:close/>
                <a:moveTo>
                  <a:pt x="310" y="1947"/>
                </a:moveTo>
                <a:lnTo>
                  <a:pt x="310" y="1947"/>
                </a:lnTo>
                <a:cubicBezTo>
                  <a:pt x="316" y="1940"/>
                  <a:pt x="285" y="1916"/>
                  <a:pt x="310" y="1903"/>
                </a:cubicBezTo>
                <a:cubicBezTo>
                  <a:pt x="266" y="1879"/>
                  <a:pt x="297" y="1953"/>
                  <a:pt x="310" y="1947"/>
                </a:cubicBezTo>
                <a:close/>
                <a:moveTo>
                  <a:pt x="3589" y="2151"/>
                </a:moveTo>
                <a:lnTo>
                  <a:pt x="3589" y="2151"/>
                </a:lnTo>
                <a:cubicBezTo>
                  <a:pt x="3601" y="2157"/>
                  <a:pt x="3614" y="2176"/>
                  <a:pt x="3626" y="2170"/>
                </a:cubicBezTo>
                <a:cubicBezTo>
                  <a:pt x="3595" y="2145"/>
                  <a:pt x="3527" y="2120"/>
                  <a:pt x="3589" y="2151"/>
                </a:cubicBezTo>
                <a:close/>
                <a:moveTo>
                  <a:pt x="2901" y="2306"/>
                </a:moveTo>
                <a:lnTo>
                  <a:pt x="2901" y="2306"/>
                </a:lnTo>
                <a:cubicBezTo>
                  <a:pt x="2901" y="2312"/>
                  <a:pt x="2920" y="2306"/>
                  <a:pt x="2920" y="2300"/>
                </a:cubicBezTo>
                <a:cubicBezTo>
                  <a:pt x="2913" y="2300"/>
                  <a:pt x="2895" y="2306"/>
                  <a:pt x="2901" y="2306"/>
                </a:cubicBezTo>
                <a:close/>
                <a:moveTo>
                  <a:pt x="2951" y="2312"/>
                </a:moveTo>
                <a:cubicBezTo>
                  <a:pt x="2951" y="2312"/>
                  <a:pt x="2920" y="2319"/>
                  <a:pt x="2951" y="2312"/>
                </a:cubicBezTo>
                <a:close/>
                <a:moveTo>
                  <a:pt x="2951" y="2312"/>
                </a:moveTo>
                <a:lnTo>
                  <a:pt x="2951" y="2312"/>
                </a:lnTo>
                <a:cubicBezTo>
                  <a:pt x="2951" y="2319"/>
                  <a:pt x="2951" y="2319"/>
                  <a:pt x="2951" y="2319"/>
                </a:cubicBezTo>
                <a:cubicBezTo>
                  <a:pt x="2957" y="2319"/>
                  <a:pt x="2969" y="2319"/>
                  <a:pt x="2975" y="2319"/>
                </a:cubicBezTo>
                <a:cubicBezTo>
                  <a:pt x="2975" y="2312"/>
                  <a:pt x="2957" y="2312"/>
                  <a:pt x="2951" y="2312"/>
                </a:cubicBezTo>
                <a:close/>
                <a:moveTo>
                  <a:pt x="155" y="2505"/>
                </a:moveTo>
                <a:cubicBezTo>
                  <a:pt x="155" y="2505"/>
                  <a:pt x="148" y="2505"/>
                  <a:pt x="155" y="2505"/>
                </a:cubicBezTo>
                <a:close/>
                <a:moveTo>
                  <a:pt x="2721" y="3608"/>
                </a:moveTo>
                <a:cubicBezTo>
                  <a:pt x="2721" y="3608"/>
                  <a:pt x="2721" y="3627"/>
                  <a:pt x="2721" y="3608"/>
                </a:cubicBezTo>
                <a:close/>
                <a:moveTo>
                  <a:pt x="2696" y="3620"/>
                </a:moveTo>
                <a:cubicBezTo>
                  <a:pt x="2696" y="3620"/>
                  <a:pt x="2703" y="3627"/>
                  <a:pt x="2696" y="3620"/>
                </a:cubicBezTo>
                <a:close/>
                <a:moveTo>
                  <a:pt x="2678" y="3627"/>
                </a:moveTo>
                <a:cubicBezTo>
                  <a:pt x="2678" y="3627"/>
                  <a:pt x="2678" y="3608"/>
                  <a:pt x="2678" y="3627"/>
                </a:cubicBezTo>
                <a:close/>
                <a:moveTo>
                  <a:pt x="2678" y="3627"/>
                </a:moveTo>
                <a:lnTo>
                  <a:pt x="2678" y="3627"/>
                </a:lnTo>
                <a:cubicBezTo>
                  <a:pt x="2672" y="3627"/>
                  <a:pt x="2665" y="3627"/>
                  <a:pt x="2665" y="3633"/>
                </a:cubicBezTo>
                <a:cubicBezTo>
                  <a:pt x="2672" y="3633"/>
                  <a:pt x="2678" y="3633"/>
                  <a:pt x="2678" y="3627"/>
                </a:cubicBezTo>
                <a:close/>
                <a:moveTo>
                  <a:pt x="2665" y="3633"/>
                </a:moveTo>
                <a:lnTo>
                  <a:pt x="2665" y="3633"/>
                </a:lnTo>
                <a:cubicBezTo>
                  <a:pt x="2659" y="3633"/>
                  <a:pt x="2653" y="3633"/>
                  <a:pt x="2653" y="3639"/>
                </a:cubicBezTo>
                <a:cubicBezTo>
                  <a:pt x="2659" y="3639"/>
                  <a:pt x="2665" y="3639"/>
                  <a:pt x="2665" y="3633"/>
                </a:cubicBezTo>
                <a:close/>
                <a:moveTo>
                  <a:pt x="2653" y="3639"/>
                </a:moveTo>
                <a:lnTo>
                  <a:pt x="2653" y="3639"/>
                </a:lnTo>
                <a:cubicBezTo>
                  <a:pt x="2647" y="3639"/>
                  <a:pt x="2641" y="3639"/>
                  <a:pt x="2641" y="3645"/>
                </a:cubicBezTo>
                <a:cubicBezTo>
                  <a:pt x="2647" y="3645"/>
                  <a:pt x="2653" y="3645"/>
                  <a:pt x="2653" y="3639"/>
                </a:cubicBezTo>
                <a:close/>
                <a:moveTo>
                  <a:pt x="2641" y="3645"/>
                </a:moveTo>
                <a:cubicBezTo>
                  <a:pt x="2641" y="3645"/>
                  <a:pt x="2641" y="3663"/>
                  <a:pt x="2641" y="3645"/>
                </a:cubicBezTo>
                <a:close/>
                <a:moveTo>
                  <a:pt x="2616" y="3657"/>
                </a:moveTo>
                <a:cubicBezTo>
                  <a:pt x="2616" y="3657"/>
                  <a:pt x="2622" y="3657"/>
                  <a:pt x="2616" y="3657"/>
                </a:cubicBezTo>
                <a:close/>
                <a:moveTo>
                  <a:pt x="2597" y="3663"/>
                </a:moveTo>
                <a:cubicBezTo>
                  <a:pt x="2597" y="3663"/>
                  <a:pt x="2597" y="3645"/>
                  <a:pt x="2597" y="3663"/>
                </a:cubicBezTo>
                <a:close/>
                <a:moveTo>
                  <a:pt x="2126" y="3675"/>
                </a:moveTo>
                <a:lnTo>
                  <a:pt x="2126" y="3675"/>
                </a:lnTo>
                <a:cubicBezTo>
                  <a:pt x="2139" y="3675"/>
                  <a:pt x="2151" y="3669"/>
                  <a:pt x="2157" y="3663"/>
                </a:cubicBezTo>
                <a:cubicBezTo>
                  <a:pt x="2139" y="3663"/>
                  <a:pt x="2132" y="3663"/>
                  <a:pt x="2126" y="3675"/>
                </a:cubicBezTo>
                <a:close/>
                <a:moveTo>
                  <a:pt x="2597" y="3663"/>
                </a:moveTo>
                <a:lnTo>
                  <a:pt x="2597" y="3663"/>
                </a:lnTo>
                <a:cubicBezTo>
                  <a:pt x="2591" y="3663"/>
                  <a:pt x="2585" y="3663"/>
                  <a:pt x="2585" y="3669"/>
                </a:cubicBezTo>
                <a:cubicBezTo>
                  <a:pt x="2591" y="3669"/>
                  <a:pt x="2597" y="3669"/>
                  <a:pt x="2597" y="3663"/>
                </a:cubicBezTo>
                <a:close/>
                <a:moveTo>
                  <a:pt x="2585" y="3669"/>
                </a:moveTo>
                <a:cubicBezTo>
                  <a:pt x="2585" y="3669"/>
                  <a:pt x="2585" y="3688"/>
                  <a:pt x="2585" y="3669"/>
                </a:cubicBezTo>
                <a:close/>
                <a:moveTo>
                  <a:pt x="2107" y="3681"/>
                </a:moveTo>
                <a:lnTo>
                  <a:pt x="2107" y="3681"/>
                </a:lnTo>
                <a:cubicBezTo>
                  <a:pt x="2114" y="3681"/>
                  <a:pt x="2126" y="3681"/>
                  <a:pt x="2126" y="3675"/>
                </a:cubicBezTo>
                <a:cubicBezTo>
                  <a:pt x="2114" y="3675"/>
                  <a:pt x="2107" y="3675"/>
                  <a:pt x="2107" y="3681"/>
                </a:cubicBezTo>
                <a:close/>
                <a:moveTo>
                  <a:pt x="2095" y="3688"/>
                </a:moveTo>
                <a:lnTo>
                  <a:pt x="2095" y="3688"/>
                </a:lnTo>
                <a:cubicBezTo>
                  <a:pt x="2101" y="3688"/>
                  <a:pt x="2107" y="3688"/>
                  <a:pt x="2107" y="3681"/>
                </a:cubicBezTo>
                <a:cubicBezTo>
                  <a:pt x="2101" y="3681"/>
                  <a:pt x="2095" y="3681"/>
                  <a:pt x="2095" y="3688"/>
                </a:cubicBezTo>
                <a:close/>
                <a:moveTo>
                  <a:pt x="2542" y="3681"/>
                </a:moveTo>
                <a:lnTo>
                  <a:pt x="2542" y="3681"/>
                </a:lnTo>
                <a:cubicBezTo>
                  <a:pt x="2542" y="3681"/>
                  <a:pt x="2542" y="3681"/>
                  <a:pt x="2542" y="3688"/>
                </a:cubicBezTo>
                <a:cubicBezTo>
                  <a:pt x="2560" y="3688"/>
                  <a:pt x="2554" y="3681"/>
                  <a:pt x="2542" y="3681"/>
                </a:cubicBezTo>
                <a:close/>
                <a:moveTo>
                  <a:pt x="2077" y="3694"/>
                </a:moveTo>
                <a:lnTo>
                  <a:pt x="2077" y="3694"/>
                </a:lnTo>
                <a:cubicBezTo>
                  <a:pt x="2083" y="3694"/>
                  <a:pt x="2095" y="3694"/>
                  <a:pt x="2095" y="3688"/>
                </a:cubicBezTo>
                <a:cubicBezTo>
                  <a:pt x="2083" y="3688"/>
                  <a:pt x="2077" y="3688"/>
                  <a:pt x="2077" y="3694"/>
                </a:cubicBezTo>
                <a:close/>
                <a:moveTo>
                  <a:pt x="2542" y="3688"/>
                </a:moveTo>
                <a:cubicBezTo>
                  <a:pt x="2542" y="3688"/>
                  <a:pt x="2542" y="3694"/>
                  <a:pt x="2542" y="3688"/>
                </a:cubicBezTo>
                <a:close/>
                <a:moveTo>
                  <a:pt x="2077" y="3694"/>
                </a:moveTo>
                <a:cubicBezTo>
                  <a:pt x="2077" y="3694"/>
                  <a:pt x="2058" y="3719"/>
                  <a:pt x="2077" y="3694"/>
                </a:cubicBezTo>
                <a:close/>
                <a:moveTo>
                  <a:pt x="2517" y="3700"/>
                </a:moveTo>
                <a:cubicBezTo>
                  <a:pt x="2517" y="3700"/>
                  <a:pt x="2523" y="3681"/>
                  <a:pt x="2517" y="3700"/>
                </a:cubicBezTo>
                <a:close/>
                <a:moveTo>
                  <a:pt x="2517" y="3700"/>
                </a:moveTo>
                <a:cubicBezTo>
                  <a:pt x="2517" y="3700"/>
                  <a:pt x="2517" y="3719"/>
                  <a:pt x="2517" y="3700"/>
                </a:cubicBezTo>
                <a:close/>
                <a:moveTo>
                  <a:pt x="2027" y="3712"/>
                </a:moveTo>
                <a:cubicBezTo>
                  <a:pt x="2027" y="3712"/>
                  <a:pt x="2027" y="3694"/>
                  <a:pt x="2027" y="3712"/>
                </a:cubicBezTo>
                <a:close/>
                <a:moveTo>
                  <a:pt x="2486" y="3712"/>
                </a:moveTo>
                <a:cubicBezTo>
                  <a:pt x="2486" y="3712"/>
                  <a:pt x="2492" y="3694"/>
                  <a:pt x="2486" y="3712"/>
                </a:cubicBezTo>
                <a:close/>
                <a:moveTo>
                  <a:pt x="2027" y="3712"/>
                </a:moveTo>
                <a:lnTo>
                  <a:pt x="2027" y="3712"/>
                </a:lnTo>
                <a:cubicBezTo>
                  <a:pt x="2015" y="3712"/>
                  <a:pt x="2008" y="3712"/>
                  <a:pt x="2008" y="3719"/>
                </a:cubicBezTo>
                <a:cubicBezTo>
                  <a:pt x="2015" y="3719"/>
                  <a:pt x="2027" y="3719"/>
                  <a:pt x="2027" y="3712"/>
                </a:cubicBezTo>
                <a:close/>
                <a:moveTo>
                  <a:pt x="2486" y="3712"/>
                </a:moveTo>
                <a:cubicBezTo>
                  <a:pt x="2486" y="3712"/>
                  <a:pt x="2486" y="3731"/>
                  <a:pt x="2486" y="3712"/>
                </a:cubicBezTo>
                <a:close/>
                <a:moveTo>
                  <a:pt x="2008" y="3719"/>
                </a:moveTo>
                <a:lnTo>
                  <a:pt x="2008" y="3719"/>
                </a:lnTo>
                <a:cubicBezTo>
                  <a:pt x="2002" y="3719"/>
                  <a:pt x="1996" y="3719"/>
                  <a:pt x="1996" y="3725"/>
                </a:cubicBezTo>
                <a:cubicBezTo>
                  <a:pt x="2002" y="3725"/>
                  <a:pt x="2008" y="3725"/>
                  <a:pt x="2008" y="3719"/>
                </a:cubicBezTo>
                <a:close/>
                <a:moveTo>
                  <a:pt x="2461" y="3725"/>
                </a:moveTo>
                <a:cubicBezTo>
                  <a:pt x="2461" y="3725"/>
                  <a:pt x="2467" y="3725"/>
                  <a:pt x="2461" y="3725"/>
                </a:cubicBezTo>
                <a:close/>
                <a:moveTo>
                  <a:pt x="1996" y="3725"/>
                </a:moveTo>
                <a:lnTo>
                  <a:pt x="1996" y="3725"/>
                </a:lnTo>
                <a:cubicBezTo>
                  <a:pt x="1990" y="3725"/>
                  <a:pt x="1977" y="3725"/>
                  <a:pt x="1977" y="3731"/>
                </a:cubicBezTo>
                <a:cubicBezTo>
                  <a:pt x="1983" y="3731"/>
                  <a:pt x="1996" y="3731"/>
                  <a:pt x="1996" y="3725"/>
                </a:cubicBezTo>
                <a:close/>
                <a:moveTo>
                  <a:pt x="2455" y="3725"/>
                </a:moveTo>
                <a:lnTo>
                  <a:pt x="2455" y="3725"/>
                </a:lnTo>
                <a:cubicBezTo>
                  <a:pt x="2455" y="3719"/>
                  <a:pt x="2442" y="3725"/>
                  <a:pt x="2442" y="3731"/>
                </a:cubicBezTo>
                <a:cubicBezTo>
                  <a:pt x="2448" y="3731"/>
                  <a:pt x="2461" y="3725"/>
                  <a:pt x="2455" y="3725"/>
                </a:cubicBezTo>
                <a:close/>
                <a:moveTo>
                  <a:pt x="1977" y="3731"/>
                </a:moveTo>
                <a:lnTo>
                  <a:pt x="1977" y="3731"/>
                </a:lnTo>
                <a:cubicBezTo>
                  <a:pt x="1971" y="3731"/>
                  <a:pt x="1959" y="3731"/>
                  <a:pt x="1959" y="3737"/>
                </a:cubicBezTo>
                <a:cubicBezTo>
                  <a:pt x="1965" y="3737"/>
                  <a:pt x="1977" y="3737"/>
                  <a:pt x="1977" y="3731"/>
                </a:cubicBezTo>
                <a:close/>
                <a:moveTo>
                  <a:pt x="2430" y="3737"/>
                </a:moveTo>
                <a:cubicBezTo>
                  <a:pt x="2430" y="3737"/>
                  <a:pt x="2430" y="3731"/>
                  <a:pt x="2430" y="3737"/>
                </a:cubicBezTo>
                <a:close/>
                <a:moveTo>
                  <a:pt x="1959" y="3737"/>
                </a:moveTo>
                <a:lnTo>
                  <a:pt x="1959" y="3737"/>
                </a:lnTo>
                <a:cubicBezTo>
                  <a:pt x="1953" y="3737"/>
                  <a:pt x="1940" y="3737"/>
                  <a:pt x="1940" y="3743"/>
                </a:cubicBezTo>
                <a:cubicBezTo>
                  <a:pt x="1946" y="3743"/>
                  <a:pt x="1959" y="3743"/>
                  <a:pt x="1959" y="3737"/>
                </a:cubicBezTo>
                <a:close/>
                <a:moveTo>
                  <a:pt x="1940" y="3743"/>
                </a:moveTo>
                <a:lnTo>
                  <a:pt x="1940" y="3743"/>
                </a:lnTo>
                <a:cubicBezTo>
                  <a:pt x="1928" y="3743"/>
                  <a:pt x="1915" y="3743"/>
                  <a:pt x="1909" y="3756"/>
                </a:cubicBezTo>
                <a:cubicBezTo>
                  <a:pt x="1922" y="3756"/>
                  <a:pt x="1934" y="3750"/>
                  <a:pt x="1940" y="3743"/>
                </a:cubicBezTo>
                <a:close/>
                <a:moveTo>
                  <a:pt x="2399" y="3750"/>
                </a:moveTo>
                <a:cubicBezTo>
                  <a:pt x="2399" y="3750"/>
                  <a:pt x="2405" y="3731"/>
                  <a:pt x="2399" y="3750"/>
                </a:cubicBezTo>
                <a:close/>
                <a:moveTo>
                  <a:pt x="2399" y="3750"/>
                </a:moveTo>
                <a:cubicBezTo>
                  <a:pt x="2399" y="3750"/>
                  <a:pt x="2399" y="3768"/>
                  <a:pt x="2399" y="3750"/>
                </a:cubicBezTo>
                <a:close/>
                <a:moveTo>
                  <a:pt x="1909" y="3756"/>
                </a:moveTo>
                <a:lnTo>
                  <a:pt x="1909" y="3756"/>
                </a:lnTo>
                <a:cubicBezTo>
                  <a:pt x="1903" y="3756"/>
                  <a:pt x="1891" y="3756"/>
                  <a:pt x="1891" y="3762"/>
                </a:cubicBezTo>
                <a:cubicBezTo>
                  <a:pt x="1897" y="3762"/>
                  <a:pt x="1909" y="3762"/>
                  <a:pt x="1909" y="3756"/>
                </a:cubicBezTo>
                <a:close/>
                <a:moveTo>
                  <a:pt x="2368" y="3762"/>
                </a:moveTo>
                <a:cubicBezTo>
                  <a:pt x="2368" y="3762"/>
                  <a:pt x="2374" y="3743"/>
                  <a:pt x="2368" y="3762"/>
                </a:cubicBezTo>
                <a:close/>
                <a:moveTo>
                  <a:pt x="3007" y="3781"/>
                </a:moveTo>
                <a:lnTo>
                  <a:pt x="3007" y="3781"/>
                </a:lnTo>
                <a:cubicBezTo>
                  <a:pt x="3025" y="3774"/>
                  <a:pt x="3037" y="3762"/>
                  <a:pt x="3050" y="3756"/>
                </a:cubicBezTo>
                <a:cubicBezTo>
                  <a:pt x="3025" y="3756"/>
                  <a:pt x="3013" y="3768"/>
                  <a:pt x="3007" y="3781"/>
                </a:cubicBezTo>
                <a:close/>
                <a:moveTo>
                  <a:pt x="1891" y="3762"/>
                </a:moveTo>
                <a:lnTo>
                  <a:pt x="1891" y="3762"/>
                </a:lnTo>
                <a:cubicBezTo>
                  <a:pt x="1884" y="3762"/>
                  <a:pt x="1872" y="3762"/>
                  <a:pt x="1872" y="3768"/>
                </a:cubicBezTo>
                <a:cubicBezTo>
                  <a:pt x="1878" y="3768"/>
                  <a:pt x="1891" y="3768"/>
                  <a:pt x="1891" y="3762"/>
                </a:cubicBezTo>
                <a:close/>
                <a:moveTo>
                  <a:pt x="2368" y="3762"/>
                </a:moveTo>
                <a:cubicBezTo>
                  <a:pt x="2368" y="3762"/>
                  <a:pt x="2368" y="3781"/>
                  <a:pt x="2368" y="3762"/>
                </a:cubicBezTo>
                <a:close/>
                <a:moveTo>
                  <a:pt x="1872" y="3768"/>
                </a:moveTo>
                <a:lnTo>
                  <a:pt x="1872" y="3768"/>
                </a:lnTo>
                <a:cubicBezTo>
                  <a:pt x="1866" y="3768"/>
                  <a:pt x="1853" y="3768"/>
                  <a:pt x="1853" y="3774"/>
                </a:cubicBezTo>
                <a:cubicBezTo>
                  <a:pt x="1859" y="3774"/>
                  <a:pt x="1872" y="3774"/>
                  <a:pt x="1872" y="3768"/>
                </a:cubicBezTo>
                <a:close/>
                <a:moveTo>
                  <a:pt x="2349" y="3774"/>
                </a:moveTo>
                <a:lnTo>
                  <a:pt x="2349" y="3774"/>
                </a:lnTo>
                <a:close/>
                <a:moveTo>
                  <a:pt x="1853" y="3774"/>
                </a:moveTo>
                <a:lnTo>
                  <a:pt x="1853" y="3774"/>
                </a:lnTo>
                <a:cubicBezTo>
                  <a:pt x="1847" y="3774"/>
                  <a:pt x="1835" y="3774"/>
                  <a:pt x="1835" y="3781"/>
                </a:cubicBezTo>
                <a:cubicBezTo>
                  <a:pt x="1841" y="3781"/>
                  <a:pt x="1853" y="3781"/>
                  <a:pt x="1853" y="3774"/>
                </a:cubicBezTo>
                <a:close/>
                <a:moveTo>
                  <a:pt x="2343" y="3774"/>
                </a:moveTo>
                <a:lnTo>
                  <a:pt x="2343" y="3774"/>
                </a:lnTo>
                <a:cubicBezTo>
                  <a:pt x="2337" y="3768"/>
                  <a:pt x="2324" y="3774"/>
                  <a:pt x="2331" y="3781"/>
                </a:cubicBezTo>
                <a:lnTo>
                  <a:pt x="2343" y="3774"/>
                </a:lnTo>
                <a:close/>
                <a:moveTo>
                  <a:pt x="1835" y="3781"/>
                </a:moveTo>
                <a:cubicBezTo>
                  <a:pt x="1835" y="3781"/>
                  <a:pt x="1835" y="3799"/>
                  <a:pt x="1835" y="3781"/>
                </a:cubicBezTo>
                <a:close/>
                <a:moveTo>
                  <a:pt x="2994" y="3787"/>
                </a:moveTo>
                <a:lnTo>
                  <a:pt x="2994" y="3787"/>
                </a:lnTo>
                <a:cubicBezTo>
                  <a:pt x="3000" y="3787"/>
                  <a:pt x="3007" y="3781"/>
                  <a:pt x="3007" y="3781"/>
                </a:cubicBezTo>
                <a:cubicBezTo>
                  <a:pt x="3000" y="3781"/>
                  <a:pt x="2994" y="3781"/>
                  <a:pt x="2994" y="3787"/>
                </a:cubicBezTo>
                <a:close/>
                <a:moveTo>
                  <a:pt x="1804" y="3793"/>
                </a:moveTo>
                <a:cubicBezTo>
                  <a:pt x="1804" y="3793"/>
                  <a:pt x="1804" y="3774"/>
                  <a:pt x="1804" y="3793"/>
                </a:cubicBezTo>
                <a:close/>
                <a:moveTo>
                  <a:pt x="2312" y="3787"/>
                </a:moveTo>
                <a:lnTo>
                  <a:pt x="2312" y="3787"/>
                </a:lnTo>
                <a:cubicBezTo>
                  <a:pt x="2306" y="3781"/>
                  <a:pt x="2294" y="3787"/>
                  <a:pt x="2300" y="3793"/>
                </a:cubicBezTo>
                <a:lnTo>
                  <a:pt x="2312" y="3787"/>
                </a:lnTo>
                <a:close/>
                <a:moveTo>
                  <a:pt x="2982" y="3793"/>
                </a:moveTo>
                <a:lnTo>
                  <a:pt x="2982" y="3793"/>
                </a:lnTo>
                <a:cubicBezTo>
                  <a:pt x="2988" y="3793"/>
                  <a:pt x="2994" y="3787"/>
                  <a:pt x="2994" y="3787"/>
                </a:cubicBezTo>
                <a:cubicBezTo>
                  <a:pt x="2988" y="3787"/>
                  <a:pt x="2982" y="3787"/>
                  <a:pt x="2982" y="3793"/>
                </a:cubicBezTo>
                <a:close/>
                <a:moveTo>
                  <a:pt x="1804" y="3793"/>
                </a:moveTo>
                <a:lnTo>
                  <a:pt x="1804" y="3793"/>
                </a:lnTo>
                <a:cubicBezTo>
                  <a:pt x="1798" y="3793"/>
                  <a:pt x="1785" y="3793"/>
                  <a:pt x="1785" y="3799"/>
                </a:cubicBezTo>
                <a:cubicBezTo>
                  <a:pt x="1798" y="3799"/>
                  <a:pt x="1804" y="3799"/>
                  <a:pt x="1804" y="3793"/>
                </a:cubicBezTo>
                <a:close/>
                <a:moveTo>
                  <a:pt x="2287" y="3799"/>
                </a:moveTo>
                <a:cubicBezTo>
                  <a:pt x="2287" y="3799"/>
                  <a:pt x="2281" y="3793"/>
                  <a:pt x="2287" y="3799"/>
                </a:cubicBezTo>
                <a:close/>
                <a:moveTo>
                  <a:pt x="2969" y="3799"/>
                </a:moveTo>
                <a:lnTo>
                  <a:pt x="2969" y="3799"/>
                </a:lnTo>
                <a:cubicBezTo>
                  <a:pt x="2975" y="3799"/>
                  <a:pt x="2982" y="3793"/>
                  <a:pt x="2982" y="3793"/>
                </a:cubicBezTo>
                <a:cubicBezTo>
                  <a:pt x="2975" y="3793"/>
                  <a:pt x="2969" y="3793"/>
                  <a:pt x="2969" y="3799"/>
                </a:cubicBezTo>
                <a:close/>
                <a:moveTo>
                  <a:pt x="1785" y="3799"/>
                </a:moveTo>
                <a:lnTo>
                  <a:pt x="1785" y="3799"/>
                </a:lnTo>
                <a:cubicBezTo>
                  <a:pt x="1779" y="3799"/>
                  <a:pt x="1767" y="3799"/>
                  <a:pt x="1767" y="3805"/>
                </a:cubicBezTo>
                <a:cubicBezTo>
                  <a:pt x="1779" y="3805"/>
                  <a:pt x="1785" y="3805"/>
                  <a:pt x="1785" y="3799"/>
                </a:cubicBezTo>
                <a:close/>
                <a:moveTo>
                  <a:pt x="2281" y="3799"/>
                </a:moveTo>
                <a:lnTo>
                  <a:pt x="2281" y="3799"/>
                </a:lnTo>
                <a:cubicBezTo>
                  <a:pt x="2275" y="3793"/>
                  <a:pt x="2263" y="3799"/>
                  <a:pt x="2269" y="3805"/>
                </a:cubicBezTo>
                <a:lnTo>
                  <a:pt x="2281" y="3799"/>
                </a:lnTo>
                <a:close/>
                <a:moveTo>
                  <a:pt x="2938" y="3818"/>
                </a:moveTo>
                <a:lnTo>
                  <a:pt x="2938" y="3818"/>
                </a:lnTo>
                <a:cubicBezTo>
                  <a:pt x="2951" y="3812"/>
                  <a:pt x="2963" y="3812"/>
                  <a:pt x="2969" y="3799"/>
                </a:cubicBezTo>
                <a:cubicBezTo>
                  <a:pt x="2957" y="3799"/>
                  <a:pt x="2944" y="3805"/>
                  <a:pt x="2938" y="3818"/>
                </a:cubicBezTo>
                <a:close/>
                <a:moveTo>
                  <a:pt x="1767" y="3805"/>
                </a:moveTo>
                <a:lnTo>
                  <a:pt x="1767" y="3805"/>
                </a:lnTo>
                <a:cubicBezTo>
                  <a:pt x="1760" y="3805"/>
                  <a:pt x="1748" y="3805"/>
                  <a:pt x="1748" y="3812"/>
                </a:cubicBezTo>
                <a:cubicBezTo>
                  <a:pt x="1760" y="3812"/>
                  <a:pt x="1767" y="3812"/>
                  <a:pt x="1767" y="3805"/>
                </a:cubicBezTo>
                <a:close/>
                <a:moveTo>
                  <a:pt x="1748" y="3812"/>
                </a:moveTo>
                <a:lnTo>
                  <a:pt x="1748" y="3812"/>
                </a:lnTo>
                <a:cubicBezTo>
                  <a:pt x="1742" y="3812"/>
                  <a:pt x="1729" y="3812"/>
                  <a:pt x="1729" y="3818"/>
                </a:cubicBezTo>
                <a:cubicBezTo>
                  <a:pt x="1742" y="3818"/>
                  <a:pt x="1748" y="3818"/>
                  <a:pt x="1748" y="3812"/>
                </a:cubicBezTo>
                <a:close/>
                <a:moveTo>
                  <a:pt x="2250" y="3812"/>
                </a:moveTo>
                <a:lnTo>
                  <a:pt x="2250" y="3812"/>
                </a:lnTo>
                <a:cubicBezTo>
                  <a:pt x="2244" y="3805"/>
                  <a:pt x="2231" y="3812"/>
                  <a:pt x="2238" y="3818"/>
                </a:cubicBezTo>
                <a:lnTo>
                  <a:pt x="2250" y="3812"/>
                </a:lnTo>
                <a:close/>
                <a:moveTo>
                  <a:pt x="1729" y="3818"/>
                </a:moveTo>
                <a:lnTo>
                  <a:pt x="1729" y="3818"/>
                </a:lnTo>
                <a:cubicBezTo>
                  <a:pt x="1723" y="3818"/>
                  <a:pt x="1711" y="3818"/>
                  <a:pt x="1711" y="3824"/>
                </a:cubicBezTo>
                <a:cubicBezTo>
                  <a:pt x="1723" y="3824"/>
                  <a:pt x="1729" y="3824"/>
                  <a:pt x="1729" y="3818"/>
                </a:cubicBezTo>
                <a:close/>
                <a:moveTo>
                  <a:pt x="2926" y="3824"/>
                </a:moveTo>
                <a:lnTo>
                  <a:pt x="2926" y="3824"/>
                </a:lnTo>
                <a:cubicBezTo>
                  <a:pt x="2932" y="3824"/>
                  <a:pt x="2938" y="3818"/>
                  <a:pt x="2938" y="3818"/>
                </a:cubicBezTo>
                <a:cubicBezTo>
                  <a:pt x="2932" y="3818"/>
                  <a:pt x="2926" y="3818"/>
                  <a:pt x="2926" y="3824"/>
                </a:cubicBezTo>
                <a:close/>
                <a:moveTo>
                  <a:pt x="1711" y="3824"/>
                </a:moveTo>
                <a:cubicBezTo>
                  <a:pt x="1711" y="3824"/>
                  <a:pt x="1711" y="3843"/>
                  <a:pt x="1711" y="3824"/>
                </a:cubicBezTo>
                <a:close/>
                <a:moveTo>
                  <a:pt x="2219" y="3824"/>
                </a:moveTo>
                <a:lnTo>
                  <a:pt x="2219" y="3824"/>
                </a:lnTo>
                <a:cubicBezTo>
                  <a:pt x="2213" y="3818"/>
                  <a:pt x="2200" y="3824"/>
                  <a:pt x="2207" y="3830"/>
                </a:cubicBezTo>
                <a:lnTo>
                  <a:pt x="2219" y="3824"/>
                </a:lnTo>
                <a:close/>
                <a:moveTo>
                  <a:pt x="2913" y="3830"/>
                </a:moveTo>
                <a:lnTo>
                  <a:pt x="2913" y="3830"/>
                </a:lnTo>
                <a:cubicBezTo>
                  <a:pt x="2920" y="3830"/>
                  <a:pt x="2926" y="3824"/>
                  <a:pt x="2926" y="3824"/>
                </a:cubicBezTo>
                <a:cubicBezTo>
                  <a:pt x="2920" y="3818"/>
                  <a:pt x="2913" y="3824"/>
                  <a:pt x="2913" y="3830"/>
                </a:cubicBezTo>
                <a:close/>
                <a:moveTo>
                  <a:pt x="1680" y="3836"/>
                </a:moveTo>
                <a:cubicBezTo>
                  <a:pt x="1680" y="3836"/>
                  <a:pt x="1680" y="3818"/>
                  <a:pt x="1680" y="3836"/>
                </a:cubicBezTo>
                <a:close/>
                <a:moveTo>
                  <a:pt x="2901" y="3836"/>
                </a:moveTo>
                <a:lnTo>
                  <a:pt x="2901" y="3836"/>
                </a:lnTo>
                <a:cubicBezTo>
                  <a:pt x="2907" y="3836"/>
                  <a:pt x="2913" y="3830"/>
                  <a:pt x="2913" y="3830"/>
                </a:cubicBezTo>
                <a:cubicBezTo>
                  <a:pt x="2907" y="3824"/>
                  <a:pt x="2901" y="3830"/>
                  <a:pt x="2901" y="3836"/>
                </a:cubicBezTo>
                <a:close/>
                <a:moveTo>
                  <a:pt x="1680" y="3836"/>
                </a:moveTo>
                <a:lnTo>
                  <a:pt x="1680" y="3836"/>
                </a:lnTo>
                <a:cubicBezTo>
                  <a:pt x="1674" y="3836"/>
                  <a:pt x="1661" y="3830"/>
                  <a:pt x="1661" y="3843"/>
                </a:cubicBezTo>
                <a:cubicBezTo>
                  <a:pt x="1674" y="3843"/>
                  <a:pt x="1680" y="3843"/>
                  <a:pt x="1680" y="3836"/>
                </a:cubicBezTo>
                <a:close/>
                <a:moveTo>
                  <a:pt x="2889" y="3843"/>
                </a:moveTo>
                <a:lnTo>
                  <a:pt x="2889" y="3843"/>
                </a:lnTo>
                <a:cubicBezTo>
                  <a:pt x="2895" y="3843"/>
                  <a:pt x="2901" y="3836"/>
                  <a:pt x="2901" y="3836"/>
                </a:cubicBezTo>
                <a:cubicBezTo>
                  <a:pt x="2895" y="3830"/>
                  <a:pt x="2889" y="3836"/>
                  <a:pt x="2889" y="3843"/>
                </a:cubicBezTo>
                <a:close/>
                <a:moveTo>
                  <a:pt x="1661" y="3843"/>
                </a:moveTo>
                <a:lnTo>
                  <a:pt x="1661" y="3843"/>
                </a:lnTo>
                <a:cubicBezTo>
                  <a:pt x="1655" y="3843"/>
                  <a:pt x="1643" y="3836"/>
                  <a:pt x="1643" y="3849"/>
                </a:cubicBezTo>
                <a:cubicBezTo>
                  <a:pt x="1655" y="3849"/>
                  <a:pt x="1661" y="3849"/>
                  <a:pt x="1661" y="3843"/>
                </a:cubicBezTo>
                <a:close/>
                <a:moveTo>
                  <a:pt x="2889" y="3843"/>
                </a:moveTo>
                <a:lnTo>
                  <a:pt x="2889" y="3843"/>
                </a:lnTo>
                <a:cubicBezTo>
                  <a:pt x="2864" y="3849"/>
                  <a:pt x="2839" y="3855"/>
                  <a:pt x="2820" y="3880"/>
                </a:cubicBezTo>
                <a:cubicBezTo>
                  <a:pt x="2845" y="3867"/>
                  <a:pt x="2870" y="3861"/>
                  <a:pt x="2889" y="3843"/>
                </a:cubicBezTo>
                <a:close/>
                <a:moveTo>
                  <a:pt x="1643" y="3849"/>
                </a:moveTo>
                <a:lnTo>
                  <a:pt x="1643" y="3849"/>
                </a:lnTo>
                <a:cubicBezTo>
                  <a:pt x="1636" y="3849"/>
                  <a:pt x="1624" y="3843"/>
                  <a:pt x="1624" y="3855"/>
                </a:cubicBezTo>
                <a:cubicBezTo>
                  <a:pt x="1636" y="3855"/>
                  <a:pt x="1643" y="3855"/>
                  <a:pt x="1643" y="3849"/>
                </a:cubicBezTo>
                <a:close/>
                <a:moveTo>
                  <a:pt x="1624" y="3855"/>
                </a:moveTo>
                <a:lnTo>
                  <a:pt x="1624" y="3855"/>
                </a:lnTo>
                <a:cubicBezTo>
                  <a:pt x="1618" y="3855"/>
                  <a:pt x="1605" y="3849"/>
                  <a:pt x="1605" y="3861"/>
                </a:cubicBezTo>
                <a:cubicBezTo>
                  <a:pt x="1618" y="3861"/>
                  <a:pt x="1624" y="3861"/>
                  <a:pt x="1624" y="3855"/>
                </a:cubicBezTo>
                <a:close/>
                <a:moveTo>
                  <a:pt x="2132" y="3861"/>
                </a:moveTo>
                <a:lnTo>
                  <a:pt x="2132" y="3861"/>
                </a:lnTo>
                <a:close/>
                <a:moveTo>
                  <a:pt x="1605" y="3861"/>
                </a:moveTo>
                <a:cubicBezTo>
                  <a:pt x="1605" y="3861"/>
                  <a:pt x="1605" y="3880"/>
                  <a:pt x="1605" y="3861"/>
                </a:cubicBezTo>
                <a:close/>
                <a:moveTo>
                  <a:pt x="1587" y="3867"/>
                </a:moveTo>
                <a:lnTo>
                  <a:pt x="1587" y="3867"/>
                </a:lnTo>
                <a:cubicBezTo>
                  <a:pt x="1587" y="3861"/>
                  <a:pt x="1574" y="3867"/>
                  <a:pt x="1574" y="3874"/>
                </a:cubicBezTo>
                <a:cubicBezTo>
                  <a:pt x="1581" y="3874"/>
                  <a:pt x="1593" y="3867"/>
                  <a:pt x="1587" y="3867"/>
                </a:cubicBezTo>
                <a:close/>
                <a:moveTo>
                  <a:pt x="1568" y="3874"/>
                </a:moveTo>
                <a:lnTo>
                  <a:pt x="1568" y="3874"/>
                </a:lnTo>
                <a:cubicBezTo>
                  <a:pt x="1568" y="3867"/>
                  <a:pt x="1556" y="3874"/>
                  <a:pt x="1556" y="3880"/>
                </a:cubicBezTo>
                <a:cubicBezTo>
                  <a:pt x="1562" y="3880"/>
                  <a:pt x="1574" y="3874"/>
                  <a:pt x="1568" y="3874"/>
                </a:cubicBezTo>
                <a:close/>
                <a:moveTo>
                  <a:pt x="1550" y="3880"/>
                </a:moveTo>
                <a:lnTo>
                  <a:pt x="1550" y="3880"/>
                </a:lnTo>
                <a:cubicBezTo>
                  <a:pt x="1550" y="3874"/>
                  <a:pt x="1537" y="3880"/>
                  <a:pt x="1537" y="3886"/>
                </a:cubicBezTo>
                <a:cubicBezTo>
                  <a:pt x="1543" y="3886"/>
                  <a:pt x="1556" y="3880"/>
                  <a:pt x="1550" y="3880"/>
                </a:cubicBezTo>
                <a:close/>
                <a:moveTo>
                  <a:pt x="2796" y="3892"/>
                </a:moveTo>
                <a:lnTo>
                  <a:pt x="2796" y="3892"/>
                </a:lnTo>
                <a:cubicBezTo>
                  <a:pt x="2808" y="3886"/>
                  <a:pt x="2814" y="3886"/>
                  <a:pt x="2820" y="3880"/>
                </a:cubicBezTo>
                <a:cubicBezTo>
                  <a:pt x="2808" y="3874"/>
                  <a:pt x="2796" y="3880"/>
                  <a:pt x="2796" y="3892"/>
                </a:cubicBezTo>
                <a:close/>
                <a:moveTo>
                  <a:pt x="1531" y="3886"/>
                </a:moveTo>
                <a:lnTo>
                  <a:pt x="1531" y="3886"/>
                </a:lnTo>
                <a:cubicBezTo>
                  <a:pt x="1531" y="3880"/>
                  <a:pt x="1519" y="3886"/>
                  <a:pt x="1519" y="3892"/>
                </a:cubicBezTo>
                <a:cubicBezTo>
                  <a:pt x="1525" y="3892"/>
                  <a:pt x="1537" y="3886"/>
                  <a:pt x="1531" y="3886"/>
                </a:cubicBezTo>
                <a:close/>
                <a:moveTo>
                  <a:pt x="1512" y="3892"/>
                </a:moveTo>
                <a:lnTo>
                  <a:pt x="1512" y="3892"/>
                </a:lnTo>
                <a:cubicBezTo>
                  <a:pt x="1512" y="3886"/>
                  <a:pt x="1500" y="3892"/>
                  <a:pt x="1500" y="3898"/>
                </a:cubicBezTo>
                <a:cubicBezTo>
                  <a:pt x="1506" y="3898"/>
                  <a:pt x="1519" y="3892"/>
                  <a:pt x="1512" y="3892"/>
                </a:cubicBezTo>
                <a:close/>
                <a:moveTo>
                  <a:pt x="2783" y="3898"/>
                </a:moveTo>
                <a:lnTo>
                  <a:pt x="2783" y="3898"/>
                </a:lnTo>
                <a:cubicBezTo>
                  <a:pt x="2789" y="3898"/>
                  <a:pt x="2796" y="3892"/>
                  <a:pt x="2796" y="3892"/>
                </a:cubicBezTo>
                <a:cubicBezTo>
                  <a:pt x="2789" y="3886"/>
                  <a:pt x="2783" y="3892"/>
                  <a:pt x="2783" y="3898"/>
                </a:cubicBezTo>
                <a:close/>
                <a:moveTo>
                  <a:pt x="1481" y="3905"/>
                </a:moveTo>
                <a:cubicBezTo>
                  <a:pt x="1481" y="3905"/>
                  <a:pt x="1488" y="3886"/>
                  <a:pt x="1481" y="3905"/>
                </a:cubicBezTo>
                <a:close/>
                <a:moveTo>
                  <a:pt x="2771" y="3905"/>
                </a:moveTo>
                <a:lnTo>
                  <a:pt x="2771" y="3905"/>
                </a:lnTo>
                <a:cubicBezTo>
                  <a:pt x="2777" y="3905"/>
                  <a:pt x="2783" y="3898"/>
                  <a:pt x="2783" y="3898"/>
                </a:cubicBezTo>
                <a:cubicBezTo>
                  <a:pt x="2777" y="3892"/>
                  <a:pt x="2771" y="3898"/>
                  <a:pt x="2771" y="3905"/>
                </a:cubicBezTo>
                <a:close/>
                <a:moveTo>
                  <a:pt x="1481" y="3905"/>
                </a:moveTo>
                <a:lnTo>
                  <a:pt x="1481" y="3905"/>
                </a:lnTo>
                <a:cubicBezTo>
                  <a:pt x="1475" y="3898"/>
                  <a:pt x="1469" y="3898"/>
                  <a:pt x="1463" y="3911"/>
                </a:cubicBezTo>
                <a:cubicBezTo>
                  <a:pt x="1475" y="3911"/>
                  <a:pt x="1481" y="3911"/>
                  <a:pt x="1481" y="3905"/>
                </a:cubicBezTo>
                <a:close/>
                <a:moveTo>
                  <a:pt x="2734" y="3923"/>
                </a:moveTo>
                <a:lnTo>
                  <a:pt x="2734" y="3923"/>
                </a:lnTo>
                <a:cubicBezTo>
                  <a:pt x="2752" y="3917"/>
                  <a:pt x="2765" y="3911"/>
                  <a:pt x="2771" y="3905"/>
                </a:cubicBezTo>
                <a:cubicBezTo>
                  <a:pt x="2752" y="3905"/>
                  <a:pt x="2740" y="3905"/>
                  <a:pt x="2734" y="3923"/>
                </a:cubicBezTo>
                <a:close/>
                <a:moveTo>
                  <a:pt x="1463" y="3911"/>
                </a:moveTo>
                <a:cubicBezTo>
                  <a:pt x="1463" y="3911"/>
                  <a:pt x="1463" y="3929"/>
                  <a:pt x="1463" y="3911"/>
                </a:cubicBezTo>
                <a:close/>
                <a:moveTo>
                  <a:pt x="2715" y="3929"/>
                </a:moveTo>
                <a:lnTo>
                  <a:pt x="2715" y="3929"/>
                </a:lnTo>
                <a:cubicBezTo>
                  <a:pt x="2727" y="3929"/>
                  <a:pt x="2734" y="3929"/>
                  <a:pt x="2734" y="3923"/>
                </a:cubicBezTo>
                <a:cubicBezTo>
                  <a:pt x="2727" y="3917"/>
                  <a:pt x="2715" y="3917"/>
                  <a:pt x="2715" y="3929"/>
                </a:cubicBezTo>
                <a:close/>
                <a:moveTo>
                  <a:pt x="2690" y="3942"/>
                </a:moveTo>
                <a:lnTo>
                  <a:pt x="2690" y="3942"/>
                </a:lnTo>
                <a:cubicBezTo>
                  <a:pt x="2703" y="3942"/>
                  <a:pt x="2715" y="3936"/>
                  <a:pt x="2715" y="3929"/>
                </a:cubicBezTo>
                <a:cubicBezTo>
                  <a:pt x="2703" y="3929"/>
                  <a:pt x="2696" y="3929"/>
                  <a:pt x="2690" y="3942"/>
                </a:cubicBezTo>
                <a:close/>
                <a:moveTo>
                  <a:pt x="2678" y="3948"/>
                </a:moveTo>
                <a:lnTo>
                  <a:pt x="2678" y="3948"/>
                </a:lnTo>
                <a:cubicBezTo>
                  <a:pt x="2684" y="3948"/>
                  <a:pt x="2690" y="3942"/>
                  <a:pt x="2690" y="3942"/>
                </a:cubicBezTo>
                <a:cubicBezTo>
                  <a:pt x="2684" y="3936"/>
                  <a:pt x="2678" y="3942"/>
                  <a:pt x="2678" y="3948"/>
                </a:cubicBezTo>
                <a:close/>
                <a:moveTo>
                  <a:pt x="2665" y="3954"/>
                </a:moveTo>
                <a:lnTo>
                  <a:pt x="2665" y="3954"/>
                </a:lnTo>
                <a:cubicBezTo>
                  <a:pt x="2672" y="3954"/>
                  <a:pt x="2678" y="3948"/>
                  <a:pt x="2678" y="3948"/>
                </a:cubicBezTo>
                <a:cubicBezTo>
                  <a:pt x="2672" y="3942"/>
                  <a:pt x="2665" y="3948"/>
                  <a:pt x="2665" y="3954"/>
                </a:cubicBezTo>
                <a:close/>
                <a:moveTo>
                  <a:pt x="2653" y="3960"/>
                </a:moveTo>
                <a:lnTo>
                  <a:pt x="2653" y="3960"/>
                </a:lnTo>
                <a:cubicBezTo>
                  <a:pt x="2659" y="3960"/>
                  <a:pt x="2665" y="3954"/>
                  <a:pt x="2665" y="3954"/>
                </a:cubicBezTo>
                <a:cubicBezTo>
                  <a:pt x="2659" y="3948"/>
                  <a:pt x="2653" y="3954"/>
                  <a:pt x="2653" y="3960"/>
                </a:cubicBezTo>
                <a:close/>
                <a:moveTo>
                  <a:pt x="2641" y="3967"/>
                </a:moveTo>
                <a:lnTo>
                  <a:pt x="2641" y="3967"/>
                </a:lnTo>
                <a:cubicBezTo>
                  <a:pt x="2647" y="3967"/>
                  <a:pt x="2653" y="3960"/>
                  <a:pt x="2653" y="3960"/>
                </a:cubicBezTo>
                <a:cubicBezTo>
                  <a:pt x="2647" y="3954"/>
                  <a:pt x="2641" y="3960"/>
                  <a:pt x="2641" y="3967"/>
                </a:cubicBezTo>
                <a:close/>
                <a:moveTo>
                  <a:pt x="2628" y="3973"/>
                </a:moveTo>
                <a:lnTo>
                  <a:pt x="2628" y="3973"/>
                </a:lnTo>
                <a:cubicBezTo>
                  <a:pt x="2635" y="3973"/>
                  <a:pt x="2641" y="3967"/>
                  <a:pt x="2641" y="3967"/>
                </a:cubicBezTo>
                <a:cubicBezTo>
                  <a:pt x="2635" y="3960"/>
                  <a:pt x="2628" y="3967"/>
                  <a:pt x="2628" y="3973"/>
                </a:cubicBezTo>
                <a:close/>
                <a:moveTo>
                  <a:pt x="2597" y="3979"/>
                </a:moveTo>
                <a:lnTo>
                  <a:pt x="2597" y="3979"/>
                </a:lnTo>
                <a:cubicBezTo>
                  <a:pt x="2616" y="3985"/>
                  <a:pt x="2622" y="3979"/>
                  <a:pt x="2628" y="3973"/>
                </a:cubicBezTo>
                <a:cubicBezTo>
                  <a:pt x="2616" y="3967"/>
                  <a:pt x="2603" y="3973"/>
                  <a:pt x="2597" y="3979"/>
                </a:cubicBezTo>
                <a:close/>
                <a:moveTo>
                  <a:pt x="1277" y="3979"/>
                </a:moveTo>
                <a:lnTo>
                  <a:pt x="1277" y="3979"/>
                </a:lnTo>
                <a:cubicBezTo>
                  <a:pt x="1271" y="3979"/>
                  <a:pt x="1258" y="3985"/>
                  <a:pt x="1264" y="3985"/>
                </a:cubicBezTo>
                <a:cubicBezTo>
                  <a:pt x="1264" y="3991"/>
                  <a:pt x="1277" y="3985"/>
                  <a:pt x="1277" y="3979"/>
                </a:cubicBezTo>
                <a:close/>
                <a:moveTo>
                  <a:pt x="2585" y="3985"/>
                </a:moveTo>
                <a:lnTo>
                  <a:pt x="2585" y="3985"/>
                </a:lnTo>
                <a:cubicBezTo>
                  <a:pt x="2591" y="3991"/>
                  <a:pt x="2597" y="3985"/>
                  <a:pt x="2597" y="3979"/>
                </a:cubicBezTo>
                <a:cubicBezTo>
                  <a:pt x="2591" y="3979"/>
                  <a:pt x="2585" y="3985"/>
                  <a:pt x="2585" y="3985"/>
                </a:cubicBezTo>
                <a:close/>
                <a:moveTo>
                  <a:pt x="1252" y="3991"/>
                </a:moveTo>
                <a:cubicBezTo>
                  <a:pt x="1252" y="3991"/>
                  <a:pt x="1252" y="3998"/>
                  <a:pt x="1252" y="3991"/>
                </a:cubicBezTo>
                <a:close/>
                <a:moveTo>
                  <a:pt x="2572" y="3991"/>
                </a:moveTo>
                <a:lnTo>
                  <a:pt x="2572" y="3991"/>
                </a:lnTo>
                <a:cubicBezTo>
                  <a:pt x="2579" y="3998"/>
                  <a:pt x="2585" y="3991"/>
                  <a:pt x="2585" y="3985"/>
                </a:cubicBezTo>
                <a:cubicBezTo>
                  <a:pt x="2579" y="3985"/>
                  <a:pt x="2579" y="3991"/>
                  <a:pt x="2572" y="3991"/>
                </a:cubicBezTo>
                <a:close/>
                <a:moveTo>
                  <a:pt x="1233" y="3998"/>
                </a:moveTo>
                <a:cubicBezTo>
                  <a:pt x="1233" y="3998"/>
                  <a:pt x="1233" y="3979"/>
                  <a:pt x="1233" y="3998"/>
                </a:cubicBezTo>
                <a:close/>
                <a:moveTo>
                  <a:pt x="2560" y="3998"/>
                </a:moveTo>
                <a:lnTo>
                  <a:pt x="2560" y="3998"/>
                </a:lnTo>
                <a:cubicBezTo>
                  <a:pt x="2566" y="4004"/>
                  <a:pt x="2572" y="3998"/>
                  <a:pt x="2572" y="3991"/>
                </a:cubicBezTo>
                <a:cubicBezTo>
                  <a:pt x="2566" y="3991"/>
                  <a:pt x="2566" y="3998"/>
                  <a:pt x="2560" y="3998"/>
                </a:cubicBezTo>
                <a:close/>
                <a:moveTo>
                  <a:pt x="1233" y="3998"/>
                </a:moveTo>
                <a:lnTo>
                  <a:pt x="1233" y="3998"/>
                </a:lnTo>
                <a:cubicBezTo>
                  <a:pt x="1221" y="3998"/>
                  <a:pt x="1215" y="3998"/>
                  <a:pt x="1215" y="4004"/>
                </a:cubicBezTo>
                <a:cubicBezTo>
                  <a:pt x="1221" y="4010"/>
                  <a:pt x="1233" y="4010"/>
                  <a:pt x="1233" y="3998"/>
                </a:cubicBezTo>
                <a:close/>
                <a:moveTo>
                  <a:pt x="2548" y="4004"/>
                </a:moveTo>
                <a:lnTo>
                  <a:pt x="2548" y="4004"/>
                </a:lnTo>
                <a:cubicBezTo>
                  <a:pt x="2554" y="4010"/>
                  <a:pt x="2560" y="4004"/>
                  <a:pt x="2560" y="3998"/>
                </a:cubicBezTo>
                <a:cubicBezTo>
                  <a:pt x="2554" y="3998"/>
                  <a:pt x="2554" y="4004"/>
                  <a:pt x="2548" y="4004"/>
                </a:cubicBezTo>
                <a:close/>
                <a:moveTo>
                  <a:pt x="1172" y="4022"/>
                </a:moveTo>
                <a:lnTo>
                  <a:pt x="1172" y="4022"/>
                </a:lnTo>
                <a:cubicBezTo>
                  <a:pt x="1190" y="4022"/>
                  <a:pt x="1202" y="4016"/>
                  <a:pt x="1215" y="4004"/>
                </a:cubicBezTo>
                <a:cubicBezTo>
                  <a:pt x="1190" y="4004"/>
                  <a:pt x="1184" y="4016"/>
                  <a:pt x="1172" y="4022"/>
                </a:cubicBezTo>
                <a:close/>
                <a:moveTo>
                  <a:pt x="2529" y="4010"/>
                </a:moveTo>
                <a:lnTo>
                  <a:pt x="2529" y="4010"/>
                </a:lnTo>
                <a:cubicBezTo>
                  <a:pt x="2542" y="4016"/>
                  <a:pt x="2548" y="4016"/>
                  <a:pt x="2548" y="4004"/>
                </a:cubicBezTo>
                <a:cubicBezTo>
                  <a:pt x="2542" y="4004"/>
                  <a:pt x="2529" y="4004"/>
                  <a:pt x="2529" y="4010"/>
                </a:cubicBezTo>
                <a:close/>
                <a:moveTo>
                  <a:pt x="2517" y="4016"/>
                </a:moveTo>
                <a:lnTo>
                  <a:pt x="2517" y="4016"/>
                </a:lnTo>
                <a:cubicBezTo>
                  <a:pt x="2523" y="4022"/>
                  <a:pt x="2529" y="4016"/>
                  <a:pt x="2529" y="4010"/>
                </a:cubicBezTo>
                <a:cubicBezTo>
                  <a:pt x="2523" y="4010"/>
                  <a:pt x="2523" y="4016"/>
                  <a:pt x="2517" y="4016"/>
                </a:cubicBezTo>
                <a:close/>
                <a:moveTo>
                  <a:pt x="2504" y="4022"/>
                </a:moveTo>
                <a:lnTo>
                  <a:pt x="2504" y="4022"/>
                </a:lnTo>
                <a:cubicBezTo>
                  <a:pt x="2517" y="4028"/>
                  <a:pt x="2517" y="4022"/>
                  <a:pt x="2517" y="4016"/>
                </a:cubicBezTo>
                <a:cubicBezTo>
                  <a:pt x="2511" y="4016"/>
                  <a:pt x="2511" y="4022"/>
                  <a:pt x="2504" y="4022"/>
                </a:cubicBezTo>
                <a:close/>
                <a:moveTo>
                  <a:pt x="1172" y="4022"/>
                </a:moveTo>
                <a:lnTo>
                  <a:pt x="1172" y="4022"/>
                </a:lnTo>
                <a:cubicBezTo>
                  <a:pt x="1165" y="4022"/>
                  <a:pt x="1159" y="4028"/>
                  <a:pt x="1159" y="4028"/>
                </a:cubicBezTo>
                <a:cubicBezTo>
                  <a:pt x="1165" y="4035"/>
                  <a:pt x="1172" y="4028"/>
                  <a:pt x="1172" y="4022"/>
                </a:cubicBezTo>
                <a:close/>
                <a:moveTo>
                  <a:pt x="2492" y="4028"/>
                </a:moveTo>
                <a:lnTo>
                  <a:pt x="2492" y="4028"/>
                </a:lnTo>
                <a:cubicBezTo>
                  <a:pt x="2504" y="4035"/>
                  <a:pt x="2504" y="4028"/>
                  <a:pt x="2504" y="4022"/>
                </a:cubicBezTo>
                <a:cubicBezTo>
                  <a:pt x="2498" y="4022"/>
                  <a:pt x="2498" y="4028"/>
                  <a:pt x="2492" y="4028"/>
                </a:cubicBezTo>
                <a:close/>
                <a:moveTo>
                  <a:pt x="1116" y="4047"/>
                </a:moveTo>
                <a:lnTo>
                  <a:pt x="1116" y="4047"/>
                </a:lnTo>
                <a:cubicBezTo>
                  <a:pt x="1134" y="4047"/>
                  <a:pt x="1147" y="4041"/>
                  <a:pt x="1159" y="4028"/>
                </a:cubicBezTo>
                <a:cubicBezTo>
                  <a:pt x="1134" y="4028"/>
                  <a:pt x="1128" y="4041"/>
                  <a:pt x="1116" y="4047"/>
                </a:cubicBezTo>
                <a:close/>
                <a:moveTo>
                  <a:pt x="2479" y="4035"/>
                </a:moveTo>
                <a:lnTo>
                  <a:pt x="2479" y="4035"/>
                </a:lnTo>
                <a:cubicBezTo>
                  <a:pt x="2492" y="4041"/>
                  <a:pt x="2492" y="4035"/>
                  <a:pt x="2492" y="4028"/>
                </a:cubicBezTo>
                <a:cubicBezTo>
                  <a:pt x="2486" y="4028"/>
                  <a:pt x="2486" y="4035"/>
                  <a:pt x="2479" y="4035"/>
                </a:cubicBezTo>
                <a:close/>
                <a:moveTo>
                  <a:pt x="2461" y="4041"/>
                </a:moveTo>
                <a:lnTo>
                  <a:pt x="2461" y="4041"/>
                </a:lnTo>
                <a:cubicBezTo>
                  <a:pt x="2473" y="4047"/>
                  <a:pt x="2479" y="4047"/>
                  <a:pt x="2479" y="4035"/>
                </a:cubicBezTo>
                <a:cubicBezTo>
                  <a:pt x="2473" y="4035"/>
                  <a:pt x="2467" y="4035"/>
                  <a:pt x="2461" y="4041"/>
                </a:cubicBezTo>
                <a:close/>
                <a:moveTo>
                  <a:pt x="2448" y="4047"/>
                </a:moveTo>
                <a:lnTo>
                  <a:pt x="2448" y="4047"/>
                </a:lnTo>
                <a:cubicBezTo>
                  <a:pt x="2461" y="4053"/>
                  <a:pt x="2461" y="4047"/>
                  <a:pt x="2461" y="4041"/>
                </a:cubicBezTo>
                <a:cubicBezTo>
                  <a:pt x="2455" y="4041"/>
                  <a:pt x="2455" y="4047"/>
                  <a:pt x="2448" y="4047"/>
                </a:cubicBezTo>
                <a:close/>
                <a:moveTo>
                  <a:pt x="2436" y="4053"/>
                </a:moveTo>
                <a:lnTo>
                  <a:pt x="2436" y="4053"/>
                </a:lnTo>
                <a:cubicBezTo>
                  <a:pt x="2448" y="4060"/>
                  <a:pt x="2448" y="4053"/>
                  <a:pt x="2448" y="4047"/>
                </a:cubicBezTo>
                <a:cubicBezTo>
                  <a:pt x="2442" y="4047"/>
                  <a:pt x="2442" y="4053"/>
                  <a:pt x="2436" y="4053"/>
                </a:cubicBezTo>
                <a:close/>
                <a:moveTo>
                  <a:pt x="2418" y="4060"/>
                </a:moveTo>
                <a:lnTo>
                  <a:pt x="2418" y="4060"/>
                </a:lnTo>
                <a:cubicBezTo>
                  <a:pt x="2430" y="4060"/>
                  <a:pt x="2436" y="4066"/>
                  <a:pt x="2436" y="4053"/>
                </a:cubicBezTo>
                <a:cubicBezTo>
                  <a:pt x="2430" y="4053"/>
                  <a:pt x="2424" y="4053"/>
                  <a:pt x="2418" y="4060"/>
                </a:cubicBezTo>
                <a:close/>
                <a:moveTo>
                  <a:pt x="2405" y="4066"/>
                </a:moveTo>
                <a:lnTo>
                  <a:pt x="2405" y="4066"/>
                </a:lnTo>
                <a:cubicBezTo>
                  <a:pt x="2418" y="4072"/>
                  <a:pt x="2418" y="4066"/>
                  <a:pt x="2418" y="4060"/>
                </a:cubicBezTo>
                <a:cubicBezTo>
                  <a:pt x="2411" y="4060"/>
                  <a:pt x="2411" y="4066"/>
                  <a:pt x="2405" y="4066"/>
                </a:cubicBezTo>
                <a:close/>
                <a:moveTo>
                  <a:pt x="2393" y="4072"/>
                </a:moveTo>
                <a:lnTo>
                  <a:pt x="2393" y="4072"/>
                </a:lnTo>
                <a:cubicBezTo>
                  <a:pt x="2405" y="4078"/>
                  <a:pt x="2405" y="4072"/>
                  <a:pt x="2405" y="4066"/>
                </a:cubicBezTo>
                <a:cubicBezTo>
                  <a:pt x="2399" y="4066"/>
                  <a:pt x="2399" y="4072"/>
                  <a:pt x="2393" y="4072"/>
                </a:cubicBezTo>
                <a:close/>
                <a:moveTo>
                  <a:pt x="2374" y="4078"/>
                </a:moveTo>
                <a:lnTo>
                  <a:pt x="2374" y="4078"/>
                </a:lnTo>
                <a:cubicBezTo>
                  <a:pt x="2387" y="4078"/>
                  <a:pt x="2393" y="4084"/>
                  <a:pt x="2393" y="4072"/>
                </a:cubicBezTo>
                <a:cubicBezTo>
                  <a:pt x="2387" y="4072"/>
                  <a:pt x="2380" y="4072"/>
                  <a:pt x="2374" y="4078"/>
                </a:cubicBezTo>
                <a:close/>
                <a:moveTo>
                  <a:pt x="1636" y="4078"/>
                </a:moveTo>
                <a:lnTo>
                  <a:pt x="1636" y="4078"/>
                </a:lnTo>
                <a:cubicBezTo>
                  <a:pt x="1624" y="4078"/>
                  <a:pt x="1612" y="4084"/>
                  <a:pt x="1599" y="4091"/>
                </a:cubicBezTo>
                <a:cubicBezTo>
                  <a:pt x="1618" y="4097"/>
                  <a:pt x="1630" y="4091"/>
                  <a:pt x="1636" y="4078"/>
                </a:cubicBezTo>
                <a:close/>
                <a:moveTo>
                  <a:pt x="2368" y="4084"/>
                </a:moveTo>
                <a:lnTo>
                  <a:pt x="2368" y="4084"/>
                </a:lnTo>
                <a:cubicBezTo>
                  <a:pt x="2374" y="4091"/>
                  <a:pt x="2374" y="4084"/>
                  <a:pt x="2374" y="4078"/>
                </a:cubicBezTo>
                <a:cubicBezTo>
                  <a:pt x="2368" y="4078"/>
                  <a:pt x="2368" y="4084"/>
                  <a:pt x="2368" y="4084"/>
                </a:cubicBezTo>
                <a:close/>
                <a:moveTo>
                  <a:pt x="2355" y="4091"/>
                </a:moveTo>
                <a:lnTo>
                  <a:pt x="2355" y="4091"/>
                </a:lnTo>
                <a:cubicBezTo>
                  <a:pt x="2362" y="4097"/>
                  <a:pt x="2362" y="4091"/>
                  <a:pt x="2368" y="4084"/>
                </a:cubicBezTo>
                <a:cubicBezTo>
                  <a:pt x="2355" y="4084"/>
                  <a:pt x="2355" y="4091"/>
                  <a:pt x="2355" y="4091"/>
                </a:cubicBezTo>
                <a:close/>
                <a:moveTo>
                  <a:pt x="1599" y="4091"/>
                </a:moveTo>
                <a:lnTo>
                  <a:pt x="1599" y="4091"/>
                </a:lnTo>
                <a:cubicBezTo>
                  <a:pt x="1550" y="4103"/>
                  <a:pt x="1500" y="4122"/>
                  <a:pt x="1463" y="4140"/>
                </a:cubicBezTo>
                <a:cubicBezTo>
                  <a:pt x="1512" y="4128"/>
                  <a:pt x="1562" y="4115"/>
                  <a:pt x="1599" y="4091"/>
                </a:cubicBezTo>
                <a:close/>
                <a:moveTo>
                  <a:pt x="2337" y="4097"/>
                </a:moveTo>
                <a:lnTo>
                  <a:pt x="2337" y="4097"/>
                </a:lnTo>
                <a:cubicBezTo>
                  <a:pt x="2343" y="4097"/>
                  <a:pt x="2349" y="4103"/>
                  <a:pt x="2355" y="4091"/>
                </a:cubicBezTo>
                <a:cubicBezTo>
                  <a:pt x="2343" y="4091"/>
                  <a:pt x="2337" y="4091"/>
                  <a:pt x="2337" y="4097"/>
                </a:cubicBezTo>
                <a:close/>
                <a:moveTo>
                  <a:pt x="2324" y="4103"/>
                </a:moveTo>
                <a:lnTo>
                  <a:pt x="2324" y="4103"/>
                </a:lnTo>
                <a:cubicBezTo>
                  <a:pt x="2331" y="4109"/>
                  <a:pt x="2331" y="4103"/>
                  <a:pt x="2337" y="4097"/>
                </a:cubicBezTo>
                <a:cubicBezTo>
                  <a:pt x="2324" y="4097"/>
                  <a:pt x="2324" y="4103"/>
                  <a:pt x="2324" y="4103"/>
                </a:cubicBezTo>
                <a:close/>
                <a:moveTo>
                  <a:pt x="2312" y="4109"/>
                </a:moveTo>
                <a:lnTo>
                  <a:pt x="2312" y="4109"/>
                </a:lnTo>
                <a:cubicBezTo>
                  <a:pt x="2318" y="4115"/>
                  <a:pt x="2318" y="4109"/>
                  <a:pt x="2324" y="4103"/>
                </a:cubicBezTo>
                <a:cubicBezTo>
                  <a:pt x="2312" y="4103"/>
                  <a:pt x="2312" y="4109"/>
                  <a:pt x="2312" y="4109"/>
                </a:cubicBezTo>
                <a:close/>
                <a:moveTo>
                  <a:pt x="2294" y="4115"/>
                </a:moveTo>
                <a:lnTo>
                  <a:pt x="2294" y="4115"/>
                </a:lnTo>
                <a:cubicBezTo>
                  <a:pt x="2300" y="4115"/>
                  <a:pt x="2306" y="4115"/>
                  <a:pt x="2312" y="4109"/>
                </a:cubicBezTo>
                <a:cubicBezTo>
                  <a:pt x="2300" y="4109"/>
                  <a:pt x="2294" y="4109"/>
                  <a:pt x="2294" y="4115"/>
                </a:cubicBezTo>
                <a:close/>
                <a:moveTo>
                  <a:pt x="2281" y="4122"/>
                </a:moveTo>
                <a:lnTo>
                  <a:pt x="2281" y="4122"/>
                </a:lnTo>
                <a:cubicBezTo>
                  <a:pt x="2287" y="4122"/>
                  <a:pt x="2287" y="4122"/>
                  <a:pt x="2294" y="4115"/>
                </a:cubicBezTo>
                <a:cubicBezTo>
                  <a:pt x="2281" y="4115"/>
                  <a:pt x="2281" y="4122"/>
                  <a:pt x="2281" y="4122"/>
                </a:cubicBezTo>
                <a:close/>
                <a:moveTo>
                  <a:pt x="2250" y="4134"/>
                </a:moveTo>
                <a:lnTo>
                  <a:pt x="2250" y="4134"/>
                </a:lnTo>
                <a:cubicBezTo>
                  <a:pt x="2263" y="4134"/>
                  <a:pt x="2275" y="4134"/>
                  <a:pt x="2281" y="4122"/>
                </a:cubicBezTo>
                <a:cubicBezTo>
                  <a:pt x="2263" y="4122"/>
                  <a:pt x="2250" y="4128"/>
                  <a:pt x="2250" y="4134"/>
                </a:cubicBezTo>
                <a:close/>
                <a:moveTo>
                  <a:pt x="2219" y="4146"/>
                </a:moveTo>
                <a:lnTo>
                  <a:pt x="2219" y="4146"/>
                </a:lnTo>
                <a:cubicBezTo>
                  <a:pt x="2231" y="4146"/>
                  <a:pt x="2244" y="4146"/>
                  <a:pt x="2250" y="4134"/>
                </a:cubicBezTo>
                <a:cubicBezTo>
                  <a:pt x="2231" y="4134"/>
                  <a:pt x="2225" y="4140"/>
                  <a:pt x="2219" y="4146"/>
                </a:cubicBezTo>
                <a:close/>
                <a:moveTo>
                  <a:pt x="1444" y="4146"/>
                </a:moveTo>
                <a:lnTo>
                  <a:pt x="1444" y="4146"/>
                </a:lnTo>
                <a:cubicBezTo>
                  <a:pt x="1450" y="4146"/>
                  <a:pt x="1457" y="4146"/>
                  <a:pt x="1463" y="4140"/>
                </a:cubicBezTo>
                <a:cubicBezTo>
                  <a:pt x="1450" y="4140"/>
                  <a:pt x="1444" y="4140"/>
                  <a:pt x="1444" y="4146"/>
                </a:cubicBezTo>
                <a:close/>
                <a:moveTo>
                  <a:pt x="1426" y="4152"/>
                </a:moveTo>
                <a:lnTo>
                  <a:pt x="1426" y="4152"/>
                </a:lnTo>
                <a:cubicBezTo>
                  <a:pt x="1432" y="4152"/>
                  <a:pt x="1438" y="4152"/>
                  <a:pt x="1444" y="4146"/>
                </a:cubicBezTo>
                <a:cubicBezTo>
                  <a:pt x="1432" y="4146"/>
                  <a:pt x="1426" y="4146"/>
                  <a:pt x="1426" y="4152"/>
                </a:cubicBezTo>
                <a:close/>
                <a:moveTo>
                  <a:pt x="2188" y="4159"/>
                </a:moveTo>
                <a:lnTo>
                  <a:pt x="2188" y="4159"/>
                </a:lnTo>
                <a:cubicBezTo>
                  <a:pt x="2200" y="4159"/>
                  <a:pt x="2213" y="4159"/>
                  <a:pt x="2219" y="4146"/>
                </a:cubicBezTo>
                <a:cubicBezTo>
                  <a:pt x="2200" y="4146"/>
                  <a:pt x="2194" y="4152"/>
                  <a:pt x="2188" y="4159"/>
                </a:cubicBezTo>
                <a:close/>
                <a:moveTo>
                  <a:pt x="1407" y="4159"/>
                </a:moveTo>
                <a:lnTo>
                  <a:pt x="1407" y="4159"/>
                </a:lnTo>
                <a:cubicBezTo>
                  <a:pt x="1413" y="4159"/>
                  <a:pt x="1419" y="4159"/>
                  <a:pt x="1426" y="4152"/>
                </a:cubicBezTo>
                <a:cubicBezTo>
                  <a:pt x="1413" y="4152"/>
                  <a:pt x="1407" y="4152"/>
                  <a:pt x="1407" y="4159"/>
                </a:cubicBezTo>
                <a:close/>
                <a:moveTo>
                  <a:pt x="2461" y="4159"/>
                </a:moveTo>
                <a:cubicBezTo>
                  <a:pt x="2461" y="4159"/>
                  <a:pt x="2455" y="4159"/>
                  <a:pt x="2461" y="4159"/>
                </a:cubicBezTo>
                <a:close/>
                <a:moveTo>
                  <a:pt x="1320" y="4190"/>
                </a:moveTo>
                <a:lnTo>
                  <a:pt x="1320" y="4190"/>
                </a:lnTo>
                <a:cubicBezTo>
                  <a:pt x="1351" y="4184"/>
                  <a:pt x="1382" y="4177"/>
                  <a:pt x="1407" y="4159"/>
                </a:cubicBezTo>
                <a:cubicBezTo>
                  <a:pt x="1370" y="4165"/>
                  <a:pt x="1339" y="4177"/>
                  <a:pt x="1320" y="4190"/>
                </a:cubicBezTo>
                <a:close/>
                <a:moveTo>
                  <a:pt x="2176" y="4165"/>
                </a:moveTo>
                <a:lnTo>
                  <a:pt x="2176" y="4165"/>
                </a:lnTo>
                <a:cubicBezTo>
                  <a:pt x="2182" y="4165"/>
                  <a:pt x="2182" y="4165"/>
                  <a:pt x="2188" y="4159"/>
                </a:cubicBezTo>
                <a:cubicBezTo>
                  <a:pt x="2182" y="4159"/>
                  <a:pt x="2176" y="4165"/>
                  <a:pt x="2176" y="4165"/>
                </a:cubicBezTo>
                <a:close/>
                <a:moveTo>
                  <a:pt x="2448" y="4165"/>
                </a:moveTo>
                <a:cubicBezTo>
                  <a:pt x="2448" y="4165"/>
                  <a:pt x="2442" y="4165"/>
                  <a:pt x="2448" y="4165"/>
                </a:cubicBezTo>
                <a:close/>
                <a:moveTo>
                  <a:pt x="2157" y="4171"/>
                </a:moveTo>
                <a:lnTo>
                  <a:pt x="2157" y="4171"/>
                </a:lnTo>
                <a:cubicBezTo>
                  <a:pt x="2163" y="4171"/>
                  <a:pt x="2176" y="4171"/>
                  <a:pt x="2176" y="4165"/>
                </a:cubicBezTo>
                <a:cubicBezTo>
                  <a:pt x="2163" y="4165"/>
                  <a:pt x="2157" y="4165"/>
                  <a:pt x="2157" y="4171"/>
                </a:cubicBezTo>
                <a:close/>
                <a:moveTo>
                  <a:pt x="2436" y="4171"/>
                </a:moveTo>
                <a:cubicBezTo>
                  <a:pt x="2436" y="4171"/>
                  <a:pt x="2430" y="4171"/>
                  <a:pt x="2436" y="4171"/>
                </a:cubicBezTo>
                <a:close/>
                <a:moveTo>
                  <a:pt x="2145" y="4177"/>
                </a:moveTo>
                <a:lnTo>
                  <a:pt x="2145" y="4177"/>
                </a:lnTo>
                <a:cubicBezTo>
                  <a:pt x="2151" y="4177"/>
                  <a:pt x="2157" y="4177"/>
                  <a:pt x="2157" y="4171"/>
                </a:cubicBezTo>
                <a:cubicBezTo>
                  <a:pt x="2151" y="4171"/>
                  <a:pt x="2145" y="4171"/>
                  <a:pt x="2145" y="4177"/>
                </a:cubicBezTo>
                <a:close/>
                <a:moveTo>
                  <a:pt x="2145" y="4177"/>
                </a:moveTo>
                <a:lnTo>
                  <a:pt x="2145" y="4177"/>
                </a:lnTo>
                <a:cubicBezTo>
                  <a:pt x="2132" y="4177"/>
                  <a:pt x="2126" y="4177"/>
                  <a:pt x="2126" y="4184"/>
                </a:cubicBezTo>
                <a:cubicBezTo>
                  <a:pt x="2132" y="4184"/>
                  <a:pt x="2145" y="4184"/>
                  <a:pt x="2145" y="4177"/>
                </a:cubicBezTo>
                <a:close/>
                <a:moveTo>
                  <a:pt x="2393" y="4190"/>
                </a:moveTo>
                <a:cubicBezTo>
                  <a:pt x="2393" y="4190"/>
                  <a:pt x="2387" y="4190"/>
                  <a:pt x="2393" y="4190"/>
                </a:cubicBezTo>
                <a:close/>
                <a:moveTo>
                  <a:pt x="2312" y="4227"/>
                </a:moveTo>
                <a:cubicBezTo>
                  <a:pt x="2312" y="4227"/>
                  <a:pt x="2300" y="4227"/>
                  <a:pt x="2312" y="4227"/>
                </a:cubicBezTo>
                <a:close/>
                <a:moveTo>
                  <a:pt x="2287" y="4233"/>
                </a:moveTo>
                <a:lnTo>
                  <a:pt x="2287" y="4233"/>
                </a:lnTo>
                <a:cubicBezTo>
                  <a:pt x="2287" y="4233"/>
                  <a:pt x="2294" y="4233"/>
                  <a:pt x="2300" y="4233"/>
                </a:cubicBezTo>
                <a:cubicBezTo>
                  <a:pt x="2294" y="4227"/>
                  <a:pt x="2287" y="4227"/>
                  <a:pt x="2287" y="4233"/>
                </a:cubicBezTo>
                <a:close/>
                <a:moveTo>
                  <a:pt x="750" y="4258"/>
                </a:moveTo>
                <a:cubicBezTo>
                  <a:pt x="750" y="4258"/>
                  <a:pt x="750" y="4252"/>
                  <a:pt x="750" y="4258"/>
                </a:cubicBezTo>
                <a:close/>
                <a:moveTo>
                  <a:pt x="4581" y="5169"/>
                </a:moveTo>
                <a:lnTo>
                  <a:pt x="4581" y="5169"/>
                </a:lnTo>
                <a:lnTo>
                  <a:pt x="4550" y="5175"/>
                </a:lnTo>
                <a:cubicBezTo>
                  <a:pt x="4562" y="5188"/>
                  <a:pt x="4581" y="5169"/>
                  <a:pt x="4581" y="5169"/>
                </a:cubicBezTo>
                <a:close/>
                <a:moveTo>
                  <a:pt x="4587" y="5188"/>
                </a:moveTo>
                <a:cubicBezTo>
                  <a:pt x="4587" y="5188"/>
                  <a:pt x="4587" y="5157"/>
                  <a:pt x="4587" y="5188"/>
                </a:cubicBezTo>
                <a:close/>
                <a:moveTo>
                  <a:pt x="4352" y="5213"/>
                </a:moveTo>
                <a:lnTo>
                  <a:pt x="4352" y="5213"/>
                </a:lnTo>
                <a:cubicBezTo>
                  <a:pt x="4339" y="5200"/>
                  <a:pt x="4246" y="5219"/>
                  <a:pt x="4240" y="5219"/>
                </a:cubicBezTo>
                <a:cubicBezTo>
                  <a:pt x="4259" y="5237"/>
                  <a:pt x="4352" y="5213"/>
                  <a:pt x="4352" y="5213"/>
                </a:cubicBezTo>
                <a:close/>
                <a:moveTo>
                  <a:pt x="4742" y="5237"/>
                </a:moveTo>
                <a:lnTo>
                  <a:pt x="4742" y="5237"/>
                </a:lnTo>
                <a:lnTo>
                  <a:pt x="4742" y="5244"/>
                </a:lnTo>
                <a:cubicBezTo>
                  <a:pt x="4742" y="5275"/>
                  <a:pt x="4761" y="5219"/>
                  <a:pt x="4742" y="5237"/>
                </a:cubicBezTo>
                <a:close/>
                <a:moveTo>
                  <a:pt x="4730" y="5281"/>
                </a:moveTo>
                <a:lnTo>
                  <a:pt x="4730" y="5281"/>
                </a:lnTo>
                <a:cubicBezTo>
                  <a:pt x="4730" y="5281"/>
                  <a:pt x="4711" y="5287"/>
                  <a:pt x="4718" y="5287"/>
                </a:cubicBezTo>
                <a:cubicBezTo>
                  <a:pt x="4718" y="5287"/>
                  <a:pt x="4730" y="5287"/>
                  <a:pt x="4730" y="5281"/>
                </a:cubicBezTo>
                <a:close/>
                <a:moveTo>
                  <a:pt x="4445" y="6428"/>
                </a:moveTo>
                <a:lnTo>
                  <a:pt x="4445" y="6428"/>
                </a:lnTo>
                <a:cubicBezTo>
                  <a:pt x="4451" y="6428"/>
                  <a:pt x="4451" y="6421"/>
                  <a:pt x="4451" y="6421"/>
                </a:cubicBezTo>
                <a:cubicBezTo>
                  <a:pt x="4451" y="6421"/>
                  <a:pt x="4451" y="6421"/>
                  <a:pt x="4445" y="6421"/>
                </a:cubicBezTo>
                <a:cubicBezTo>
                  <a:pt x="4445" y="6421"/>
                  <a:pt x="4445" y="6421"/>
                  <a:pt x="4445" y="6428"/>
                </a:cubicBezTo>
                <a:close/>
                <a:moveTo>
                  <a:pt x="4432" y="6434"/>
                </a:moveTo>
                <a:lnTo>
                  <a:pt x="4432" y="6434"/>
                </a:lnTo>
                <a:cubicBezTo>
                  <a:pt x="4438" y="6434"/>
                  <a:pt x="4445" y="6434"/>
                  <a:pt x="4445" y="6428"/>
                </a:cubicBezTo>
                <a:cubicBezTo>
                  <a:pt x="4445" y="6428"/>
                  <a:pt x="4438" y="6428"/>
                  <a:pt x="4432" y="6428"/>
                </a:cubicBezTo>
                <a:cubicBezTo>
                  <a:pt x="4432" y="6428"/>
                  <a:pt x="4432" y="6428"/>
                  <a:pt x="4432" y="6434"/>
                </a:cubicBezTo>
                <a:close/>
                <a:moveTo>
                  <a:pt x="4345" y="6651"/>
                </a:moveTo>
                <a:cubicBezTo>
                  <a:pt x="4345" y="6651"/>
                  <a:pt x="4345" y="6638"/>
                  <a:pt x="4345" y="6651"/>
                </a:cubicBezTo>
                <a:close/>
                <a:moveTo>
                  <a:pt x="4271" y="6868"/>
                </a:moveTo>
                <a:cubicBezTo>
                  <a:pt x="4271" y="6868"/>
                  <a:pt x="4271" y="6862"/>
                  <a:pt x="4271" y="6868"/>
                </a:cubicBezTo>
                <a:close/>
                <a:moveTo>
                  <a:pt x="3918" y="7147"/>
                </a:moveTo>
                <a:lnTo>
                  <a:pt x="3918" y="7147"/>
                </a:lnTo>
                <a:cubicBezTo>
                  <a:pt x="3682" y="7246"/>
                  <a:pt x="3459" y="7333"/>
                  <a:pt x="3230" y="7432"/>
                </a:cubicBezTo>
                <a:cubicBezTo>
                  <a:pt x="3044" y="7506"/>
                  <a:pt x="2876" y="7581"/>
                  <a:pt x="2678" y="7661"/>
                </a:cubicBezTo>
                <a:cubicBezTo>
                  <a:pt x="2635" y="7680"/>
                  <a:pt x="2572" y="7711"/>
                  <a:pt x="2517" y="7730"/>
                </a:cubicBezTo>
                <a:cubicBezTo>
                  <a:pt x="2517" y="7736"/>
                  <a:pt x="2498" y="7742"/>
                  <a:pt x="2498" y="7742"/>
                </a:cubicBezTo>
                <a:cubicBezTo>
                  <a:pt x="2511" y="7767"/>
                  <a:pt x="2628" y="7711"/>
                  <a:pt x="2647" y="7711"/>
                </a:cubicBezTo>
                <a:cubicBezTo>
                  <a:pt x="2647" y="7692"/>
                  <a:pt x="2672" y="7717"/>
                  <a:pt x="2647" y="7711"/>
                </a:cubicBezTo>
                <a:cubicBezTo>
                  <a:pt x="2616" y="7736"/>
                  <a:pt x="2566" y="7742"/>
                  <a:pt x="2535" y="7767"/>
                </a:cubicBezTo>
                <a:cubicBezTo>
                  <a:pt x="2616" y="7767"/>
                  <a:pt x="2765" y="7698"/>
                  <a:pt x="2851" y="7661"/>
                </a:cubicBezTo>
                <a:cubicBezTo>
                  <a:pt x="3044" y="7581"/>
                  <a:pt x="3223" y="7500"/>
                  <a:pt x="3409" y="7426"/>
                </a:cubicBezTo>
                <a:cubicBezTo>
                  <a:pt x="3515" y="7382"/>
                  <a:pt x="3614" y="7345"/>
                  <a:pt x="3688" y="7302"/>
                </a:cubicBezTo>
                <a:cubicBezTo>
                  <a:pt x="3682" y="7308"/>
                  <a:pt x="3676" y="7295"/>
                  <a:pt x="3682" y="7295"/>
                </a:cubicBezTo>
                <a:cubicBezTo>
                  <a:pt x="3688" y="7289"/>
                  <a:pt x="3719" y="7283"/>
                  <a:pt x="3744" y="7271"/>
                </a:cubicBezTo>
                <a:cubicBezTo>
                  <a:pt x="3757" y="7265"/>
                  <a:pt x="3806" y="7246"/>
                  <a:pt x="3788" y="7240"/>
                </a:cubicBezTo>
                <a:cubicBezTo>
                  <a:pt x="3775" y="7234"/>
                  <a:pt x="3664" y="7289"/>
                  <a:pt x="3750" y="7246"/>
                </a:cubicBezTo>
                <a:cubicBezTo>
                  <a:pt x="3800" y="7221"/>
                  <a:pt x="3850" y="7184"/>
                  <a:pt x="3905" y="7159"/>
                </a:cubicBezTo>
                <a:cubicBezTo>
                  <a:pt x="3930" y="7147"/>
                  <a:pt x="4029" y="7097"/>
                  <a:pt x="3918" y="7147"/>
                </a:cubicBezTo>
                <a:close/>
                <a:moveTo>
                  <a:pt x="3664" y="7283"/>
                </a:moveTo>
                <a:cubicBezTo>
                  <a:pt x="3664" y="7283"/>
                  <a:pt x="3639" y="7277"/>
                  <a:pt x="3664" y="7283"/>
                </a:cubicBezTo>
                <a:close/>
                <a:moveTo>
                  <a:pt x="1345" y="7351"/>
                </a:moveTo>
                <a:lnTo>
                  <a:pt x="1345" y="7351"/>
                </a:lnTo>
                <a:cubicBezTo>
                  <a:pt x="1339" y="7345"/>
                  <a:pt x="1314" y="7351"/>
                  <a:pt x="1320" y="7358"/>
                </a:cubicBezTo>
                <a:lnTo>
                  <a:pt x="1345" y="7351"/>
                </a:lnTo>
                <a:close/>
                <a:moveTo>
                  <a:pt x="2523" y="7692"/>
                </a:moveTo>
                <a:cubicBezTo>
                  <a:pt x="2523" y="7692"/>
                  <a:pt x="2535" y="7674"/>
                  <a:pt x="2523" y="7692"/>
                </a:cubicBezTo>
                <a:close/>
                <a:moveTo>
                  <a:pt x="2523" y="7692"/>
                </a:moveTo>
                <a:cubicBezTo>
                  <a:pt x="2523" y="7692"/>
                  <a:pt x="2504" y="7723"/>
                  <a:pt x="2523" y="7692"/>
                </a:cubicBezTo>
                <a:close/>
                <a:moveTo>
                  <a:pt x="2535" y="7767"/>
                </a:moveTo>
                <a:cubicBezTo>
                  <a:pt x="2535" y="7767"/>
                  <a:pt x="2535" y="7785"/>
                  <a:pt x="2535" y="7767"/>
                </a:cubicBezTo>
                <a:close/>
                <a:moveTo>
                  <a:pt x="2269" y="7841"/>
                </a:moveTo>
                <a:cubicBezTo>
                  <a:pt x="2269" y="7841"/>
                  <a:pt x="2269" y="7822"/>
                  <a:pt x="2269" y="7841"/>
                </a:cubicBezTo>
                <a:close/>
                <a:moveTo>
                  <a:pt x="2269" y="7841"/>
                </a:moveTo>
                <a:cubicBezTo>
                  <a:pt x="2269" y="7841"/>
                  <a:pt x="2263" y="7860"/>
                  <a:pt x="2269" y="7841"/>
                </a:cubicBezTo>
                <a:close/>
                <a:moveTo>
                  <a:pt x="2238" y="7853"/>
                </a:moveTo>
                <a:cubicBezTo>
                  <a:pt x="2238" y="7853"/>
                  <a:pt x="2238" y="7835"/>
                  <a:pt x="2238" y="7853"/>
                </a:cubicBezTo>
                <a:close/>
                <a:moveTo>
                  <a:pt x="2225" y="7860"/>
                </a:moveTo>
                <a:lnTo>
                  <a:pt x="2225" y="7860"/>
                </a:lnTo>
                <a:cubicBezTo>
                  <a:pt x="2231" y="7860"/>
                  <a:pt x="2231" y="7860"/>
                  <a:pt x="2238" y="7853"/>
                </a:cubicBezTo>
                <a:cubicBezTo>
                  <a:pt x="2225" y="7853"/>
                  <a:pt x="2225" y="7853"/>
                  <a:pt x="2225" y="7860"/>
                </a:cubicBezTo>
                <a:close/>
                <a:moveTo>
                  <a:pt x="2207" y="7866"/>
                </a:moveTo>
                <a:lnTo>
                  <a:pt x="2207" y="7866"/>
                </a:lnTo>
                <a:cubicBezTo>
                  <a:pt x="2213" y="7866"/>
                  <a:pt x="2219" y="7866"/>
                  <a:pt x="2225" y="7860"/>
                </a:cubicBezTo>
                <a:cubicBezTo>
                  <a:pt x="2213" y="7860"/>
                  <a:pt x="2207" y="7860"/>
                  <a:pt x="2207" y="7866"/>
                </a:cubicBezTo>
                <a:close/>
                <a:moveTo>
                  <a:pt x="1172" y="7872"/>
                </a:moveTo>
                <a:cubicBezTo>
                  <a:pt x="1172" y="7872"/>
                  <a:pt x="1165" y="7872"/>
                  <a:pt x="1172" y="7872"/>
                </a:cubicBezTo>
                <a:close/>
                <a:moveTo>
                  <a:pt x="2194" y="7872"/>
                </a:moveTo>
                <a:lnTo>
                  <a:pt x="2194" y="7872"/>
                </a:lnTo>
                <a:cubicBezTo>
                  <a:pt x="2200" y="7872"/>
                  <a:pt x="2200" y="7872"/>
                  <a:pt x="2207" y="7866"/>
                </a:cubicBezTo>
                <a:cubicBezTo>
                  <a:pt x="2200" y="7866"/>
                  <a:pt x="2194" y="7866"/>
                  <a:pt x="2194" y="7872"/>
                </a:cubicBezTo>
                <a:close/>
                <a:moveTo>
                  <a:pt x="2176" y="7878"/>
                </a:moveTo>
                <a:lnTo>
                  <a:pt x="2176" y="7878"/>
                </a:lnTo>
                <a:cubicBezTo>
                  <a:pt x="2182" y="7878"/>
                  <a:pt x="2194" y="7878"/>
                  <a:pt x="2194" y="7872"/>
                </a:cubicBezTo>
                <a:cubicBezTo>
                  <a:pt x="2182" y="7872"/>
                  <a:pt x="2176" y="7872"/>
                  <a:pt x="2176" y="7878"/>
                </a:cubicBezTo>
                <a:close/>
                <a:moveTo>
                  <a:pt x="2163" y="7884"/>
                </a:moveTo>
                <a:lnTo>
                  <a:pt x="2163" y="7884"/>
                </a:lnTo>
                <a:cubicBezTo>
                  <a:pt x="2170" y="7884"/>
                  <a:pt x="2176" y="7884"/>
                  <a:pt x="2176" y="7878"/>
                </a:cubicBezTo>
                <a:cubicBezTo>
                  <a:pt x="2170" y="7878"/>
                  <a:pt x="2163" y="7878"/>
                  <a:pt x="2163" y="7884"/>
                </a:cubicBezTo>
                <a:close/>
                <a:moveTo>
                  <a:pt x="1128" y="7884"/>
                </a:moveTo>
                <a:lnTo>
                  <a:pt x="1128" y="7884"/>
                </a:lnTo>
                <a:cubicBezTo>
                  <a:pt x="1128" y="7884"/>
                  <a:pt x="1109" y="7891"/>
                  <a:pt x="1116" y="7891"/>
                </a:cubicBezTo>
                <a:cubicBezTo>
                  <a:pt x="1116" y="7891"/>
                  <a:pt x="1128" y="7891"/>
                  <a:pt x="1128" y="7884"/>
                </a:cubicBezTo>
                <a:close/>
                <a:moveTo>
                  <a:pt x="2145" y="7891"/>
                </a:moveTo>
                <a:lnTo>
                  <a:pt x="2145" y="7891"/>
                </a:lnTo>
                <a:cubicBezTo>
                  <a:pt x="2151" y="7891"/>
                  <a:pt x="2163" y="7891"/>
                  <a:pt x="2163" y="7884"/>
                </a:cubicBezTo>
                <a:cubicBezTo>
                  <a:pt x="2151" y="7884"/>
                  <a:pt x="2145" y="7884"/>
                  <a:pt x="2145" y="7891"/>
                </a:cubicBezTo>
                <a:close/>
                <a:moveTo>
                  <a:pt x="2114" y="7903"/>
                </a:moveTo>
                <a:lnTo>
                  <a:pt x="2114" y="7903"/>
                </a:lnTo>
                <a:cubicBezTo>
                  <a:pt x="2126" y="7903"/>
                  <a:pt x="2139" y="7903"/>
                  <a:pt x="2145" y="7891"/>
                </a:cubicBezTo>
                <a:cubicBezTo>
                  <a:pt x="2126" y="7891"/>
                  <a:pt x="2120" y="7897"/>
                  <a:pt x="2114" y="7903"/>
                </a:cubicBezTo>
                <a:close/>
                <a:moveTo>
                  <a:pt x="2083" y="7915"/>
                </a:moveTo>
                <a:lnTo>
                  <a:pt x="2083" y="7915"/>
                </a:lnTo>
                <a:cubicBezTo>
                  <a:pt x="2095" y="7915"/>
                  <a:pt x="2107" y="7915"/>
                  <a:pt x="2114" y="7903"/>
                </a:cubicBezTo>
                <a:cubicBezTo>
                  <a:pt x="2095" y="7903"/>
                  <a:pt x="2089" y="7909"/>
                  <a:pt x="2083" y="7915"/>
                </a:cubicBezTo>
                <a:close/>
                <a:moveTo>
                  <a:pt x="2064" y="7922"/>
                </a:moveTo>
                <a:lnTo>
                  <a:pt x="2064" y="7922"/>
                </a:lnTo>
                <a:cubicBezTo>
                  <a:pt x="2070" y="7922"/>
                  <a:pt x="2083" y="7922"/>
                  <a:pt x="2083" y="7915"/>
                </a:cubicBezTo>
                <a:cubicBezTo>
                  <a:pt x="2070" y="7915"/>
                  <a:pt x="2064" y="7915"/>
                  <a:pt x="2064" y="7922"/>
                </a:cubicBezTo>
                <a:close/>
                <a:moveTo>
                  <a:pt x="2033" y="7934"/>
                </a:moveTo>
                <a:lnTo>
                  <a:pt x="2033" y="7934"/>
                </a:lnTo>
                <a:cubicBezTo>
                  <a:pt x="2046" y="7934"/>
                  <a:pt x="2058" y="7934"/>
                  <a:pt x="2064" y="7922"/>
                </a:cubicBezTo>
                <a:cubicBezTo>
                  <a:pt x="2046" y="7922"/>
                  <a:pt x="2039" y="7928"/>
                  <a:pt x="2033" y="7934"/>
                </a:cubicBezTo>
                <a:close/>
                <a:moveTo>
                  <a:pt x="2033" y="7934"/>
                </a:moveTo>
                <a:cubicBezTo>
                  <a:pt x="2033" y="7934"/>
                  <a:pt x="2033" y="7953"/>
                  <a:pt x="2033" y="7934"/>
                </a:cubicBezTo>
                <a:close/>
                <a:moveTo>
                  <a:pt x="2002" y="7946"/>
                </a:moveTo>
                <a:cubicBezTo>
                  <a:pt x="2002" y="7946"/>
                  <a:pt x="2002" y="7928"/>
                  <a:pt x="2002" y="7946"/>
                </a:cubicBezTo>
                <a:close/>
                <a:moveTo>
                  <a:pt x="2002" y="7946"/>
                </a:moveTo>
                <a:cubicBezTo>
                  <a:pt x="2002" y="7946"/>
                  <a:pt x="2002" y="7965"/>
                  <a:pt x="2002" y="7946"/>
                </a:cubicBezTo>
                <a:close/>
              </a:path>
            </a:pathLst>
          </a:custGeom>
          <a:solidFill>
            <a:schemeClr val="bg1">
              <a:lumMod val="95000"/>
            </a:schemeClr>
          </a:solidFill>
          <a:ln>
            <a:noFill/>
          </a:ln>
          <a:effectLst/>
        </p:spPr>
        <p:txBody>
          <a:bodyPr wrap="none" anchor="ctr"/>
          <a:lstStyle/>
          <a:p>
            <a:endParaRPr lang="en-US"/>
          </a:p>
        </p:txBody>
      </p:sp>
      <p:sp>
        <p:nvSpPr>
          <p:cNvPr id="725" name="Rectangle 724"/>
          <p:cNvSpPr>
            <a:spLocks/>
          </p:cNvSpPr>
          <p:nvPr/>
        </p:nvSpPr>
        <p:spPr bwMode="auto">
          <a:xfrm>
            <a:off x="18041642" y="6593995"/>
            <a:ext cx="4539704" cy="890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726" name="Straight Connector 725"/>
          <p:cNvCxnSpPr/>
          <p:nvPr/>
        </p:nvCxnSpPr>
        <p:spPr>
          <a:xfrm flipV="1">
            <a:off x="15150583" y="7598632"/>
            <a:ext cx="7401442" cy="4296"/>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727" name="Subtitle 2"/>
          <p:cNvSpPr txBox="1">
            <a:spLocks/>
          </p:cNvSpPr>
          <p:nvPr/>
        </p:nvSpPr>
        <p:spPr>
          <a:xfrm>
            <a:off x="12188825" y="8257850"/>
            <a:ext cx="10599219" cy="216886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3790"/>
              </a:lnSpc>
            </a:pPr>
            <a:r>
              <a:rPr lang="zh-CN" altLang="en-US" sz="25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2500" dirty="0">
              <a:solidFill>
                <a:schemeClr val="tx1"/>
              </a:solidFill>
              <a:latin typeface="Poppins Light" charset="0"/>
              <a:ea typeface="Poppins Light" charset="0"/>
              <a:cs typeface="Poppins Light" charset="0"/>
            </a:endParaRPr>
          </a:p>
        </p:txBody>
      </p:sp>
      <p:pic>
        <p:nvPicPr>
          <p:cNvPr id="5" name="Picture Placeholder 4"/>
          <p:cNvPicPr>
            <a:picLocks noGrp="1" noChangeAspect="1"/>
          </p:cNvPicPr>
          <p:nvPr>
            <p:ph type="pic" sz="quarter" idx="26"/>
          </p:nvPr>
        </p:nvPicPr>
        <p:blipFill>
          <a:blip r:embed="rId3">
            <a:extLst>
              <a:ext uri="{28A0092B-C50C-407E-A947-70E740481C1C}">
                <a14:useLocalDpi xmlns:a14="http://schemas.microsoft.com/office/drawing/2010/main"/>
              </a:ext>
            </a:extLst>
          </a:blip>
          <a:srcRect l="27804" r="27804"/>
          <a:stretch>
            <a:fillRect/>
          </a:stretch>
        </p:blipFill>
        <p:spPr/>
      </p:pic>
    </p:spTree>
    <p:extLst>
      <p:ext uri="{BB962C8B-B14F-4D97-AF65-F5344CB8AC3E}">
        <p14:creationId xmlns:p14="http://schemas.microsoft.com/office/powerpoint/2010/main" val="170317170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1071672" y="1492030"/>
            <a:ext cx="2234306" cy="2239178"/>
            <a:chOff x="4056724" y="5129535"/>
            <a:chExt cx="3454610" cy="3462140"/>
          </a:xfrm>
        </p:grpSpPr>
        <p:cxnSp>
          <p:nvCxnSpPr>
            <p:cNvPr id="24" name="Straight Connector 23"/>
            <p:cNvCxnSpPr/>
            <p:nvPr/>
          </p:nvCxnSpPr>
          <p:spPr>
            <a:xfrm>
              <a:off x="4103649" y="5174139"/>
              <a:ext cx="3407685" cy="3417536"/>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056724" y="5129535"/>
              <a:ext cx="3454610" cy="3445484"/>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9" name="Rectangle 18"/>
          <p:cNvSpPr>
            <a:spLocks/>
          </p:cNvSpPr>
          <p:nvPr/>
        </p:nvSpPr>
        <p:spPr bwMode="auto">
          <a:xfrm>
            <a:off x="10039878" y="1775424"/>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27" name="Rectangle 26"/>
          <p:cNvSpPr>
            <a:spLocks/>
          </p:cNvSpPr>
          <p:nvPr/>
        </p:nvSpPr>
        <p:spPr bwMode="auto">
          <a:xfrm>
            <a:off x="10123817" y="2616933"/>
            <a:ext cx="417101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5400" b="1" spc="500" dirty="0">
                <a:solidFill>
                  <a:schemeClr val="tx2"/>
                </a:solidFill>
                <a:latin typeface="Poppins" charset="0"/>
                <a:ea typeface="Poppins" charset="0"/>
                <a:cs typeface="Poppins" charset="0"/>
                <a:sym typeface="Bebas Neue" charset="0"/>
              </a:rPr>
              <a:t>PROJECTS</a:t>
            </a:r>
          </a:p>
        </p:txBody>
      </p:sp>
      <p:pic>
        <p:nvPicPr>
          <p:cNvPr id="13" name="Picture Placeholder 12"/>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l="12757" r="12757"/>
          <a:stretch>
            <a:fillRect/>
          </a:stretch>
        </p:blipFill>
        <p:spPr/>
      </p:pic>
      <p:pic>
        <p:nvPicPr>
          <p:cNvPr id="12" name="Picture Placeholder 11"/>
          <p:cNvPicPr>
            <a:picLocks noGrp="1" noChangeAspect="1"/>
          </p:cNvPicPr>
          <p:nvPr>
            <p:ph type="pic" sz="quarter" idx="21"/>
          </p:nvPr>
        </p:nvPicPr>
        <p:blipFill>
          <a:blip r:embed="rId4" cstate="email">
            <a:extLst>
              <a:ext uri="{28A0092B-C50C-407E-A947-70E740481C1C}">
                <a14:useLocalDpi xmlns:a14="http://schemas.microsoft.com/office/drawing/2010/main"/>
              </a:ext>
            </a:extLst>
          </a:blip>
          <a:srcRect l="12724" r="12724"/>
          <a:stretch>
            <a:fillRect/>
          </a:stretch>
        </p:blipFill>
        <p:spPr/>
      </p:pic>
      <p:pic>
        <p:nvPicPr>
          <p:cNvPr id="16" name="Picture Placeholder 15"/>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l="7489" r="7489"/>
          <a:stretch>
            <a:fillRect/>
          </a:stretch>
        </p:blipFill>
        <p:spPr/>
      </p:pic>
      <p:pic>
        <p:nvPicPr>
          <p:cNvPr id="14" name="Picture Placeholder 13"/>
          <p:cNvPicPr>
            <a:picLocks noGrp="1" noChangeAspect="1"/>
          </p:cNvPicPr>
          <p:nvPr>
            <p:ph type="pic" sz="quarter" idx="19"/>
          </p:nvPr>
        </p:nvPicPr>
        <p:blipFill>
          <a:blip r:embed="rId6" cstate="email">
            <a:extLst>
              <a:ext uri="{28A0092B-C50C-407E-A947-70E740481C1C}">
                <a14:useLocalDpi xmlns:a14="http://schemas.microsoft.com/office/drawing/2010/main"/>
              </a:ext>
            </a:extLst>
          </a:blip>
          <a:srcRect l="12826" r="12826"/>
          <a:stretch>
            <a:fillRect/>
          </a:stretch>
        </p:blipFill>
        <p:spPr/>
      </p:pic>
      <p:pic>
        <p:nvPicPr>
          <p:cNvPr id="15" name="Picture Placeholder 14"/>
          <p:cNvPicPr>
            <a:picLocks noGrp="1" noChangeAspect="1"/>
          </p:cNvPicPr>
          <p:nvPr>
            <p:ph type="pic" sz="quarter" idx="22"/>
          </p:nvPr>
        </p:nvPicPr>
        <p:blipFill>
          <a:blip r:embed="rId7" cstate="email">
            <a:extLst>
              <a:ext uri="{28A0092B-C50C-407E-A947-70E740481C1C}">
                <a14:useLocalDpi xmlns:a14="http://schemas.microsoft.com/office/drawing/2010/main"/>
              </a:ext>
            </a:extLst>
          </a:blip>
          <a:srcRect l="10312" r="10312"/>
          <a:stretch>
            <a:fillRect/>
          </a:stretch>
        </p:blipFill>
        <p:spPr/>
      </p:pic>
      <p:pic>
        <p:nvPicPr>
          <p:cNvPr id="18" name="Picture Placeholder 17"/>
          <p:cNvPicPr>
            <a:picLocks noGrp="1" noChangeAspect="1"/>
          </p:cNvPicPr>
          <p:nvPr>
            <p:ph type="pic" sz="quarter" idx="23"/>
          </p:nvPr>
        </p:nvPicPr>
        <p:blipFill>
          <a:blip r:embed="rId8" cstate="email">
            <a:extLst>
              <a:ext uri="{28A0092B-C50C-407E-A947-70E740481C1C}">
                <a14:useLocalDpi xmlns:a14="http://schemas.microsoft.com/office/drawing/2010/main"/>
              </a:ext>
            </a:extLst>
          </a:blip>
          <a:srcRect l="12794" r="12794"/>
          <a:stretch>
            <a:fillRect/>
          </a:stretch>
        </p:blipFill>
        <p:spPr/>
      </p:pic>
      <p:pic>
        <p:nvPicPr>
          <p:cNvPr id="17" name="Picture Placeholder 16"/>
          <p:cNvPicPr>
            <a:picLocks noGrp="1" noChangeAspect="1"/>
          </p:cNvPicPr>
          <p:nvPr>
            <p:ph type="pic" sz="quarter" idx="24"/>
          </p:nvPr>
        </p:nvPicPr>
        <p:blipFill>
          <a:blip r:embed="rId9" cstate="email">
            <a:extLst>
              <a:ext uri="{28A0092B-C50C-407E-A947-70E740481C1C}">
                <a14:useLocalDpi xmlns:a14="http://schemas.microsoft.com/office/drawing/2010/main"/>
              </a:ext>
            </a:extLst>
          </a:blip>
          <a:srcRect l="14820" r="14820"/>
          <a:stretch>
            <a:fillRect/>
          </a:stretch>
        </p:blipFill>
        <p:spPr/>
      </p:pic>
      <p:pic>
        <p:nvPicPr>
          <p:cNvPr id="22" name="Picture Placeholder 21"/>
          <p:cNvPicPr>
            <a:picLocks noGrp="1" noChangeAspect="1"/>
          </p:cNvPicPr>
          <p:nvPr>
            <p:ph type="pic" sz="quarter" idx="25"/>
          </p:nvPr>
        </p:nvPicPr>
        <p:blipFill>
          <a:blip r:embed="rId10" cstate="email">
            <a:extLst>
              <a:ext uri="{28A0092B-C50C-407E-A947-70E740481C1C}">
                <a14:useLocalDpi xmlns:a14="http://schemas.microsoft.com/office/drawing/2010/main"/>
              </a:ext>
            </a:extLst>
          </a:blip>
          <a:srcRect l="11542" r="11542"/>
          <a:stretch>
            <a:fillRect/>
          </a:stretch>
        </p:blipFill>
        <p:spPr/>
      </p:pic>
      <p:pic>
        <p:nvPicPr>
          <p:cNvPr id="20" name="Picture Placeholder 19"/>
          <p:cNvPicPr>
            <a:picLocks noGrp="1" noChangeAspect="1"/>
          </p:cNvPicPr>
          <p:nvPr>
            <p:ph type="pic" sz="quarter" idx="26"/>
          </p:nvPr>
        </p:nvPicPr>
        <p:blipFill>
          <a:blip r:embed="rId11" cstate="email">
            <a:extLst>
              <a:ext uri="{28A0092B-C50C-407E-A947-70E740481C1C}">
                <a14:useLocalDpi xmlns:a14="http://schemas.microsoft.com/office/drawing/2010/main"/>
              </a:ext>
            </a:extLst>
          </a:blip>
          <a:srcRect t="18966" b="18966"/>
          <a:stretch>
            <a:fillRect/>
          </a:stretch>
        </p:blipFill>
        <p:spPr/>
      </p:pic>
      <p:pic>
        <p:nvPicPr>
          <p:cNvPr id="21" name="Picture Placeholder 20"/>
          <p:cNvPicPr>
            <a:picLocks noGrp="1" noChangeAspect="1"/>
          </p:cNvPicPr>
          <p:nvPr>
            <p:ph type="pic" sz="quarter" idx="27"/>
          </p:nvPr>
        </p:nvPicPr>
        <p:blipFill>
          <a:blip r:embed="rId12" cstate="email">
            <a:extLst>
              <a:ext uri="{28A0092B-C50C-407E-A947-70E740481C1C}">
                <a14:useLocalDpi xmlns:a14="http://schemas.microsoft.com/office/drawing/2010/main"/>
              </a:ext>
            </a:extLst>
          </a:blip>
          <a:srcRect l="12724" r="12724"/>
          <a:stretch>
            <a:fillRect/>
          </a:stretch>
        </p:blipFill>
        <p:spPr/>
      </p:pic>
    </p:spTree>
    <p:extLst>
      <p:ext uri="{BB962C8B-B14F-4D97-AF65-F5344CB8AC3E}">
        <p14:creationId xmlns:p14="http://schemas.microsoft.com/office/powerpoint/2010/main" val="69445863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Group 83"/>
          <p:cNvGrpSpPr/>
          <p:nvPr/>
        </p:nvGrpSpPr>
        <p:grpSpPr>
          <a:xfrm>
            <a:off x="15846872" y="5759230"/>
            <a:ext cx="2234306" cy="2239178"/>
            <a:chOff x="4056724" y="5129535"/>
            <a:chExt cx="3454610" cy="3462140"/>
          </a:xfrm>
        </p:grpSpPr>
        <p:cxnSp>
          <p:nvCxnSpPr>
            <p:cNvPr id="85" name="Straight Connector 84"/>
            <p:cNvCxnSpPr/>
            <p:nvPr/>
          </p:nvCxnSpPr>
          <p:spPr>
            <a:xfrm>
              <a:off x="4103649" y="5174139"/>
              <a:ext cx="3407685" cy="3417536"/>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4056724" y="5129535"/>
              <a:ext cx="3454610" cy="3445484"/>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87" name="Rectangle 86"/>
          <p:cNvSpPr>
            <a:spLocks/>
          </p:cNvSpPr>
          <p:nvPr/>
        </p:nvSpPr>
        <p:spPr bwMode="auto">
          <a:xfrm>
            <a:off x="14694173" y="6042624"/>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88" name="Rectangle 87"/>
          <p:cNvSpPr>
            <a:spLocks/>
          </p:cNvSpPr>
          <p:nvPr/>
        </p:nvSpPr>
        <p:spPr bwMode="auto">
          <a:xfrm>
            <a:off x="14899017" y="6884133"/>
            <a:ext cx="417101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5400" b="1" spc="500" dirty="0">
                <a:solidFill>
                  <a:schemeClr val="tx2"/>
                </a:solidFill>
                <a:latin typeface="Poppins" charset="0"/>
                <a:ea typeface="Poppins" charset="0"/>
                <a:cs typeface="Poppins" charset="0"/>
                <a:sym typeface="Bebas Neue" charset="0"/>
              </a:rPr>
              <a:t>PROJECTS</a:t>
            </a:r>
          </a:p>
        </p:txBody>
      </p:sp>
      <p:pic>
        <p:nvPicPr>
          <p:cNvPr id="10" name="Picture Placeholder 9"/>
          <p:cNvPicPr>
            <a:picLocks noGrp="1" noChangeAspect="1"/>
          </p:cNvPicPr>
          <p:nvPr>
            <p:ph type="pic" sz="quarter" idx="24"/>
          </p:nvPr>
        </p:nvPicPr>
        <p:blipFill rotWithShape="1">
          <a:blip r:embed="rId3">
            <a:extLst>
              <a:ext uri="{28A0092B-C50C-407E-A947-70E740481C1C}">
                <a14:useLocalDpi xmlns:a14="http://schemas.microsoft.com/office/drawing/2010/main"/>
              </a:ext>
            </a:extLst>
          </a:blip>
          <a:srcRect l="32083" t="8823" r="47467" b="2941"/>
          <a:stretch/>
        </p:blipFill>
        <p:spPr/>
      </p:pic>
      <p:pic>
        <p:nvPicPr>
          <p:cNvPr id="11" name="Picture Placeholder 10"/>
          <p:cNvPicPr>
            <a:picLocks noGrp="1" noChangeAspect="1"/>
          </p:cNvPicPr>
          <p:nvPr>
            <p:ph type="pic" sz="quarter" idx="23"/>
          </p:nvPr>
        </p:nvPicPr>
        <p:blipFill>
          <a:blip r:embed="rId4" cstate="email">
            <a:extLst>
              <a:ext uri="{28A0092B-C50C-407E-A947-70E740481C1C}">
                <a14:useLocalDpi xmlns:a14="http://schemas.microsoft.com/office/drawing/2010/main"/>
              </a:ext>
            </a:extLst>
          </a:blip>
          <a:srcRect l="37422" r="37422"/>
          <a:stretch>
            <a:fillRect/>
          </a:stretch>
        </p:blipFill>
        <p:spPr/>
      </p:pic>
      <p:pic>
        <p:nvPicPr>
          <p:cNvPr id="16" name="Picture Placeholder 15"/>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t="18966" b="18966"/>
          <a:stretch>
            <a:fillRect/>
          </a:stretch>
        </p:blipFill>
        <p:spPr/>
      </p:pic>
      <p:pic>
        <p:nvPicPr>
          <p:cNvPr id="17" name="Picture Placeholder 16"/>
          <p:cNvPicPr>
            <a:picLocks noGrp="1" noChangeAspect="1"/>
          </p:cNvPicPr>
          <p:nvPr>
            <p:ph type="pic" sz="quarter" idx="27"/>
          </p:nvPr>
        </p:nvPicPr>
        <p:blipFill>
          <a:blip r:embed="rId6" cstate="email">
            <a:extLst>
              <a:ext uri="{28A0092B-C50C-407E-A947-70E740481C1C}">
                <a14:useLocalDpi xmlns:a14="http://schemas.microsoft.com/office/drawing/2010/main"/>
              </a:ext>
            </a:extLst>
          </a:blip>
          <a:srcRect l="12724" r="12724"/>
          <a:stretch>
            <a:fillRect/>
          </a:stretch>
        </p:blipFill>
        <p:spPr/>
      </p:pic>
      <p:pic>
        <p:nvPicPr>
          <p:cNvPr id="19" name="Picture Placeholder 18"/>
          <p:cNvPicPr>
            <a:picLocks noGrp="1" noChangeAspect="1"/>
          </p:cNvPicPr>
          <p:nvPr>
            <p:ph type="pic" sz="quarter" idx="25"/>
          </p:nvPr>
        </p:nvPicPr>
        <p:blipFill>
          <a:blip r:embed="rId7" cstate="email">
            <a:extLst>
              <a:ext uri="{28A0092B-C50C-407E-A947-70E740481C1C}">
                <a14:useLocalDpi xmlns:a14="http://schemas.microsoft.com/office/drawing/2010/main"/>
              </a:ext>
            </a:extLst>
          </a:blip>
          <a:srcRect l="12347" r="12347"/>
          <a:stretch>
            <a:fillRect/>
          </a:stretch>
        </p:blipFill>
        <p:spPr/>
      </p:pic>
      <p:pic>
        <p:nvPicPr>
          <p:cNvPr id="15" name="Picture Placeholder 14"/>
          <p:cNvPicPr>
            <a:picLocks noGrp="1" noChangeAspect="1"/>
          </p:cNvPicPr>
          <p:nvPr>
            <p:ph type="pic" sz="quarter" idx="18"/>
          </p:nvPr>
        </p:nvPicPr>
        <p:blipFill>
          <a:blip r:embed="rId8" cstate="email">
            <a:extLst>
              <a:ext uri="{28A0092B-C50C-407E-A947-70E740481C1C}">
                <a14:useLocalDpi xmlns:a14="http://schemas.microsoft.com/office/drawing/2010/main"/>
              </a:ext>
            </a:extLst>
          </a:blip>
          <a:srcRect l="7489" r="7489"/>
          <a:stretch>
            <a:fillRect/>
          </a:stretch>
        </p:blipFill>
        <p:spPr/>
      </p:pic>
      <p:pic>
        <p:nvPicPr>
          <p:cNvPr id="13" name="Picture Placeholder 12"/>
          <p:cNvPicPr>
            <a:picLocks noGrp="1" noChangeAspect="1"/>
          </p:cNvPicPr>
          <p:nvPr>
            <p:ph type="pic" sz="quarter" idx="19"/>
          </p:nvPr>
        </p:nvPicPr>
        <p:blipFill>
          <a:blip r:embed="rId9" cstate="email">
            <a:extLst>
              <a:ext uri="{28A0092B-C50C-407E-A947-70E740481C1C}">
                <a14:useLocalDpi xmlns:a14="http://schemas.microsoft.com/office/drawing/2010/main"/>
              </a:ext>
            </a:extLst>
          </a:blip>
          <a:srcRect l="12826" r="12826"/>
          <a:stretch>
            <a:fillRect/>
          </a:stretch>
        </p:blipFill>
        <p:spPr/>
      </p:pic>
      <p:pic>
        <p:nvPicPr>
          <p:cNvPr id="14" name="Picture Placeholder 13"/>
          <p:cNvPicPr>
            <a:picLocks noGrp="1" noChangeAspect="1"/>
          </p:cNvPicPr>
          <p:nvPr>
            <p:ph type="pic" sz="quarter" idx="22"/>
          </p:nvPr>
        </p:nvPicPr>
        <p:blipFill>
          <a:blip r:embed="rId10" cstate="email">
            <a:extLst>
              <a:ext uri="{28A0092B-C50C-407E-A947-70E740481C1C}">
                <a14:useLocalDpi xmlns:a14="http://schemas.microsoft.com/office/drawing/2010/main"/>
              </a:ext>
            </a:extLst>
          </a:blip>
          <a:srcRect l="12745" r="12745"/>
          <a:stretch>
            <a:fillRect/>
          </a:stretch>
        </p:blipFill>
        <p:spPr/>
      </p:pic>
    </p:spTree>
    <p:extLst>
      <p:ext uri="{BB962C8B-B14F-4D97-AF65-F5344CB8AC3E}">
        <p14:creationId xmlns:p14="http://schemas.microsoft.com/office/powerpoint/2010/main" val="188177167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909343" y="1104063"/>
            <a:ext cx="2472151" cy="2554545"/>
          </a:xfrm>
          <a:prstGeom prst="rect">
            <a:avLst/>
          </a:prstGeom>
          <a:noFill/>
        </p:spPr>
        <p:txBody>
          <a:bodyPr wrap="none" rtlCol="0">
            <a:spAutoFit/>
          </a:bodyPr>
          <a:lstStyle/>
          <a:p>
            <a:r>
              <a:rPr lang="en-US" sz="16000" b="1" dirty="0">
                <a:solidFill>
                  <a:schemeClr val="tx2"/>
                </a:solidFill>
                <a:latin typeface="Montserrat Semi" charset="0"/>
                <a:ea typeface="Montserrat Semi" charset="0"/>
                <a:cs typeface="Montserrat Semi" charset="0"/>
              </a:rPr>
              <a:t>01</a:t>
            </a:r>
          </a:p>
        </p:txBody>
      </p:sp>
      <p:sp>
        <p:nvSpPr>
          <p:cNvPr id="9" name="Subtitle 2"/>
          <p:cNvSpPr txBox="1">
            <a:spLocks/>
          </p:cNvSpPr>
          <p:nvPr/>
        </p:nvSpPr>
        <p:spPr>
          <a:xfrm>
            <a:off x="15931645" y="46791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740"/>
              </a:lnSpc>
            </a:pPr>
            <a:r>
              <a:rPr lang="en-US" sz="1800" dirty="0">
                <a:solidFill>
                  <a:schemeClr val="tx1"/>
                </a:solidFill>
                <a:latin typeface="Poppins Light" charset="0"/>
                <a:ea typeface="Poppins Light" charset="0"/>
                <a:cs typeface="Poppins Light" charset="0"/>
              </a:rPr>
              <a:t>Frequently, your initial font choice is taken out of your awesome ha</a:t>
            </a:r>
          </a:p>
        </p:txBody>
      </p:sp>
      <p:sp>
        <p:nvSpPr>
          <p:cNvPr id="10" name="TextBox 9"/>
          <p:cNvSpPr txBox="1"/>
          <p:nvPr/>
        </p:nvSpPr>
        <p:spPr>
          <a:xfrm>
            <a:off x="16020853" y="3524596"/>
            <a:ext cx="4677884" cy="784830"/>
          </a:xfrm>
          <a:prstGeom prst="rect">
            <a:avLst/>
          </a:prstGeom>
          <a:noFill/>
        </p:spPr>
        <p:txBody>
          <a:bodyPr wrap="none" rtlCol="0" anchor="t" anchorCtr="1">
            <a:spAutoFit/>
          </a:bodyPr>
          <a:lstStyle/>
          <a:p>
            <a:pPr>
              <a:lnSpc>
                <a:spcPts val="2680"/>
              </a:lnSpc>
            </a:pPr>
            <a:r>
              <a:rPr lang="en-US" sz="2200" b="1" dirty="0">
                <a:solidFill>
                  <a:schemeClr val="tx2"/>
                </a:solidFill>
                <a:latin typeface="Poppins SemiBold" charset="0"/>
                <a:ea typeface="Poppins SemiBold" charset="0"/>
                <a:cs typeface="Poppins SemiBold" charset="0"/>
              </a:rPr>
              <a:t>WE DESIGN THE BEST </a:t>
            </a:r>
          </a:p>
          <a:p>
            <a:pPr>
              <a:lnSpc>
                <a:spcPts val="2680"/>
              </a:lnSpc>
            </a:pPr>
            <a:r>
              <a:rPr lang="en-US" sz="2200" b="1" dirty="0">
                <a:solidFill>
                  <a:schemeClr val="tx2"/>
                </a:solidFill>
                <a:latin typeface="Poppins SemiBold" charset="0"/>
                <a:ea typeface="Poppins SemiBold" charset="0"/>
                <a:cs typeface="Poppins SemiBold" charset="0"/>
              </a:rPr>
              <a:t>PRESENTATIONS IN THE MARKET</a:t>
            </a:r>
          </a:p>
        </p:txBody>
      </p:sp>
      <p:cxnSp>
        <p:nvCxnSpPr>
          <p:cNvPr id="5" name="Straight Connector 4"/>
          <p:cNvCxnSpPr/>
          <p:nvPr/>
        </p:nvCxnSpPr>
        <p:spPr>
          <a:xfrm>
            <a:off x="16138424" y="4622321"/>
            <a:ext cx="490664"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501997" y="7503852"/>
            <a:ext cx="2858476" cy="2554545"/>
          </a:xfrm>
          <a:prstGeom prst="rect">
            <a:avLst/>
          </a:prstGeom>
          <a:noFill/>
        </p:spPr>
        <p:txBody>
          <a:bodyPr wrap="none" rtlCol="0">
            <a:spAutoFit/>
          </a:bodyPr>
          <a:lstStyle/>
          <a:p>
            <a:r>
              <a:rPr lang="en-US" sz="16000" b="1" dirty="0">
                <a:solidFill>
                  <a:schemeClr val="tx2"/>
                </a:solidFill>
                <a:latin typeface="Montserrat Semi" charset="0"/>
                <a:ea typeface="Montserrat Semi" charset="0"/>
                <a:cs typeface="Montserrat Semi" charset="0"/>
              </a:rPr>
              <a:t>02</a:t>
            </a:r>
          </a:p>
        </p:txBody>
      </p:sp>
      <p:sp>
        <p:nvSpPr>
          <p:cNvPr id="21" name="Subtitle 2"/>
          <p:cNvSpPr txBox="1">
            <a:spLocks/>
          </p:cNvSpPr>
          <p:nvPr/>
        </p:nvSpPr>
        <p:spPr>
          <a:xfrm>
            <a:off x="3553792" y="11213721"/>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740"/>
              </a:lnSpc>
            </a:pPr>
            <a:r>
              <a:rPr lang="en-US" sz="1800" dirty="0">
                <a:solidFill>
                  <a:schemeClr val="tx1"/>
                </a:solidFill>
                <a:latin typeface="Poppins Light" charset="0"/>
                <a:ea typeface="Poppins Light" charset="0"/>
                <a:cs typeface="Poppins Light" charset="0"/>
              </a:rPr>
              <a:t>Frequently, your initial font choice is taken out of your awesome ha</a:t>
            </a:r>
          </a:p>
        </p:txBody>
      </p:sp>
      <p:sp>
        <p:nvSpPr>
          <p:cNvPr id="25" name="TextBox 24"/>
          <p:cNvSpPr txBox="1"/>
          <p:nvPr/>
        </p:nvSpPr>
        <p:spPr>
          <a:xfrm>
            <a:off x="3643000" y="9924385"/>
            <a:ext cx="4677884" cy="1131079"/>
          </a:xfrm>
          <a:prstGeom prst="rect">
            <a:avLst/>
          </a:prstGeom>
          <a:noFill/>
        </p:spPr>
        <p:txBody>
          <a:bodyPr wrap="none" rtlCol="0" anchor="t" anchorCtr="1">
            <a:spAutoFit/>
          </a:bodyPr>
          <a:lstStyle/>
          <a:p>
            <a:pPr>
              <a:lnSpc>
                <a:spcPts val="2680"/>
              </a:lnSpc>
            </a:pPr>
            <a:r>
              <a:rPr lang="en-US" sz="2200" b="1" dirty="0">
                <a:solidFill>
                  <a:schemeClr val="tx2"/>
                </a:solidFill>
                <a:latin typeface="Poppins SemiBold" charset="0"/>
                <a:ea typeface="Poppins SemiBold" charset="0"/>
                <a:cs typeface="Poppins SemiBold" charset="0"/>
              </a:rPr>
              <a:t>WE DESIGN THE BEST </a:t>
            </a:r>
          </a:p>
          <a:p>
            <a:pPr>
              <a:lnSpc>
                <a:spcPts val="2680"/>
              </a:lnSpc>
            </a:pPr>
            <a:r>
              <a:rPr lang="en-US" sz="2200" b="1" dirty="0">
                <a:solidFill>
                  <a:schemeClr val="tx2"/>
                </a:solidFill>
                <a:latin typeface="Poppins SemiBold" charset="0"/>
                <a:ea typeface="Poppins SemiBold" charset="0"/>
                <a:cs typeface="Poppins SemiBold" charset="0"/>
              </a:rPr>
              <a:t>PRESENTATIONS IN THE MARKET</a:t>
            </a:r>
          </a:p>
          <a:p>
            <a:pPr>
              <a:lnSpc>
                <a:spcPts val="2680"/>
              </a:lnSpc>
            </a:pPr>
            <a:r>
              <a:rPr lang="en-US" sz="2200" b="1" dirty="0">
                <a:solidFill>
                  <a:schemeClr val="tx2"/>
                </a:solidFill>
                <a:latin typeface="Poppins SemiBold" charset="0"/>
                <a:ea typeface="Poppins SemiBold" charset="0"/>
                <a:cs typeface="Poppins SemiBold" charset="0"/>
              </a:rPr>
              <a:t>WE DO RESEARCH</a:t>
            </a:r>
          </a:p>
        </p:txBody>
      </p:sp>
      <p:cxnSp>
        <p:nvCxnSpPr>
          <p:cNvPr id="26" name="Straight Connector 25"/>
          <p:cNvCxnSpPr/>
          <p:nvPr/>
        </p:nvCxnSpPr>
        <p:spPr>
          <a:xfrm>
            <a:off x="3760571" y="11156936"/>
            <a:ext cx="490664"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a:ext>
            </a:extLst>
          </a:blip>
          <a:srcRect t="13965" b="13965"/>
          <a:stretch>
            <a:fillRect/>
          </a:stretch>
        </p:blipFill>
        <p:spPr/>
      </p:pic>
      <p:pic>
        <p:nvPicPr>
          <p:cNvPr id="7" name="Picture Placeholder 6"/>
          <p:cNvPicPr>
            <a:picLocks noGrp="1" noChangeAspect="1"/>
          </p:cNvPicPr>
          <p:nvPr>
            <p:ph type="pic" sz="quarter" idx="14"/>
          </p:nvPr>
        </p:nvPicPr>
        <p:blipFill>
          <a:blip r:embed="rId4">
            <a:extLst>
              <a:ext uri="{28A0092B-C50C-407E-A947-70E740481C1C}">
                <a14:useLocalDpi xmlns:a14="http://schemas.microsoft.com/office/drawing/2010/main"/>
              </a:ext>
            </a:extLst>
          </a:blip>
          <a:srcRect t="13986" b="13986"/>
          <a:stretch>
            <a:fillRect/>
          </a:stretch>
        </p:blipFill>
        <p:spPr/>
      </p:pic>
    </p:spTree>
    <p:extLst>
      <p:ext uri="{BB962C8B-B14F-4D97-AF65-F5344CB8AC3E}">
        <p14:creationId xmlns:p14="http://schemas.microsoft.com/office/powerpoint/2010/main" val="25366227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17927665" y="11953802"/>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0" name="TextBox 19"/>
          <p:cNvSpPr txBox="1"/>
          <p:nvPr/>
        </p:nvSpPr>
        <p:spPr>
          <a:xfrm>
            <a:off x="19232569" y="9113454"/>
            <a:ext cx="1879041"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04</a:t>
            </a:r>
          </a:p>
        </p:txBody>
      </p:sp>
      <p:sp>
        <p:nvSpPr>
          <p:cNvPr id="25" name="TextBox 24"/>
          <p:cNvSpPr txBox="1"/>
          <p:nvPr/>
        </p:nvSpPr>
        <p:spPr>
          <a:xfrm>
            <a:off x="18811782" y="10726621"/>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sp>
        <p:nvSpPr>
          <p:cNvPr id="18" name="Rectangle 17"/>
          <p:cNvSpPr>
            <a:spLocks/>
          </p:cNvSpPr>
          <p:nvPr/>
        </p:nvSpPr>
        <p:spPr bwMode="auto">
          <a:xfrm>
            <a:off x="1646843" y="1133792"/>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19" name="Straight Connector 18"/>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0038279" y="1167974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Subtitle 2"/>
          <p:cNvSpPr txBox="1">
            <a:spLocks/>
          </p:cNvSpPr>
          <p:nvPr/>
        </p:nvSpPr>
        <p:spPr>
          <a:xfrm>
            <a:off x="7225573" y="11953802"/>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9" name="TextBox 28"/>
          <p:cNvSpPr txBox="1"/>
          <p:nvPr/>
        </p:nvSpPr>
        <p:spPr>
          <a:xfrm>
            <a:off x="8547309" y="9113454"/>
            <a:ext cx="1845378"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02</a:t>
            </a:r>
          </a:p>
        </p:txBody>
      </p:sp>
      <p:sp>
        <p:nvSpPr>
          <p:cNvPr id="30" name="TextBox 29"/>
          <p:cNvSpPr txBox="1"/>
          <p:nvPr/>
        </p:nvSpPr>
        <p:spPr>
          <a:xfrm>
            <a:off x="8109690" y="10726621"/>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2" name="Straight Connector 31"/>
          <p:cNvCxnSpPr/>
          <p:nvPr/>
        </p:nvCxnSpPr>
        <p:spPr>
          <a:xfrm>
            <a:off x="9336187" y="1167974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Subtitle 2"/>
          <p:cNvSpPr txBox="1">
            <a:spLocks/>
          </p:cNvSpPr>
          <p:nvPr/>
        </p:nvSpPr>
        <p:spPr>
          <a:xfrm>
            <a:off x="12508173" y="6846548"/>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35" name="TextBox 34"/>
          <p:cNvSpPr txBox="1"/>
          <p:nvPr/>
        </p:nvSpPr>
        <p:spPr>
          <a:xfrm>
            <a:off x="13857962" y="4006200"/>
            <a:ext cx="1789272"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03</a:t>
            </a:r>
          </a:p>
        </p:txBody>
      </p:sp>
      <p:sp>
        <p:nvSpPr>
          <p:cNvPr id="36" name="TextBox 35"/>
          <p:cNvSpPr txBox="1"/>
          <p:nvPr/>
        </p:nvSpPr>
        <p:spPr>
          <a:xfrm>
            <a:off x="13392290" y="5619367"/>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7" name="Straight Connector 36"/>
          <p:cNvCxnSpPr/>
          <p:nvPr/>
        </p:nvCxnSpPr>
        <p:spPr>
          <a:xfrm>
            <a:off x="14618787" y="6572491"/>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Subtitle 2"/>
          <p:cNvSpPr txBox="1">
            <a:spLocks/>
          </p:cNvSpPr>
          <p:nvPr/>
        </p:nvSpPr>
        <p:spPr>
          <a:xfrm>
            <a:off x="1806081" y="6846548"/>
            <a:ext cx="4600370" cy="88518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sz="1800" dirty="0">
              <a:solidFill>
                <a:schemeClr val="tx1"/>
              </a:solidFill>
              <a:latin typeface="Poppins Light" charset="0"/>
              <a:ea typeface="Poppins Light" charset="0"/>
              <a:cs typeface="Poppins Light" charset="0"/>
            </a:endParaRPr>
          </a:p>
        </p:txBody>
      </p:sp>
      <p:sp>
        <p:nvSpPr>
          <p:cNvPr id="39" name="TextBox 38"/>
          <p:cNvSpPr txBox="1"/>
          <p:nvPr/>
        </p:nvSpPr>
        <p:spPr>
          <a:xfrm>
            <a:off x="3251248" y="4006200"/>
            <a:ext cx="1598515"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01</a:t>
            </a:r>
          </a:p>
        </p:txBody>
      </p:sp>
      <p:sp>
        <p:nvSpPr>
          <p:cNvPr id="40" name="TextBox 39"/>
          <p:cNvSpPr txBox="1"/>
          <p:nvPr/>
        </p:nvSpPr>
        <p:spPr>
          <a:xfrm>
            <a:off x="2690198" y="5619367"/>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41" name="Straight Connector 40"/>
          <p:cNvCxnSpPr/>
          <p:nvPr/>
        </p:nvCxnSpPr>
        <p:spPr>
          <a:xfrm>
            <a:off x="3916695" y="6572491"/>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8" name="Picture Placeholder 7"/>
          <p:cNvPicPr>
            <a:picLocks noGrp="1" noChangeAspect="1"/>
          </p:cNvPicPr>
          <p:nvPr>
            <p:ph type="pic" sz="quarter" idx="17"/>
          </p:nvPr>
        </p:nvPicPr>
        <p:blipFill>
          <a:blip r:embed="rId3">
            <a:extLst>
              <a:ext uri="{28A0092B-C50C-407E-A947-70E740481C1C}">
                <a14:useLocalDpi xmlns:a14="http://schemas.microsoft.com/office/drawing/2010/main"/>
              </a:ext>
            </a:extLst>
          </a:blip>
          <a:srcRect l="119" r="119"/>
          <a:stretch>
            <a:fillRect/>
          </a:stretch>
        </p:blipFill>
        <p:spPr/>
      </p:pic>
      <p:pic>
        <p:nvPicPr>
          <p:cNvPr id="7" name="Picture Placeholder 6"/>
          <p:cNvPicPr>
            <a:picLocks noGrp="1" noChangeAspect="1"/>
          </p:cNvPicPr>
          <p:nvPr>
            <p:ph type="pic" sz="quarter" idx="15"/>
          </p:nvPr>
        </p:nvPicPr>
        <p:blipFill>
          <a:blip r:embed="rId4">
            <a:extLst>
              <a:ext uri="{28A0092B-C50C-407E-A947-70E740481C1C}">
                <a14:useLocalDpi xmlns:a14="http://schemas.microsoft.com/office/drawing/2010/main"/>
              </a:ext>
            </a:extLst>
          </a:blip>
          <a:srcRect l="104" r="104"/>
          <a:stretch>
            <a:fillRect/>
          </a:stretch>
        </p:blipFill>
        <p:spPr/>
      </p:pic>
      <p:pic>
        <p:nvPicPr>
          <p:cNvPr id="11" name="Picture Placeholder 10"/>
          <p:cNvPicPr>
            <a:picLocks noGrp="1" noChangeAspect="1"/>
          </p:cNvPicPr>
          <p:nvPr>
            <p:ph type="pic" sz="quarter" idx="16"/>
          </p:nvPr>
        </p:nvPicPr>
        <p:blipFill>
          <a:blip r:embed="rId5">
            <a:extLst>
              <a:ext uri="{28A0092B-C50C-407E-A947-70E740481C1C}">
                <a14:useLocalDpi xmlns:a14="http://schemas.microsoft.com/office/drawing/2010/main"/>
              </a:ext>
            </a:extLst>
          </a:blip>
          <a:srcRect l="119" r="119"/>
          <a:stretch>
            <a:fillRect/>
          </a:stretch>
        </p:blipFill>
        <p:spPr/>
      </p:pic>
      <p:pic>
        <p:nvPicPr>
          <p:cNvPr id="10" name="Picture Placeholder 9"/>
          <p:cNvPicPr>
            <a:picLocks noGrp="1" noChangeAspect="1"/>
          </p:cNvPicPr>
          <p:nvPr>
            <p:ph type="pic" sz="quarter" idx="14"/>
          </p:nvPr>
        </p:nvPicPr>
        <p:blipFill>
          <a:blip r:embed="rId6">
            <a:extLst>
              <a:ext uri="{28A0092B-C50C-407E-A947-70E740481C1C}">
                <a14:useLocalDpi xmlns:a14="http://schemas.microsoft.com/office/drawing/2010/main"/>
              </a:ext>
            </a:extLst>
          </a:blip>
          <a:srcRect l="104" r="104"/>
          <a:stretch>
            <a:fillRect/>
          </a:stretch>
        </p:blipFill>
        <p:spPr/>
      </p:pic>
    </p:spTree>
    <p:extLst>
      <p:ext uri="{BB962C8B-B14F-4D97-AF65-F5344CB8AC3E}">
        <p14:creationId xmlns:p14="http://schemas.microsoft.com/office/powerpoint/2010/main" val="152322774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99196" y="1104063"/>
            <a:ext cx="2842445" cy="2554545"/>
          </a:xfrm>
          <a:prstGeom prst="rect">
            <a:avLst/>
          </a:prstGeom>
          <a:noFill/>
        </p:spPr>
        <p:txBody>
          <a:bodyPr wrap="none" rtlCol="0">
            <a:spAutoFit/>
          </a:bodyPr>
          <a:lstStyle/>
          <a:p>
            <a:r>
              <a:rPr lang="en-US" sz="16000" b="1" dirty="0">
                <a:solidFill>
                  <a:schemeClr val="tx2"/>
                </a:solidFill>
                <a:latin typeface="Montserrat Semi" charset="0"/>
                <a:ea typeface="Montserrat Semi" charset="0"/>
                <a:cs typeface="Montserrat Semi" charset="0"/>
              </a:rPr>
              <a:t>02</a:t>
            </a:r>
          </a:p>
        </p:txBody>
      </p:sp>
      <p:sp>
        <p:nvSpPr>
          <p:cNvPr id="9" name="Subtitle 2"/>
          <p:cNvSpPr txBox="1">
            <a:spLocks/>
          </p:cNvSpPr>
          <p:nvPr/>
        </p:nvSpPr>
        <p:spPr>
          <a:xfrm>
            <a:off x="10021498" y="4679106"/>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10" name="TextBox 9"/>
          <p:cNvSpPr txBox="1"/>
          <p:nvPr/>
        </p:nvSpPr>
        <p:spPr>
          <a:xfrm>
            <a:off x="10110706" y="3524596"/>
            <a:ext cx="4677884" cy="784830"/>
          </a:xfrm>
          <a:prstGeom prst="rect">
            <a:avLst/>
          </a:prstGeom>
          <a:noFill/>
        </p:spPr>
        <p:txBody>
          <a:bodyPr wrap="none" rtlCol="0" anchor="t" anchorCtr="1">
            <a:spAutoFit/>
          </a:bodyPr>
          <a:lstStyle/>
          <a:p>
            <a:pPr>
              <a:lnSpc>
                <a:spcPts val="2680"/>
              </a:lnSpc>
            </a:pPr>
            <a:r>
              <a:rPr lang="en-US" sz="2200" b="1" dirty="0">
                <a:solidFill>
                  <a:schemeClr val="tx2"/>
                </a:solidFill>
                <a:latin typeface="Poppins SemiBold" charset="0"/>
                <a:ea typeface="Poppins SemiBold" charset="0"/>
                <a:cs typeface="Poppins SemiBold" charset="0"/>
              </a:rPr>
              <a:t>WE DESIGN THE BEST </a:t>
            </a:r>
          </a:p>
          <a:p>
            <a:pPr>
              <a:lnSpc>
                <a:spcPts val="2680"/>
              </a:lnSpc>
            </a:pPr>
            <a:r>
              <a:rPr lang="en-US" sz="2200" b="1" dirty="0">
                <a:solidFill>
                  <a:schemeClr val="tx2"/>
                </a:solidFill>
                <a:latin typeface="Poppins SemiBold" charset="0"/>
                <a:ea typeface="Poppins SemiBold" charset="0"/>
                <a:cs typeface="Poppins SemiBold" charset="0"/>
              </a:rPr>
              <a:t>PRESENTATIONS IN THE MARKET</a:t>
            </a:r>
          </a:p>
        </p:txBody>
      </p:sp>
      <p:cxnSp>
        <p:nvCxnSpPr>
          <p:cNvPr id="5" name="Straight Connector 4"/>
          <p:cNvCxnSpPr/>
          <p:nvPr/>
        </p:nvCxnSpPr>
        <p:spPr>
          <a:xfrm>
            <a:off x="10228277" y="4622321"/>
            <a:ext cx="490664"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7961738" y="7503852"/>
            <a:ext cx="2752677" cy="2554545"/>
          </a:xfrm>
          <a:prstGeom prst="rect">
            <a:avLst/>
          </a:prstGeom>
          <a:noFill/>
        </p:spPr>
        <p:txBody>
          <a:bodyPr wrap="none" rtlCol="0">
            <a:spAutoFit/>
          </a:bodyPr>
          <a:lstStyle/>
          <a:p>
            <a:r>
              <a:rPr lang="en-US" sz="16000" b="1" dirty="0">
                <a:solidFill>
                  <a:schemeClr val="tx2"/>
                </a:solidFill>
                <a:latin typeface="Montserrat Semi" charset="0"/>
                <a:ea typeface="Montserrat Semi" charset="0"/>
                <a:cs typeface="Montserrat Semi" charset="0"/>
              </a:rPr>
              <a:t>03</a:t>
            </a:r>
          </a:p>
        </p:txBody>
      </p:sp>
      <p:sp>
        <p:nvSpPr>
          <p:cNvPr id="21" name="Subtitle 2"/>
          <p:cNvSpPr txBox="1">
            <a:spLocks/>
          </p:cNvSpPr>
          <p:nvPr/>
        </p:nvSpPr>
        <p:spPr>
          <a:xfrm>
            <a:off x="18013533" y="11213721"/>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5" name="TextBox 24"/>
          <p:cNvSpPr txBox="1"/>
          <p:nvPr/>
        </p:nvSpPr>
        <p:spPr>
          <a:xfrm>
            <a:off x="18102741" y="9924385"/>
            <a:ext cx="4677884" cy="1131079"/>
          </a:xfrm>
          <a:prstGeom prst="rect">
            <a:avLst/>
          </a:prstGeom>
          <a:noFill/>
        </p:spPr>
        <p:txBody>
          <a:bodyPr wrap="none" rtlCol="0" anchor="t" anchorCtr="1">
            <a:spAutoFit/>
          </a:bodyPr>
          <a:lstStyle/>
          <a:p>
            <a:pPr>
              <a:lnSpc>
                <a:spcPts val="2680"/>
              </a:lnSpc>
            </a:pPr>
            <a:r>
              <a:rPr lang="en-US" sz="2200" b="1" dirty="0">
                <a:solidFill>
                  <a:schemeClr val="tx2"/>
                </a:solidFill>
                <a:latin typeface="Poppins SemiBold" charset="0"/>
                <a:ea typeface="Poppins SemiBold" charset="0"/>
                <a:cs typeface="Poppins SemiBold" charset="0"/>
              </a:rPr>
              <a:t>WE DESIGN THE BEST </a:t>
            </a:r>
          </a:p>
          <a:p>
            <a:pPr>
              <a:lnSpc>
                <a:spcPts val="2680"/>
              </a:lnSpc>
            </a:pPr>
            <a:r>
              <a:rPr lang="en-US" sz="2200" b="1" dirty="0">
                <a:solidFill>
                  <a:schemeClr val="tx2"/>
                </a:solidFill>
                <a:latin typeface="Poppins SemiBold" charset="0"/>
                <a:ea typeface="Poppins SemiBold" charset="0"/>
                <a:cs typeface="Poppins SemiBold" charset="0"/>
              </a:rPr>
              <a:t>PRESENTATIONS IN THE MARKET</a:t>
            </a:r>
          </a:p>
          <a:p>
            <a:pPr>
              <a:lnSpc>
                <a:spcPts val="2680"/>
              </a:lnSpc>
            </a:pPr>
            <a:r>
              <a:rPr lang="en-US" sz="2200" b="1" dirty="0">
                <a:solidFill>
                  <a:schemeClr val="tx2"/>
                </a:solidFill>
                <a:latin typeface="Poppins SemiBold" charset="0"/>
                <a:ea typeface="Poppins SemiBold" charset="0"/>
                <a:cs typeface="Poppins SemiBold" charset="0"/>
              </a:rPr>
              <a:t>WE DO RESEARCH</a:t>
            </a:r>
          </a:p>
        </p:txBody>
      </p:sp>
      <p:cxnSp>
        <p:nvCxnSpPr>
          <p:cNvPr id="26" name="Straight Connector 25"/>
          <p:cNvCxnSpPr/>
          <p:nvPr/>
        </p:nvCxnSpPr>
        <p:spPr>
          <a:xfrm>
            <a:off x="18220312" y="11156936"/>
            <a:ext cx="490664"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652274" y="7503852"/>
            <a:ext cx="2448106" cy="2554545"/>
          </a:xfrm>
          <a:prstGeom prst="rect">
            <a:avLst/>
          </a:prstGeom>
          <a:noFill/>
        </p:spPr>
        <p:txBody>
          <a:bodyPr wrap="none" rtlCol="0">
            <a:spAutoFit/>
          </a:bodyPr>
          <a:lstStyle/>
          <a:p>
            <a:r>
              <a:rPr lang="en-US" sz="16000" b="1" dirty="0">
                <a:solidFill>
                  <a:schemeClr val="tx2"/>
                </a:solidFill>
                <a:latin typeface="Montserrat Semi" charset="0"/>
                <a:ea typeface="Montserrat Semi" charset="0"/>
                <a:cs typeface="Montserrat Semi" charset="0"/>
              </a:rPr>
              <a:t>01</a:t>
            </a:r>
          </a:p>
        </p:txBody>
      </p:sp>
      <p:sp>
        <p:nvSpPr>
          <p:cNvPr id="30" name="Subtitle 2"/>
          <p:cNvSpPr txBox="1">
            <a:spLocks/>
          </p:cNvSpPr>
          <p:nvPr/>
        </p:nvSpPr>
        <p:spPr>
          <a:xfrm>
            <a:off x="1704069" y="11213721"/>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32" name="TextBox 31"/>
          <p:cNvSpPr txBox="1"/>
          <p:nvPr/>
        </p:nvSpPr>
        <p:spPr>
          <a:xfrm>
            <a:off x="1793277" y="9924385"/>
            <a:ext cx="4677884" cy="1131079"/>
          </a:xfrm>
          <a:prstGeom prst="rect">
            <a:avLst/>
          </a:prstGeom>
          <a:noFill/>
        </p:spPr>
        <p:txBody>
          <a:bodyPr wrap="none" rtlCol="0" anchor="t" anchorCtr="1">
            <a:spAutoFit/>
          </a:bodyPr>
          <a:lstStyle/>
          <a:p>
            <a:pPr>
              <a:lnSpc>
                <a:spcPts val="2680"/>
              </a:lnSpc>
            </a:pPr>
            <a:r>
              <a:rPr lang="en-US" sz="2200" b="1" dirty="0">
                <a:solidFill>
                  <a:schemeClr val="tx2"/>
                </a:solidFill>
                <a:latin typeface="Poppins SemiBold" charset="0"/>
                <a:ea typeface="Poppins SemiBold" charset="0"/>
                <a:cs typeface="Poppins SemiBold" charset="0"/>
              </a:rPr>
              <a:t>WE DESIGN THE BEST </a:t>
            </a:r>
          </a:p>
          <a:p>
            <a:pPr>
              <a:lnSpc>
                <a:spcPts val="2680"/>
              </a:lnSpc>
            </a:pPr>
            <a:r>
              <a:rPr lang="en-US" sz="2200" b="1" dirty="0">
                <a:solidFill>
                  <a:schemeClr val="tx2"/>
                </a:solidFill>
                <a:latin typeface="Poppins SemiBold" charset="0"/>
                <a:ea typeface="Poppins SemiBold" charset="0"/>
                <a:cs typeface="Poppins SemiBold" charset="0"/>
              </a:rPr>
              <a:t>PRESENTATIONS IN THE MARKET</a:t>
            </a:r>
          </a:p>
          <a:p>
            <a:pPr>
              <a:lnSpc>
                <a:spcPts val="2680"/>
              </a:lnSpc>
            </a:pPr>
            <a:r>
              <a:rPr lang="en-US" sz="2200" b="1" dirty="0">
                <a:solidFill>
                  <a:schemeClr val="tx2"/>
                </a:solidFill>
                <a:latin typeface="Poppins SemiBold" charset="0"/>
                <a:ea typeface="Poppins SemiBold" charset="0"/>
                <a:cs typeface="Poppins SemiBold" charset="0"/>
              </a:rPr>
              <a:t>WE DO RESEARCH</a:t>
            </a:r>
          </a:p>
        </p:txBody>
      </p:sp>
      <p:cxnSp>
        <p:nvCxnSpPr>
          <p:cNvPr id="34" name="Straight Connector 33"/>
          <p:cNvCxnSpPr/>
          <p:nvPr/>
        </p:nvCxnSpPr>
        <p:spPr>
          <a:xfrm>
            <a:off x="1910848" y="11156936"/>
            <a:ext cx="490664"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Placeholder 6"/>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l="8989" r="8989"/>
          <a:stretch>
            <a:fillRect/>
          </a:stretch>
        </p:blipFill>
        <p:spPr/>
      </p:pic>
      <p:pic>
        <p:nvPicPr>
          <p:cNvPr id="11" name="Picture Placeholder 10"/>
          <p:cNvPicPr>
            <a:picLocks noGrp="1" noChangeAspect="1"/>
          </p:cNvPicPr>
          <p:nvPr>
            <p:ph type="pic" sz="quarter" idx="16"/>
          </p:nvPr>
        </p:nvPicPr>
        <p:blipFill>
          <a:blip r:embed="rId4">
            <a:extLst>
              <a:ext uri="{28A0092B-C50C-407E-A947-70E740481C1C}">
                <a14:useLocalDpi xmlns:a14="http://schemas.microsoft.com/office/drawing/2010/main"/>
              </a:ext>
            </a:extLst>
          </a:blip>
          <a:srcRect l="10584" r="10584"/>
          <a:stretch>
            <a:fillRect/>
          </a:stretch>
        </p:blipFill>
        <p:spPr/>
      </p:pic>
      <p:pic>
        <p:nvPicPr>
          <p:cNvPr id="8" name="Picture Placeholder 7"/>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l="7899" r="7899"/>
          <a:stretch>
            <a:fillRect/>
          </a:stretch>
        </p:blipFill>
        <p:spPr/>
      </p:pic>
    </p:spTree>
    <p:extLst>
      <p:ext uri="{BB962C8B-B14F-4D97-AF65-F5344CB8AC3E}">
        <p14:creationId xmlns:p14="http://schemas.microsoft.com/office/powerpoint/2010/main" val="1639140242"/>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11542" r="11542"/>
          <a:stretch>
            <a:fillRect/>
          </a:stretch>
        </p:blipFill>
        <p:spPr/>
      </p:pic>
      <p:pic>
        <p:nvPicPr>
          <p:cNvPr id="28" name="Picture Placeholder 27"/>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l="12724" r="12724"/>
          <a:stretch>
            <a:fillRect/>
          </a:stretch>
        </p:blipFill>
        <p:spPr/>
      </p:pic>
      <p:pic>
        <p:nvPicPr>
          <p:cNvPr id="25" name="Picture Placeholder 24"/>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t="18966" b="18966"/>
          <a:stretch>
            <a:fillRect/>
          </a:stretch>
        </p:blipFill>
        <p:spPr/>
      </p:pic>
      <p:pic>
        <p:nvPicPr>
          <p:cNvPr id="22" name="Picture Placeholder 21"/>
          <p:cNvPicPr>
            <a:picLocks noGrp="1" noChangeAspect="1"/>
          </p:cNvPicPr>
          <p:nvPr>
            <p:ph type="pic" sz="quarter" idx="23"/>
          </p:nvPr>
        </p:nvPicPr>
        <p:blipFill>
          <a:blip r:embed="rId6" cstate="email">
            <a:extLst>
              <a:ext uri="{28A0092B-C50C-407E-A947-70E740481C1C}">
                <a14:useLocalDpi xmlns:a14="http://schemas.microsoft.com/office/drawing/2010/main"/>
              </a:ext>
            </a:extLst>
          </a:blip>
          <a:srcRect l="12794" r="12794"/>
          <a:stretch>
            <a:fillRect/>
          </a:stretch>
        </p:blipFill>
        <p:spPr/>
      </p:pic>
      <p:pic>
        <p:nvPicPr>
          <p:cNvPr id="21" name="Picture Placeholder 20"/>
          <p:cNvPicPr>
            <a:picLocks noGrp="1" noChangeAspect="1"/>
          </p:cNvPicPr>
          <p:nvPr>
            <p:ph type="pic" sz="quarter" idx="24"/>
          </p:nvPr>
        </p:nvPicPr>
        <p:blipFill>
          <a:blip r:embed="rId7" cstate="email">
            <a:extLst>
              <a:ext uri="{28A0092B-C50C-407E-A947-70E740481C1C}">
                <a14:useLocalDpi xmlns:a14="http://schemas.microsoft.com/office/drawing/2010/main"/>
              </a:ext>
            </a:extLst>
          </a:blip>
          <a:srcRect l="14820" r="14820"/>
          <a:stretch>
            <a:fillRect/>
          </a:stretch>
        </p:blipFill>
        <p:spPr/>
      </p:pic>
      <p:pic>
        <p:nvPicPr>
          <p:cNvPr id="20" name="Picture Placeholder 19"/>
          <p:cNvPicPr>
            <a:picLocks noGrp="1" noChangeAspect="1"/>
          </p:cNvPicPr>
          <p:nvPr>
            <p:ph type="pic" sz="quarter" idx="18"/>
          </p:nvPr>
        </p:nvPicPr>
        <p:blipFill>
          <a:blip r:embed="rId8" cstate="email">
            <a:extLst>
              <a:ext uri="{28A0092B-C50C-407E-A947-70E740481C1C}">
                <a14:useLocalDpi xmlns:a14="http://schemas.microsoft.com/office/drawing/2010/main"/>
              </a:ext>
            </a:extLst>
          </a:blip>
          <a:srcRect l="12347" r="12347"/>
          <a:stretch>
            <a:fillRect/>
          </a:stretch>
        </p:blipFill>
        <p:spPr/>
      </p:pic>
      <p:pic>
        <p:nvPicPr>
          <p:cNvPr id="15" name="Picture Placeholder 14"/>
          <p:cNvPicPr>
            <a:picLocks noGrp="1" noChangeAspect="1"/>
          </p:cNvPicPr>
          <p:nvPr>
            <p:ph type="pic" sz="quarter" idx="22"/>
          </p:nvPr>
        </p:nvPicPr>
        <p:blipFill>
          <a:blip r:embed="rId9" cstate="email">
            <a:extLst>
              <a:ext uri="{28A0092B-C50C-407E-A947-70E740481C1C}">
                <a14:useLocalDpi xmlns:a14="http://schemas.microsoft.com/office/drawing/2010/main"/>
              </a:ext>
            </a:extLst>
          </a:blip>
          <a:srcRect l="10312" r="10312"/>
          <a:stretch>
            <a:fillRect/>
          </a:stretch>
        </p:blipFill>
        <p:spPr/>
      </p:pic>
      <p:pic>
        <p:nvPicPr>
          <p:cNvPr id="14" name="Picture Placeholder 13"/>
          <p:cNvPicPr>
            <a:picLocks noGrp="1" noChangeAspect="1"/>
          </p:cNvPicPr>
          <p:nvPr>
            <p:ph type="pic" sz="quarter" idx="19"/>
          </p:nvPr>
        </p:nvPicPr>
        <p:blipFill>
          <a:blip r:embed="rId10" cstate="email">
            <a:extLst>
              <a:ext uri="{28A0092B-C50C-407E-A947-70E740481C1C}">
                <a14:useLocalDpi xmlns:a14="http://schemas.microsoft.com/office/drawing/2010/main"/>
              </a:ext>
            </a:extLst>
          </a:blip>
          <a:srcRect l="12826" r="12826"/>
          <a:stretch>
            <a:fillRect/>
          </a:stretch>
        </p:blipFill>
        <p:spPr/>
      </p:pic>
      <p:pic>
        <p:nvPicPr>
          <p:cNvPr id="13" name="Picture Placeholder 12"/>
          <p:cNvPicPr>
            <a:picLocks noGrp="1" noChangeAspect="1"/>
          </p:cNvPicPr>
          <p:nvPr>
            <p:ph type="pic" sz="quarter" idx="20"/>
          </p:nvPr>
        </p:nvPicPr>
        <p:blipFill>
          <a:blip r:embed="rId11" cstate="email">
            <a:extLst>
              <a:ext uri="{28A0092B-C50C-407E-A947-70E740481C1C}">
                <a14:useLocalDpi xmlns:a14="http://schemas.microsoft.com/office/drawing/2010/main"/>
              </a:ext>
            </a:extLst>
          </a:blip>
          <a:srcRect l="12757" r="12757"/>
          <a:stretch>
            <a:fillRect/>
          </a:stretch>
        </p:blipFill>
        <p:spPr/>
      </p:pic>
      <p:pic>
        <p:nvPicPr>
          <p:cNvPr id="12" name="Picture Placeholder 11"/>
          <p:cNvPicPr>
            <a:picLocks noGrp="1" noChangeAspect="1"/>
          </p:cNvPicPr>
          <p:nvPr>
            <p:ph type="pic" sz="quarter" idx="21"/>
          </p:nvPr>
        </p:nvPicPr>
        <p:blipFill>
          <a:blip r:embed="rId12" cstate="email">
            <a:extLst>
              <a:ext uri="{28A0092B-C50C-407E-A947-70E740481C1C}">
                <a14:useLocalDpi xmlns:a14="http://schemas.microsoft.com/office/drawing/2010/main"/>
              </a:ext>
            </a:extLst>
          </a:blip>
          <a:srcRect l="12724" r="12724"/>
          <a:stretch>
            <a:fillRect/>
          </a:stretch>
        </p:blipFill>
        <p:spPr/>
      </p:pic>
      <p:grpSp>
        <p:nvGrpSpPr>
          <p:cNvPr id="23" name="Group 22"/>
          <p:cNvGrpSpPr/>
          <p:nvPr/>
        </p:nvGrpSpPr>
        <p:grpSpPr>
          <a:xfrm>
            <a:off x="11071672" y="1492030"/>
            <a:ext cx="2234306" cy="2239178"/>
            <a:chOff x="4056724" y="5129535"/>
            <a:chExt cx="3454610" cy="3462140"/>
          </a:xfrm>
        </p:grpSpPr>
        <p:cxnSp>
          <p:nvCxnSpPr>
            <p:cNvPr id="24" name="Straight Connector 23"/>
            <p:cNvCxnSpPr/>
            <p:nvPr/>
          </p:nvCxnSpPr>
          <p:spPr>
            <a:xfrm>
              <a:off x="4103649" y="5174139"/>
              <a:ext cx="3407685" cy="3417536"/>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4056724" y="5129535"/>
              <a:ext cx="3454610" cy="3445484"/>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9" name="Rectangle 18"/>
          <p:cNvSpPr>
            <a:spLocks/>
          </p:cNvSpPr>
          <p:nvPr/>
        </p:nvSpPr>
        <p:spPr bwMode="auto">
          <a:xfrm>
            <a:off x="9939472" y="1818598"/>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27" name="Rectangle 26"/>
          <p:cNvSpPr>
            <a:spLocks/>
          </p:cNvSpPr>
          <p:nvPr/>
        </p:nvSpPr>
        <p:spPr bwMode="auto">
          <a:xfrm>
            <a:off x="10123817" y="2616933"/>
            <a:ext cx="417101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5400" b="1" spc="500" dirty="0">
                <a:solidFill>
                  <a:schemeClr val="tx2"/>
                </a:solidFill>
                <a:latin typeface="Poppins" charset="0"/>
                <a:ea typeface="Poppins" charset="0"/>
                <a:cs typeface="Poppins" charset="0"/>
                <a:sym typeface="Bebas Neue" charset="0"/>
              </a:rPr>
              <a:t>PROJECTS</a:t>
            </a:r>
          </a:p>
        </p:txBody>
      </p:sp>
      <p:sp>
        <p:nvSpPr>
          <p:cNvPr id="43" name="Hexagon 42"/>
          <p:cNvSpPr/>
          <p:nvPr/>
        </p:nvSpPr>
        <p:spPr>
          <a:xfrm rot="5400000">
            <a:off x="20303319" y="102274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a:spLocks/>
          </p:cNvSpPr>
          <p:nvPr/>
        </p:nvSpPr>
        <p:spPr bwMode="auto">
          <a:xfrm>
            <a:off x="21392804" y="11008484"/>
            <a:ext cx="106439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10</a:t>
            </a:r>
          </a:p>
        </p:txBody>
      </p:sp>
      <p:sp>
        <p:nvSpPr>
          <p:cNvPr id="49" name="TextBox 48"/>
          <p:cNvSpPr txBox="1"/>
          <p:nvPr/>
        </p:nvSpPr>
        <p:spPr>
          <a:xfrm>
            <a:off x="21135362" y="118488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52" name="Hexagon 51"/>
          <p:cNvSpPr/>
          <p:nvPr/>
        </p:nvSpPr>
        <p:spPr>
          <a:xfrm rot="5400000">
            <a:off x="10601224" y="102274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a:spLocks/>
          </p:cNvSpPr>
          <p:nvPr/>
        </p:nvSpPr>
        <p:spPr bwMode="auto">
          <a:xfrm>
            <a:off x="11591323" y="11008484"/>
            <a:ext cx="1263167"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08</a:t>
            </a:r>
          </a:p>
        </p:txBody>
      </p:sp>
      <p:sp>
        <p:nvSpPr>
          <p:cNvPr id="54" name="TextBox 53"/>
          <p:cNvSpPr txBox="1"/>
          <p:nvPr/>
        </p:nvSpPr>
        <p:spPr>
          <a:xfrm>
            <a:off x="11433267" y="118488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55" name="Hexagon 54"/>
          <p:cNvSpPr/>
          <p:nvPr/>
        </p:nvSpPr>
        <p:spPr>
          <a:xfrm rot="5400000">
            <a:off x="5752913" y="102274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a:spLocks/>
          </p:cNvSpPr>
          <p:nvPr/>
        </p:nvSpPr>
        <p:spPr bwMode="auto">
          <a:xfrm>
            <a:off x="6781484" y="11008484"/>
            <a:ext cx="118622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07</a:t>
            </a:r>
          </a:p>
        </p:txBody>
      </p:sp>
      <p:sp>
        <p:nvSpPr>
          <p:cNvPr id="57" name="TextBox 56"/>
          <p:cNvSpPr txBox="1"/>
          <p:nvPr/>
        </p:nvSpPr>
        <p:spPr>
          <a:xfrm>
            <a:off x="6584956" y="118488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58" name="Hexagon 57"/>
          <p:cNvSpPr/>
          <p:nvPr/>
        </p:nvSpPr>
        <p:spPr>
          <a:xfrm rot="5400000">
            <a:off x="851418" y="102274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a:spLocks/>
          </p:cNvSpPr>
          <p:nvPr/>
        </p:nvSpPr>
        <p:spPr bwMode="auto">
          <a:xfrm>
            <a:off x="1846326" y="11008484"/>
            <a:ext cx="1253548"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06</a:t>
            </a:r>
          </a:p>
        </p:txBody>
      </p:sp>
      <p:sp>
        <p:nvSpPr>
          <p:cNvPr id="60" name="TextBox 59"/>
          <p:cNvSpPr txBox="1"/>
          <p:nvPr/>
        </p:nvSpPr>
        <p:spPr>
          <a:xfrm>
            <a:off x="1683461" y="118488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61" name="Hexagon 60"/>
          <p:cNvSpPr/>
          <p:nvPr/>
        </p:nvSpPr>
        <p:spPr>
          <a:xfrm rot="5400000">
            <a:off x="15502719" y="102274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a:spLocks/>
          </p:cNvSpPr>
          <p:nvPr/>
        </p:nvSpPr>
        <p:spPr bwMode="auto">
          <a:xfrm>
            <a:off x="16497627" y="11008484"/>
            <a:ext cx="1253548"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09</a:t>
            </a:r>
          </a:p>
        </p:txBody>
      </p:sp>
      <p:sp>
        <p:nvSpPr>
          <p:cNvPr id="63" name="TextBox 62"/>
          <p:cNvSpPr txBox="1"/>
          <p:nvPr/>
        </p:nvSpPr>
        <p:spPr>
          <a:xfrm>
            <a:off x="16334762" y="118488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64" name="Hexagon 63"/>
          <p:cNvSpPr/>
          <p:nvPr/>
        </p:nvSpPr>
        <p:spPr>
          <a:xfrm rot="5400000">
            <a:off x="20303319" y="58586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a:spLocks/>
          </p:cNvSpPr>
          <p:nvPr/>
        </p:nvSpPr>
        <p:spPr bwMode="auto">
          <a:xfrm>
            <a:off x="21292616" y="6639684"/>
            <a:ext cx="1264770"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05</a:t>
            </a:r>
          </a:p>
        </p:txBody>
      </p:sp>
      <p:sp>
        <p:nvSpPr>
          <p:cNvPr id="66" name="TextBox 65"/>
          <p:cNvSpPr txBox="1"/>
          <p:nvPr/>
        </p:nvSpPr>
        <p:spPr>
          <a:xfrm>
            <a:off x="21135362" y="74800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67" name="Hexagon 66"/>
          <p:cNvSpPr/>
          <p:nvPr/>
        </p:nvSpPr>
        <p:spPr>
          <a:xfrm rot="5400000">
            <a:off x="10601224" y="58586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a:spLocks/>
          </p:cNvSpPr>
          <p:nvPr/>
        </p:nvSpPr>
        <p:spPr bwMode="auto">
          <a:xfrm>
            <a:off x="11610559" y="6639684"/>
            <a:ext cx="122469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03</a:t>
            </a:r>
          </a:p>
        </p:txBody>
      </p:sp>
      <p:sp>
        <p:nvSpPr>
          <p:cNvPr id="69" name="TextBox 68"/>
          <p:cNvSpPr txBox="1"/>
          <p:nvPr/>
        </p:nvSpPr>
        <p:spPr>
          <a:xfrm>
            <a:off x="11433267" y="74800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70" name="Hexagon 69"/>
          <p:cNvSpPr/>
          <p:nvPr/>
        </p:nvSpPr>
        <p:spPr>
          <a:xfrm rot="5400000">
            <a:off x="5752913" y="58586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a:spLocks/>
          </p:cNvSpPr>
          <p:nvPr/>
        </p:nvSpPr>
        <p:spPr bwMode="auto">
          <a:xfrm>
            <a:off x="6776675" y="6639684"/>
            <a:ext cx="1195840"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02</a:t>
            </a:r>
          </a:p>
        </p:txBody>
      </p:sp>
      <p:sp>
        <p:nvSpPr>
          <p:cNvPr id="72" name="TextBox 71"/>
          <p:cNvSpPr txBox="1"/>
          <p:nvPr/>
        </p:nvSpPr>
        <p:spPr>
          <a:xfrm>
            <a:off x="6584956" y="74800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73" name="Hexagon 72"/>
          <p:cNvSpPr/>
          <p:nvPr/>
        </p:nvSpPr>
        <p:spPr>
          <a:xfrm rot="5400000">
            <a:off x="851418" y="58586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a:spLocks/>
          </p:cNvSpPr>
          <p:nvPr/>
        </p:nvSpPr>
        <p:spPr bwMode="auto">
          <a:xfrm>
            <a:off x="1940903" y="6639684"/>
            <a:ext cx="106439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01</a:t>
            </a:r>
          </a:p>
        </p:txBody>
      </p:sp>
      <p:sp>
        <p:nvSpPr>
          <p:cNvPr id="75" name="TextBox 74"/>
          <p:cNvSpPr txBox="1"/>
          <p:nvPr/>
        </p:nvSpPr>
        <p:spPr>
          <a:xfrm>
            <a:off x="1683461" y="74800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
        <p:nvSpPr>
          <p:cNvPr id="76" name="Hexagon 75"/>
          <p:cNvSpPr/>
          <p:nvPr/>
        </p:nvSpPr>
        <p:spPr>
          <a:xfrm rot="5400000">
            <a:off x="15502719" y="5858683"/>
            <a:ext cx="3198760" cy="2757552"/>
          </a:xfrm>
          <a:prstGeom prst="hexagon">
            <a:avLst/>
          </a:prstGeom>
          <a:gradFill>
            <a:gsLst>
              <a:gs pos="0">
                <a:srgbClr val="002452">
                  <a:alpha val="75000"/>
                </a:srgbClr>
              </a:gs>
              <a:gs pos="100000">
                <a:schemeClr val="accent1">
                  <a:hueOff val="273561"/>
                  <a:satOff val="2937"/>
                  <a:lumOff val="-22233"/>
                  <a:alpha val="5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a:spLocks/>
          </p:cNvSpPr>
          <p:nvPr/>
        </p:nvSpPr>
        <p:spPr bwMode="auto">
          <a:xfrm>
            <a:off x="16480795" y="6639684"/>
            <a:ext cx="128721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en-US" sz="6800" b="1" spc="500" dirty="0">
                <a:solidFill>
                  <a:schemeClr val="bg1"/>
                </a:solidFill>
                <a:latin typeface="Poppins" charset="0"/>
                <a:ea typeface="Poppins" charset="0"/>
                <a:cs typeface="Poppins" charset="0"/>
                <a:sym typeface="Bebas Neue" charset="0"/>
              </a:rPr>
              <a:t>04</a:t>
            </a:r>
          </a:p>
        </p:txBody>
      </p:sp>
      <p:sp>
        <p:nvSpPr>
          <p:cNvPr id="78" name="TextBox 77"/>
          <p:cNvSpPr txBox="1"/>
          <p:nvPr/>
        </p:nvSpPr>
        <p:spPr>
          <a:xfrm>
            <a:off x="16334762" y="7480018"/>
            <a:ext cx="1579278" cy="461665"/>
          </a:xfrm>
          <a:prstGeom prst="rect">
            <a:avLst/>
          </a:prstGeom>
          <a:noFill/>
        </p:spPr>
        <p:txBody>
          <a:bodyPr wrap="none" rtlCol="0" anchor="ctr" anchorCtr="0">
            <a:spAutoFit/>
          </a:bodyPr>
          <a:lstStyle/>
          <a:p>
            <a:pPr algn="ctr"/>
            <a:r>
              <a:rPr lang="en-US" sz="2400" b="1" dirty="0">
                <a:solidFill>
                  <a:schemeClr val="bg1"/>
                </a:solidFill>
                <a:latin typeface="Poppins SemiBold" charset="0"/>
                <a:ea typeface="Poppins SemiBold" charset="0"/>
                <a:cs typeface="Poppins SemiBold" charset="0"/>
              </a:rPr>
              <a:t>PROJECT</a:t>
            </a:r>
          </a:p>
        </p:txBody>
      </p:sp>
    </p:spTree>
    <p:extLst>
      <p:ext uri="{BB962C8B-B14F-4D97-AF65-F5344CB8AC3E}">
        <p14:creationId xmlns:p14="http://schemas.microsoft.com/office/powerpoint/2010/main" val="125436471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a:spLocks/>
          </p:cNvSpPr>
          <p:nvPr/>
        </p:nvSpPr>
        <p:spPr bwMode="auto">
          <a:xfrm>
            <a:off x="12897485" y="508826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46" name="Subtitle 2"/>
          <p:cNvSpPr txBox="1">
            <a:spLocks/>
          </p:cNvSpPr>
          <p:nvPr/>
        </p:nvSpPr>
        <p:spPr>
          <a:xfrm>
            <a:off x="12897485" y="6151601"/>
            <a:ext cx="9162415" cy="195085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点击输入文本内容点击输入文本内容点击输入文本内容点击输入文本内容点击输入点击输入文本内容点击输入文本内容点击输入文本内容点击输入文本内容点击输入点击输入文本内容点击输入文本内容点击输入文本内容点击输入文本内容</a:t>
            </a:r>
            <a:endParaRPr lang="en-US" altLang="zh-CN" dirty="0">
              <a:solidFill>
                <a:schemeClr val="tx1"/>
              </a:solidFill>
              <a:latin typeface="Poppins Light" charset="0"/>
              <a:ea typeface="Poppins Light" charset="0"/>
              <a:cs typeface="Poppins Light" charset="0"/>
            </a:endParaRPr>
          </a:p>
        </p:txBody>
      </p:sp>
      <p:pic>
        <p:nvPicPr>
          <p:cNvPr id="9" name="Picture Placeholder 8"/>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t="6501" b="6501"/>
          <a:stretch>
            <a:fillRect/>
          </a:stretch>
        </p:blipFill>
        <p:spPr/>
      </p:pic>
      <p:pic>
        <p:nvPicPr>
          <p:cNvPr id="6" name="Picture Placeholder 5"/>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l="10406" r="10406"/>
          <a:stretch>
            <a:fillRect/>
          </a:stretch>
        </p:blipFill>
        <p:spPr/>
      </p:pic>
      <p:pic>
        <p:nvPicPr>
          <p:cNvPr id="8" name="Picture Placeholder 7"/>
          <p:cNvPicPr>
            <a:picLocks noGrp="1" noChangeAspect="1"/>
          </p:cNvPicPr>
          <p:nvPr>
            <p:ph type="pic" sz="quarter" idx="19"/>
          </p:nvPr>
        </p:nvPicPr>
        <p:blipFill>
          <a:blip r:embed="rId5">
            <a:extLst>
              <a:ext uri="{28A0092B-C50C-407E-A947-70E740481C1C}">
                <a14:useLocalDpi xmlns:a14="http://schemas.microsoft.com/office/drawing/2010/main"/>
              </a:ext>
            </a:extLst>
          </a:blip>
          <a:srcRect l="31605" r="31605"/>
          <a:stretch>
            <a:fillRect/>
          </a:stretch>
        </p:blipFill>
        <p:spPr/>
      </p:pic>
      <p:pic>
        <p:nvPicPr>
          <p:cNvPr id="7" name="Picture Placeholder 6"/>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l="21258" r="21258"/>
          <a:stretch>
            <a:fillRect/>
          </a:stretch>
        </p:blipFill>
        <p:spPr/>
      </p:pic>
    </p:spTree>
    <p:extLst>
      <p:ext uri="{BB962C8B-B14F-4D97-AF65-F5344CB8AC3E}">
        <p14:creationId xmlns:p14="http://schemas.microsoft.com/office/powerpoint/2010/main" val="162548951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p:cNvSpPr>
          <p:nvPr/>
        </p:nvSpPr>
        <p:spPr bwMode="auto">
          <a:xfrm>
            <a:off x="2047362" y="4985107"/>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sp>
        <p:nvSpPr>
          <p:cNvPr id="13" name="Subtitle 2"/>
          <p:cNvSpPr txBox="1">
            <a:spLocks/>
          </p:cNvSpPr>
          <p:nvPr/>
        </p:nvSpPr>
        <p:spPr>
          <a:xfrm>
            <a:off x="1947545" y="6151601"/>
            <a:ext cx="9162415" cy="516404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点击输入文本内容点击输入文本内容点击输入文本内容点击输入文本内容点击输入点击输入文本内容点击输入文本内容点击输入文本内容点击输入文本内容点击输入</a:t>
            </a:r>
            <a:endParaRPr lang="en-US" altLang="zh-CN" dirty="0">
              <a:solidFill>
                <a:schemeClr val="tx1"/>
              </a:solidFill>
              <a:latin typeface="Poppins Light" charset="0"/>
              <a:ea typeface="Poppins Light" charset="0"/>
              <a:cs typeface="Poppins Light" charset="0"/>
            </a:endParaRPr>
          </a:p>
          <a:p>
            <a:pPr>
              <a:lnSpc>
                <a:spcPts val="2740"/>
              </a:lnSpc>
            </a:pPr>
            <a:endParaRPr lang="en-US" altLang="zh-CN" dirty="0">
              <a:solidFill>
                <a:schemeClr val="tx1"/>
              </a:solidFill>
              <a:latin typeface="Poppins Light" charset="0"/>
              <a:ea typeface="Poppins Light" charset="0"/>
              <a:cs typeface="Poppins Light" charset="0"/>
            </a:endParaRPr>
          </a:p>
          <a:p>
            <a:pPr>
              <a:lnSpc>
                <a:spcPts val="27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点击输入文本内容点击输入文本内容点击输入文本内容点击输入文本内容点击输入点击输入文本内容点击输入文本内容点击输入文本内容点击输入文本内容点击输入</a:t>
            </a:r>
            <a:endParaRPr lang="en-US" altLang="zh-CN" dirty="0">
              <a:solidFill>
                <a:schemeClr val="tx1"/>
              </a:solidFill>
              <a:latin typeface="Poppins Light" charset="0"/>
              <a:ea typeface="Poppins Light" charset="0"/>
              <a:cs typeface="Poppins Light" charset="0"/>
            </a:endParaRPr>
          </a:p>
          <a:p>
            <a:pPr algn="l">
              <a:lnSpc>
                <a:spcPts val="2740"/>
              </a:lnSpc>
            </a:pPr>
            <a:endParaRPr lang="en-US" altLang="zh-CN" dirty="0">
              <a:solidFill>
                <a:schemeClr val="tx1"/>
              </a:solidFill>
              <a:latin typeface="Poppins Light" charset="0"/>
              <a:ea typeface="Poppins Light" charset="0"/>
              <a:cs typeface="Poppins Light" charset="0"/>
            </a:endParaRPr>
          </a:p>
          <a:p>
            <a:pPr algn="l">
              <a:lnSpc>
                <a:spcPts val="2740"/>
              </a:lnSpc>
            </a:pPr>
            <a:endParaRPr lang="en-US" altLang="zh-CN" dirty="0">
              <a:solidFill>
                <a:schemeClr val="tx1"/>
              </a:solidFill>
              <a:latin typeface="Poppins Light" charset="0"/>
              <a:ea typeface="Poppins Light" charset="0"/>
              <a:cs typeface="Poppins Light" charset="0"/>
            </a:endParaRPr>
          </a:p>
          <a:p>
            <a:pPr algn="l">
              <a:lnSpc>
                <a:spcPts val="2740"/>
              </a:lnSpc>
            </a:pPr>
            <a:endParaRPr lang="en-US" altLang="zh-CN" dirty="0">
              <a:solidFill>
                <a:schemeClr val="tx1"/>
              </a:solidFill>
              <a:latin typeface="Poppins Light" charset="0"/>
              <a:ea typeface="Poppins Light" charset="0"/>
              <a:cs typeface="Poppins Light" charset="0"/>
            </a:endParaRPr>
          </a:p>
          <a:p>
            <a:pPr algn="l">
              <a:lnSpc>
                <a:spcPts val="2740"/>
              </a:lnSpc>
            </a:pPr>
            <a:endParaRPr lang="en-US" altLang="zh-CN" dirty="0">
              <a:solidFill>
                <a:schemeClr val="tx1"/>
              </a:solidFill>
              <a:latin typeface="Poppins Light" charset="0"/>
              <a:ea typeface="Poppins Light" charset="0"/>
              <a:cs typeface="Poppins Light" charset="0"/>
            </a:endParaRPr>
          </a:p>
        </p:txBody>
      </p:sp>
      <p:pic>
        <p:nvPicPr>
          <p:cNvPr id="6" name="Picture Placeholder 5"/>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l="11753" r="39499"/>
          <a:stretch/>
        </p:blipFill>
        <p:spPr/>
      </p:pic>
      <p:pic>
        <p:nvPicPr>
          <p:cNvPr id="8" name="Picture Placeholder 7"/>
          <p:cNvPicPr>
            <a:picLocks noGrp="1" noChangeAspect="1"/>
          </p:cNvPicPr>
          <p:nvPr>
            <p:ph type="pic" sz="quarter" idx="17"/>
          </p:nvPr>
        </p:nvPicPr>
        <p:blipFill>
          <a:blip r:embed="rId4" cstate="email">
            <a:extLst>
              <a:ext uri="{28A0092B-C50C-407E-A947-70E740481C1C}">
                <a14:useLocalDpi xmlns:a14="http://schemas.microsoft.com/office/drawing/2010/main"/>
              </a:ext>
            </a:extLst>
          </a:blip>
          <a:srcRect l="23405" r="23405"/>
          <a:stretch>
            <a:fillRect/>
          </a:stretch>
        </p:blipFill>
        <p:spPr/>
      </p:pic>
      <p:pic>
        <p:nvPicPr>
          <p:cNvPr id="7" name="Picture Placeholder 6"/>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l="6497" r="6497"/>
          <a:stretch>
            <a:fillRect/>
          </a:stretch>
        </p:blipFill>
        <p:spPr/>
      </p:pic>
      <p:pic>
        <p:nvPicPr>
          <p:cNvPr id="9" name="Picture Placeholder 8"/>
          <p:cNvPicPr>
            <a:picLocks noGrp="1" noChangeAspect="1"/>
          </p:cNvPicPr>
          <p:nvPr>
            <p:ph type="pic" sz="quarter" idx="19"/>
          </p:nvPr>
        </p:nvPicPr>
        <p:blipFill>
          <a:blip r:embed="rId6" cstate="email">
            <a:extLst>
              <a:ext uri="{28A0092B-C50C-407E-A947-70E740481C1C}">
                <a14:useLocalDpi xmlns:a14="http://schemas.microsoft.com/office/drawing/2010/main"/>
              </a:ext>
            </a:extLst>
          </a:blip>
          <a:srcRect l="30423" r="30423"/>
          <a:stretch>
            <a:fillRect/>
          </a:stretch>
        </p:blipFill>
        <p:spPr/>
      </p:pic>
    </p:spTree>
    <p:extLst>
      <p:ext uri="{BB962C8B-B14F-4D97-AF65-F5344CB8AC3E}">
        <p14:creationId xmlns:p14="http://schemas.microsoft.com/office/powerpoint/2010/main" val="182025311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Group 113"/>
          <p:cNvGrpSpPr/>
          <p:nvPr/>
        </p:nvGrpSpPr>
        <p:grpSpPr>
          <a:xfrm>
            <a:off x="16494000" y="2627148"/>
            <a:ext cx="4044603" cy="8396452"/>
            <a:chOff x="11310678" y="5484773"/>
            <a:chExt cx="2665090" cy="5532633"/>
          </a:xfrm>
        </p:grpSpPr>
        <p:sp>
          <p:nvSpPr>
            <p:cNvPr id="115" name="Freeform 59"/>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16" name="Freeform 60"/>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17"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18"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19"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0"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1"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2"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3"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4"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5" name="Freeform 69"/>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6" name="Freeform 70"/>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7"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8" name="Freeform 72"/>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29"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0" name="Freeform 75"/>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1" name="Freeform 76"/>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2"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grpSp>
        <p:nvGrpSpPr>
          <p:cNvPr id="133" name="Group 132"/>
          <p:cNvGrpSpPr/>
          <p:nvPr/>
        </p:nvGrpSpPr>
        <p:grpSpPr>
          <a:xfrm>
            <a:off x="10166523" y="2627148"/>
            <a:ext cx="4044603" cy="8396452"/>
            <a:chOff x="11310678" y="5484773"/>
            <a:chExt cx="2665090" cy="5532633"/>
          </a:xfrm>
        </p:grpSpPr>
        <p:sp>
          <p:nvSpPr>
            <p:cNvPr id="134" name="Freeform 59"/>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5" name="Freeform 60"/>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6"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7"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8"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39"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0"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1"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2"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3"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4" name="Freeform 69"/>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5" name="Freeform 70"/>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6"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7" name="Freeform 72"/>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8"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49" name="Freeform 75"/>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0" name="Freeform 76"/>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1"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grpSp>
        <p:nvGrpSpPr>
          <p:cNvPr id="152" name="Group 151"/>
          <p:cNvGrpSpPr/>
          <p:nvPr/>
        </p:nvGrpSpPr>
        <p:grpSpPr>
          <a:xfrm>
            <a:off x="3839046" y="2627148"/>
            <a:ext cx="4044603" cy="8396452"/>
            <a:chOff x="11310678" y="5484773"/>
            <a:chExt cx="2665090" cy="5532633"/>
          </a:xfrm>
        </p:grpSpPr>
        <p:sp>
          <p:nvSpPr>
            <p:cNvPr id="153" name="Freeform 59"/>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4" name="Freeform 60"/>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5"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5"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6"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7"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8"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9"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0"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1"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2" name="Freeform 69"/>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3" name="Freeform 70"/>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4"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5" name="Freeform 72"/>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6"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7" name="Freeform 75"/>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8" name="Freeform 76"/>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89"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sp>
        <p:nvSpPr>
          <p:cNvPr id="190" name="TextBox 189"/>
          <p:cNvSpPr txBox="1"/>
          <p:nvPr/>
        </p:nvSpPr>
        <p:spPr>
          <a:xfrm>
            <a:off x="11574745" y="11765178"/>
            <a:ext cx="1152880"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Devices</a:t>
            </a:r>
          </a:p>
        </p:txBody>
      </p:sp>
      <p:sp>
        <p:nvSpPr>
          <p:cNvPr id="191" name="TextBox 190"/>
          <p:cNvSpPr txBox="1"/>
          <p:nvPr/>
        </p:nvSpPr>
        <p:spPr>
          <a:xfrm>
            <a:off x="11119494" y="11318902"/>
            <a:ext cx="2063386"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App Name 2</a:t>
            </a:r>
          </a:p>
        </p:txBody>
      </p:sp>
      <p:sp>
        <p:nvSpPr>
          <p:cNvPr id="192" name="TextBox 191"/>
          <p:cNvSpPr txBox="1"/>
          <p:nvPr/>
        </p:nvSpPr>
        <p:spPr>
          <a:xfrm>
            <a:off x="17956214" y="11765178"/>
            <a:ext cx="1152880"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Devices</a:t>
            </a:r>
          </a:p>
        </p:txBody>
      </p:sp>
      <p:sp>
        <p:nvSpPr>
          <p:cNvPr id="193" name="TextBox 192"/>
          <p:cNvSpPr txBox="1"/>
          <p:nvPr/>
        </p:nvSpPr>
        <p:spPr>
          <a:xfrm>
            <a:off x="17497757" y="11318902"/>
            <a:ext cx="2069798"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App Name 3</a:t>
            </a:r>
          </a:p>
        </p:txBody>
      </p:sp>
      <p:sp>
        <p:nvSpPr>
          <p:cNvPr id="194" name="TextBox 193"/>
          <p:cNvSpPr txBox="1"/>
          <p:nvPr/>
        </p:nvSpPr>
        <p:spPr>
          <a:xfrm>
            <a:off x="5281580" y="11765178"/>
            <a:ext cx="1152880" cy="400110"/>
          </a:xfrm>
          <a:prstGeom prst="rect">
            <a:avLst/>
          </a:prstGeom>
          <a:noFill/>
        </p:spPr>
        <p:txBody>
          <a:bodyPr wrap="none" rtlCol="0" anchor="ctr" anchorCtr="0">
            <a:spAutoFit/>
          </a:bodyPr>
          <a:lstStyle/>
          <a:p>
            <a:pPr algn="ctr"/>
            <a:r>
              <a:rPr lang="en-US" sz="2000" dirty="0">
                <a:latin typeface="Poppins Light" charset="0"/>
                <a:ea typeface="Poppins Light" charset="0"/>
                <a:cs typeface="Poppins Light" charset="0"/>
              </a:rPr>
              <a:t>Devices</a:t>
            </a:r>
          </a:p>
        </p:txBody>
      </p:sp>
      <p:sp>
        <p:nvSpPr>
          <p:cNvPr id="195" name="TextBox 194"/>
          <p:cNvSpPr txBox="1"/>
          <p:nvPr/>
        </p:nvSpPr>
        <p:spPr>
          <a:xfrm>
            <a:off x="4855185" y="11318902"/>
            <a:ext cx="2005678" cy="446276"/>
          </a:xfrm>
          <a:prstGeom prst="rect">
            <a:avLst/>
          </a:prstGeom>
          <a:noFill/>
        </p:spPr>
        <p:txBody>
          <a:bodyPr wrap="none" rtlCol="0" anchor="ctr" anchorCtr="0">
            <a:spAutoFit/>
          </a:bodyPr>
          <a:lstStyle/>
          <a:p>
            <a:pPr algn="ctr"/>
            <a:r>
              <a:rPr lang="en-US" sz="2300" b="1" dirty="0">
                <a:solidFill>
                  <a:schemeClr val="tx2"/>
                </a:solidFill>
                <a:latin typeface="Poppins SemiBold" charset="0"/>
                <a:ea typeface="Poppins SemiBold" charset="0"/>
                <a:cs typeface="Poppins SemiBold" charset="0"/>
              </a:rPr>
              <a:t>App Name 1</a:t>
            </a:r>
          </a:p>
        </p:txBody>
      </p:sp>
      <p:sp>
        <p:nvSpPr>
          <p:cNvPr id="38" name="Rectangle 37"/>
          <p:cNvSpPr>
            <a:spLocks/>
          </p:cNvSpPr>
          <p:nvPr/>
        </p:nvSpPr>
        <p:spPr bwMode="auto">
          <a:xfrm>
            <a:off x="1673225" y="78355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39" name="Straight Connector 38"/>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Placeholder 4"/>
          <p:cNvPicPr>
            <a:picLocks noGrp="1" noChangeAspect="1"/>
          </p:cNvPicPr>
          <p:nvPr>
            <p:ph type="pic" sz="quarter" idx="16"/>
          </p:nvPr>
        </p:nvPicPr>
        <p:blipFill rotWithShape="1">
          <a:blip r:embed="rId3">
            <a:extLst>
              <a:ext uri="{28A0092B-C50C-407E-A947-70E740481C1C}">
                <a14:useLocalDpi xmlns:a14="http://schemas.microsoft.com/office/drawing/2010/main"/>
              </a:ext>
            </a:extLst>
          </a:blip>
          <a:srcRect l="17163" r="45142"/>
          <a:stretch/>
        </p:blipFill>
        <p:spPr/>
      </p:pic>
      <p:pic>
        <p:nvPicPr>
          <p:cNvPr id="6" name="Picture Placeholder 5"/>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l="29922" r="29922"/>
          <a:stretch>
            <a:fillRect/>
          </a:stretch>
        </p:blipFill>
        <p:spPr/>
      </p:pic>
      <p:pic>
        <p:nvPicPr>
          <p:cNvPr id="7" name="Picture Placeholder 6"/>
          <p:cNvPicPr>
            <a:picLocks noGrp="1" noChangeAspect="1"/>
          </p:cNvPicPr>
          <p:nvPr>
            <p:ph type="pic" sz="quarter" idx="15"/>
          </p:nvPr>
        </p:nvPicPr>
        <p:blipFill rotWithShape="1">
          <a:blip r:embed="rId5" cstate="email">
            <a:extLst>
              <a:ext uri="{28A0092B-C50C-407E-A947-70E740481C1C}">
                <a14:useLocalDpi xmlns:a14="http://schemas.microsoft.com/office/drawing/2010/main"/>
              </a:ext>
            </a:extLst>
          </a:blip>
          <a:srcRect l="41195" r="21324"/>
          <a:stretch/>
        </p:blipFill>
        <p:spPr/>
      </p:pic>
    </p:spTree>
    <p:extLst>
      <p:ext uri="{BB962C8B-B14F-4D97-AF65-F5344CB8AC3E}">
        <p14:creationId xmlns:p14="http://schemas.microsoft.com/office/powerpoint/2010/main" val="609711667"/>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a:blip r:embed="rId3">
            <a:extLst>
              <a:ext uri="{28A0092B-C50C-407E-A947-70E740481C1C}">
                <a14:useLocalDpi xmlns:a14="http://schemas.microsoft.com/office/drawing/2010/main"/>
              </a:ext>
            </a:extLst>
          </a:blip>
          <a:srcRect t="30374" b="30374"/>
          <a:stretch>
            <a:fillRect/>
          </a:stretch>
        </p:blipFill>
        <p:spPr/>
      </p:pic>
      <p:sp>
        <p:nvSpPr>
          <p:cNvPr id="74" name="Rectangle 73"/>
          <p:cNvSpPr/>
          <p:nvPr/>
        </p:nvSpPr>
        <p:spPr>
          <a:xfrm>
            <a:off x="0" y="3246120"/>
            <a:ext cx="24377650" cy="6560820"/>
          </a:xfrm>
          <a:prstGeom prst="rect">
            <a:avLst/>
          </a:prstGeom>
          <a:gradFill>
            <a:gsLst>
              <a:gs pos="0">
                <a:srgbClr val="FFC737">
                  <a:alpha val="52000"/>
                </a:srgbClr>
              </a:gs>
              <a:gs pos="100000">
                <a:srgbClr val="EC72A5">
                  <a:alpha val="48000"/>
                </a:srgb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a:spLocks/>
          </p:cNvSpPr>
          <p:nvPr/>
        </p:nvSpPr>
        <p:spPr bwMode="auto">
          <a:xfrm>
            <a:off x="1673225" y="783555"/>
            <a:ext cx="4539704" cy="8906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5400" spc="500" dirty="0">
                <a:solidFill>
                  <a:schemeClr val="tx2"/>
                </a:solidFill>
                <a:latin typeface="Poppins" charset="0"/>
                <a:ea typeface="Poppins" charset="0"/>
                <a:cs typeface="Poppins" charset="0"/>
                <a:sym typeface="Bebas Neue" charset="0"/>
              </a:rPr>
              <a:t>点击输入标题</a:t>
            </a:r>
            <a:endParaRPr lang="en-US" altLang="zh-CN" sz="5400" spc="500" dirty="0">
              <a:solidFill>
                <a:schemeClr val="tx2"/>
              </a:solidFill>
              <a:latin typeface="Poppins" charset="0"/>
              <a:ea typeface="Poppins" charset="0"/>
              <a:cs typeface="Poppins" charset="0"/>
              <a:sym typeface="Bebas Neue" charset="0"/>
            </a:endParaRPr>
          </a:p>
        </p:txBody>
      </p:sp>
      <p:cxnSp>
        <p:nvCxnSpPr>
          <p:cNvPr id="22" name="Straight Connector 21"/>
          <p:cNvCxnSpPr/>
          <p:nvPr/>
        </p:nvCxnSpPr>
        <p:spPr>
          <a:xfrm>
            <a:off x="1673225" y="2332705"/>
            <a:ext cx="9627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Subtitle 2"/>
          <p:cNvSpPr txBox="1">
            <a:spLocks/>
          </p:cNvSpPr>
          <p:nvPr/>
        </p:nvSpPr>
        <p:spPr>
          <a:xfrm>
            <a:off x="2820670" y="10558665"/>
            <a:ext cx="18736310" cy="119680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75" name="Subtitle 2"/>
          <p:cNvSpPr txBox="1">
            <a:spLocks/>
          </p:cNvSpPr>
          <p:nvPr/>
        </p:nvSpPr>
        <p:spPr>
          <a:xfrm>
            <a:off x="7518075" y="6796963"/>
            <a:ext cx="423330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bg1"/>
                </a:solidFill>
                <a:latin typeface="Poppins Light" charset="0"/>
                <a:ea typeface="Poppins Light" charset="0"/>
                <a:cs typeface="Poppins Light" charset="0"/>
              </a:rPr>
              <a:t>Frequently, your initial font choice is taken out of your awesome hand</a:t>
            </a:r>
          </a:p>
        </p:txBody>
      </p:sp>
      <p:sp>
        <p:nvSpPr>
          <p:cNvPr id="76" name="TextBox 75"/>
          <p:cNvSpPr txBox="1"/>
          <p:nvPr/>
        </p:nvSpPr>
        <p:spPr>
          <a:xfrm>
            <a:off x="8691846" y="6148300"/>
            <a:ext cx="1830950"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SUPPORT</a:t>
            </a:r>
          </a:p>
        </p:txBody>
      </p:sp>
      <p:sp>
        <p:nvSpPr>
          <p:cNvPr id="77" name="Subtitle 2"/>
          <p:cNvSpPr txBox="1">
            <a:spLocks/>
          </p:cNvSpPr>
          <p:nvPr/>
        </p:nvSpPr>
        <p:spPr>
          <a:xfrm>
            <a:off x="12642090" y="6764092"/>
            <a:ext cx="423330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bg1"/>
                </a:solidFill>
                <a:latin typeface="Poppins Light" charset="0"/>
                <a:ea typeface="Poppins Light" charset="0"/>
                <a:cs typeface="Poppins Light" charset="0"/>
              </a:rPr>
              <a:t>Frequently, your initial font choice is taken out of your awesome hand</a:t>
            </a:r>
          </a:p>
        </p:txBody>
      </p:sp>
      <p:sp>
        <p:nvSpPr>
          <p:cNvPr id="78" name="TextBox 77"/>
          <p:cNvSpPr txBox="1"/>
          <p:nvPr/>
        </p:nvSpPr>
        <p:spPr>
          <a:xfrm>
            <a:off x="13815861" y="6115429"/>
            <a:ext cx="2113079"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CHAT 24/7</a:t>
            </a:r>
          </a:p>
        </p:txBody>
      </p:sp>
      <p:sp>
        <p:nvSpPr>
          <p:cNvPr id="79" name="Subtitle 2"/>
          <p:cNvSpPr txBox="1">
            <a:spLocks/>
          </p:cNvSpPr>
          <p:nvPr/>
        </p:nvSpPr>
        <p:spPr>
          <a:xfrm>
            <a:off x="2154594" y="6764092"/>
            <a:ext cx="423330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bg1"/>
                </a:solidFill>
                <a:latin typeface="Poppins Light" charset="0"/>
                <a:ea typeface="Poppins Light" charset="0"/>
                <a:cs typeface="Poppins Light" charset="0"/>
              </a:rPr>
              <a:t>Frequently, your initial font choice is taken out of your awesome hand</a:t>
            </a:r>
          </a:p>
        </p:txBody>
      </p:sp>
      <p:sp>
        <p:nvSpPr>
          <p:cNvPr id="80" name="TextBox 79"/>
          <p:cNvSpPr txBox="1"/>
          <p:nvPr/>
        </p:nvSpPr>
        <p:spPr>
          <a:xfrm>
            <a:off x="3648405" y="6115429"/>
            <a:ext cx="1253869"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HOME</a:t>
            </a:r>
          </a:p>
        </p:txBody>
      </p:sp>
      <p:sp>
        <p:nvSpPr>
          <p:cNvPr id="81" name="Shape 2525"/>
          <p:cNvSpPr/>
          <p:nvPr/>
        </p:nvSpPr>
        <p:spPr>
          <a:xfrm>
            <a:off x="3775865" y="4504053"/>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82" name="Shape 2547"/>
          <p:cNvSpPr/>
          <p:nvPr/>
        </p:nvSpPr>
        <p:spPr>
          <a:xfrm>
            <a:off x="9091967" y="4535043"/>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83" name="Shape 2554"/>
          <p:cNvSpPr/>
          <p:nvPr/>
        </p:nvSpPr>
        <p:spPr>
          <a:xfrm>
            <a:off x="14263087" y="4554510"/>
            <a:ext cx="991310" cy="901192"/>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84" name="Shape 2587"/>
          <p:cNvSpPr/>
          <p:nvPr/>
        </p:nvSpPr>
        <p:spPr>
          <a:xfrm>
            <a:off x="19639357" y="4620613"/>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sp>
        <p:nvSpPr>
          <p:cNvPr id="85" name="Subtitle 2"/>
          <p:cNvSpPr txBox="1">
            <a:spLocks/>
          </p:cNvSpPr>
          <p:nvPr/>
        </p:nvSpPr>
        <p:spPr>
          <a:xfrm>
            <a:off x="18021344" y="6764092"/>
            <a:ext cx="4233304"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bg1"/>
                </a:solidFill>
                <a:latin typeface="Poppins Light" charset="0"/>
                <a:ea typeface="Poppins Light" charset="0"/>
                <a:cs typeface="Poppins Light" charset="0"/>
              </a:rPr>
              <a:t>Frequently, your initial font choice is taken out of your awesome hand</a:t>
            </a:r>
          </a:p>
        </p:txBody>
      </p:sp>
      <p:sp>
        <p:nvSpPr>
          <p:cNvPr id="86" name="TextBox 85"/>
          <p:cNvSpPr txBox="1"/>
          <p:nvPr/>
        </p:nvSpPr>
        <p:spPr>
          <a:xfrm>
            <a:off x="19195115" y="6115429"/>
            <a:ext cx="1683474" cy="523220"/>
          </a:xfrm>
          <a:prstGeom prst="rect">
            <a:avLst/>
          </a:prstGeom>
          <a:noFill/>
        </p:spPr>
        <p:txBody>
          <a:bodyPr wrap="none" rtlCol="0" anchor="ctr" anchorCtr="0">
            <a:spAutoFit/>
          </a:bodyPr>
          <a:lstStyle/>
          <a:p>
            <a:pPr algn="ctr"/>
            <a:r>
              <a:rPr lang="en-US" sz="2800" b="1" dirty="0">
                <a:solidFill>
                  <a:schemeClr val="bg1"/>
                </a:solidFill>
                <a:latin typeface="Poppins SemiBold" charset="0"/>
                <a:ea typeface="Poppins SemiBold" charset="0"/>
                <a:cs typeface="Poppins SemiBold" charset="0"/>
              </a:rPr>
              <a:t>MAILING</a:t>
            </a:r>
          </a:p>
        </p:txBody>
      </p:sp>
      <p:cxnSp>
        <p:nvCxnSpPr>
          <p:cNvPr id="87" name="Straight Connector 86"/>
          <p:cNvCxnSpPr/>
          <p:nvPr/>
        </p:nvCxnSpPr>
        <p:spPr>
          <a:xfrm flipH="1">
            <a:off x="12224343" y="4535043"/>
            <a:ext cx="0" cy="419106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17494909" y="4535043"/>
            <a:ext cx="0" cy="419106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6950153" y="4535043"/>
            <a:ext cx="0" cy="419106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1773858"/>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t="15520" b="32068"/>
          <a:stretch/>
        </p:blipFill>
        <p:spPr/>
      </p:pic>
      <p:sp>
        <p:nvSpPr>
          <p:cNvPr id="52" name="Rectangle 51"/>
          <p:cNvSpPr/>
          <p:nvPr/>
        </p:nvSpPr>
        <p:spPr>
          <a:xfrm>
            <a:off x="0" y="0"/>
            <a:ext cx="24377650" cy="6608508"/>
          </a:xfrm>
          <a:prstGeom prst="rect">
            <a:avLst/>
          </a:prstGeom>
          <a:gradFill>
            <a:gsLst>
              <a:gs pos="0">
                <a:srgbClr val="000C28">
                  <a:alpha val="82000"/>
                </a:srgbClr>
              </a:gs>
              <a:gs pos="62000">
                <a:srgbClr val="3B1F4D">
                  <a:alpha val="67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Line 5"/>
          <p:cNvSpPr>
            <a:spLocks noChangeShapeType="1"/>
          </p:cNvSpPr>
          <p:nvPr/>
        </p:nvSpPr>
        <p:spPr bwMode="auto">
          <a:xfrm>
            <a:off x="-9834065" y="-1748368"/>
            <a:ext cx="0" cy="0"/>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243797" tIns="121899" rIns="243797" bIns="121899" numCol="1" anchor="t" anchorCtr="0" compatLnSpc="1">
            <a:prstTxWarp prst="textNoShape">
              <a:avLst/>
            </a:prstTxWarp>
          </a:bodyPr>
          <a:lstStyle/>
          <a:p>
            <a:endParaRPr lang="en-US">
              <a:solidFill>
                <a:schemeClr val="tx2"/>
              </a:solidFill>
              <a:latin typeface="Lato Thin" charset="0"/>
            </a:endParaRPr>
          </a:p>
        </p:txBody>
      </p:sp>
      <p:sp>
        <p:nvSpPr>
          <p:cNvPr id="45" name="Line 6"/>
          <p:cNvSpPr>
            <a:spLocks noChangeShapeType="1"/>
          </p:cNvSpPr>
          <p:nvPr/>
        </p:nvSpPr>
        <p:spPr bwMode="auto">
          <a:xfrm>
            <a:off x="-9834065" y="-1748368"/>
            <a:ext cx="0" cy="0"/>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243797" tIns="121899" rIns="243797" bIns="121899" numCol="1" anchor="t" anchorCtr="0" compatLnSpc="1">
            <a:prstTxWarp prst="textNoShape">
              <a:avLst/>
            </a:prstTxWarp>
          </a:bodyPr>
          <a:lstStyle/>
          <a:p>
            <a:endParaRPr lang="en-US">
              <a:solidFill>
                <a:schemeClr val="tx2"/>
              </a:solidFill>
              <a:latin typeface="Lato Thin" charset="0"/>
            </a:endParaRPr>
          </a:p>
        </p:txBody>
      </p:sp>
      <p:sp>
        <p:nvSpPr>
          <p:cNvPr id="29" name="Subtitle 2"/>
          <p:cNvSpPr txBox="1">
            <a:spLocks/>
          </p:cNvSpPr>
          <p:nvPr/>
        </p:nvSpPr>
        <p:spPr>
          <a:xfrm>
            <a:off x="9583993" y="9772682"/>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0" name="TextBox 29"/>
          <p:cNvSpPr txBox="1"/>
          <p:nvPr/>
        </p:nvSpPr>
        <p:spPr>
          <a:xfrm>
            <a:off x="9701564" y="9288155"/>
            <a:ext cx="177163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FEATURE 2</a:t>
            </a:r>
          </a:p>
        </p:txBody>
      </p:sp>
      <p:sp>
        <p:nvSpPr>
          <p:cNvPr id="32" name="Subtitle 2"/>
          <p:cNvSpPr txBox="1">
            <a:spLocks/>
          </p:cNvSpPr>
          <p:nvPr/>
        </p:nvSpPr>
        <p:spPr>
          <a:xfrm>
            <a:off x="16301468" y="9772682"/>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3" name="TextBox 32"/>
          <p:cNvSpPr txBox="1"/>
          <p:nvPr/>
        </p:nvSpPr>
        <p:spPr>
          <a:xfrm>
            <a:off x="16419039" y="9288155"/>
            <a:ext cx="1779654"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FEATURE 3</a:t>
            </a:r>
          </a:p>
        </p:txBody>
      </p:sp>
      <p:sp>
        <p:nvSpPr>
          <p:cNvPr id="34" name="Subtitle 2"/>
          <p:cNvSpPr txBox="1">
            <a:spLocks/>
          </p:cNvSpPr>
          <p:nvPr/>
        </p:nvSpPr>
        <p:spPr>
          <a:xfrm>
            <a:off x="2179583" y="9772682"/>
            <a:ext cx="609018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5" name="TextBox 34"/>
          <p:cNvSpPr txBox="1"/>
          <p:nvPr/>
        </p:nvSpPr>
        <p:spPr>
          <a:xfrm>
            <a:off x="2297154" y="9288155"/>
            <a:ext cx="1713931"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FEATURE 1</a:t>
            </a:r>
          </a:p>
        </p:txBody>
      </p:sp>
      <p:grpSp>
        <p:nvGrpSpPr>
          <p:cNvPr id="37" name="Group 36"/>
          <p:cNvGrpSpPr/>
          <p:nvPr/>
        </p:nvGrpSpPr>
        <p:grpSpPr>
          <a:xfrm>
            <a:off x="6574398" y="1726725"/>
            <a:ext cx="11228854" cy="6463870"/>
            <a:chOff x="5898415" y="1976415"/>
            <a:chExt cx="5654530" cy="3255020"/>
          </a:xfrm>
        </p:grpSpPr>
        <p:sp>
          <p:nvSpPr>
            <p:cNvPr id="38" name="Freeform 45"/>
            <p:cNvSpPr>
              <a:spLocks/>
            </p:cNvSpPr>
            <p:nvPr/>
          </p:nvSpPr>
          <p:spPr bwMode="auto">
            <a:xfrm>
              <a:off x="5898415" y="5105745"/>
              <a:ext cx="2848207" cy="125690"/>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39" name="Freeform 46"/>
            <p:cNvSpPr>
              <a:spLocks/>
            </p:cNvSpPr>
            <p:nvPr/>
          </p:nvSpPr>
          <p:spPr bwMode="auto">
            <a:xfrm>
              <a:off x="8704736" y="5105745"/>
              <a:ext cx="2848207" cy="125690"/>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0" name="Freeform 47"/>
            <p:cNvSpPr>
              <a:spLocks/>
            </p:cNvSpPr>
            <p:nvPr/>
          </p:nvSpPr>
          <p:spPr bwMode="auto">
            <a:xfrm>
              <a:off x="6455812" y="1976415"/>
              <a:ext cx="4581618" cy="3138999"/>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1" name="Freeform 48"/>
            <p:cNvSpPr>
              <a:spLocks/>
            </p:cNvSpPr>
            <p:nvPr/>
          </p:nvSpPr>
          <p:spPr bwMode="auto">
            <a:xfrm>
              <a:off x="6471923" y="1992528"/>
              <a:ext cx="4552622" cy="3106772"/>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2" name="Rectangle 50"/>
            <p:cNvSpPr>
              <a:spLocks noChangeArrowheads="1"/>
            </p:cNvSpPr>
            <p:nvPr/>
          </p:nvSpPr>
          <p:spPr bwMode="auto">
            <a:xfrm>
              <a:off x="5898415" y="5054180"/>
              <a:ext cx="5654530" cy="103129"/>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3" name="Freeform 51"/>
            <p:cNvSpPr>
              <a:spLocks/>
            </p:cNvSpPr>
            <p:nvPr/>
          </p:nvSpPr>
          <p:spPr bwMode="auto">
            <a:xfrm>
              <a:off x="8318101" y="5054180"/>
              <a:ext cx="811932" cy="580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6" name="Rectangle 52"/>
            <p:cNvSpPr>
              <a:spLocks noChangeArrowheads="1"/>
            </p:cNvSpPr>
            <p:nvPr/>
          </p:nvSpPr>
          <p:spPr bwMode="auto">
            <a:xfrm>
              <a:off x="6623354" y="2189119"/>
              <a:ext cx="4249758" cy="268458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7" name="Oval 54"/>
            <p:cNvSpPr>
              <a:spLocks noChangeArrowheads="1"/>
            </p:cNvSpPr>
            <p:nvPr/>
          </p:nvSpPr>
          <p:spPr bwMode="auto">
            <a:xfrm>
              <a:off x="8720847" y="2076321"/>
              <a:ext cx="48330" cy="4834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8" name="Oval 55"/>
            <p:cNvSpPr>
              <a:spLocks noChangeArrowheads="1"/>
            </p:cNvSpPr>
            <p:nvPr/>
          </p:nvSpPr>
          <p:spPr bwMode="auto">
            <a:xfrm>
              <a:off x="8720847" y="2073099"/>
              <a:ext cx="48330" cy="45119"/>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49" name="Oval 56"/>
            <p:cNvSpPr>
              <a:spLocks noChangeArrowheads="1"/>
            </p:cNvSpPr>
            <p:nvPr/>
          </p:nvSpPr>
          <p:spPr bwMode="auto">
            <a:xfrm>
              <a:off x="8730511" y="2079544"/>
              <a:ext cx="28999" cy="3222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50" name="Oval 57"/>
            <p:cNvSpPr>
              <a:spLocks noChangeArrowheads="1"/>
            </p:cNvSpPr>
            <p:nvPr/>
          </p:nvSpPr>
          <p:spPr bwMode="auto">
            <a:xfrm>
              <a:off x="8736955" y="2089212"/>
              <a:ext cx="16111" cy="16115"/>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51" name="Freeform 58"/>
            <p:cNvSpPr>
              <a:spLocks/>
            </p:cNvSpPr>
            <p:nvPr/>
          </p:nvSpPr>
          <p:spPr bwMode="auto">
            <a:xfrm>
              <a:off x="8743399" y="2092436"/>
              <a:ext cx="3223" cy="6446"/>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pic>
        <p:nvPicPr>
          <p:cNvPr id="5" name="Picture Placeholder 4"/>
          <p:cNvPicPr>
            <a:picLocks noGrp="1" noChangeAspect="1"/>
          </p:cNvPicPr>
          <p:nvPr>
            <p:ph type="pic" sz="quarter" idx="14"/>
          </p:nvPr>
        </p:nvPicPr>
        <p:blipFill rotWithShape="1">
          <a:blip r:embed="rId4" cstate="email">
            <a:extLst>
              <a:ext uri="{28A0092B-C50C-407E-A947-70E740481C1C}">
                <a14:useLocalDpi xmlns:a14="http://schemas.microsoft.com/office/drawing/2010/main"/>
              </a:ext>
            </a:extLst>
          </a:blip>
          <a:srcRect t="27009" b="9673"/>
          <a:stretch/>
        </p:blipFill>
        <p:spPr/>
      </p:pic>
    </p:spTree>
    <p:extLst>
      <p:ext uri="{BB962C8B-B14F-4D97-AF65-F5344CB8AC3E}">
        <p14:creationId xmlns:p14="http://schemas.microsoft.com/office/powerpoint/2010/main" val="95682951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Freeform 4"/>
          <p:cNvSpPr>
            <a:spLocks noChangeArrowheads="1"/>
          </p:cNvSpPr>
          <p:nvPr/>
        </p:nvSpPr>
        <p:spPr bwMode="auto">
          <a:xfrm rot="2001369">
            <a:off x="2570693" y="-124703"/>
            <a:ext cx="11759686" cy="14685832"/>
          </a:xfrm>
          <a:custGeom>
            <a:avLst/>
            <a:gdLst>
              <a:gd name="T0" fmla="*/ 2517 w 4861"/>
              <a:gd name="T1" fmla="*/ 5095 h 8344"/>
              <a:gd name="T2" fmla="*/ 3416 w 4861"/>
              <a:gd name="T3" fmla="*/ 1742 h 8344"/>
              <a:gd name="T4" fmla="*/ 2585 w 4861"/>
              <a:gd name="T5" fmla="*/ 967 h 8344"/>
              <a:gd name="T6" fmla="*/ 2436 w 4861"/>
              <a:gd name="T7" fmla="*/ 688 h 8344"/>
              <a:gd name="T8" fmla="*/ 2306 w 4861"/>
              <a:gd name="T9" fmla="*/ 552 h 8344"/>
              <a:gd name="T10" fmla="*/ 2455 w 4861"/>
              <a:gd name="T11" fmla="*/ 304 h 8344"/>
              <a:gd name="T12" fmla="*/ 1847 w 4861"/>
              <a:gd name="T13" fmla="*/ 310 h 8344"/>
              <a:gd name="T14" fmla="*/ 316 w 4861"/>
              <a:gd name="T15" fmla="*/ 1879 h 8344"/>
              <a:gd name="T16" fmla="*/ 105 w 4861"/>
              <a:gd name="T17" fmla="*/ 2945 h 8344"/>
              <a:gd name="T18" fmla="*/ 384 w 4861"/>
              <a:gd name="T19" fmla="*/ 5082 h 8344"/>
              <a:gd name="T20" fmla="*/ 148 w 4861"/>
              <a:gd name="T21" fmla="*/ 6390 h 8344"/>
              <a:gd name="T22" fmla="*/ 1283 w 4861"/>
              <a:gd name="T23" fmla="*/ 7537 h 8344"/>
              <a:gd name="T24" fmla="*/ 1147 w 4861"/>
              <a:gd name="T25" fmla="*/ 8070 h 8344"/>
              <a:gd name="T26" fmla="*/ 1227 w 4861"/>
              <a:gd name="T27" fmla="*/ 8201 h 8344"/>
              <a:gd name="T28" fmla="*/ 4414 w 4861"/>
              <a:gd name="T29" fmla="*/ 6570 h 8344"/>
              <a:gd name="T30" fmla="*/ 4612 w 4861"/>
              <a:gd name="T31" fmla="*/ 5839 h 8344"/>
              <a:gd name="T32" fmla="*/ 2461 w 4861"/>
              <a:gd name="T33" fmla="*/ 1066 h 8344"/>
              <a:gd name="T34" fmla="*/ 1202 w 4861"/>
              <a:gd name="T35" fmla="*/ 8132 h 8344"/>
              <a:gd name="T36" fmla="*/ 1946 w 4861"/>
              <a:gd name="T37" fmla="*/ 4394 h 8344"/>
              <a:gd name="T38" fmla="*/ 1791 w 4861"/>
              <a:gd name="T39" fmla="*/ 5696 h 8344"/>
              <a:gd name="T40" fmla="*/ 1767 w 4861"/>
              <a:gd name="T41" fmla="*/ 5684 h 8344"/>
              <a:gd name="T42" fmla="*/ 3806 w 4861"/>
              <a:gd name="T43" fmla="*/ 2498 h 8344"/>
              <a:gd name="T44" fmla="*/ 3812 w 4861"/>
              <a:gd name="T45" fmla="*/ 2275 h 8344"/>
              <a:gd name="T46" fmla="*/ 1698 w 4861"/>
              <a:gd name="T47" fmla="*/ 2015 h 8344"/>
              <a:gd name="T48" fmla="*/ 2442 w 4861"/>
              <a:gd name="T49" fmla="*/ 2188 h 8344"/>
              <a:gd name="T50" fmla="*/ 3285 w 4861"/>
              <a:gd name="T51" fmla="*/ 2455 h 8344"/>
              <a:gd name="T52" fmla="*/ 3682 w 4861"/>
              <a:gd name="T53" fmla="*/ 2672 h 8344"/>
              <a:gd name="T54" fmla="*/ 2219 w 4861"/>
              <a:gd name="T55" fmla="*/ 4134 h 8344"/>
              <a:gd name="T56" fmla="*/ 1897 w 4861"/>
              <a:gd name="T57" fmla="*/ 4233 h 8344"/>
              <a:gd name="T58" fmla="*/ 2858 w 4861"/>
              <a:gd name="T59" fmla="*/ 3737 h 8344"/>
              <a:gd name="T60" fmla="*/ 2132 w 4861"/>
              <a:gd name="T61" fmla="*/ 3793 h 8344"/>
              <a:gd name="T62" fmla="*/ 2052 w 4861"/>
              <a:gd name="T63" fmla="*/ 3824 h 8344"/>
              <a:gd name="T64" fmla="*/ 1450 w 4861"/>
              <a:gd name="T65" fmla="*/ 3979 h 8344"/>
              <a:gd name="T66" fmla="*/ 2721 w 4861"/>
              <a:gd name="T67" fmla="*/ 3608 h 8344"/>
              <a:gd name="T68" fmla="*/ 1097 w 4861"/>
              <a:gd name="T69" fmla="*/ 4556 h 8344"/>
              <a:gd name="T70" fmla="*/ 1271 w 4861"/>
              <a:gd name="T71" fmla="*/ 5721 h 8344"/>
              <a:gd name="T72" fmla="*/ 1283 w 4861"/>
              <a:gd name="T73" fmla="*/ 5647 h 8344"/>
              <a:gd name="T74" fmla="*/ 4643 w 4861"/>
              <a:gd name="T75" fmla="*/ 5659 h 8344"/>
              <a:gd name="T76" fmla="*/ 4643 w 4861"/>
              <a:gd name="T77" fmla="*/ 5225 h 8344"/>
              <a:gd name="T78" fmla="*/ 1965 w 4861"/>
              <a:gd name="T79" fmla="*/ 248 h 8344"/>
              <a:gd name="T80" fmla="*/ 2306 w 4861"/>
              <a:gd name="T81" fmla="*/ 657 h 8344"/>
              <a:gd name="T82" fmla="*/ 1016 w 4861"/>
              <a:gd name="T83" fmla="*/ 719 h 8344"/>
              <a:gd name="T84" fmla="*/ 2591 w 4861"/>
              <a:gd name="T85" fmla="*/ 1314 h 8344"/>
              <a:gd name="T86" fmla="*/ 2951 w 4861"/>
              <a:gd name="T87" fmla="*/ 2312 h 8344"/>
              <a:gd name="T88" fmla="*/ 2126 w 4861"/>
              <a:gd name="T89" fmla="*/ 3675 h 8344"/>
              <a:gd name="T90" fmla="*/ 2517 w 4861"/>
              <a:gd name="T91" fmla="*/ 3700 h 8344"/>
              <a:gd name="T92" fmla="*/ 2430 w 4861"/>
              <a:gd name="T93" fmla="*/ 3737 h 8344"/>
              <a:gd name="T94" fmla="*/ 1853 w 4861"/>
              <a:gd name="T95" fmla="*/ 3774 h 8344"/>
              <a:gd name="T96" fmla="*/ 1804 w 4861"/>
              <a:gd name="T97" fmla="*/ 3793 h 8344"/>
              <a:gd name="T98" fmla="*/ 1729 w 4861"/>
              <a:gd name="T99" fmla="*/ 3818 h 8344"/>
              <a:gd name="T100" fmla="*/ 2889 w 4861"/>
              <a:gd name="T101" fmla="*/ 3843 h 8344"/>
              <a:gd name="T102" fmla="*/ 1537 w 4861"/>
              <a:gd name="T103" fmla="*/ 3886 h 8344"/>
              <a:gd name="T104" fmla="*/ 2734 w 4861"/>
              <a:gd name="T105" fmla="*/ 3923 h 8344"/>
              <a:gd name="T106" fmla="*/ 2597 w 4861"/>
              <a:gd name="T107" fmla="*/ 3979 h 8344"/>
              <a:gd name="T108" fmla="*/ 2548 w 4861"/>
              <a:gd name="T109" fmla="*/ 4004 h 8344"/>
              <a:gd name="T110" fmla="*/ 2492 w 4861"/>
              <a:gd name="T111" fmla="*/ 4028 h 8344"/>
              <a:gd name="T112" fmla="*/ 1636 w 4861"/>
              <a:gd name="T113" fmla="*/ 4078 h 8344"/>
              <a:gd name="T114" fmla="*/ 2281 w 4861"/>
              <a:gd name="T115" fmla="*/ 4122 h 8344"/>
              <a:gd name="T116" fmla="*/ 1320 w 4861"/>
              <a:gd name="T117" fmla="*/ 4190 h 8344"/>
              <a:gd name="T118" fmla="*/ 750 w 4861"/>
              <a:gd name="T119" fmla="*/ 4258 h 8344"/>
              <a:gd name="T120" fmla="*/ 4345 w 4861"/>
              <a:gd name="T121" fmla="*/ 6651 h 8344"/>
              <a:gd name="T122" fmla="*/ 2535 w 4861"/>
              <a:gd name="T123" fmla="*/ 7767 h 8344"/>
              <a:gd name="T124" fmla="*/ 1128 w 4861"/>
              <a:gd name="T125" fmla="*/ 7884 h 8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61" h="8344">
                <a:moveTo>
                  <a:pt x="4736" y="5306"/>
                </a:moveTo>
                <a:lnTo>
                  <a:pt x="4736" y="5306"/>
                </a:lnTo>
                <a:close/>
                <a:moveTo>
                  <a:pt x="4854" y="5374"/>
                </a:moveTo>
                <a:lnTo>
                  <a:pt x="4854" y="5374"/>
                </a:lnTo>
                <a:cubicBezTo>
                  <a:pt x="4848" y="5361"/>
                  <a:pt x="4817" y="5392"/>
                  <a:pt x="4810" y="5386"/>
                </a:cubicBezTo>
                <a:cubicBezTo>
                  <a:pt x="4817" y="5386"/>
                  <a:pt x="4810" y="5324"/>
                  <a:pt x="4779" y="5361"/>
                </a:cubicBezTo>
                <a:cubicBezTo>
                  <a:pt x="4767" y="5380"/>
                  <a:pt x="4755" y="5368"/>
                  <a:pt x="4779" y="5343"/>
                </a:cubicBezTo>
                <a:cubicBezTo>
                  <a:pt x="4792" y="5330"/>
                  <a:pt x="4810" y="5343"/>
                  <a:pt x="4798" y="5324"/>
                </a:cubicBezTo>
                <a:cubicBezTo>
                  <a:pt x="4786" y="5306"/>
                  <a:pt x="4755" y="5361"/>
                  <a:pt x="4730" y="5349"/>
                </a:cubicBezTo>
                <a:cubicBezTo>
                  <a:pt x="4724" y="5349"/>
                  <a:pt x="4730" y="5312"/>
                  <a:pt x="4736" y="5306"/>
                </a:cubicBezTo>
                <a:cubicBezTo>
                  <a:pt x="4724" y="5306"/>
                  <a:pt x="4680" y="5287"/>
                  <a:pt x="4680" y="5287"/>
                </a:cubicBezTo>
                <a:cubicBezTo>
                  <a:pt x="4680" y="5287"/>
                  <a:pt x="4686" y="5281"/>
                  <a:pt x="4686" y="5275"/>
                </a:cubicBezTo>
                <a:cubicBezTo>
                  <a:pt x="4686" y="5275"/>
                  <a:pt x="4668" y="5281"/>
                  <a:pt x="4668" y="5275"/>
                </a:cubicBezTo>
                <a:cubicBezTo>
                  <a:pt x="4662" y="5268"/>
                  <a:pt x="4662" y="5250"/>
                  <a:pt x="4649" y="5244"/>
                </a:cubicBezTo>
                <a:cubicBezTo>
                  <a:pt x="4631" y="5231"/>
                  <a:pt x="4581" y="5237"/>
                  <a:pt x="4569" y="5237"/>
                </a:cubicBezTo>
                <a:cubicBezTo>
                  <a:pt x="4562" y="5237"/>
                  <a:pt x="4544" y="5231"/>
                  <a:pt x="4550" y="5225"/>
                </a:cubicBezTo>
                <a:cubicBezTo>
                  <a:pt x="4556" y="5219"/>
                  <a:pt x="4612" y="5231"/>
                  <a:pt x="4643" y="5225"/>
                </a:cubicBezTo>
                <a:cubicBezTo>
                  <a:pt x="4631" y="5219"/>
                  <a:pt x="4624" y="5194"/>
                  <a:pt x="4624" y="5194"/>
                </a:cubicBezTo>
                <a:cubicBezTo>
                  <a:pt x="4606" y="5188"/>
                  <a:pt x="4581" y="5213"/>
                  <a:pt x="4587" y="5188"/>
                </a:cubicBezTo>
                <a:cubicBezTo>
                  <a:pt x="4531" y="5231"/>
                  <a:pt x="4438" y="5182"/>
                  <a:pt x="4364" y="5206"/>
                </a:cubicBezTo>
                <a:cubicBezTo>
                  <a:pt x="4345" y="5213"/>
                  <a:pt x="4531" y="5213"/>
                  <a:pt x="4531" y="5219"/>
                </a:cubicBezTo>
                <a:cubicBezTo>
                  <a:pt x="4531" y="5219"/>
                  <a:pt x="4500" y="5213"/>
                  <a:pt x="4507" y="5231"/>
                </a:cubicBezTo>
                <a:cubicBezTo>
                  <a:pt x="4500" y="5225"/>
                  <a:pt x="4544" y="5237"/>
                  <a:pt x="4544" y="5237"/>
                </a:cubicBezTo>
                <a:cubicBezTo>
                  <a:pt x="4544" y="5244"/>
                  <a:pt x="4383" y="5237"/>
                  <a:pt x="4401" y="5244"/>
                </a:cubicBezTo>
                <a:cubicBezTo>
                  <a:pt x="4414" y="5250"/>
                  <a:pt x="4538" y="5237"/>
                  <a:pt x="4562" y="5244"/>
                </a:cubicBezTo>
                <a:lnTo>
                  <a:pt x="4587" y="5256"/>
                </a:lnTo>
                <a:cubicBezTo>
                  <a:pt x="4581" y="5262"/>
                  <a:pt x="4339" y="5256"/>
                  <a:pt x="4253" y="5256"/>
                </a:cubicBezTo>
                <a:cubicBezTo>
                  <a:pt x="4147" y="5256"/>
                  <a:pt x="3986" y="5262"/>
                  <a:pt x="3924" y="5256"/>
                </a:cubicBezTo>
                <a:cubicBezTo>
                  <a:pt x="3477" y="5237"/>
                  <a:pt x="2901" y="5194"/>
                  <a:pt x="2597" y="5138"/>
                </a:cubicBezTo>
                <a:cubicBezTo>
                  <a:pt x="2579" y="5138"/>
                  <a:pt x="2542" y="5151"/>
                  <a:pt x="2517" y="5126"/>
                </a:cubicBezTo>
                <a:cubicBezTo>
                  <a:pt x="2523" y="5126"/>
                  <a:pt x="2517" y="5101"/>
                  <a:pt x="2517" y="5095"/>
                </a:cubicBezTo>
                <a:cubicBezTo>
                  <a:pt x="2511" y="5095"/>
                  <a:pt x="2511" y="5095"/>
                  <a:pt x="2511" y="5095"/>
                </a:cubicBezTo>
                <a:lnTo>
                  <a:pt x="2517" y="5095"/>
                </a:lnTo>
                <a:cubicBezTo>
                  <a:pt x="2523" y="5095"/>
                  <a:pt x="2542" y="5082"/>
                  <a:pt x="2517" y="5082"/>
                </a:cubicBezTo>
                <a:cubicBezTo>
                  <a:pt x="2517" y="5089"/>
                  <a:pt x="2511" y="5089"/>
                  <a:pt x="2517" y="5082"/>
                </a:cubicBezTo>
                <a:cubicBezTo>
                  <a:pt x="2883" y="4872"/>
                  <a:pt x="3205" y="4692"/>
                  <a:pt x="3453" y="4407"/>
                </a:cubicBezTo>
                <a:cubicBezTo>
                  <a:pt x="3552" y="4295"/>
                  <a:pt x="3608" y="4202"/>
                  <a:pt x="3651" y="4047"/>
                </a:cubicBezTo>
                <a:cubicBezTo>
                  <a:pt x="3664" y="4004"/>
                  <a:pt x="3676" y="3960"/>
                  <a:pt x="3688" y="3911"/>
                </a:cubicBezTo>
                <a:cubicBezTo>
                  <a:pt x="3707" y="3855"/>
                  <a:pt x="3738" y="3799"/>
                  <a:pt x="3750" y="3737"/>
                </a:cubicBezTo>
                <a:cubicBezTo>
                  <a:pt x="3750" y="3725"/>
                  <a:pt x="3750" y="3712"/>
                  <a:pt x="3750" y="3700"/>
                </a:cubicBezTo>
                <a:cubicBezTo>
                  <a:pt x="3763" y="3633"/>
                  <a:pt x="3794" y="3583"/>
                  <a:pt x="3812" y="3509"/>
                </a:cubicBezTo>
                <a:cubicBezTo>
                  <a:pt x="3818" y="3490"/>
                  <a:pt x="3812" y="3466"/>
                  <a:pt x="3818" y="3441"/>
                </a:cubicBezTo>
                <a:cubicBezTo>
                  <a:pt x="3831" y="3391"/>
                  <a:pt x="3881" y="3342"/>
                  <a:pt x="3874" y="3292"/>
                </a:cubicBezTo>
                <a:cubicBezTo>
                  <a:pt x="3868" y="3273"/>
                  <a:pt x="3856" y="3298"/>
                  <a:pt x="3862" y="3267"/>
                </a:cubicBezTo>
                <a:cubicBezTo>
                  <a:pt x="3862" y="3267"/>
                  <a:pt x="3874" y="3286"/>
                  <a:pt x="3881" y="3279"/>
                </a:cubicBezTo>
                <a:cubicBezTo>
                  <a:pt x="3893" y="3261"/>
                  <a:pt x="3868" y="3168"/>
                  <a:pt x="3874" y="3118"/>
                </a:cubicBezTo>
                <a:cubicBezTo>
                  <a:pt x="3874" y="3106"/>
                  <a:pt x="3893" y="3087"/>
                  <a:pt x="3899" y="3069"/>
                </a:cubicBezTo>
                <a:cubicBezTo>
                  <a:pt x="3899" y="3056"/>
                  <a:pt x="3893" y="3038"/>
                  <a:pt x="3899" y="3031"/>
                </a:cubicBezTo>
                <a:cubicBezTo>
                  <a:pt x="3905" y="3007"/>
                  <a:pt x="3918" y="2994"/>
                  <a:pt x="3924" y="2982"/>
                </a:cubicBezTo>
                <a:cubicBezTo>
                  <a:pt x="3924" y="2988"/>
                  <a:pt x="3905" y="2976"/>
                  <a:pt x="3905" y="2976"/>
                </a:cubicBezTo>
                <a:cubicBezTo>
                  <a:pt x="3899" y="2963"/>
                  <a:pt x="3930" y="2926"/>
                  <a:pt x="3936" y="2932"/>
                </a:cubicBezTo>
                <a:cubicBezTo>
                  <a:pt x="3930" y="2926"/>
                  <a:pt x="3936" y="2969"/>
                  <a:pt x="3930" y="2976"/>
                </a:cubicBezTo>
                <a:cubicBezTo>
                  <a:pt x="3949" y="2957"/>
                  <a:pt x="3949" y="2901"/>
                  <a:pt x="3961" y="2877"/>
                </a:cubicBezTo>
                <a:cubicBezTo>
                  <a:pt x="3980" y="2833"/>
                  <a:pt x="4060" y="2728"/>
                  <a:pt x="4054" y="2666"/>
                </a:cubicBezTo>
                <a:cubicBezTo>
                  <a:pt x="4054" y="2660"/>
                  <a:pt x="4042" y="2660"/>
                  <a:pt x="4042" y="2653"/>
                </a:cubicBezTo>
                <a:cubicBezTo>
                  <a:pt x="4042" y="2641"/>
                  <a:pt x="4054" y="2616"/>
                  <a:pt x="4060" y="2604"/>
                </a:cubicBezTo>
                <a:cubicBezTo>
                  <a:pt x="4060" y="2598"/>
                  <a:pt x="4060" y="2591"/>
                  <a:pt x="4060" y="2591"/>
                </a:cubicBezTo>
                <a:cubicBezTo>
                  <a:pt x="4060" y="2591"/>
                  <a:pt x="4060" y="2591"/>
                  <a:pt x="4073" y="2585"/>
                </a:cubicBezTo>
                <a:cubicBezTo>
                  <a:pt x="4110" y="2548"/>
                  <a:pt x="4147" y="2374"/>
                  <a:pt x="4135" y="2269"/>
                </a:cubicBezTo>
                <a:cubicBezTo>
                  <a:pt x="4129" y="2244"/>
                  <a:pt x="4110" y="2207"/>
                  <a:pt x="4091" y="2170"/>
                </a:cubicBezTo>
                <a:cubicBezTo>
                  <a:pt x="4042" y="2089"/>
                  <a:pt x="4011" y="2046"/>
                  <a:pt x="3936" y="1990"/>
                </a:cubicBezTo>
                <a:cubicBezTo>
                  <a:pt x="3806" y="1885"/>
                  <a:pt x="3601" y="1798"/>
                  <a:pt x="3416" y="1742"/>
                </a:cubicBezTo>
                <a:cubicBezTo>
                  <a:pt x="3347" y="1717"/>
                  <a:pt x="3273" y="1705"/>
                  <a:pt x="3199" y="1692"/>
                </a:cubicBezTo>
                <a:cubicBezTo>
                  <a:pt x="3031" y="1662"/>
                  <a:pt x="2889" y="1624"/>
                  <a:pt x="2727" y="1606"/>
                </a:cubicBezTo>
                <a:cubicBezTo>
                  <a:pt x="2641" y="1593"/>
                  <a:pt x="2529" y="1575"/>
                  <a:pt x="2467" y="1569"/>
                </a:cubicBezTo>
                <a:cubicBezTo>
                  <a:pt x="2411" y="1562"/>
                  <a:pt x="2362" y="1562"/>
                  <a:pt x="2362" y="1544"/>
                </a:cubicBezTo>
                <a:cubicBezTo>
                  <a:pt x="2355" y="1531"/>
                  <a:pt x="2405" y="1513"/>
                  <a:pt x="2424" y="1482"/>
                </a:cubicBezTo>
                <a:cubicBezTo>
                  <a:pt x="2436" y="1463"/>
                  <a:pt x="2411" y="1482"/>
                  <a:pt x="2430" y="1457"/>
                </a:cubicBezTo>
                <a:cubicBezTo>
                  <a:pt x="2473" y="1414"/>
                  <a:pt x="2529" y="1389"/>
                  <a:pt x="2548" y="1351"/>
                </a:cubicBezTo>
                <a:cubicBezTo>
                  <a:pt x="2517" y="1370"/>
                  <a:pt x="2442" y="1438"/>
                  <a:pt x="2492" y="1383"/>
                </a:cubicBezTo>
                <a:cubicBezTo>
                  <a:pt x="2529" y="1345"/>
                  <a:pt x="2616" y="1265"/>
                  <a:pt x="2647" y="1234"/>
                </a:cubicBezTo>
                <a:cubicBezTo>
                  <a:pt x="2678" y="1209"/>
                  <a:pt x="2684" y="1209"/>
                  <a:pt x="2703" y="1178"/>
                </a:cubicBezTo>
                <a:cubicBezTo>
                  <a:pt x="2740" y="1091"/>
                  <a:pt x="2616" y="1271"/>
                  <a:pt x="2597" y="1215"/>
                </a:cubicBezTo>
                <a:cubicBezTo>
                  <a:pt x="2597" y="1197"/>
                  <a:pt x="2659" y="1166"/>
                  <a:pt x="2647" y="1153"/>
                </a:cubicBezTo>
                <a:cubicBezTo>
                  <a:pt x="2635" y="1135"/>
                  <a:pt x="2572" y="1221"/>
                  <a:pt x="2566" y="1197"/>
                </a:cubicBezTo>
                <a:cubicBezTo>
                  <a:pt x="2566" y="1178"/>
                  <a:pt x="2641" y="1128"/>
                  <a:pt x="2653" y="1116"/>
                </a:cubicBezTo>
                <a:cubicBezTo>
                  <a:pt x="2659" y="1110"/>
                  <a:pt x="2690" y="1060"/>
                  <a:pt x="2709" y="1042"/>
                </a:cubicBezTo>
                <a:cubicBezTo>
                  <a:pt x="2709" y="1035"/>
                  <a:pt x="2734" y="1029"/>
                  <a:pt x="2727" y="1023"/>
                </a:cubicBezTo>
                <a:cubicBezTo>
                  <a:pt x="2715" y="1011"/>
                  <a:pt x="2603" y="1128"/>
                  <a:pt x="2591" y="1091"/>
                </a:cubicBezTo>
                <a:cubicBezTo>
                  <a:pt x="2591" y="1079"/>
                  <a:pt x="2641" y="1035"/>
                  <a:pt x="2653" y="1029"/>
                </a:cubicBezTo>
                <a:cubicBezTo>
                  <a:pt x="2690" y="992"/>
                  <a:pt x="2703" y="973"/>
                  <a:pt x="2740" y="942"/>
                </a:cubicBezTo>
                <a:cubicBezTo>
                  <a:pt x="2783" y="905"/>
                  <a:pt x="2721" y="930"/>
                  <a:pt x="2690" y="961"/>
                </a:cubicBezTo>
                <a:cubicBezTo>
                  <a:pt x="2690" y="961"/>
                  <a:pt x="2690" y="967"/>
                  <a:pt x="2684" y="967"/>
                </a:cubicBezTo>
                <a:cubicBezTo>
                  <a:pt x="2684" y="967"/>
                  <a:pt x="2684" y="973"/>
                  <a:pt x="2678" y="973"/>
                </a:cubicBezTo>
                <a:cubicBezTo>
                  <a:pt x="2678" y="973"/>
                  <a:pt x="2678" y="980"/>
                  <a:pt x="2672" y="980"/>
                </a:cubicBezTo>
                <a:cubicBezTo>
                  <a:pt x="2672" y="998"/>
                  <a:pt x="2647" y="973"/>
                  <a:pt x="2672" y="980"/>
                </a:cubicBezTo>
                <a:cubicBezTo>
                  <a:pt x="2672" y="973"/>
                  <a:pt x="2672" y="973"/>
                  <a:pt x="2678" y="973"/>
                </a:cubicBezTo>
                <a:cubicBezTo>
                  <a:pt x="2678" y="967"/>
                  <a:pt x="2678" y="967"/>
                  <a:pt x="2684" y="967"/>
                </a:cubicBezTo>
                <a:cubicBezTo>
                  <a:pt x="2684" y="961"/>
                  <a:pt x="2684" y="961"/>
                  <a:pt x="2690" y="961"/>
                </a:cubicBezTo>
                <a:cubicBezTo>
                  <a:pt x="2703" y="942"/>
                  <a:pt x="2721" y="930"/>
                  <a:pt x="2734" y="911"/>
                </a:cubicBezTo>
                <a:cubicBezTo>
                  <a:pt x="2678" y="936"/>
                  <a:pt x="2684" y="930"/>
                  <a:pt x="2641" y="967"/>
                </a:cubicBezTo>
                <a:cubicBezTo>
                  <a:pt x="2554" y="1042"/>
                  <a:pt x="2653" y="942"/>
                  <a:pt x="2672" y="918"/>
                </a:cubicBezTo>
                <a:cubicBezTo>
                  <a:pt x="2709" y="868"/>
                  <a:pt x="2616" y="942"/>
                  <a:pt x="2585" y="967"/>
                </a:cubicBezTo>
                <a:cubicBezTo>
                  <a:pt x="2585" y="967"/>
                  <a:pt x="2504" y="1048"/>
                  <a:pt x="2492" y="1035"/>
                </a:cubicBezTo>
                <a:cubicBezTo>
                  <a:pt x="2486" y="1029"/>
                  <a:pt x="2610" y="936"/>
                  <a:pt x="2628" y="924"/>
                </a:cubicBezTo>
                <a:cubicBezTo>
                  <a:pt x="2672" y="887"/>
                  <a:pt x="2597" y="930"/>
                  <a:pt x="2585" y="936"/>
                </a:cubicBezTo>
                <a:cubicBezTo>
                  <a:pt x="2566" y="949"/>
                  <a:pt x="2542" y="973"/>
                  <a:pt x="2529" y="967"/>
                </a:cubicBezTo>
                <a:cubicBezTo>
                  <a:pt x="2535" y="967"/>
                  <a:pt x="2560" y="924"/>
                  <a:pt x="2548" y="936"/>
                </a:cubicBezTo>
                <a:cubicBezTo>
                  <a:pt x="2560" y="924"/>
                  <a:pt x="2647" y="849"/>
                  <a:pt x="2672" y="825"/>
                </a:cubicBezTo>
                <a:cubicBezTo>
                  <a:pt x="2696" y="800"/>
                  <a:pt x="2678" y="806"/>
                  <a:pt x="2641" y="818"/>
                </a:cubicBezTo>
                <a:cubicBezTo>
                  <a:pt x="2560" y="849"/>
                  <a:pt x="2411" y="967"/>
                  <a:pt x="2349" y="1004"/>
                </a:cubicBezTo>
                <a:cubicBezTo>
                  <a:pt x="2256" y="1054"/>
                  <a:pt x="2393" y="936"/>
                  <a:pt x="2399" y="930"/>
                </a:cubicBezTo>
                <a:cubicBezTo>
                  <a:pt x="2442" y="899"/>
                  <a:pt x="2473" y="887"/>
                  <a:pt x="2498" y="856"/>
                </a:cubicBezTo>
                <a:cubicBezTo>
                  <a:pt x="2418" y="893"/>
                  <a:pt x="2529" y="806"/>
                  <a:pt x="2548" y="788"/>
                </a:cubicBezTo>
                <a:cubicBezTo>
                  <a:pt x="2591" y="756"/>
                  <a:pt x="2628" y="732"/>
                  <a:pt x="2635" y="713"/>
                </a:cubicBezTo>
                <a:cubicBezTo>
                  <a:pt x="2591" y="725"/>
                  <a:pt x="2579" y="763"/>
                  <a:pt x="2542" y="775"/>
                </a:cubicBezTo>
                <a:cubicBezTo>
                  <a:pt x="2535" y="775"/>
                  <a:pt x="2523" y="769"/>
                  <a:pt x="2517" y="775"/>
                </a:cubicBezTo>
                <a:cubicBezTo>
                  <a:pt x="2461" y="806"/>
                  <a:pt x="2405" y="868"/>
                  <a:pt x="2343" y="911"/>
                </a:cubicBezTo>
                <a:cubicBezTo>
                  <a:pt x="2318" y="924"/>
                  <a:pt x="2287" y="949"/>
                  <a:pt x="2263" y="967"/>
                </a:cubicBezTo>
                <a:cubicBezTo>
                  <a:pt x="2207" y="992"/>
                  <a:pt x="2269" y="942"/>
                  <a:pt x="2281" y="936"/>
                </a:cubicBezTo>
                <a:cubicBezTo>
                  <a:pt x="2355" y="880"/>
                  <a:pt x="2442" y="818"/>
                  <a:pt x="2511" y="769"/>
                </a:cubicBezTo>
                <a:cubicBezTo>
                  <a:pt x="2548" y="744"/>
                  <a:pt x="2572" y="738"/>
                  <a:pt x="2603" y="707"/>
                </a:cubicBezTo>
                <a:cubicBezTo>
                  <a:pt x="2610" y="701"/>
                  <a:pt x="2610" y="682"/>
                  <a:pt x="2628" y="664"/>
                </a:cubicBezTo>
                <a:cubicBezTo>
                  <a:pt x="2628" y="664"/>
                  <a:pt x="2659" y="651"/>
                  <a:pt x="2653" y="645"/>
                </a:cubicBezTo>
                <a:cubicBezTo>
                  <a:pt x="2647" y="639"/>
                  <a:pt x="2572" y="682"/>
                  <a:pt x="2566" y="688"/>
                </a:cubicBezTo>
                <a:cubicBezTo>
                  <a:pt x="2517" y="719"/>
                  <a:pt x="2511" y="744"/>
                  <a:pt x="2461" y="750"/>
                </a:cubicBezTo>
                <a:cubicBezTo>
                  <a:pt x="2448" y="769"/>
                  <a:pt x="2405" y="812"/>
                  <a:pt x="2393" y="800"/>
                </a:cubicBezTo>
                <a:cubicBezTo>
                  <a:pt x="2393" y="800"/>
                  <a:pt x="2461" y="744"/>
                  <a:pt x="2461" y="750"/>
                </a:cubicBezTo>
                <a:cubicBezTo>
                  <a:pt x="2479" y="732"/>
                  <a:pt x="2535" y="688"/>
                  <a:pt x="2566" y="657"/>
                </a:cubicBezTo>
                <a:cubicBezTo>
                  <a:pt x="2597" y="626"/>
                  <a:pt x="2486" y="719"/>
                  <a:pt x="2467" y="719"/>
                </a:cubicBezTo>
                <a:cubicBezTo>
                  <a:pt x="2467" y="719"/>
                  <a:pt x="2461" y="707"/>
                  <a:pt x="2448" y="713"/>
                </a:cubicBezTo>
                <a:cubicBezTo>
                  <a:pt x="2442" y="719"/>
                  <a:pt x="2418" y="763"/>
                  <a:pt x="2405" y="744"/>
                </a:cubicBezTo>
                <a:cubicBezTo>
                  <a:pt x="2399" y="719"/>
                  <a:pt x="2467" y="688"/>
                  <a:pt x="2486" y="670"/>
                </a:cubicBezTo>
                <a:cubicBezTo>
                  <a:pt x="2511" y="645"/>
                  <a:pt x="2448" y="682"/>
                  <a:pt x="2436" y="688"/>
                </a:cubicBezTo>
                <a:cubicBezTo>
                  <a:pt x="2405" y="707"/>
                  <a:pt x="2399" y="725"/>
                  <a:pt x="2374" y="725"/>
                </a:cubicBezTo>
                <a:cubicBezTo>
                  <a:pt x="2355" y="725"/>
                  <a:pt x="2343" y="738"/>
                  <a:pt x="2312" y="763"/>
                </a:cubicBezTo>
                <a:cubicBezTo>
                  <a:pt x="2294" y="775"/>
                  <a:pt x="2250" y="806"/>
                  <a:pt x="2256" y="794"/>
                </a:cubicBezTo>
                <a:cubicBezTo>
                  <a:pt x="2250" y="800"/>
                  <a:pt x="2300" y="756"/>
                  <a:pt x="2300" y="756"/>
                </a:cubicBezTo>
                <a:cubicBezTo>
                  <a:pt x="2287" y="750"/>
                  <a:pt x="2176" y="843"/>
                  <a:pt x="2145" y="831"/>
                </a:cubicBezTo>
                <a:cubicBezTo>
                  <a:pt x="2139" y="831"/>
                  <a:pt x="2151" y="812"/>
                  <a:pt x="2151" y="812"/>
                </a:cubicBezTo>
                <a:cubicBezTo>
                  <a:pt x="2107" y="825"/>
                  <a:pt x="2064" y="862"/>
                  <a:pt x="2021" y="893"/>
                </a:cubicBezTo>
                <a:cubicBezTo>
                  <a:pt x="1909" y="961"/>
                  <a:pt x="1791" y="1035"/>
                  <a:pt x="1661" y="1104"/>
                </a:cubicBezTo>
                <a:cubicBezTo>
                  <a:pt x="1667" y="1097"/>
                  <a:pt x="1630" y="1122"/>
                  <a:pt x="1624" y="1116"/>
                </a:cubicBezTo>
                <a:cubicBezTo>
                  <a:pt x="1624" y="1104"/>
                  <a:pt x="1661" y="1085"/>
                  <a:pt x="1661" y="1079"/>
                </a:cubicBezTo>
                <a:cubicBezTo>
                  <a:pt x="1661" y="1079"/>
                  <a:pt x="1655" y="1073"/>
                  <a:pt x="1661" y="1073"/>
                </a:cubicBezTo>
                <a:cubicBezTo>
                  <a:pt x="1680" y="1054"/>
                  <a:pt x="1729" y="1029"/>
                  <a:pt x="1773" y="1004"/>
                </a:cubicBezTo>
                <a:cubicBezTo>
                  <a:pt x="1810" y="980"/>
                  <a:pt x="1853" y="936"/>
                  <a:pt x="1878" y="936"/>
                </a:cubicBezTo>
                <a:cubicBezTo>
                  <a:pt x="1878" y="936"/>
                  <a:pt x="1878" y="949"/>
                  <a:pt x="1884" y="949"/>
                </a:cubicBezTo>
                <a:cubicBezTo>
                  <a:pt x="1884" y="949"/>
                  <a:pt x="1884" y="924"/>
                  <a:pt x="1891" y="924"/>
                </a:cubicBezTo>
                <a:cubicBezTo>
                  <a:pt x="1903" y="911"/>
                  <a:pt x="1928" y="911"/>
                  <a:pt x="1946" y="899"/>
                </a:cubicBezTo>
                <a:cubicBezTo>
                  <a:pt x="2052" y="837"/>
                  <a:pt x="2163" y="756"/>
                  <a:pt x="2269" y="682"/>
                </a:cubicBezTo>
                <a:cubicBezTo>
                  <a:pt x="2219" y="701"/>
                  <a:pt x="2219" y="701"/>
                  <a:pt x="2263" y="664"/>
                </a:cubicBezTo>
                <a:cubicBezTo>
                  <a:pt x="2244" y="676"/>
                  <a:pt x="2213" y="682"/>
                  <a:pt x="2238" y="657"/>
                </a:cubicBezTo>
                <a:cubicBezTo>
                  <a:pt x="2213" y="657"/>
                  <a:pt x="2213" y="676"/>
                  <a:pt x="2194" y="676"/>
                </a:cubicBezTo>
                <a:cubicBezTo>
                  <a:pt x="2194" y="694"/>
                  <a:pt x="2170" y="670"/>
                  <a:pt x="2194" y="676"/>
                </a:cubicBezTo>
                <a:cubicBezTo>
                  <a:pt x="2275" y="608"/>
                  <a:pt x="2448" y="521"/>
                  <a:pt x="2548" y="428"/>
                </a:cubicBezTo>
                <a:cubicBezTo>
                  <a:pt x="2597" y="391"/>
                  <a:pt x="2523" y="434"/>
                  <a:pt x="2504" y="447"/>
                </a:cubicBezTo>
                <a:cubicBezTo>
                  <a:pt x="2467" y="477"/>
                  <a:pt x="2455" y="484"/>
                  <a:pt x="2418" y="496"/>
                </a:cubicBezTo>
                <a:cubicBezTo>
                  <a:pt x="2411" y="515"/>
                  <a:pt x="2393" y="521"/>
                  <a:pt x="2368" y="533"/>
                </a:cubicBezTo>
                <a:cubicBezTo>
                  <a:pt x="2355" y="546"/>
                  <a:pt x="2294" y="577"/>
                  <a:pt x="2324" y="552"/>
                </a:cubicBezTo>
                <a:cubicBezTo>
                  <a:pt x="2355" y="527"/>
                  <a:pt x="2399" y="515"/>
                  <a:pt x="2418" y="496"/>
                </a:cubicBezTo>
                <a:cubicBezTo>
                  <a:pt x="2436" y="477"/>
                  <a:pt x="2455" y="477"/>
                  <a:pt x="2479" y="453"/>
                </a:cubicBezTo>
                <a:cubicBezTo>
                  <a:pt x="2492" y="447"/>
                  <a:pt x="2535" y="409"/>
                  <a:pt x="2523" y="403"/>
                </a:cubicBezTo>
                <a:cubicBezTo>
                  <a:pt x="2511" y="403"/>
                  <a:pt x="2436" y="477"/>
                  <a:pt x="2418" y="484"/>
                </a:cubicBezTo>
                <a:cubicBezTo>
                  <a:pt x="2374" y="515"/>
                  <a:pt x="2337" y="540"/>
                  <a:pt x="2306" y="552"/>
                </a:cubicBezTo>
                <a:cubicBezTo>
                  <a:pt x="2300" y="558"/>
                  <a:pt x="2294" y="564"/>
                  <a:pt x="2287" y="564"/>
                </a:cubicBezTo>
                <a:cubicBezTo>
                  <a:pt x="2281" y="571"/>
                  <a:pt x="2275" y="577"/>
                  <a:pt x="2269" y="577"/>
                </a:cubicBezTo>
                <a:cubicBezTo>
                  <a:pt x="2263" y="583"/>
                  <a:pt x="2263" y="583"/>
                  <a:pt x="2256" y="583"/>
                </a:cubicBezTo>
                <a:cubicBezTo>
                  <a:pt x="2256" y="589"/>
                  <a:pt x="2244" y="589"/>
                  <a:pt x="2256" y="583"/>
                </a:cubicBezTo>
                <a:cubicBezTo>
                  <a:pt x="2256" y="577"/>
                  <a:pt x="2256" y="577"/>
                  <a:pt x="2269" y="577"/>
                </a:cubicBezTo>
                <a:cubicBezTo>
                  <a:pt x="2269" y="571"/>
                  <a:pt x="2275" y="564"/>
                  <a:pt x="2287" y="564"/>
                </a:cubicBezTo>
                <a:cubicBezTo>
                  <a:pt x="2287" y="558"/>
                  <a:pt x="2294" y="552"/>
                  <a:pt x="2306" y="552"/>
                </a:cubicBezTo>
                <a:cubicBezTo>
                  <a:pt x="2355" y="508"/>
                  <a:pt x="2436" y="465"/>
                  <a:pt x="2492" y="409"/>
                </a:cubicBezTo>
                <a:cubicBezTo>
                  <a:pt x="2548" y="360"/>
                  <a:pt x="2418" y="459"/>
                  <a:pt x="2393" y="471"/>
                </a:cubicBezTo>
                <a:cubicBezTo>
                  <a:pt x="2287" y="546"/>
                  <a:pt x="2139" y="632"/>
                  <a:pt x="2039" y="682"/>
                </a:cubicBezTo>
                <a:cubicBezTo>
                  <a:pt x="2039" y="688"/>
                  <a:pt x="2033" y="688"/>
                  <a:pt x="2027" y="688"/>
                </a:cubicBezTo>
                <a:cubicBezTo>
                  <a:pt x="2021" y="701"/>
                  <a:pt x="2008" y="707"/>
                  <a:pt x="1996" y="707"/>
                </a:cubicBezTo>
                <a:cubicBezTo>
                  <a:pt x="1996" y="713"/>
                  <a:pt x="1990" y="713"/>
                  <a:pt x="1983" y="713"/>
                </a:cubicBezTo>
                <a:cubicBezTo>
                  <a:pt x="1983" y="719"/>
                  <a:pt x="1983" y="719"/>
                  <a:pt x="1977" y="719"/>
                </a:cubicBezTo>
                <a:cubicBezTo>
                  <a:pt x="1977" y="725"/>
                  <a:pt x="1971" y="725"/>
                  <a:pt x="1965" y="725"/>
                </a:cubicBezTo>
                <a:cubicBezTo>
                  <a:pt x="1965" y="732"/>
                  <a:pt x="1959" y="732"/>
                  <a:pt x="1953" y="732"/>
                </a:cubicBezTo>
                <a:cubicBezTo>
                  <a:pt x="1953" y="738"/>
                  <a:pt x="1946" y="738"/>
                  <a:pt x="1953" y="732"/>
                </a:cubicBezTo>
                <a:cubicBezTo>
                  <a:pt x="1953" y="725"/>
                  <a:pt x="1959" y="725"/>
                  <a:pt x="1965" y="725"/>
                </a:cubicBezTo>
                <a:cubicBezTo>
                  <a:pt x="1965" y="719"/>
                  <a:pt x="1971" y="719"/>
                  <a:pt x="1977" y="719"/>
                </a:cubicBezTo>
                <a:cubicBezTo>
                  <a:pt x="1977" y="713"/>
                  <a:pt x="1977" y="713"/>
                  <a:pt x="1983" y="713"/>
                </a:cubicBezTo>
                <a:cubicBezTo>
                  <a:pt x="1983" y="707"/>
                  <a:pt x="1990" y="707"/>
                  <a:pt x="1996" y="707"/>
                </a:cubicBezTo>
                <a:cubicBezTo>
                  <a:pt x="2002" y="694"/>
                  <a:pt x="2015" y="688"/>
                  <a:pt x="2027" y="688"/>
                </a:cubicBezTo>
                <a:cubicBezTo>
                  <a:pt x="2027" y="682"/>
                  <a:pt x="2033" y="682"/>
                  <a:pt x="2039" y="682"/>
                </a:cubicBezTo>
                <a:cubicBezTo>
                  <a:pt x="2120" y="632"/>
                  <a:pt x="2207" y="558"/>
                  <a:pt x="2300" y="496"/>
                </a:cubicBezTo>
                <a:cubicBezTo>
                  <a:pt x="2331" y="477"/>
                  <a:pt x="2368" y="465"/>
                  <a:pt x="2380" y="434"/>
                </a:cubicBezTo>
                <a:cubicBezTo>
                  <a:pt x="2380" y="447"/>
                  <a:pt x="2337" y="447"/>
                  <a:pt x="2368" y="422"/>
                </a:cubicBezTo>
                <a:cubicBezTo>
                  <a:pt x="2448" y="378"/>
                  <a:pt x="2548" y="316"/>
                  <a:pt x="2610" y="248"/>
                </a:cubicBezTo>
                <a:cubicBezTo>
                  <a:pt x="2647" y="211"/>
                  <a:pt x="2560" y="279"/>
                  <a:pt x="2548" y="285"/>
                </a:cubicBezTo>
                <a:cubicBezTo>
                  <a:pt x="2535" y="292"/>
                  <a:pt x="2473" y="323"/>
                  <a:pt x="2467" y="310"/>
                </a:cubicBezTo>
                <a:cubicBezTo>
                  <a:pt x="2467" y="298"/>
                  <a:pt x="2529" y="285"/>
                  <a:pt x="2535" y="260"/>
                </a:cubicBezTo>
                <a:cubicBezTo>
                  <a:pt x="2504" y="273"/>
                  <a:pt x="2492" y="279"/>
                  <a:pt x="2455" y="304"/>
                </a:cubicBezTo>
                <a:cubicBezTo>
                  <a:pt x="2424" y="323"/>
                  <a:pt x="2349" y="366"/>
                  <a:pt x="2411" y="316"/>
                </a:cubicBezTo>
                <a:cubicBezTo>
                  <a:pt x="2418" y="316"/>
                  <a:pt x="2504" y="254"/>
                  <a:pt x="2498" y="254"/>
                </a:cubicBezTo>
                <a:cubicBezTo>
                  <a:pt x="2492" y="248"/>
                  <a:pt x="2405" y="316"/>
                  <a:pt x="2399" y="316"/>
                </a:cubicBezTo>
                <a:cubicBezTo>
                  <a:pt x="2380" y="335"/>
                  <a:pt x="2355" y="341"/>
                  <a:pt x="2324" y="360"/>
                </a:cubicBezTo>
                <a:cubicBezTo>
                  <a:pt x="2250" y="403"/>
                  <a:pt x="2387" y="310"/>
                  <a:pt x="2411" y="285"/>
                </a:cubicBezTo>
                <a:cubicBezTo>
                  <a:pt x="2405" y="292"/>
                  <a:pt x="2380" y="279"/>
                  <a:pt x="2387" y="279"/>
                </a:cubicBezTo>
                <a:cubicBezTo>
                  <a:pt x="2355" y="279"/>
                  <a:pt x="2380" y="285"/>
                  <a:pt x="2349" y="304"/>
                </a:cubicBezTo>
                <a:cubicBezTo>
                  <a:pt x="2324" y="310"/>
                  <a:pt x="2306" y="316"/>
                  <a:pt x="2287" y="323"/>
                </a:cubicBezTo>
                <a:cubicBezTo>
                  <a:pt x="2200" y="378"/>
                  <a:pt x="2312" y="304"/>
                  <a:pt x="2306" y="285"/>
                </a:cubicBezTo>
                <a:cubicBezTo>
                  <a:pt x="2306" y="292"/>
                  <a:pt x="2231" y="316"/>
                  <a:pt x="2281" y="292"/>
                </a:cubicBezTo>
                <a:cubicBezTo>
                  <a:pt x="2331" y="260"/>
                  <a:pt x="2393" y="211"/>
                  <a:pt x="2448" y="174"/>
                </a:cubicBezTo>
                <a:cubicBezTo>
                  <a:pt x="2517" y="124"/>
                  <a:pt x="2405" y="192"/>
                  <a:pt x="2387" y="205"/>
                </a:cubicBezTo>
                <a:cubicBezTo>
                  <a:pt x="2374" y="211"/>
                  <a:pt x="2312" y="242"/>
                  <a:pt x="2312" y="242"/>
                </a:cubicBezTo>
                <a:cubicBezTo>
                  <a:pt x="2312" y="230"/>
                  <a:pt x="2411" y="180"/>
                  <a:pt x="2418" y="174"/>
                </a:cubicBezTo>
                <a:cubicBezTo>
                  <a:pt x="2424" y="168"/>
                  <a:pt x="2424" y="161"/>
                  <a:pt x="2424" y="155"/>
                </a:cubicBezTo>
                <a:cubicBezTo>
                  <a:pt x="2461" y="112"/>
                  <a:pt x="2535" y="99"/>
                  <a:pt x="2548" y="62"/>
                </a:cubicBezTo>
                <a:cubicBezTo>
                  <a:pt x="2548" y="62"/>
                  <a:pt x="2498" y="81"/>
                  <a:pt x="2535" y="50"/>
                </a:cubicBezTo>
                <a:cubicBezTo>
                  <a:pt x="2597" y="0"/>
                  <a:pt x="2467" y="50"/>
                  <a:pt x="2455" y="50"/>
                </a:cubicBezTo>
                <a:cubicBezTo>
                  <a:pt x="2461" y="50"/>
                  <a:pt x="2467" y="31"/>
                  <a:pt x="2467" y="31"/>
                </a:cubicBezTo>
                <a:cubicBezTo>
                  <a:pt x="2436" y="37"/>
                  <a:pt x="2349" y="87"/>
                  <a:pt x="2294" y="124"/>
                </a:cubicBezTo>
                <a:cubicBezTo>
                  <a:pt x="2269" y="136"/>
                  <a:pt x="2238" y="155"/>
                  <a:pt x="2207" y="174"/>
                </a:cubicBezTo>
                <a:cubicBezTo>
                  <a:pt x="2194" y="180"/>
                  <a:pt x="2120" y="217"/>
                  <a:pt x="2114" y="217"/>
                </a:cubicBezTo>
                <a:lnTo>
                  <a:pt x="2126" y="199"/>
                </a:lnTo>
                <a:cubicBezTo>
                  <a:pt x="2046" y="211"/>
                  <a:pt x="1928" y="298"/>
                  <a:pt x="1853" y="335"/>
                </a:cubicBezTo>
                <a:cubicBezTo>
                  <a:pt x="1773" y="378"/>
                  <a:pt x="1866" y="323"/>
                  <a:pt x="1891" y="310"/>
                </a:cubicBezTo>
                <a:cubicBezTo>
                  <a:pt x="1922" y="285"/>
                  <a:pt x="1934" y="285"/>
                  <a:pt x="1959" y="260"/>
                </a:cubicBezTo>
                <a:cubicBezTo>
                  <a:pt x="1928" y="267"/>
                  <a:pt x="1909" y="292"/>
                  <a:pt x="1878" y="298"/>
                </a:cubicBezTo>
                <a:cubicBezTo>
                  <a:pt x="1872" y="304"/>
                  <a:pt x="1859" y="310"/>
                  <a:pt x="1847" y="310"/>
                </a:cubicBezTo>
                <a:cubicBezTo>
                  <a:pt x="1847" y="316"/>
                  <a:pt x="1841" y="323"/>
                  <a:pt x="1835" y="316"/>
                </a:cubicBezTo>
                <a:cubicBezTo>
                  <a:pt x="1791" y="360"/>
                  <a:pt x="1779" y="329"/>
                  <a:pt x="1835" y="316"/>
                </a:cubicBezTo>
                <a:cubicBezTo>
                  <a:pt x="1835" y="316"/>
                  <a:pt x="1841" y="310"/>
                  <a:pt x="1847" y="310"/>
                </a:cubicBezTo>
                <a:cubicBezTo>
                  <a:pt x="1853" y="304"/>
                  <a:pt x="1866" y="298"/>
                  <a:pt x="1878" y="298"/>
                </a:cubicBezTo>
                <a:cubicBezTo>
                  <a:pt x="1903" y="273"/>
                  <a:pt x="1934" y="254"/>
                  <a:pt x="1965" y="248"/>
                </a:cubicBezTo>
                <a:cubicBezTo>
                  <a:pt x="1965" y="242"/>
                  <a:pt x="1971" y="236"/>
                  <a:pt x="1977" y="242"/>
                </a:cubicBezTo>
                <a:cubicBezTo>
                  <a:pt x="1983" y="230"/>
                  <a:pt x="1996" y="223"/>
                  <a:pt x="2008" y="223"/>
                </a:cubicBezTo>
                <a:cubicBezTo>
                  <a:pt x="2015" y="205"/>
                  <a:pt x="2033" y="199"/>
                  <a:pt x="2052" y="199"/>
                </a:cubicBezTo>
                <a:cubicBezTo>
                  <a:pt x="2052" y="192"/>
                  <a:pt x="2058" y="186"/>
                  <a:pt x="2064" y="192"/>
                </a:cubicBezTo>
                <a:cubicBezTo>
                  <a:pt x="2077" y="180"/>
                  <a:pt x="2114" y="149"/>
                  <a:pt x="2139" y="136"/>
                </a:cubicBezTo>
                <a:cubicBezTo>
                  <a:pt x="2170" y="112"/>
                  <a:pt x="2070" y="168"/>
                  <a:pt x="2064" y="174"/>
                </a:cubicBezTo>
                <a:cubicBezTo>
                  <a:pt x="1928" y="248"/>
                  <a:pt x="1791" y="323"/>
                  <a:pt x="1655" y="391"/>
                </a:cubicBezTo>
                <a:cubicBezTo>
                  <a:pt x="1438" y="508"/>
                  <a:pt x="1190" y="626"/>
                  <a:pt x="979" y="750"/>
                </a:cubicBezTo>
                <a:cubicBezTo>
                  <a:pt x="979" y="756"/>
                  <a:pt x="979" y="756"/>
                  <a:pt x="973" y="756"/>
                </a:cubicBezTo>
                <a:cubicBezTo>
                  <a:pt x="973" y="775"/>
                  <a:pt x="948" y="750"/>
                  <a:pt x="973" y="756"/>
                </a:cubicBezTo>
                <a:cubicBezTo>
                  <a:pt x="973" y="750"/>
                  <a:pt x="973" y="750"/>
                  <a:pt x="979" y="750"/>
                </a:cubicBezTo>
                <a:cubicBezTo>
                  <a:pt x="979" y="744"/>
                  <a:pt x="985" y="744"/>
                  <a:pt x="985" y="738"/>
                </a:cubicBezTo>
                <a:cubicBezTo>
                  <a:pt x="880" y="781"/>
                  <a:pt x="750" y="874"/>
                  <a:pt x="663" y="949"/>
                </a:cubicBezTo>
                <a:cubicBezTo>
                  <a:pt x="644" y="967"/>
                  <a:pt x="632" y="992"/>
                  <a:pt x="607" y="1004"/>
                </a:cubicBezTo>
                <a:cubicBezTo>
                  <a:pt x="620" y="998"/>
                  <a:pt x="601" y="992"/>
                  <a:pt x="595" y="992"/>
                </a:cubicBezTo>
                <a:cubicBezTo>
                  <a:pt x="589" y="992"/>
                  <a:pt x="583" y="1023"/>
                  <a:pt x="576" y="1004"/>
                </a:cubicBezTo>
                <a:cubicBezTo>
                  <a:pt x="576" y="980"/>
                  <a:pt x="638" y="961"/>
                  <a:pt x="589" y="967"/>
                </a:cubicBezTo>
                <a:cubicBezTo>
                  <a:pt x="589" y="967"/>
                  <a:pt x="514" y="1035"/>
                  <a:pt x="496" y="1060"/>
                </a:cubicBezTo>
                <a:cubicBezTo>
                  <a:pt x="471" y="1079"/>
                  <a:pt x="446" y="1153"/>
                  <a:pt x="434" y="1184"/>
                </a:cubicBezTo>
                <a:cubicBezTo>
                  <a:pt x="409" y="1228"/>
                  <a:pt x="428" y="1141"/>
                  <a:pt x="421" y="1147"/>
                </a:cubicBezTo>
                <a:cubicBezTo>
                  <a:pt x="409" y="1153"/>
                  <a:pt x="372" y="1339"/>
                  <a:pt x="378" y="1376"/>
                </a:cubicBezTo>
                <a:cubicBezTo>
                  <a:pt x="378" y="1395"/>
                  <a:pt x="390" y="1401"/>
                  <a:pt x="390" y="1414"/>
                </a:cubicBezTo>
                <a:cubicBezTo>
                  <a:pt x="390" y="1432"/>
                  <a:pt x="372" y="1469"/>
                  <a:pt x="378" y="1494"/>
                </a:cubicBezTo>
                <a:cubicBezTo>
                  <a:pt x="378" y="1519"/>
                  <a:pt x="390" y="1513"/>
                  <a:pt x="390" y="1525"/>
                </a:cubicBezTo>
                <a:cubicBezTo>
                  <a:pt x="384" y="1544"/>
                  <a:pt x="359" y="1569"/>
                  <a:pt x="359" y="1599"/>
                </a:cubicBezTo>
                <a:cubicBezTo>
                  <a:pt x="353" y="1643"/>
                  <a:pt x="366" y="1717"/>
                  <a:pt x="328" y="1723"/>
                </a:cubicBezTo>
                <a:cubicBezTo>
                  <a:pt x="328" y="1723"/>
                  <a:pt x="310" y="1705"/>
                  <a:pt x="310" y="1711"/>
                </a:cubicBezTo>
                <a:cubicBezTo>
                  <a:pt x="291" y="1748"/>
                  <a:pt x="316" y="1792"/>
                  <a:pt x="322" y="1829"/>
                </a:cubicBezTo>
                <a:cubicBezTo>
                  <a:pt x="322" y="1866"/>
                  <a:pt x="310" y="1866"/>
                  <a:pt x="316" y="1879"/>
                </a:cubicBezTo>
                <a:cubicBezTo>
                  <a:pt x="328" y="1903"/>
                  <a:pt x="359" y="1841"/>
                  <a:pt x="341" y="1891"/>
                </a:cubicBezTo>
                <a:cubicBezTo>
                  <a:pt x="335" y="1910"/>
                  <a:pt x="304" y="1866"/>
                  <a:pt x="310" y="1903"/>
                </a:cubicBezTo>
                <a:cubicBezTo>
                  <a:pt x="328" y="1928"/>
                  <a:pt x="341" y="1922"/>
                  <a:pt x="328" y="1959"/>
                </a:cubicBezTo>
                <a:cubicBezTo>
                  <a:pt x="322" y="1959"/>
                  <a:pt x="316" y="1971"/>
                  <a:pt x="316" y="1978"/>
                </a:cubicBezTo>
                <a:cubicBezTo>
                  <a:pt x="310" y="1996"/>
                  <a:pt x="322" y="2033"/>
                  <a:pt x="316" y="2046"/>
                </a:cubicBezTo>
                <a:cubicBezTo>
                  <a:pt x="310" y="2046"/>
                  <a:pt x="272" y="2058"/>
                  <a:pt x="272" y="2064"/>
                </a:cubicBezTo>
                <a:cubicBezTo>
                  <a:pt x="254" y="2083"/>
                  <a:pt x="279" y="2195"/>
                  <a:pt x="242" y="2145"/>
                </a:cubicBezTo>
                <a:cubicBezTo>
                  <a:pt x="217" y="2114"/>
                  <a:pt x="254" y="2195"/>
                  <a:pt x="248" y="2201"/>
                </a:cubicBezTo>
                <a:cubicBezTo>
                  <a:pt x="242" y="2207"/>
                  <a:pt x="198" y="2188"/>
                  <a:pt x="229" y="2238"/>
                </a:cubicBezTo>
                <a:cubicBezTo>
                  <a:pt x="242" y="2269"/>
                  <a:pt x="211" y="2281"/>
                  <a:pt x="217" y="2325"/>
                </a:cubicBezTo>
                <a:cubicBezTo>
                  <a:pt x="217" y="2337"/>
                  <a:pt x="248" y="2362"/>
                  <a:pt x="229" y="2368"/>
                </a:cubicBezTo>
                <a:cubicBezTo>
                  <a:pt x="217" y="2374"/>
                  <a:pt x="198" y="2343"/>
                  <a:pt x="198" y="2343"/>
                </a:cubicBezTo>
                <a:cubicBezTo>
                  <a:pt x="186" y="2356"/>
                  <a:pt x="198" y="2374"/>
                  <a:pt x="192" y="2405"/>
                </a:cubicBezTo>
                <a:cubicBezTo>
                  <a:pt x="186" y="2418"/>
                  <a:pt x="173" y="2443"/>
                  <a:pt x="173" y="2443"/>
                </a:cubicBezTo>
                <a:cubicBezTo>
                  <a:pt x="173" y="2455"/>
                  <a:pt x="192" y="2449"/>
                  <a:pt x="192" y="2461"/>
                </a:cubicBezTo>
                <a:lnTo>
                  <a:pt x="173" y="2473"/>
                </a:lnTo>
                <a:cubicBezTo>
                  <a:pt x="167" y="2492"/>
                  <a:pt x="192" y="2505"/>
                  <a:pt x="155" y="2505"/>
                </a:cubicBezTo>
                <a:cubicBezTo>
                  <a:pt x="155" y="2511"/>
                  <a:pt x="173" y="2529"/>
                  <a:pt x="173" y="2536"/>
                </a:cubicBezTo>
                <a:lnTo>
                  <a:pt x="155" y="2542"/>
                </a:lnTo>
                <a:cubicBezTo>
                  <a:pt x="148" y="2548"/>
                  <a:pt x="161" y="2567"/>
                  <a:pt x="155" y="2573"/>
                </a:cubicBezTo>
                <a:cubicBezTo>
                  <a:pt x="148" y="2585"/>
                  <a:pt x="136" y="2567"/>
                  <a:pt x="130" y="2585"/>
                </a:cubicBezTo>
                <a:cubicBezTo>
                  <a:pt x="130" y="2585"/>
                  <a:pt x="142" y="2598"/>
                  <a:pt x="142" y="2604"/>
                </a:cubicBezTo>
                <a:cubicBezTo>
                  <a:pt x="142" y="2616"/>
                  <a:pt x="130" y="2622"/>
                  <a:pt x="130" y="2629"/>
                </a:cubicBezTo>
                <a:cubicBezTo>
                  <a:pt x="130" y="2629"/>
                  <a:pt x="155" y="2647"/>
                  <a:pt x="155" y="2653"/>
                </a:cubicBezTo>
                <a:cubicBezTo>
                  <a:pt x="155" y="2653"/>
                  <a:pt x="136" y="2641"/>
                  <a:pt x="130" y="2647"/>
                </a:cubicBezTo>
                <a:lnTo>
                  <a:pt x="124" y="2734"/>
                </a:lnTo>
                <a:cubicBezTo>
                  <a:pt x="99" y="2753"/>
                  <a:pt x="130" y="2746"/>
                  <a:pt x="111" y="2765"/>
                </a:cubicBezTo>
                <a:cubicBezTo>
                  <a:pt x="93" y="2784"/>
                  <a:pt x="124" y="2777"/>
                  <a:pt x="118" y="2802"/>
                </a:cubicBezTo>
                <a:cubicBezTo>
                  <a:pt x="118" y="2802"/>
                  <a:pt x="99" y="2796"/>
                  <a:pt x="99" y="2808"/>
                </a:cubicBezTo>
                <a:cubicBezTo>
                  <a:pt x="99" y="2802"/>
                  <a:pt x="118" y="2814"/>
                  <a:pt x="118" y="2821"/>
                </a:cubicBezTo>
                <a:cubicBezTo>
                  <a:pt x="124" y="2846"/>
                  <a:pt x="118" y="2932"/>
                  <a:pt x="105" y="2945"/>
                </a:cubicBezTo>
                <a:cubicBezTo>
                  <a:pt x="99" y="2951"/>
                  <a:pt x="80" y="2945"/>
                  <a:pt x="80" y="2957"/>
                </a:cubicBezTo>
                <a:cubicBezTo>
                  <a:pt x="74" y="2969"/>
                  <a:pt x="99" y="2988"/>
                  <a:pt x="99" y="3007"/>
                </a:cubicBezTo>
                <a:cubicBezTo>
                  <a:pt x="99" y="3001"/>
                  <a:pt x="80" y="3025"/>
                  <a:pt x="80" y="3031"/>
                </a:cubicBezTo>
                <a:cubicBezTo>
                  <a:pt x="74" y="3062"/>
                  <a:pt x="124" y="3131"/>
                  <a:pt x="87" y="3106"/>
                </a:cubicBezTo>
                <a:cubicBezTo>
                  <a:pt x="56" y="3087"/>
                  <a:pt x="99" y="3118"/>
                  <a:pt x="99" y="3137"/>
                </a:cubicBezTo>
                <a:cubicBezTo>
                  <a:pt x="99" y="3162"/>
                  <a:pt x="80" y="3149"/>
                  <a:pt x="93" y="3168"/>
                </a:cubicBezTo>
                <a:cubicBezTo>
                  <a:pt x="105" y="3193"/>
                  <a:pt x="229" y="3242"/>
                  <a:pt x="366" y="3273"/>
                </a:cubicBezTo>
                <a:cubicBezTo>
                  <a:pt x="669" y="3342"/>
                  <a:pt x="1016" y="3372"/>
                  <a:pt x="1382" y="3397"/>
                </a:cubicBezTo>
                <a:cubicBezTo>
                  <a:pt x="1705" y="3422"/>
                  <a:pt x="1983" y="3459"/>
                  <a:pt x="2281" y="3496"/>
                </a:cubicBezTo>
                <a:cubicBezTo>
                  <a:pt x="2312" y="3503"/>
                  <a:pt x="2436" y="3521"/>
                  <a:pt x="2436" y="3540"/>
                </a:cubicBezTo>
                <a:cubicBezTo>
                  <a:pt x="2436" y="3534"/>
                  <a:pt x="2411" y="3558"/>
                  <a:pt x="2405" y="3558"/>
                </a:cubicBezTo>
                <a:cubicBezTo>
                  <a:pt x="2324" y="3602"/>
                  <a:pt x="2207" y="3627"/>
                  <a:pt x="2157" y="3663"/>
                </a:cubicBezTo>
                <a:cubicBezTo>
                  <a:pt x="2231" y="3639"/>
                  <a:pt x="2318" y="3602"/>
                  <a:pt x="2411" y="3571"/>
                </a:cubicBezTo>
                <a:cubicBezTo>
                  <a:pt x="2411" y="3571"/>
                  <a:pt x="2442" y="3540"/>
                  <a:pt x="2442" y="3565"/>
                </a:cubicBezTo>
                <a:cubicBezTo>
                  <a:pt x="2448" y="3571"/>
                  <a:pt x="2380" y="3596"/>
                  <a:pt x="2362" y="3602"/>
                </a:cubicBezTo>
                <a:cubicBezTo>
                  <a:pt x="2139" y="3694"/>
                  <a:pt x="1903" y="3793"/>
                  <a:pt x="1655" y="3880"/>
                </a:cubicBezTo>
                <a:cubicBezTo>
                  <a:pt x="1568" y="3905"/>
                  <a:pt x="1500" y="3936"/>
                  <a:pt x="1413" y="3954"/>
                </a:cubicBezTo>
                <a:cubicBezTo>
                  <a:pt x="1296" y="3967"/>
                  <a:pt x="1190" y="4047"/>
                  <a:pt x="1116" y="4047"/>
                </a:cubicBezTo>
                <a:cubicBezTo>
                  <a:pt x="1023" y="4084"/>
                  <a:pt x="924" y="4146"/>
                  <a:pt x="837" y="4208"/>
                </a:cubicBezTo>
                <a:cubicBezTo>
                  <a:pt x="812" y="4227"/>
                  <a:pt x="775" y="4264"/>
                  <a:pt x="750" y="4258"/>
                </a:cubicBezTo>
                <a:cubicBezTo>
                  <a:pt x="737" y="4270"/>
                  <a:pt x="663" y="4326"/>
                  <a:pt x="638" y="4357"/>
                </a:cubicBezTo>
                <a:cubicBezTo>
                  <a:pt x="626" y="4376"/>
                  <a:pt x="644" y="4400"/>
                  <a:pt x="620" y="4388"/>
                </a:cubicBezTo>
                <a:cubicBezTo>
                  <a:pt x="620" y="4388"/>
                  <a:pt x="651" y="4308"/>
                  <a:pt x="638" y="4308"/>
                </a:cubicBezTo>
                <a:cubicBezTo>
                  <a:pt x="632" y="4308"/>
                  <a:pt x="607" y="4376"/>
                  <a:pt x="601" y="4382"/>
                </a:cubicBezTo>
                <a:cubicBezTo>
                  <a:pt x="601" y="4400"/>
                  <a:pt x="601" y="4425"/>
                  <a:pt x="595" y="4444"/>
                </a:cubicBezTo>
                <a:cubicBezTo>
                  <a:pt x="595" y="4456"/>
                  <a:pt x="583" y="4463"/>
                  <a:pt x="576" y="4475"/>
                </a:cubicBezTo>
                <a:cubicBezTo>
                  <a:pt x="558" y="4537"/>
                  <a:pt x="545" y="4642"/>
                  <a:pt x="520" y="4717"/>
                </a:cubicBezTo>
                <a:cubicBezTo>
                  <a:pt x="502" y="4754"/>
                  <a:pt x="477" y="4772"/>
                  <a:pt x="477" y="4816"/>
                </a:cubicBezTo>
                <a:cubicBezTo>
                  <a:pt x="471" y="4859"/>
                  <a:pt x="446" y="4884"/>
                  <a:pt x="446" y="4928"/>
                </a:cubicBezTo>
                <a:cubicBezTo>
                  <a:pt x="440" y="4946"/>
                  <a:pt x="446" y="4965"/>
                  <a:pt x="446" y="4977"/>
                </a:cubicBezTo>
                <a:cubicBezTo>
                  <a:pt x="434" y="5020"/>
                  <a:pt x="396" y="5051"/>
                  <a:pt x="384" y="5082"/>
                </a:cubicBezTo>
                <a:cubicBezTo>
                  <a:pt x="378" y="5101"/>
                  <a:pt x="384" y="5120"/>
                  <a:pt x="378" y="5132"/>
                </a:cubicBezTo>
                <a:cubicBezTo>
                  <a:pt x="378" y="5132"/>
                  <a:pt x="353" y="5138"/>
                  <a:pt x="347" y="5144"/>
                </a:cubicBezTo>
                <a:cubicBezTo>
                  <a:pt x="341" y="5151"/>
                  <a:pt x="310" y="5268"/>
                  <a:pt x="291" y="5287"/>
                </a:cubicBezTo>
                <a:cubicBezTo>
                  <a:pt x="285" y="5287"/>
                  <a:pt x="285" y="5287"/>
                  <a:pt x="285" y="5287"/>
                </a:cubicBezTo>
                <a:cubicBezTo>
                  <a:pt x="285" y="5287"/>
                  <a:pt x="285" y="5287"/>
                  <a:pt x="291" y="5287"/>
                </a:cubicBezTo>
                <a:cubicBezTo>
                  <a:pt x="297" y="5281"/>
                  <a:pt x="291" y="5256"/>
                  <a:pt x="285" y="5262"/>
                </a:cubicBezTo>
                <a:cubicBezTo>
                  <a:pt x="279" y="5268"/>
                  <a:pt x="285" y="5281"/>
                  <a:pt x="279" y="5293"/>
                </a:cubicBezTo>
                <a:cubicBezTo>
                  <a:pt x="272" y="5299"/>
                  <a:pt x="254" y="5299"/>
                  <a:pt x="254" y="5306"/>
                </a:cubicBezTo>
                <a:cubicBezTo>
                  <a:pt x="229" y="5349"/>
                  <a:pt x="248" y="5380"/>
                  <a:pt x="235" y="5436"/>
                </a:cubicBezTo>
                <a:cubicBezTo>
                  <a:pt x="235" y="5442"/>
                  <a:pt x="217" y="5448"/>
                  <a:pt x="211" y="5467"/>
                </a:cubicBezTo>
                <a:cubicBezTo>
                  <a:pt x="204" y="5479"/>
                  <a:pt x="211" y="5498"/>
                  <a:pt x="204" y="5510"/>
                </a:cubicBezTo>
                <a:cubicBezTo>
                  <a:pt x="198" y="5523"/>
                  <a:pt x="180" y="5529"/>
                  <a:pt x="167" y="5547"/>
                </a:cubicBezTo>
                <a:cubicBezTo>
                  <a:pt x="161" y="5554"/>
                  <a:pt x="161" y="5572"/>
                  <a:pt x="155" y="5578"/>
                </a:cubicBezTo>
                <a:cubicBezTo>
                  <a:pt x="142" y="5591"/>
                  <a:pt x="118" y="5591"/>
                  <a:pt x="111" y="5603"/>
                </a:cubicBezTo>
                <a:cubicBezTo>
                  <a:pt x="105" y="5609"/>
                  <a:pt x="93" y="5653"/>
                  <a:pt x="93" y="5684"/>
                </a:cubicBezTo>
                <a:cubicBezTo>
                  <a:pt x="93" y="5721"/>
                  <a:pt x="111" y="5802"/>
                  <a:pt x="87" y="5808"/>
                </a:cubicBezTo>
                <a:cubicBezTo>
                  <a:pt x="74" y="5814"/>
                  <a:pt x="62" y="5789"/>
                  <a:pt x="62" y="5764"/>
                </a:cubicBezTo>
                <a:cubicBezTo>
                  <a:pt x="62" y="5758"/>
                  <a:pt x="74" y="5746"/>
                  <a:pt x="62" y="5746"/>
                </a:cubicBezTo>
                <a:cubicBezTo>
                  <a:pt x="43" y="5739"/>
                  <a:pt x="24" y="5820"/>
                  <a:pt x="24" y="5839"/>
                </a:cubicBezTo>
                <a:cubicBezTo>
                  <a:pt x="24" y="5839"/>
                  <a:pt x="31" y="5839"/>
                  <a:pt x="31" y="5832"/>
                </a:cubicBezTo>
                <a:cubicBezTo>
                  <a:pt x="24" y="5851"/>
                  <a:pt x="24" y="5845"/>
                  <a:pt x="24" y="5839"/>
                </a:cubicBezTo>
                <a:cubicBezTo>
                  <a:pt x="18" y="5839"/>
                  <a:pt x="6" y="5839"/>
                  <a:pt x="6" y="5851"/>
                </a:cubicBezTo>
                <a:cubicBezTo>
                  <a:pt x="0" y="5913"/>
                  <a:pt x="43" y="5919"/>
                  <a:pt x="56" y="5975"/>
                </a:cubicBezTo>
                <a:cubicBezTo>
                  <a:pt x="56" y="5987"/>
                  <a:pt x="43" y="5981"/>
                  <a:pt x="43" y="6000"/>
                </a:cubicBezTo>
                <a:cubicBezTo>
                  <a:pt x="43" y="6012"/>
                  <a:pt x="56" y="6012"/>
                  <a:pt x="56" y="6025"/>
                </a:cubicBezTo>
                <a:cubicBezTo>
                  <a:pt x="56" y="6031"/>
                  <a:pt x="37" y="6043"/>
                  <a:pt x="37" y="6056"/>
                </a:cubicBezTo>
                <a:cubicBezTo>
                  <a:pt x="37" y="6074"/>
                  <a:pt x="37" y="6087"/>
                  <a:pt x="37" y="6093"/>
                </a:cubicBezTo>
                <a:lnTo>
                  <a:pt x="12" y="6099"/>
                </a:lnTo>
                <a:cubicBezTo>
                  <a:pt x="12" y="6124"/>
                  <a:pt x="31" y="6124"/>
                  <a:pt x="37" y="6143"/>
                </a:cubicBezTo>
                <a:cubicBezTo>
                  <a:pt x="37" y="6143"/>
                  <a:pt x="24" y="6155"/>
                  <a:pt x="24" y="6161"/>
                </a:cubicBezTo>
                <a:cubicBezTo>
                  <a:pt x="18" y="6260"/>
                  <a:pt x="93" y="6341"/>
                  <a:pt x="148" y="6390"/>
                </a:cubicBezTo>
                <a:cubicBezTo>
                  <a:pt x="378" y="6589"/>
                  <a:pt x="818" y="6738"/>
                  <a:pt x="1172" y="6830"/>
                </a:cubicBezTo>
                <a:cubicBezTo>
                  <a:pt x="1233" y="6849"/>
                  <a:pt x="1296" y="6855"/>
                  <a:pt x="1345" y="6868"/>
                </a:cubicBezTo>
                <a:cubicBezTo>
                  <a:pt x="1351" y="6874"/>
                  <a:pt x="1357" y="6886"/>
                  <a:pt x="1370" y="6886"/>
                </a:cubicBezTo>
                <a:cubicBezTo>
                  <a:pt x="1401" y="6899"/>
                  <a:pt x="1426" y="6893"/>
                  <a:pt x="1444" y="6905"/>
                </a:cubicBezTo>
                <a:cubicBezTo>
                  <a:pt x="1438" y="6905"/>
                  <a:pt x="1426" y="6911"/>
                  <a:pt x="1432" y="6911"/>
                </a:cubicBezTo>
                <a:cubicBezTo>
                  <a:pt x="1469" y="6930"/>
                  <a:pt x="1494" y="6917"/>
                  <a:pt x="1506" y="6942"/>
                </a:cubicBezTo>
                <a:cubicBezTo>
                  <a:pt x="1512" y="6948"/>
                  <a:pt x="1475" y="6942"/>
                  <a:pt x="1475" y="6967"/>
                </a:cubicBezTo>
                <a:cubicBezTo>
                  <a:pt x="1475" y="6961"/>
                  <a:pt x="1512" y="6986"/>
                  <a:pt x="1506" y="6992"/>
                </a:cubicBezTo>
                <a:cubicBezTo>
                  <a:pt x="1500" y="7017"/>
                  <a:pt x="1444" y="7017"/>
                  <a:pt x="1432" y="7041"/>
                </a:cubicBezTo>
                <a:cubicBezTo>
                  <a:pt x="1438" y="7029"/>
                  <a:pt x="1444" y="7060"/>
                  <a:pt x="1444" y="7066"/>
                </a:cubicBezTo>
                <a:cubicBezTo>
                  <a:pt x="1444" y="7060"/>
                  <a:pt x="1450" y="7060"/>
                  <a:pt x="1450" y="7060"/>
                </a:cubicBezTo>
                <a:lnTo>
                  <a:pt x="1444" y="7066"/>
                </a:lnTo>
                <a:cubicBezTo>
                  <a:pt x="1444" y="7078"/>
                  <a:pt x="1407" y="7072"/>
                  <a:pt x="1432" y="7091"/>
                </a:cubicBezTo>
                <a:cubicBezTo>
                  <a:pt x="1457" y="7122"/>
                  <a:pt x="1463" y="7066"/>
                  <a:pt x="1488" y="7097"/>
                </a:cubicBezTo>
                <a:cubicBezTo>
                  <a:pt x="1481" y="7091"/>
                  <a:pt x="1469" y="7103"/>
                  <a:pt x="1463" y="7116"/>
                </a:cubicBezTo>
                <a:cubicBezTo>
                  <a:pt x="1469" y="7122"/>
                  <a:pt x="1475" y="7141"/>
                  <a:pt x="1475" y="7141"/>
                </a:cubicBezTo>
                <a:cubicBezTo>
                  <a:pt x="1475" y="7165"/>
                  <a:pt x="1401" y="7190"/>
                  <a:pt x="1463" y="7184"/>
                </a:cubicBezTo>
                <a:cubicBezTo>
                  <a:pt x="1512" y="7178"/>
                  <a:pt x="1444" y="7202"/>
                  <a:pt x="1438" y="7209"/>
                </a:cubicBezTo>
                <a:cubicBezTo>
                  <a:pt x="1401" y="7221"/>
                  <a:pt x="1382" y="7234"/>
                  <a:pt x="1438" y="7221"/>
                </a:cubicBezTo>
                <a:cubicBezTo>
                  <a:pt x="1444" y="7215"/>
                  <a:pt x="1463" y="7215"/>
                  <a:pt x="1463" y="7221"/>
                </a:cubicBezTo>
                <a:cubicBezTo>
                  <a:pt x="1475" y="7240"/>
                  <a:pt x="1308" y="7289"/>
                  <a:pt x="1382" y="7308"/>
                </a:cubicBezTo>
                <a:cubicBezTo>
                  <a:pt x="1426" y="7314"/>
                  <a:pt x="1364" y="7326"/>
                  <a:pt x="1357" y="7339"/>
                </a:cubicBezTo>
                <a:cubicBezTo>
                  <a:pt x="1357" y="7339"/>
                  <a:pt x="1364" y="7376"/>
                  <a:pt x="1339" y="7382"/>
                </a:cubicBezTo>
                <a:cubicBezTo>
                  <a:pt x="1289" y="7389"/>
                  <a:pt x="1351" y="7419"/>
                  <a:pt x="1357" y="7419"/>
                </a:cubicBezTo>
                <a:cubicBezTo>
                  <a:pt x="1351" y="7426"/>
                  <a:pt x="1296" y="7419"/>
                  <a:pt x="1289" y="7432"/>
                </a:cubicBezTo>
                <a:cubicBezTo>
                  <a:pt x="1283" y="7438"/>
                  <a:pt x="1296" y="7475"/>
                  <a:pt x="1277" y="7494"/>
                </a:cubicBezTo>
                <a:cubicBezTo>
                  <a:pt x="1271" y="7500"/>
                  <a:pt x="1258" y="7488"/>
                  <a:pt x="1252" y="7500"/>
                </a:cubicBezTo>
                <a:cubicBezTo>
                  <a:pt x="1252" y="7494"/>
                  <a:pt x="1252" y="7512"/>
                  <a:pt x="1252" y="7519"/>
                </a:cubicBezTo>
                <a:cubicBezTo>
                  <a:pt x="1258" y="7512"/>
                  <a:pt x="1289" y="7494"/>
                  <a:pt x="1308" y="7512"/>
                </a:cubicBezTo>
                <a:cubicBezTo>
                  <a:pt x="1296" y="7500"/>
                  <a:pt x="1277" y="7519"/>
                  <a:pt x="1271" y="7525"/>
                </a:cubicBezTo>
                <a:cubicBezTo>
                  <a:pt x="1271" y="7519"/>
                  <a:pt x="1283" y="7531"/>
                  <a:pt x="1283" y="7537"/>
                </a:cubicBezTo>
                <a:cubicBezTo>
                  <a:pt x="1283" y="7537"/>
                  <a:pt x="1258" y="7537"/>
                  <a:pt x="1264" y="7550"/>
                </a:cubicBezTo>
                <a:cubicBezTo>
                  <a:pt x="1264" y="7550"/>
                  <a:pt x="1264" y="7550"/>
                  <a:pt x="1271" y="7550"/>
                </a:cubicBezTo>
                <a:cubicBezTo>
                  <a:pt x="1271" y="7550"/>
                  <a:pt x="1271" y="7556"/>
                  <a:pt x="1271" y="7550"/>
                </a:cubicBezTo>
                <a:cubicBezTo>
                  <a:pt x="1264" y="7556"/>
                  <a:pt x="1264" y="7556"/>
                  <a:pt x="1258" y="7562"/>
                </a:cubicBezTo>
                <a:cubicBezTo>
                  <a:pt x="1227" y="7581"/>
                  <a:pt x="1283" y="7574"/>
                  <a:pt x="1289" y="7593"/>
                </a:cubicBezTo>
                <a:cubicBezTo>
                  <a:pt x="1339" y="7587"/>
                  <a:pt x="1264" y="7618"/>
                  <a:pt x="1289" y="7593"/>
                </a:cubicBezTo>
                <a:cubicBezTo>
                  <a:pt x="1258" y="7599"/>
                  <a:pt x="1227" y="7593"/>
                  <a:pt x="1209" y="7624"/>
                </a:cubicBezTo>
                <a:cubicBezTo>
                  <a:pt x="1190" y="7649"/>
                  <a:pt x="1221" y="7624"/>
                  <a:pt x="1221" y="7643"/>
                </a:cubicBezTo>
                <a:cubicBezTo>
                  <a:pt x="1221" y="7643"/>
                  <a:pt x="1202" y="7667"/>
                  <a:pt x="1202" y="7661"/>
                </a:cubicBezTo>
                <a:cubicBezTo>
                  <a:pt x="1196" y="7680"/>
                  <a:pt x="1209" y="7680"/>
                  <a:pt x="1209" y="7686"/>
                </a:cubicBezTo>
                <a:cubicBezTo>
                  <a:pt x="1202" y="7692"/>
                  <a:pt x="1190" y="7686"/>
                  <a:pt x="1190" y="7692"/>
                </a:cubicBezTo>
                <a:cubicBezTo>
                  <a:pt x="1184" y="7711"/>
                  <a:pt x="1202" y="7723"/>
                  <a:pt x="1196" y="7730"/>
                </a:cubicBezTo>
                <a:cubicBezTo>
                  <a:pt x="1190" y="7736"/>
                  <a:pt x="1159" y="7711"/>
                  <a:pt x="1165" y="7736"/>
                </a:cubicBezTo>
                <a:cubicBezTo>
                  <a:pt x="1165" y="7748"/>
                  <a:pt x="1221" y="7760"/>
                  <a:pt x="1215" y="7773"/>
                </a:cubicBezTo>
                <a:cubicBezTo>
                  <a:pt x="1215" y="7773"/>
                  <a:pt x="1147" y="7773"/>
                  <a:pt x="1140" y="7779"/>
                </a:cubicBezTo>
                <a:cubicBezTo>
                  <a:pt x="1134" y="7785"/>
                  <a:pt x="1140" y="7860"/>
                  <a:pt x="1147" y="7860"/>
                </a:cubicBezTo>
                <a:cubicBezTo>
                  <a:pt x="1159" y="7872"/>
                  <a:pt x="1184" y="7847"/>
                  <a:pt x="1202" y="7866"/>
                </a:cubicBezTo>
                <a:cubicBezTo>
                  <a:pt x="1202" y="7847"/>
                  <a:pt x="1227" y="7872"/>
                  <a:pt x="1202" y="7866"/>
                </a:cubicBezTo>
                <a:cubicBezTo>
                  <a:pt x="1215" y="7891"/>
                  <a:pt x="1184" y="7872"/>
                  <a:pt x="1172" y="7872"/>
                </a:cubicBezTo>
                <a:cubicBezTo>
                  <a:pt x="1147" y="7872"/>
                  <a:pt x="1134" y="7915"/>
                  <a:pt x="1134" y="7909"/>
                </a:cubicBezTo>
                <a:cubicBezTo>
                  <a:pt x="1140" y="7915"/>
                  <a:pt x="1190" y="7903"/>
                  <a:pt x="1215" y="7915"/>
                </a:cubicBezTo>
                <a:cubicBezTo>
                  <a:pt x="1140" y="7897"/>
                  <a:pt x="1289" y="7897"/>
                  <a:pt x="1215" y="7915"/>
                </a:cubicBezTo>
                <a:cubicBezTo>
                  <a:pt x="1227" y="7934"/>
                  <a:pt x="1122" y="7909"/>
                  <a:pt x="1116" y="7922"/>
                </a:cubicBezTo>
                <a:cubicBezTo>
                  <a:pt x="1103" y="7940"/>
                  <a:pt x="1165" y="7977"/>
                  <a:pt x="1159" y="7984"/>
                </a:cubicBezTo>
                <a:cubicBezTo>
                  <a:pt x="1147" y="8002"/>
                  <a:pt x="1091" y="7965"/>
                  <a:pt x="1085" y="7977"/>
                </a:cubicBezTo>
                <a:cubicBezTo>
                  <a:pt x="1078" y="7984"/>
                  <a:pt x="1072" y="7990"/>
                  <a:pt x="1072" y="7990"/>
                </a:cubicBezTo>
                <a:cubicBezTo>
                  <a:pt x="1078" y="7990"/>
                  <a:pt x="1091" y="7977"/>
                  <a:pt x="1109" y="7990"/>
                </a:cubicBezTo>
                <a:cubicBezTo>
                  <a:pt x="1109" y="7990"/>
                  <a:pt x="1128" y="8021"/>
                  <a:pt x="1134" y="8027"/>
                </a:cubicBezTo>
                <a:cubicBezTo>
                  <a:pt x="1153" y="8039"/>
                  <a:pt x="1184" y="8033"/>
                  <a:pt x="1172" y="8052"/>
                </a:cubicBezTo>
                <a:cubicBezTo>
                  <a:pt x="1153" y="8077"/>
                  <a:pt x="1172" y="8033"/>
                  <a:pt x="1134" y="8058"/>
                </a:cubicBezTo>
                <a:cubicBezTo>
                  <a:pt x="1140" y="8052"/>
                  <a:pt x="1147" y="8070"/>
                  <a:pt x="1147" y="8070"/>
                </a:cubicBezTo>
                <a:cubicBezTo>
                  <a:pt x="1128" y="8077"/>
                  <a:pt x="1128" y="8064"/>
                  <a:pt x="1116" y="8058"/>
                </a:cubicBezTo>
                <a:cubicBezTo>
                  <a:pt x="1122" y="8064"/>
                  <a:pt x="1097" y="8064"/>
                  <a:pt x="1097" y="8058"/>
                </a:cubicBezTo>
                <a:cubicBezTo>
                  <a:pt x="1091" y="8070"/>
                  <a:pt x="1072" y="8095"/>
                  <a:pt x="1072" y="8101"/>
                </a:cubicBezTo>
                <a:cubicBezTo>
                  <a:pt x="1072" y="8108"/>
                  <a:pt x="1085" y="8101"/>
                  <a:pt x="1097" y="8120"/>
                </a:cubicBezTo>
                <a:cubicBezTo>
                  <a:pt x="1103" y="8132"/>
                  <a:pt x="1103" y="8151"/>
                  <a:pt x="1122" y="8157"/>
                </a:cubicBezTo>
                <a:cubicBezTo>
                  <a:pt x="1116" y="8151"/>
                  <a:pt x="1190" y="8163"/>
                  <a:pt x="1172" y="8182"/>
                </a:cubicBezTo>
                <a:cubicBezTo>
                  <a:pt x="1153" y="8194"/>
                  <a:pt x="1060" y="8157"/>
                  <a:pt x="1054" y="8163"/>
                </a:cubicBezTo>
                <a:cubicBezTo>
                  <a:pt x="1048" y="8169"/>
                  <a:pt x="1072" y="8213"/>
                  <a:pt x="1091" y="8225"/>
                </a:cubicBezTo>
                <a:cubicBezTo>
                  <a:pt x="1085" y="8219"/>
                  <a:pt x="1128" y="8207"/>
                  <a:pt x="1116" y="8219"/>
                </a:cubicBezTo>
                <a:cubicBezTo>
                  <a:pt x="1103" y="8238"/>
                  <a:pt x="1078" y="8219"/>
                  <a:pt x="1066" y="8238"/>
                </a:cubicBezTo>
                <a:cubicBezTo>
                  <a:pt x="1066" y="8238"/>
                  <a:pt x="1078" y="8244"/>
                  <a:pt x="1085" y="8244"/>
                </a:cubicBezTo>
                <a:cubicBezTo>
                  <a:pt x="1085" y="8244"/>
                  <a:pt x="1085" y="8244"/>
                  <a:pt x="1085" y="8250"/>
                </a:cubicBezTo>
                <a:cubicBezTo>
                  <a:pt x="1085" y="8250"/>
                  <a:pt x="1085" y="8250"/>
                  <a:pt x="1085" y="8244"/>
                </a:cubicBezTo>
                <a:cubicBezTo>
                  <a:pt x="1078" y="8244"/>
                  <a:pt x="1060" y="8275"/>
                  <a:pt x="1072" y="8287"/>
                </a:cubicBezTo>
                <a:cubicBezTo>
                  <a:pt x="1091" y="8306"/>
                  <a:pt x="1085" y="8281"/>
                  <a:pt x="1103" y="8275"/>
                </a:cubicBezTo>
                <a:cubicBezTo>
                  <a:pt x="1103" y="8275"/>
                  <a:pt x="1103" y="8275"/>
                  <a:pt x="1109" y="8275"/>
                </a:cubicBezTo>
                <a:lnTo>
                  <a:pt x="1103" y="8275"/>
                </a:lnTo>
                <a:cubicBezTo>
                  <a:pt x="1097" y="8275"/>
                  <a:pt x="1116" y="8293"/>
                  <a:pt x="1128" y="8300"/>
                </a:cubicBezTo>
                <a:cubicBezTo>
                  <a:pt x="1140" y="8300"/>
                  <a:pt x="1147" y="8300"/>
                  <a:pt x="1147" y="8300"/>
                </a:cubicBezTo>
                <a:cubicBezTo>
                  <a:pt x="1140" y="8300"/>
                  <a:pt x="1134" y="8300"/>
                  <a:pt x="1128" y="8300"/>
                </a:cubicBezTo>
                <a:cubicBezTo>
                  <a:pt x="1109" y="8300"/>
                  <a:pt x="1085" y="8300"/>
                  <a:pt x="1085" y="8312"/>
                </a:cubicBezTo>
                <a:cubicBezTo>
                  <a:pt x="1078" y="8331"/>
                  <a:pt x="1140" y="8306"/>
                  <a:pt x="1140" y="8325"/>
                </a:cubicBezTo>
                <a:cubicBezTo>
                  <a:pt x="1140" y="8331"/>
                  <a:pt x="1097" y="8331"/>
                  <a:pt x="1109" y="8337"/>
                </a:cubicBezTo>
                <a:cubicBezTo>
                  <a:pt x="1128" y="8343"/>
                  <a:pt x="1215" y="8337"/>
                  <a:pt x="1221" y="8318"/>
                </a:cubicBezTo>
                <a:cubicBezTo>
                  <a:pt x="1215" y="8325"/>
                  <a:pt x="1178" y="8318"/>
                  <a:pt x="1178" y="8306"/>
                </a:cubicBezTo>
                <a:cubicBezTo>
                  <a:pt x="1178" y="8306"/>
                  <a:pt x="1258" y="8263"/>
                  <a:pt x="1271" y="8250"/>
                </a:cubicBezTo>
                <a:cubicBezTo>
                  <a:pt x="1264" y="8256"/>
                  <a:pt x="1252" y="8244"/>
                  <a:pt x="1258" y="8238"/>
                </a:cubicBezTo>
                <a:cubicBezTo>
                  <a:pt x="1264" y="8219"/>
                  <a:pt x="1296" y="8250"/>
                  <a:pt x="1283" y="8225"/>
                </a:cubicBezTo>
                <a:cubicBezTo>
                  <a:pt x="1277" y="8219"/>
                  <a:pt x="1252" y="8232"/>
                  <a:pt x="1252" y="8225"/>
                </a:cubicBezTo>
                <a:cubicBezTo>
                  <a:pt x="1246" y="8225"/>
                  <a:pt x="1252" y="8207"/>
                  <a:pt x="1252" y="8207"/>
                </a:cubicBezTo>
                <a:cubicBezTo>
                  <a:pt x="1240" y="8201"/>
                  <a:pt x="1233" y="8201"/>
                  <a:pt x="1227" y="8201"/>
                </a:cubicBezTo>
                <a:cubicBezTo>
                  <a:pt x="1215" y="8207"/>
                  <a:pt x="1215" y="8201"/>
                  <a:pt x="1227" y="8201"/>
                </a:cubicBezTo>
                <a:cubicBezTo>
                  <a:pt x="1233" y="8201"/>
                  <a:pt x="1240" y="8194"/>
                  <a:pt x="1246" y="8194"/>
                </a:cubicBezTo>
                <a:cubicBezTo>
                  <a:pt x="1252" y="8188"/>
                  <a:pt x="1264" y="8182"/>
                  <a:pt x="1264" y="8176"/>
                </a:cubicBezTo>
                <a:cubicBezTo>
                  <a:pt x="1258" y="8163"/>
                  <a:pt x="1215" y="8201"/>
                  <a:pt x="1209" y="8182"/>
                </a:cubicBezTo>
                <a:cubicBezTo>
                  <a:pt x="1202" y="8176"/>
                  <a:pt x="1264" y="8163"/>
                  <a:pt x="1277" y="8157"/>
                </a:cubicBezTo>
                <a:cubicBezTo>
                  <a:pt x="1283" y="8151"/>
                  <a:pt x="1308" y="8120"/>
                  <a:pt x="1308" y="8120"/>
                </a:cubicBezTo>
                <a:cubicBezTo>
                  <a:pt x="1308" y="8114"/>
                  <a:pt x="1296" y="8095"/>
                  <a:pt x="1314" y="8083"/>
                </a:cubicBezTo>
                <a:cubicBezTo>
                  <a:pt x="1326" y="8070"/>
                  <a:pt x="1370" y="8064"/>
                  <a:pt x="1413" y="8046"/>
                </a:cubicBezTo>
                <a:cubicBezTo>
                  <a:pt x="1494" y="8008"/>
                  <a:pt x="1605" y="7971"/>
                  <a:pt x="1705" y="7940"/>
                </a:cubicBezTo>
                <a:cubicBezTo>
                  <a:pt x="1835" y="7903"/>
                  <a:pt x="1983" y="7847"/>
                  <a:pt x="2101" y="7804"/>
                </a:cubicBezTo>
                <a:cubicBezTo>
                  <a:pt x="2504" y="7661"/>
                  <a:pt x="3025" y="7450"/>
                  <a:pt x="3440" y="7277"/>
                </a:cubicBezTo>
                <a:cubicBezTo>
                  <a:pt x="3552" y="7227"/>
                  <a:pt x="3657" y="7184"/>
                  <a:pt x="3769" y="7134"/>
                </a:cubicBezTo>
                <a:cubicBezTo>
                  <a:pt x="3806" y="7116"/>
                  <a:pt x="3837" y="7091"/>
                  <a:pt x="3868" y="7078"/>
                </a:cubicBezTo>
                <a:cubicBezTo>
                  <a:pt x="3918" y="7066"/>
                  <a:pt x="3955" y="7078"/>
                  <a:pt x="3980" y="7054"/>
                </a:cubicBezTo>
                <a:cubicBezTo>
                  <a:pt x="3980" y="7054"/>
                  <a:pt x="3974" y="7048"/>
                  <a:pt x="3980" y="7048"/>
                </a:cubicBezTo>
                <a:cubicBezTo>
                  <a:pt x="3992" y="7041"/>
                  <a:pt x="4035" y="7054"/>
                  <a:pt x="4048" y="7041"/>
                </a:cubicBezTo>
                <a:cubicBezTo>
                  <a:pt x="4054" y="7035"/>
                  <a:pt x="4035" y="7023"/>
                  <a:pt x="4042" y="7010"/>
                </a:cubicBezTo>
                <a:cubicBezTo>
                  <a:pt x="4042" y="7017"/>
                  <a:pt x="4073" y="6986"/>
                  <a:pt x="4079" y="6979"/>
                </a:cubicBezTo>
                <a:cubicBezTo>
                  <a:pt x="4135" y="6936"/>
                  <a:pt x="4259" y="6899"/>
                  <a:pt x="4271" y="6868"/>
                </a:cubicBezTo>
                <a:cubicBezTo>
                  <a:pt x="4228" y="6874"/>
                  <a:pt x="4222" y="6899"/>
                  <a:pt x="4190" y="6911"/>
                </a:cubicBezTo>
                <a:cubicBezTo>
                  <a:pt x="4178" y="6917"/>
                  <a:pt x="4153" y="6924"/>
                  <a:pt x="4153" y="6917"/>
                </a:cubicBezTo>
                <a:cubicBezTo>
                  <a:pt x="4153" y="6924"/>
                  <a:pt x="4166" y="6868"/>
                  <a:pt x="4166" y="6868"/>
                </a:cubicBezTo>
                <a:cubicBezTo>
                  <a:pt x="4178" y="6843"/>
                  <a:pt x="4290" y="6824"/>
                  <a:pt x="4259" y="6787"/>
                </a:cubicBezTo>
                <a:cubicBezTo>
                  <a:pt x="4265" y="6793"/>
                  <a:pt x="4234" y="6800"/>
                  <a:pt x="4240" y="6787"/>
                </a:cubicBezTo>
                <a:cubicBezTo>
                  <a:pt x="4253" y="6781"/>
                  <a:pt x="4290" y="6775"/>
                  <a:pt x="4302" y="6756"/>
                </a:cubicBezTo>
                <a:cubicBezTo>
                  <a:pt x="4321" y="6744"/>
                  <a:pt x="4314" y="6719"/>
                  <a:pt x="4327" y="6707"/>
                </a:cubicBezTo>
                <a:cubicBezTo>
                  <a:pt x="4333" y="6700"/>
                  <a:pt x="4395" y="6669"/>
                  <a:pt x="4383" y="6657"/>
                </a:cubicBezTo>
                <a:cubicBezTo>
                  <a:pt x="4377" y="6645"/>
                  <a:pt x="4333" y="6688"/>
                  <a:pt x="4321" y="6676"/>
                </a:cubicBezTo>
                <a:cubicBezTo>
                  <a:pt x="4314" y="6657"/>
                  <a:pt x="4352" y="6669"/>
                  <a:pt x="4345" y="6651"/>
                </a:cubicBezTo>
                <a:cubicBezTo>
                  <a:pt x="4339" y="6651"/>
                  <a:pt x="4327" y="6651"/>
                  <a:pt x="4327" y="6645"/>
                </a:cubicBezTo>
                <a:cubicBezTo>
                  <a:pt x="4339" y="6607"/>
                  <a:pt x="4401" y="6607"/>
                  <a:pt x="4414" y="6570"/>
                </a:cubicBezTo>
                <a:cubicBezTo>
                  <a:pt x="4414" y="6583"/>
                  <a:pt x="4389" y="6558"/>
                  <a:pt x="4389" y="6552"/>
                </a:cubicBezTo>
                <a:cubicBezTo>
                  <a:pt x="4389" y="6545"/>
                  <a:pt x="4420" y="6527"/>
                  <a:pt x="4426" y="6508"/>
                </a:cubicBezTo>
                <a:cubicBezTo>
                  <a:pt x="4432" y="6502"/>
                  <a:pt x="4432" y="6490"/>
                  <a:pt x="4426" y="6496"/>
                </a:cubicBezTo>
                <a:cubicBezTo>
                  <a:pt x="4438" y="6471"/>
                  <a:pt x="4426" y="6465"/>
                  <a:pt x="4432" y="6434"/>
                </a:cubicBezTo>
                <a:cubicBezTo>
                  <a:pt x="4414" y="6446"/>
                  <a:pt x="4407" y="6421"/>
                  <a:pt x="4432" y="6428"/>
                </a:cubicBezTo>
                <a:cubicBezTo>
                  <a:pt x="4432" y="6421"/>
                  <a:pt x="4438" y="6421"/>
                  <a:pt x="4445" y="6421"/>
                </a:cubicBezTo>
                <a:cubicBezTo>
                  <a:pt x="4445" y="6415"/>
                  <a:pt x="4451" y="6415"/>
                  <a:pt x="4451" y="6421"/>
                </a:cubicBezTo>
                <a:cubicBezTo>
                  <a:pt x="4457" y="6409"/>
                  <a:pt x="4476" y="6409"/>
                  <a:pt x="4488" y="6397"/>
                </a:cubicBezTo>
                <a:cubicBezTo>
                  <a:pt x="4494" y="6390"/>
                  <a:pt x="4488" y="6378"/>
                  <a:pt x="4488" y="6378"/>
                </a:cubicBezTo>
                <a:lnTo>
                  <a:pt x="4500" y="6378"/>
                </a:lnTo>
                <a:cubicBezTo>
                  <a:pt x="4519" y="6347"/>
                  <a:pt x="4488" y="6366"/>
                  <a:pt x="4488" y="6353"/>
                </a:cubicBezTo>
                <a:cubicBezTo>
                  <a:pt x="4488" y="6322"/>
                  <a:pt x="4525" y="6335"/>
                  <a:pt x="4519" y="6316"/>
                </a:cubicBezTo>
                <a:cubicBezTo>
                  <a:pt x="4519" y="6297"/>
                  <a:pt x="4488" y="6335"/>
                  <a:pt x="4476" y="6310"/>
                </a:cubicBezTo>
                <a:cubicBezTo>
                  <a:pt x="4476" y="6304"/>
                  <a:pt x="4513" y="6285"/>
                  <a:pt x="4500" y="6273"/>
                </a:cubicBezTo>
                <a:cubicBezTo>
                  <a:pt x="4488" y="6254"/>
                  <a:pt x="4519" y="6254"/>
                  <a:pt x="4525" y="6235"/>
                </a:cubicBezTo>
                <a:cubicBezTo>
                  <a:pt x="4525" y="6242"/>
                  <a:pt x="4507" y="6229"/>
                  <a:pt x="4507" y="6223"/>
                </a:cubicBezTo>
                <a:cubicBezTo>
                  <a:pt x="4513" y="6198"/>
                  <a:pt x="4544" y="6217"/>
                  <a:pt x="4562" y="6180"/>
                </a:cubicBezTo>
                <a:cubicBezTo>
                  <a:pt x="4562" y="6180"/>
                  <a:pt x="4556" y="6143"/>
                  <a:pt x="4556" y="6136"/>
                </a:cubicBezTo>
                <a:cubicBezTo>
                  <a:pt x="4569" y="6099"/>
                  <a:pt x="4594" y="6130"/>
                  <a:pt x="4581" y="6093"/>
                </a:cubicBezTo>
                <a:cubicBezTo>
                  <a:pt x="4575" y="6074"/>
                  <a:pt x="4569" y="6111"/>
                  <a:pt x="4550" y="6105"/>
                </a:cubicBezTo>
                <a:cubicBezTo>
                  <a:pt x="4550" y="6105"/>
                  <a:pt x="4550" y="6087"/>
                  <a:pt x="4550" y="6080"/>
                </a:cubicBezTo>
                <a:cubicBezTo>
                  <a:pt x="4544" y="6074"/>
                  <a:pt x="4507" y="6056"/>
                  <a:pt x="4544" y="6037"/>
                </a:cubicBezTo>
                <a:lnTo>
                  <a:pt x="4594" y="6012"/>
                </a:lnTo>
                <a:cubicBezTo>
                  <a:pt x="4606" y="5994"/>
                  <a:pt x="4581" y="5994"/>
                  <a:pt x="4600" y="5975"/>
                </a:cubicBezTo>
                <a:cubicBezTo>
                  <a:pt x="4606" y="5975"/>
                  <a:pt x="4612" y="5981"/>
                  <a:pt x="4618" y="5975"/>
                </a:cubicBezTo>
                <a:cubicBezTo>
                  <a:pt x="4624" y="5969"/>
                  <a:pt x="4643" y="5950"/>
                  <a:pt x="4643" y="5944"/>
                </a:cubicBezTo>
                <a:cubicBezTo>
                  <a:pt x="4643" y="5950"/>
                  <a:pt x="4618" y="5944"/>
                  <a:pt x="4618" y="5944"/>
                </a:cubicBezTo>
                <a:cubicBezTo>
                  <a:pt x="4624" y="5919"/>
                  <a:pt x="4649" y="5932"/>
                  <a:pt x="4643" y="5907"/>
                </a:cubicBezTo>
                <a:cubicBezTo>
                  <a:pt x="4637" y="5882"/>
                  <a:pt x="4600" y="5901"/>
                  <a:pt x="4600" y="5876"/>
                </a:cubicBezTo>
                <a:cubicBezTo>
                  <a:pt x="4600" y="5870"/>
                  <a:pt x="4662" y="5863"/>
                  <a:pt x="4606" y="5863"/>
                </a:cubicBezTo>
                <a:cubicBezTo>
                  <a:pt x="4562" y="5870"/>
                  <a:pt x="4624" y="5839"/>
                  <a:pt x="4612" y="5839"/>
                </a:cubicBezTo>
                <a:cubicBezTo>
                  <a:pt x="4631" y="5832"/>
                  <a:pt x="4618" y="5851"/>
                  <a:pt x="4643" y="5826"/>
                </a:cubicBezTo>
                <a:cubicBezTo>
                  <a:pt x="4655" y="5820"/>
                  <a:pt x="4637" y="5814"/>
                  <a:pt x="4643" y="5808"/>
                </a:cubicBezTo>
                <a:cubicBezTo>
                  <a:pt x="4643" y="5808"/>
                  <a:pt x="4662" y="5808"/>
                  <a:pt x="4662" y="5802"/>
                </a:cubicBezTo>
                <a:cubicBezTo>
                  <a:pt x="4668" y="5789"/>
                  <a:pt x="4655" y="5777"/>
                  <a:pt x="4674" y="5764"/>
                </a:cubicBezTo>
                <a:cubicBezTo>
                  <a:pt x="4699" y="5739"/>
                  <a:pt x="4724" y="5746"/>
                  <a:pt x="4699" y="5721"/>
                </a:cubicBezTo>
                <a:cubicBezTo>
                  <a:pt x="4674" y="5696"/>
                  <a:pt x="4711" y="5715"/>
                  <a:pt x="4718" y="5696"/>
                </a:cubicBezTo>
                <a:cubicBezTo>
                  <a:pt x="4730" y="5659"/>
                  <a:pt x="4718" y="5684"/>
                  <a:pt x="4674" y="5690"/>
                </a:cubicBezTo>
                <a:cubicBezTo>
                  <a:pt x="4674" y="5715"/>
                  <a:pt x="4649" y="5690"/>
                  <a:pt x="4674" y="5690"/>
                </a:cubicBezTo>
                <a:cubicBezTo>
                  <a:pt x="4693" y="5684"/>
                  <a:pt x="4668" y="5671"/>
                  <a:pt x="4686" y="5659"/>
                </a:cubicBezTo>
                <a:cubicBezTo>
                  <a:pt x="4686" y="5653"/>
                  <a:pt x="4711" y="5659"/>
                  <a:pt x="4718" y="5659"/>
                </a:cubicBezTo>
                <a:cubicBezTo>
                  <a:pt x="4736" y="5653"/>
                  <a:pt x="4767" y="5628"/>
                  <a:pt x="4773" y="5615"/>
                </a:cubicBezTo>
                <a:cubicBezTo>
                  <a:pt x="4767" y="5622"/>
                  <a:pt x="4755" y="5609"/>
                  <a:pt x="4755" y="5603"/>
                </a:cubicBezTo>
                <a:cubicBezTo>
                  <a:pt x="4761" y="5578"/>
                  <a:pt x="4779" y="5591"/>
                  <a:pt x="4761" y="5560"/>
                </a:cubicBezTo>
                <a:cubicBezTo>
                  <a:pt x="4736" y="5523"/>
                  <a:pt x="4823" y="5547"/>
                  <a:pt x="4792" y="5498"/>
                </a:cubicBezTo>
                <a:cubicBezTo>
                  <a:pt x="4767" y="5467"/>
                  <a:pt x="4810" y="5491"/>
                  <a:pt x="4810" y="5461"/>
                </a:cubicBezTo>
                <a:cubicBezTo>
                  <a:pt x="4810" y="5461"/>
                  <a:pt x="4792" y="5461"/>
                  <a:pt x="4779" y="5454"/>
                </a:cubicBezTo>
                <a:lnTo>
                  <a:pt x="4779" y="5454"/>
                </a:lnTo>
                <a:lnTo>
                  <a:pt x="4779" y="5454"/>
                </a:lnTo>
                <a:cubicBezTo>
                  <a:pt x="4786" y="5454"/>
                  <a:pt x="4786" y="5430"/>
                  <a:pt x="4786" y="5430"/>
                </a:cubicBezTo>
                <a:cubicBezTo>
                  <a:pt x="4792" y="5423"/>
                  <a:pt x="4817" y="5442"/>
                  <a:pt x="4835" y="5423"/>
                </a:cubicBezTo>
                <a:cubicBezTo>
                  <a:pt x="4842" y="5411"/>
                  <a:pt x="4817" y="5411"/>
                  <a:pt x="4823" y="5399"/>
                </a:cubicBezTo>
                <a:cubicBezTo>
                  <a:pt x="4823" y="5392"/>
                  <a:pt x="4860" y="5399"/>
                  <a:pt x="4854" y="5374"/>
                </a:cubicBezTo>
                <a:close/>
                <a:moveTo>
                  <a:pt x="3924" y="2350"/>
                </a:moveTo>
                <a:lnTo>
                  <a:pt x="3924" y="2350"/>
                </a:lnTo>
                <a:cubicBezTo>
                  <a:pt x="3924" y="2362"/>
                  <a:pt x="3893" y="2350"/>
                  <a:pt x="3893" y="2337"/>
                </a:cubicBezTo>
                <a:cubicBezTo>
                  <a:pt x="3893" y="2325"/>
                  <a:pt x="3924" y="2350"/>
                  <a:pt x="3924" y="2350"/>
                </a:cubicBezTo>
                <a:close/>
                <a:moveTo>
                  <a:pt x="3887" y="2312"/>
                </a:moveTo>
                <a:lnTo>
                  <a:pt x="3887" y="2312"/>
                </a:lnTo>
                <a:cubicBezTo>
                  <a:pt x="3887" y="2331"/>
                  <a:pt x="3862" y="2325"/>
                  <a:pt x="3862" y="2306"/>
                </a:cubicBezTo>
                <a:cubicBezTo>
                  <a:pt x="3862" y="2288"/>
                  <a:pt x="3887" y="2319"/>
                  <a:pt x="3887" y="2312"/>
                </a:cubicBezTo>
                <a:close/>
                <a:moveTo>
                  <a:pt x="2461" y="1066"/>
                </a:moveTo>
                <a:lnTo>
                  <a:pt x="2461" y="1066"/>
                </a:lnTo>
                <a:cubicBezTo>
                  <a:pt x="2461" y="1060"/>
                  <a:pt x="2467" y="1060"/>
                  <a:pt x="2467" y="1060"/>
                </a:cubicBezTo>
                <a:cubicBezTo>
                  <a:pt x="2479" y="1023"/>
                  <a:pt x="2511" y="1054"/>
                  <a:pt x="2467" y="1060"/>
                </a:cubicBezTo>
                <a:cubicBezTo>
                  <a:pt x="2467" y="1060"/>
                  <a:pt x="2467" y="1066"/>
                  <a:pt x="2461" y="1066"/>
                </a:cubicBezTo>
                <a:close/>
                <a:moveTo>
                  <a:pt x="142" y="2629"/>
                </a:moveTo>
                <a:lnTo>
                  <a:pt x="142" y="2629"/>
                </a:lnTo>
                <a:cubicBezTo>
                  <a:pt x="142" y="2622"/>
                  <a:pt x="155" y="2622"/>
                  <a:pt x="155" y="2629"/>
                </a:cubicBezTo>
                <a:cubicBezTo>
                  <a:pt x="155" y="2635"/>
                  <a:pt x="142" y="2629"/>
                  <a:pt x="142" y="2629"/>
                </a:cubicBezTo>
                <a:close/>
                <a:moveTo>
                  <a:pt x="335" y="1804"/>
                </a:moveTo>
                <a:lnTo>
                  <a:pt x="335" y="1804"/>
                </a:lnTo>
                <a:cubicBezTo>
                  <a:pt x="328" y="1798"/>
                  <a:pt x="347" y="1792"/>
                  <a:pt x="353" y="1798"/>
                </a:cubicBezTo>
                <a:lnTo>
                  <a:pt x="335" y="1804"/>
                </a:lnTo>
                <a:close/>
                <a:moveTo>
                  <a:pt x="415" y="1215"/>
                </a:moveTo>
                <a:lnTo>
                  <a:pt x="415" y="1215"/>
                </a:lnTo>
                <a:cubicBezTo>
                  <a:pt x="415" y="1203"/>
                  <a:pt x="421" y="1215"/>
                  <a:pt x="421" y="1221"/>
                </a:cubicBezTo>
                <a:cubicBezTo>
                  <a:pt x="415" y="1234"/>
                  <a:pt x="409" y="1221"/>
                  <a:pt x="415" y="1215"/>
                </a:cubicBezTo>
                <a:close/>
                <a:moveTo>
                  <a:pt x="409" y="1482"/>
                </a:moveTo>
                <a:lnTo>
                  <a:pt x="409" y="1482"/>
                </a:lnTo>
                <a:cubicBezTo>
                  <a:pt x="403" y="1482"/>
                  <a:pt x="415" y="1475"/>
                  <a:pt x="421" y="1475"/>
                </a:cubicBezTo>
                <a:cubicBezTo>
                  <a:pt x="421" y="1482"/>
                  <a:pt x="409" y="1482"/>
                  <a:pt x="409" y="1482"/>
                </a:cubicBezTo>
                <a:close/>
                <a:moveTo>
                  <a:pt x="415" y="1358"/>
                </a:moveTo>
                <a:lnTo>
                  <a:pt x="415" y="1358"/>
                </a:lnTo>
                <a:cubicBezTo>
                  <a:pt x="403" y="1358"/>
                  <a:pt x="403" y="1339"/>
                  <a:pt x="409" y="1327"/>
                </a:cubicBezTo>
                <a:cubicBezTo>
                  <a:pt x="415" y="1308"/>
                  <a:pt x="428" y="1358"/>
                  <a:pt x="415" y="1358"/>
                </a:cubicBezTo>
                <a:close/>
                <a:moveTo>
                  <a:pt x="1116" y="8201"/>
                </a:moveTo>
                <a:lnTo>
                  <a:pt x="1116" y="8201"/>
                </a:lnTo>
                <a:cubicBezTo>
                  <a:pt x="1103" y="8213"/>
                  <a:pt x="1091" y="8188"/>
                  <a:pt x="1091" y="8188"/>
                </a:cubicBezTo>
                <a:cubicBezTo>
                  <a:pt x="1091" y="8176"/>
                  <a:pt x="1122" y="8194"/>
                  <a:pt x="1116" y="8201"/>
                </a:cubicBezTo>
                <a:close/>
                <a:moveTo>
                  <a:pt x="1190" y="8139"/>
                </a:moveTo>
                <a:lnTo>
                  <a:pt x="1190" y="8139"/>
                </a:lnTo>
                <a:cubicBezTo>
                  <a:pt x="1190" y="8139"/>
                  <a:pt x="1196" y="8126"/>
                  <a:pt x="1202" y="8132"/>
                </a:cubicBezTo>
                <a:cubicBezTo>
                  <a:pt x="1215" y="8145"/>
                  <a:pt x="1134" y="8163"/>
                  <a:pt x="1190" y="8139"/>
                </a:cubicBezTo>
                <a:close/>
                <a:moveTo>
                  <a:pt x="1246" y="7878"/>
                </a:moveTo>
                <a:cubicBezTo>
                  <a:pt x="1246" y="7878"/>
                  <a:pt x="1221" y="7872"/>
                  <a:pt x="1246" y="7878"/>
                </a:cubicBezTo>
                <a:close/>
                <a:moveTo>
                  <a:pt x="1258" y="7636"/>
                </a:moveTo>
                <a:lnTo>
                  <a:pt x="1258" y="7636"/>
                </a:lnTo>
                <a:cubicBezTo>
                  <a:pt x="1252" y="7643"/>
                  <a:pt x="1277" y="7624"/>
                  <a:pt x="1289" y="7630"/>
                </a:cubicBezTo>
                <a:cubicBezTo>
                  <a:pt x="1296" y="7643"/>
                  <a:pt x="1240" y="7649"/>
                  <a:pt x="1258" y="7636"/>
                </a:cubicBezTo>
                <a:close/>
                <a:moveTo>
                  <a:pt x="1345" y="7624"/>
                </a:moveTo>
                <a:lnTo>
                  <a:pt x="1345" y="7624"/>
                </a:lnTo>
                <a:cubicBezTo>
                  <a:pt x="1339" y="7618"/>
                  <a:pt x="1357" y="7612"/>
                  <a:pt x="1364" y="7618"/>
                </a:cubicBezTo>
                <a:lnTo>
                  <a:pt x="1345" y="7624"/>
                </a:lnTo>
                <a:close/>
                <a:moveTo>
                  <a:pt x="2684" y="4109"/>
                </a:moveTo>
                <a:lnTo>
                  <a:pt x="2684" y="4109"/>
                </a:lnTo>
                <a:cubicBezTo>
                  <a:pt x="2684" y="4115"/>
                  <a:pt x="2678" y="4115"/>
                  <a:pt x="2672" y="4115"/>
                </a:cubicBezTo>
                <a:cubicBezTo>
                  <a:pt x="2672" y="4122"/>
                  <a:pt x="2665" y="4122"/>
                  <a:pt x="2659" y="4122"/>
                </a:cubicBezTo>
                <a:cubicBezTo>
                  <a:pt x="2659" y="4128"/>
                  <a:pt x="2653" y="4128"/>
                  <a:pt x="2647" y="4128"/>
                </a:cubicBezTo>
                <a:cubicBezTo>
                  <a:pt x="2647" y="4134"/>
                  <a:pt x="2641" y="4134"/>
                  <a:pt x="2635" y="4134"/>
                </a:cubicBezTo>
                <a:cubicBezTo>
                  <a:pt x="2635" y="4152"/>
                  <a:pt x="2610" y="4128"/>
                  <a:pt x="2635" y="4134"/>
                </a:cubicBezTo>
                <a:cubicBezTo>
                  <a:pt x="2635" y="4134"/>
                  <a:pt x="2641" y="4128"/>
                  <a:pt x="2647" y="4128"/>
                </a:cubicBezTo>
                <a:cubicBezTo>
                  <a:pt x="2647" y="4128"/>
                  <a:pt x="2653" y="4122"/>
                  <a:pt x="2659" y="4122"/>
                </a:cubicBezTo>
                <a:cubicBezTo>
                  <a:pt x="2659" y="4122"/>
                  <a:pt x="2665" y="4115"/>
                  <a:pt x="2672" y="4115"/>
                </a:cubicBezTo>
                <a:cubicBezTo>
                  <a:pt x="2672" y="4115"/>
                  <a:pt x="2678" y="4109"/>
                  <a:pt x="2684" y="4109"/>
                </a:cubicBezTo>
                <a:close/>
                <a:moveTo>
                  <a:pt x="2709" y="4097"/>
                </a:moveTo>
                <a:cubicBezTo>
                  <a:pt x="2709" y="4097"/>
                  <a:pt x="2684" y="4091"/>
                  <a:pt x="2709" y="4097"/>
                </a:cubicBezTo>
                <a:close/>
                <a:moveTo>
                  <a:pt x="2883" y="3979"/>
                </a:moveTo>
                <a:lnTo>
                  <a:pt x="2883" y="3979"/>
                </a:lnTo>
                <a:cubicBezTo>
                  <a:pt x="2616" y="4146"/>
                  <a:pt x="2287" y="4283"/>
                  <a:pt x="1971" y="4407"/>
                </a:cubicBezTo>
                <a:cubicBezTo>
                  <a:pt x="1934" y="4419"/>
                  <a:pt x="1847" y="4469"/>
                  <a:pt x="1829" y="4456"/>
                </a:cubicBezTo>
                <a:cubicBezTo>
                  <a:pt x="1835" y="4463"/>
                  <a:pt x="1841" y="4425"/>
                  <a:pt x="1835" y="4432"/>
                </a:cubicBezTo>
                <a:cubicBezTo>
                  <a:pt x="1853" y="4419"/>
                  <a:pt x="1866" y="4425"/>
                  <a:pt x="1872" y="4419"/>
                </a:cubicBezTo>
                <a:cubicBezTo>
                  <a:pt x="1903" y="4407"/>
                  <a:pt x="1934" y="4400"/>
                  <a:pt x="1946" y="4394"/>
                </a:cubicBezTo>
                <a:cubicBezTo>
                  <a:pt x="2281" y="4270"/>
                  <a:pt x="2585" y="4122"/>
                  <a:pt x="2883" y="3979"/>
                </a:cubicBezTo>
                <a:close/>
                <a:moveTo>
                  <a:pt x="2374" y="5405"/>
                </a:moveTo>
                <a:lnTo>
                  <a:pt x="2374" y="5405"/>
                </a:lnTo>
                <a:cubicBezTo>
                  <a:pt x="2380" y="5405"/>
                  <a:pt x="2362" y="5423"/>
                  <a:pt x="2349" y="5411"/>
                </a:cubicBezTo>
                <a:cubicBezTo>
                  <a:pt x="2349" y="5411"/>
                  <a:pt x="2374" y="5399"/>
                  <a:pt x="2374" y="5405"/>
                </a:cubicBezTo>
                <a:close/>
                <a:moveTo>
                  <a:pt x="2312" y="5399"/>
                </a:moveTo>
                <a:cubicBezTo>
                  <a:pt x="2312" y="5399"/>
                  <a:pt x="2287" y="5380"/>
                  <a:pt x="2312" y="5399"/>
                </a:cubicBezTo>
                <a:close/>
                <a:moveTo>
                  <a:pt x="2250" y="5392"/>
                </a:moveTo>
                <a:lnTo>
                  <a:pt x="2250" y="5392"/>
                </a:lnTo>
                <a:cubicBezTo>
                  <a:pt x="2244" y="5386"/>
                  <a:pt x="2269" y="5380"/>
                  <a:pt x="2275" y="5386"/>
                </a:cubicBezTo>
                <a:cubicBezTo>
                  <a:pt x="2275" y="5386"/>
                  <a:pt x="2250" y="5399"/>
                  <a:pt x="2250" y="5392"/>
                </a:cubicBezTo>
                <a:close/>
                <a:moveTo>
                  <a:pt x="2219" y="5386"/>
                </a:moveTo>
                <a:lnTo>
                  <a:pt x="2219" y="5386"/>
                </a:lnTo>
                <a:cubicBezTo>
                  <a:pt x="2213" y="5380"/>
                  <a:pt x="2231" y="5374"/>
                  <a:pt x="2238" y="5380"/>
                </a:cubicBezTo>
                <a:lnTo>
                  <a:pt x="2219" y="5386"/>
                </a:lnTo>
                <a:close/>
                <a:moveTo>
                  <a:pt x="2107" y="5622"/>
                </a:moveTo>
                <a:lnTo>
                  <a:pt x="2107" y="5622"/>
                </a:lnTo>
                <a:cubicBezTo>
                  <a:pt x="2046" y="5615"/>
                  <a:pt x="1983" y="5603"/>
                  <a:pt x="1915" y="5591"/>
                </a:cubicBezTo>
                <a:cubicBezTo>
                  <a:pt x="1841" y="5572"/>
                  <a:pt x="1773" y="5560"/>
                  <a:pt x="1736" y="5554"/>
                </a:cubicBezTo>
                <a:cubicBezTo>
                  <a:pt x="1742" y="5554"/>
                  <a:pt x="1630" y="5516"/>
                  <a:pt x="1636" y="5523"/>
                </a:cubicBezTo>
                <a:cubicBezTo>
                  <a:pt x="1630" y="5510"/>
                  <a:pt x="1674" y="5510"/>
                  <a:pt x="1686" y="5516"/>
                </a:cubicBezTo>
                <a:cubicBezTo>
                  <a:pt x="1816" y="5541"/>
                  <a:pt x="1990" y="5603"/>
                  <a:pt x="2107" y="5622"/>
                </a:cubicBezTo>
                <a:close/>
                <a:moveTo>
                  <a:pt x="2145" y="5764"/>
                </a:moveTo>
                <a:lnTo>
                  <a:pt x="2145" y="5764"/>
                </a:lnTo>
                <a:lnTo>
                  <a:pt x="2126" y="5771"/>
                </a:lnTo>
                <a:cubicBezTo>
                  <a:pt x="2120" y="5764"/>
                  <a:pt x="2139" y="5758"/>
                  <a:pt x="2145" y="5764"/>
                </a:cubicBezTo>
                <a:close/>
                <a:moveTo>
                  <a:pt x="1810" y="5702"/>
                </a:moveTo>
                <a:lnTo>
                  <a:pt x="1810" y="5702"/>
                </a:lnTo>
                <a:cubicBezTo>
                  <a:pt x="1810" y="5696"/>
                  <a:pt x="1829" y="5690"/>
                  <a:pt x="1835" y="5696"/>
                </a:cubicBezTo>
                <a:cubicBezTo>
                  <a:pt x="1841" y="5696"/>
                  <a:pt x="1816" y="5702"/>
                  <a:pt x="1810" y="5702"/>
                </a:cubicBezTo>
                <a:close/>
                <a:moveTo>
                  <a:pt x="1791" y="5696"/>
                </a:moveTo>
                <a:lnTo>
                  <a:pt x="1791" y="5696"/>
                </a:lnTo>
                <a:cubicBezTo>
                  <a:pt x="1791" y="5690"/>
                  <a:pt x="1804" y="5684"/>
                  <a:pt x="1804" y="5690"/>
                </a:cubicBezTo>
                <a:cubicBezTo>
                  <a:pt x="1810" y="5690"/>
                  <a:pt x="1791" y="5696"/>
                  <a:pt x="1791" y="5696"/>
                </a:cubicBezTo>
                <a:close/>
                <a:moveTo>
                  <a:pt x="1791" y="5752"/>
                </a:moveTo>
                <a:lnTo>
                  <a:pt x="1791" y="5752"/>
                </a:lnTo>
                <a:cubicBezTo>
                  <a:pt x="1791" y="5746"/>
                  <a:pt x="1804" y="5739"/>
                  <a:pt x="1804" y="5746"/>
                </a:cubicBezTo>
                <a:cubicBezTo>
                  <a:pt x="1810" y="5746"/>
                  <a:pt x="1791" y="5752"/>
                  <a:pt x="1791" y="5752"/>
                </a:cubicBezTo>
                <a:close/>
                <a:moveTo>
                  <a:pt x="1333" y="5634"/>
                </a:moveTo>
                <a:lnTo>
                  <a:pt x="1333" y="5634"/>
                </a:lnTo>
                <a:cubicBezTo>
                  <a:pt x="1326" y="5622"/>
                  <a:pt x="1351" y="5634"/>
                  <a:pt x="1351" y="5634"/>
                </a:cubicBezTo>
                <a:cubicBezTo>
                  <a:pt x="1401" y="5640"/>
                  <a:pt x="1494" y="5665"/>
                  <a:pt x="1525" y="5684"/>
                </a:cubicBezTo>
                <a:cubicBezTo>
                  <a:pt x="1550" y="5684"/>
                  <a:pt x="1568" y="5684"/>
                  <a:pt x="1574" y="5696"/>
                </a:cubicBezTo>
                <a:cubicBezTo>
                  <a:pt x="1587" y="5696"/>
                  <a:pt x="1599" y="5690"/>
                  <a:pt x="1599" y="5702"/>
                </a:cubicBezTo>
                <a:cubicBezTo>
                  <a:pt x="1661" y="5708"/>
                  <a:pt x="1711" y="5721"/>
                  <a:pt x="1754" y="5739"/>
                </a:cubicBezTo>
                <a:cubicBezTo>
                  <a:pt x="1798" y="5727"/>
                  <a:pt x="1767" y="5758"/>
                  <a:pt x="1754" y="5739"/>
                </a:cubicBezTo>
                <a:cubicBezTo>
                  <a:pt x="1698" y="5727"/>
                  <a:pt x="1649" y="5715"/>
                  <a:pt x="1599" y="5702"/>
                </a:cubicBezTo>
                <a:cubicBezTo>
                  <a:pt x="1593" y="5696"/>
                  <a:pt x="1581" y="5702"/>
                  <a:pt x="1574" y="5696"/>
                </a:cubicBezTo>
                <a:cubicBezTo>
                  <a:pt x="1556" y="5696"/>
                  <a:pt x="1537" y="5690"/>
                  <a:pt x="1525" y="5684"/>
                </a:cubicBezTo>
                <a:cubicBezTo>
                  <a:pt x="1469" y="5678"/>
                  <a:pt x="1432" y="5659"/>
                  <a:pt x="1382" y="5647"/>
                </a:cubicBezTo>
                <a:cubicBezTo>
                  <a:pt x="1388" y="5647"/>
                  <a:pt x="1333" y="5634"/>
                  <a:pt x="1333" y="5634"/>
                </a:cubicBezTo>
                <a:close/>
                <a:moveTo>
                  <a:pt x="1674" y="5665"/>
                </a:moveTo>
                <a:cubicBezTo>
                  <a:pt x="1674" y="5665"/>
                  <a:pt x="1686" y="5684"/>
                  <a:pt x="1674" y="5665"/>
                </a:cubicBezTo>
                <a:close/>
                <a:moveTo>
                  <a:pt x="1723" y="5671"/>
                </a:moveTo>
                <a:lnTo>
                  <a:pt x="1723" y="5671"/>
                </a:lnTo>
                <a:cubicBezTo>
                  <a:pt x="1729" y="5671"/>
                  <a:pt x="1711" y="5678"/>
                  <a:pt x="1705" y="5678"/>
                </a:cubicBezTo>
                <a:cubicBezTo>
                  <a:pt x="1705" y="5671"/>
                  <a:pt x="1723" y="5665"/>
                  <a:pt x="1723" y="5671"/>
                </a:cubicBezTo>
                <a:close/>
                <a:moveTo>
                  <a:pt x="1748" y="5678"/>
                </a:moveTo>
                <a:lnTo>
                  <a:pt x="1748" y="5678"/>
                </a:lnTo>
                <a:cubicBezTo>
                  <a:pt x="1754" y="5678"/>
                  <a:pt x="1736" y="5684"/>
                  <a:pt x="1729" y="5684"/>
                </a:cubicBezTo>
                <a:cubicBezTo>
                  <a:pt x="1729" y="5678"/>
                  <a:pt x="1748" y="5671"/>
                  <a:pt x="1748" y="5678"/>
                </a:cubicBezTo>
                <a:close/>
                <a:moveTo>
                  <a:pt x="1767" y="5684"/>
                </a:moveTo>
                <a:lnTo>
                  <a:pt x="1767" y="5684"/>
                </a:lnTo>
                <a:cubicBezTo>
                  <a:pt x="1773" y="5684"/>
                  <a:pt x="1754" y="5690"/>
                  <a:pt x="1754" y="5690"/>
                </a:cubicBezTo>
                <a:cubicBezTo>
                  <a:pt x="1754" y="5684"/>
                  <a:pt x="1767" y="5678"/>
                  <a:pt x="1767" y="5684"/>
                </a:cubicBezTo>
                <a:close/>
                <a:moveTo>
                  <a:pt x="2039" y="5392"/>
                </a:moveTo>
                <a:lnTo>
                  <a:pt x="2039" y="5392"/>
                </a:lnTo>
                <a:lnTo>
                  <a:pt x="2021" y="5399"/>
                </a:lnTo>
                <a:cubicBezTo>
                  <a:pt x="2015" y="5392"/>
                  <a:pt x="2033" y="5386"/>
                  <a:pt x="2039" y="5392"/>
                </a:cubicBezTo>
                <a:close/>
                <a:moveTo>
                  <a:pt x="2046" y="5405"/>
                </a:moveTo>
                <a:lnTo>
                  <a:pt x="2046" y="5405"/>
                </a:lnTo>
                <a:cubicBezTo>
                  <a:pt x="2039" y="5386"/>
                  <a:pt x="2157" y="5436"/>
                  <a:pt x="2070" y="5411"/>
                </a:cubicBezTo>
                <a:cubicBezTo>
                  <a:pt x="2070" y="5411"/>
                  <a:pt x="2046" y="5399"/>
                  <a:pt x="2046" y="5405"/>
                </a:cubicBezTo>
                <a:close/>
                <a:moveTo>
                  <a:pt x="2926" y="3967"/>
                </a:moveTo>
                <a:lnTo>
                  <a:pt x="2926" y="3967"/>
                </a:lnTo>
                <a:cubicBezTo>
                  <a:pt x="2920" y="3960"/>
                  <a:pt x="2938" y="3954"/>
                  <a:pt x="2938" y="3960"/>
                </a:cubicBezTo>
                <a:lnTo>
                  <a:pt x="2926" y="3967"/>
                </a:lnTo>
                <a:close/>
                <a:moveTo>
                  <a:pt x="2994" y="3929"/>
                </a:moveTo>
                <a:cubicBezTo>
                  <a:pt x="2994" y="3929"/>
                  <a:pt x="2988" y="3923"/>
                  <a:pt x="2994" y="3929"/>
                </a:cubicBezTo>
                <a:close/>
                <a:moveTo>
                  <a:pt x="3694" y="2585"/>
                </a:moveTo>
                <a:lnTo>
                  <a:pt x="3694" y="2585"/>
                </a:lnTo>
                <a:cubicBezTo>
                  <a:pt x="3694" y="2573"/>
                  <a:pt x="3788" y="2635"/>
                  <a:pt x="3788" y="2647"/>
                </a:cubicBezTo>
                <a:cubicBezTo>
                  <a:pt x="3788" y="2666"/>
                  <a:pt x="3694" y="2598"/>
                  <a:pt x="3694" y="2585"/>
                </a:cubicBezTo>
                <a:close/>
                <a:moveTo>
                  <a:pt x="3738" y="2678"/>
                </a:moveTo>
                <a:cubicBezTo>
                  <a:pt x="3738" y="2678"/>
                  <a:pt x="3732" y="2666"/>
                  <a:pt x="3738" y="2678"/>
                </a:cubicBezTo>
                <a:close/>
                <a:moveTo>
                  <a:pt x="3719" y="2536"/>
                </a:moveTo>
                <a:lnTo>
                  <a:pt x="3719" y="2536"/>
                </a:lnTo>
                <a:cubicBezTo>
                  <a:pt x="3682" y="2523"/>
                  <a:pt x="3664" y="2517"/>
                  <a:pt x="3657" y="2505"/>
                </a:cubicBezTo>
                <a:cubicBezTo>
                  <a:pt x="3657" y="2498"/>
                  <a:pt x="3732" y="2529"/>
                  <a:pt x="3719" y="2536"/>
                </a:cubicBezTo>
                <a:close/>
                <a:moveTo>
                  <a:pt x="3806" y="2498"/>
                </a:moveTo>
                <a:lnTo>
                  <a:pt x="3806" y="2498"/>
                </a:lnTo>
                <a:cubicBezTo>
                  <a:pt x="3781" y="2486"/>
                  <a:pt x="3750" y="2480"/>
                  <a:pt x="3738" y="2467"/>
                </a:cubicBezTo>
                <a:cubicBezTo>
                  <a:pt x="3645" y="2393"/>
                  <a:pt x="3800" y="2473"/>
                  <a:pt x="3806" y="2498"/>
                </a:cubicBezTo>
                <a:close/>
                <a:moveTo>
                  <a:pt x="3825" y="2213"/>
                </a:moveTo>
                <a:cubicBezTo>
                  <a:pt x="3825" y="2213"/>
                  <a:pt x="3837" y="2251"/>
                  <a:pt x="3825" y="2213"/>
                </a:cubicBezTo>
                <a:close/>
                <a:moveTo>
                  <a:pt x="2331" y="1575"/>
                </a:moveTo>
                <a:lnTo>
                  <a:pt x="2331" y="1575"/>
                </a:lnTo>
                <a:cubicBezTo>
                  <a:pt x="2337" y="1569"/>
                  <a:pt x="2467" y="1593"/>
                  <a:pt x="2504" y="1599"/>
                </a:cubicBezTo>
                <a:cubicBezTo>
                  <a:pt x="2684" y="1624"/>
                  <a:pt x="2889" y="1655"/>
                  <a:pt x="3044" y="1692"/>
                </a:cubicBezTo>
                <a:cubicBezTo>
                  <a:pt x="3236" y="1723"/>
                  <a:pt x="3428" y="1779"/>
                  <a:pt x="3589" y="1847"/>
                </a:cubicBezTo>
                <a:cubicBezTo>
                  <a:pt x="3601" y="1854"/>
                  <a:pt x="3757" y="1910"/>
                  <a:pt x="3757" y="1922"/>
                </a:cubicBezTo>
                <a:cubicBezTo>
                  <a:pt x="3757" y="1934"/>
                  <a:pt x="3726" y="1916"/>
                  <a:pt x="3719" y="1916"/>
                </a:cubicBezTo>
                <a:cubicBezTo>
                  <a:pt x="3515" y="1835"/>
                  <a:pt x="3261" y="1742"/>
                  <a:pt x="3044" y="1692"/>
                </a:cubicBezTo>
                <a:cubicBezTo>
                  <a:pt x="2913" y="1686"/>
                  <a:pt x="2820" y="1655"/>
                  <a:pt x="2659" y="1637"/>
                </a:cubicBezTo>
                <a:cubicBezTo>
                  <a:pt x="2603" y="1631"/>
                  <a:pt x="2529" y="1624"/>
                  <a:pt x="2479" y="1618"/>
                </a:cubicBezTo>
                <a:cubicBezTo>
                  <a:pt x="2473" y="1618"/>
                  <a:pt x="2306" y="1593"/>
                  <a:pt x="2331" y="1575"/>
                </a:cubicBezTo>
                <a:close/>
                <a:moveTo>
                  <a:pt x="2244" y="806"/>
                </a:moveTo>
                <a:cubicBezTo>
                  <a:pt x="2244" y="806"/>
                  <a:pt x="2250" y="800"/>
                  <a:pt x="2244" y="806"/>
                </a:cubicBezTo>
                <a:close/>
                <a:moveTo>
                  <a:pt x="2114" y="1798"/>
                </a:moveTo>
                <a:lnTo>
                  <a:pt x="2114" y="1798"/>
                </a:lnTo>
                <a:cubicBezTo>
                  <a:pt x="2641" y="1847"/>
                  <a:pt x="3174" y="1897"/>
                  <a:pt x="3552" y="2083"/>
                </a:cubicBezTo>
                <a:cubicBezTo>
                  <a:pt x="3577" y="2077"/>
                  <a:pt x="3552" y="2102"/>
                  <a:pt x="3552" y="2083"/>
                </a:cubicBezTo>
                <a:cubicBezTo>
                  <a:pt x="3509" y="2064"/>
                  <a:pt x="3453" y="2046"/>
                  <a:pt x="3391" y="2027"/>
                </a:cubicBezTo>
                <a:cubicBezTo>
                  <a:pt x="3354" y="2009"/>
                  <a:pt x="3261" y="1978"/>
                  <a:pt x="3230" y="1978"/>
                </a:cubicBezTo>
                <a:cubicBezTo>
                  <a:pt x="3199" y="1978"/>
                  <a:pt x="3236" y="1990"/>
                  <a:pt x="3223" y="1990"/>
                </a:cubicBezTo>
                <a:cubicBezTo>
                  <a:pt x="3137" y="1978"/>
                  <a:pt x="3044" y="1940"/>
                  <a:pt x="2944" y="1922"/>
                </a:cubicBezTo>
                <a:cubicBezTo>
                  <a:pt x="2696" y="1872"/>
                  <a:pt x="2455" y="1841"/>
                  <a:pt x="2188" y="1816"/>
                </a:cubicBezTo>
                <a:cubicBezTo>
                  <a:pt x="2157" y="1810"/>
                  <a:pt x="2033" y="1810"/>
                  <a:pt x="2027" y="1798"/>
                </a:cubicBezTo>
                <a:cubicBezTo>
                  <a:pt x="2021" y="1786"/>
                  <a:pt x="2095" y="1798"/>
                  <a:pt x="2114" y="1798"/>
                </a:cubicBezTo>
                <a:close/>
                <a:moveTo>
                  <a:pt x="2064" y="1823"/>
                </a:moveTo>
                <a:lnTo>
                  <a:pt x="2064" y="1823"/>
                </a:lnTo>
                <a:cubicBezTo>
                  <a:pt x="2542" y="1854"/>
                  <a:pt x="2957" y="1934"/>
                  <a:pt x="3335" y="2052"/>
                </a:cubicBezTo>
                <a:cubicBezTo>
                  <a:pt x="3509" y="2102"/>
                  <a:pt x="3713" y="2170"/>
                  <a:pt x="3812" y="2275"/>
                </a:cubicBezTo>
                <a:cubicBezTo>
                  <a:pt x="3837" y="2269"/>
                  <a:pt x="3812" y="2294"/>
                  <a:pt x="3812" y="2275"/>
                </a:cubicBezTo>
                <a:cubicBezTo>
                  <a:pt x="3738" y="2251"/>
                  <a:pt x="3694" y="2201"/>
                  <a:pt x="3626" y="2170"/>
                </a:cubicBezTo>
                <a:cubicBezTo>
                  <a:pt x="3626" y="2176"/>
                  <a:pt x="3633" y="2182"/>
                  <a:pt x="3633" y="2182"/>
                </a:cubicBezTo>
                <a:cubicBezTo>
                  <a:pt x="3657" y="2182"/>
                  <a:pt x="3633" y="2201"/>
                  <a:pt x="3633" y="2182"/>
                </a:cubicBezTo>
                <a:cubicBezTo>
                  <a:pt x="3471" y="2108"/>
                  <a:pt x="3335" y="2058"/>
                  <a:pt x="3137" y="2027"/>
                </a:cubicBezTo>
                <a:cubicBezTo>
                  <a:pt x="2975" y="1996"/>
                  <a:pt x="2827" y="1953"/>
                  <a:pt x="2665" y="1934"/>
                </a:cubicBezTo>
                <a:cubicBezTo>
                  <a:pt x="2504" y="1910"/>
                  <a:pt x="2337" y="1885"/>
                  <a:pt x="2163" y="1872"/>
                </a:cubicBezTo>
                <a:cubicBezTo>
                  <a:pt x="2120" y="1866"/>
                  <a:pt x="1971" y="1872"/>
                  <a:pt x="1965" y="1847"/>
                </a:cubicBezTo>
                <a:cubicBezTo>
                  <a:pt x="1953" y="1804"/>
                  <a:pt x="2046" y="1823"/>
                  <a:pt x="2064" y="1823"/>
                </a:cubicBezTo>
                <a:close/>
                <a:moveTo>
                  <a:pt x="3601" y="2536"/>
                </a:moveTo>
                <a:lnTo>
                  <a:pt x="3601" y="2536"/>
                </a:lnTo>
                <a:lnTo>
                  <a:pt x="3614" y="2529"/>
                </a:lnTo>
                <a:cubicBezTo>
                  <a:pt x="3620" y="2536"/>
                  <a:pt x="3601" y="2536"/>
                  <a:pt x="3601" y="2536"/>
                </a:cubicBezTo>
                <a:close/>
                <a:moveTo>
                  <a:pt x="3583" y="2374"/>
                </a:moveTo>
                <a:cubicBezTo>
                  <a:pt x="3583" y="2374"/>
                  <a:pt x="3589" y="2381"/>
                  <a:pt x="3583" y="2374"/>
                </a:cubicBezTo>
                <a:close/>
                <a:moveTo>
                  <a:pt x="1953" y="1897"/>
                </a:moveTo>
                <a:lnTo>
                  <a:pt x="1953" y="1897"/>
                </a:lnTo>
                <a:lnTo>
                  <a:pt x="1934" y="1903"/>
                </a:lnTo>
                <a:cubicBezTo>
                  <a:pt x="1928" y="1897"/>
                  <a:pt x="1946" y="1891"/>
                  <a:pt x="1953" y="1897"/>
                </a:cubicBezTo>
                <a:close/>
                <a:moveTo>
                  <a:pt x="1922" y="1903"/>
                </a:moveTo>
                <a:cubicBezTo>
                  <a:pt x="1922" y="1903"/>
                  <a:pt x="1928" y="1903"/>
                  <a:pt x="1922" y="1903"/>
                </a:cubicBezTo>
                <a:close/>
                <a:moveTo>
                  <a:pt x="1698" y="2015"/>
                </a:moveTo>
                <a:lnTo>
                  <a:pt x="1698" y="2015"/>
                </a:lnTo>
                <a:cubicBezTo>
                  <a:pt x="1723" y="1990"/>
                  <a:pt x="1841" y="2015"/>
                  <a:pt x="1878" y="2021"/>
                </a:cubicBezTo>
                <a:cubicBezTo>
                  <a:pt x="2387" y="2064"/>
                  <a:pt x="2895" y="2126"/>
                  <a:pt x="3298" y="2257"/>
                </a:cubicBezTo>
                <a:cubicBezTo>
                  <a:pt x="3372" y="2275"/>
                  <a:pt x="3434" y="2294"/>
                  <a:pt x="3496" y="2319"/>
                </a:cubicBezTo>
                <a:cubicBezTo>
                  <a:pt x="3515" y="2325"/>
                  <a:pt x="3583" y="2368"/>
                  <a:pt x="3527" y="2343"/>
                </a:cubicBezTo>
                <a:cubicBezTo>
                  <a:pt x="3459" y="2319"/>
                  <a:pt x="3354" y="2288"/>
                  <a:pt x="3298" y="2257"/>
                </a:cubicBezTo>
                <a:cubicBezTo>
                  <a:pt x="3211" y="2238"/>
                  <a:pt x="3161" y="2226"/>
                  <a:pt x="3093" y="2207"/>
                </a:cubicBezTo>
                <a:cubicBezTo>
                  <a:pt x="2883" y="2170"/>
                  <a:pt x="2684" y="2133"/>
                  <a:pt x="2455" y="2108"/>
                </a:cubicBezTo>
                <a:cubicBezTo>
                  <a:pt x="2231" y="2077"/>
                  <a:pt x="2015" y="2058"/>
                  <a:pt x="1785" y="2040"/>
                </a:cubicBezTo>
                <a:cubicBezTo>
                  <a:pt x="1723" y="2033"/>
                  <a:pt x="1674" y="2040"/>
                  <a:pt x="1698" y="2015"/>
                </a:cubicBezTo>
                <a:close/>
                <a:moveTo>
                  <a:pt x="3316" y="2412"/>
                </a:moveTo>
                <a:lnTo>
                  <a:pt x="3316" y="2412"/>
                </a:lnTo>
                <a:cubicBezTo>
                  <a:pt x="3217" y="2393"/>
                  <a:pt x="3081" y="2331"/>
                  <a:pt x="3000" y="2325"/>
                </a:cubicBezTo>
                <a:cubicBezTo>
                  <a:pt x="2994" y="2343"/>
                  <a:pt x="2969" y="2319"/>
                  <a:pt x="3000" y="2325"/>
                </a:cubicBezTo>
                <a:cubicBezTo>
                  <a:pt x="3000" y="2319"/>
                  <a:pt x="2982" y="2319"/>
                  <a:pt x="2975" y="2319"/>
                </a:cubicBezTo>
                <a:cubicBezTo>
                  <a:pt x="2982" y="2331"/>
                  <a:pt x="2944" y="2331"/>
                  <a:pt x="2951" y="2319"/>
                </a:cubicBezTo>
                <a:cubicBezTo>
                  <a:pt x="2560" y="2238"/>
                  <a:pt x="2194" y="2201"/>
                  <a:pt x="1773" y="2164"/>
                </a:cubicBezTo>
                <a:cubicBezTo>
                  <a:pt x="1711" y="2164"/>
                  <a:pt x="1587" y="2157"/>
                  <a:pt x="1525" y="2145"/>
                </a:cubicBezTo>
                <a:cubicBezTo>
                  <a:pt x="1438" y="2133"/>
                  <a:pt x="1574" y="2139"/>
                  <a:pt x="1605" y="2145"/>
                </a:cubicBezTo>
                <a:cubicBezTo>
                  <a:pt x="2213" y="2182"/>
                  <a:pt x="2765" y="2232"/>
                  <a:pt x="3254" y="2381"/>
                </a:cubicBezTo>
                <a:cubicBezTo>
                  <a:pt x="3267" y="2387"/>
                  <a:pt x="3354" y="2412"/>
                  <a:pt x="3354" y="2412"/>
                </a:cubicBezTo>
                <a:cubicBezTo>
                  <a:pt x="3360" y="2443"/>
                  <a:pt x="3068" y="2362"/>
                  <a:pt x="3316" y="2412"/>
                </a:cubicBezTo>
                <a:close/>
                <a:moveTo>
                  <a:pt x="3230" y="2443"/>
                </a:moveTo>
                <a:lnTo>
                  <a:pt x="3230" y="2443"/>
                </a:lnTo>
                <a:cubicBezTo>
                  <a:pt x="3223" y="2443"/>
                  <a:pt x="3236" y="2436"/>
                  <a:pt x="3242" y="2436"/>
                </a:cubicBezTo>
                <a:cubicBezTo>
                  <a:pt x="3242" y="2443"/>
                  <a:pt x="3230" y="2443"/>
                  <a:pt x="3230" y="2443"/>
                </a:cubicBezTo>
                <a:close/>
                <a:moveTo>
                  <a:pt x="2139" y="2164"/>
                </a:moveTo>
                <a:lnTo>
                  <a:pt x="2139" y="2164"/>
                </a:lnTo>
                <a:cubicBezTo>
                  <a:pt x="2145" y="2170"/>
                  <a:pt x="2182" y="2151"/>
                  <a:pt x="2194" y="2157"/>
                </a:cubicBezTo>
                <a:cubicBezTo>
                  <a:pt x="2194" y="2157"/>
                  <a:pt x="2151" y="2182"/>
                  <a:pt x="2139" y="2164"/>
                </a:cubicBezTo>
                <a:close/>
                <a:moveTo>
                  <a:pt x="2312" y="2176"/>
                </a:moveTo>
                <a:lnTo>
                  <a:pt x="2312" y="2176"/>
                </a:lnTo>
                <a:cubicBezTo>
                  <a:pt x="2380" y="2170"/>
                  <a:pt x="2355" y="2195"/>
                  <a:pt x="2312" y="2176"/>
                </a:cubicBezTo>
                <a:cubicBezTo>
                  <a:pt x="2281" y="2182"/>
                  <a:pt x="2263" y="2176"/>
                  <a:pt x="2250" y="2170"/>
                </a:cubicBezTo>
                <a:cubicBezTo>
                  <a:pt x="2126" y="2157"/>
                  <a:pt x="2300" y="2170"/>
                  <a:pt x="2312" y="2176"/>
                </a:cubicBezTo>
                <a:close/>
                <a:moveTo>
                  <a:pt x="2387" y="2188"/>
                </a:moveTo>
                <a:lnTo>
                  <a:pt x="2387" y="2188"/>
                </a:lnTo>
                <a:cubicBezTo>
                  <a:pt x="2387" y="2188"/>
                  <a:pt x="2368" y="2195"/>
                  <a:pt x="2368" y="2188"/>
                </a:cubicBezTo>
                <a:cubicBezTo>
                  <a:pt x="2355" y="2182"/>
                  <a:pt x="2467" y="2188"/>
                  <a:pt x="2387" y="2188"/>
                </a:cubicBezTo>
                <a:close/>
                <a:moveTo>
                  <a:pt x="2442" y="2188"/>
                </a:moveTo>
                <a:lnTo>
                  <a:pt x="2442" y="2188"/>
                </a:lnTo>
                <a:cubicBezTo>
                  <a:pt x="2448" y="2195"/>
                  <a:pt x="2436" y="2201"/>
                  <a:pt x="2430" y="2195"/>
                </a:cubicBezTo>
                <a:lnTo>
                  <a:pt x="2442" y="2188"/>
                </a:lnTo>
                <a:close/>
                <a:moveTo>
                  <a:pt x="2709" y="2232"/>
                </a:moveTo>
                <a:cubicBezTo>
                  <a:pt x="2709" y="2232"/>
                  <a:pt x="2715" y="2238"/>
                  <a:pt x="2709" y="2232"/>
                </a:cubicBezTo>
                <a:close/>
                <a:moveTo>
                  <a:pt x="2789" y="2238"/>
                </a:moveTo>
                <a:lnTo>
                  <a:pt x="2789" y="2238"/>
                </a:lnTo>
                <a:cubicBezTo>
                  <a:pt x="2796" y="2244"/>
                  <a:pt x="2777" y="2251"/>
                  <a:pt x="2777" y="2244"/>
                </a:cubicBezTo>
                <a:lnTo>
                  <a:pt x="2789" y="2238"/>
                </a:lnTo>
                <a:close/>
                <a:moveTo>
                  <a:pt x="2833" y="2244"/>
                </a:moveTo>
                <a:lnTo>
                  <a:pt x="2833" y="2244"/>
                </a:lnTo>
                <a:cubicBezTo>
                  <a:pt x="2839" y="2251"/>
                  <a:pt x="2814" y="2257"/>
                  <a:pt x="2808" y="2251"/>
                </a:cubicBezTo>
                <a:cubicBezTo>
                  <a:pt x="2808" y="2251"/>
                  <a:pt x="2827" y="2244"/>
                  <a:pt x="2833" y="2244"/>
                </a:cubicBezTo>
                <a:close/>
                <a:moveTo>
                  <a:pt x="2895" y="2257"/>
                </a:moveTo>
                <a:lnTo>
                  <a:pt x="2895" y="2257"/>
                </a:lnTo>
                <a:cubicBezTo>
                  <a:pt x="2895" y="2263"/>
                  <a:pt x="2876" y="2269"/>
                  <a:pt x="2870" y="2263"/>
                </a:cubicBezTo>
                <a:cubicBezTo>
                  <a:pt x="2864" y="2263"/>
                  <a:pt x="2889" y="2257"/>
                  <a:pt x="2895" y="2257"/>
                </a:cubicBezTo>
                <a:close/>
                <a:moveTo>
                  <a:pt x="3013" y="2288"/>
                </a:moveTo>
                <a:lnTo>
                  <a:pt x="3013" y="2288"/>
                </a:lnTo>
                <a:cubicBezTo>
                  <a:pt x="3019" y="2294"/>
                  <a:pt x="3044" y="2281"/>
                  <a:pt x="3044" y="2294"/>
                </a:cubicBezTo>
                <a:cubicBezTo>
                  <a:pt x="3068" y="2294"/>
                  <a:pt x="3081" y="2306"/>
                  <a:pt x="3099" y="2306"/>
                </a:cubicBezTo>
                <a:cubicBezTo>
                  <a:pt x="3205" y="2337"/>
                  <a:pt x="3044" y="2306"/>
                  <a:pt x="3044" y="2294"/>
                </a:cubicBezTo>
                <a:cubicBezTo>
                  <a:pt x="3031" y="2294"/>
                  <a:pt x="3013" y="2306"/>
                  <a:pt x="3013" y="2288"/>
                </a:cubicBezTo>
                <a:close/>
                <a:moveTo>
                  <a:pt x="3199" y="2331"/>
                </a:moveTo>
                <a:lnTo>
                  <a:pt x="3199" y="2331"/>
                </a:lnTo>
                <a:cubicBezTo>
                  <a:pt x="3205" y="2331"/>
                  <a:pt x="3211" y="2331"/>
                  <a:pt x="3217" y="2337"/>
                </a:cubicBezTo>
                <a:cubicBezTo>
                  <a:pt x="3223" y="2337"/>
                  <a:pt x="3236" y="2337"/>
                  <a:pt x="3242" y="2343"/>
                </a:cubicBezTo>
                <a:cubicBezTo>
                  <a:pt x="3267" y="2337"/>
                  <a:pt x="3242" y="2362"/>
                  <a:pt x="3242" y="2343"/>
                </a:cubicBezTo>
                <a:cubicBezTo>
                  <a:pt x="3230" y="2343"/>
                  <a:pt x="3217" y="2350"/>
                  <a:pt x="3217" y="2337"/>
                </a:cubicBezTo>
                <a:cubicBezTo>
                  <a:pt x="3205" y="2337"/>
                  <a:pt x="3199" y="2337"/>
                  <a:pt x="3199" y="2331"/>
                </a:cubicBezTo>
                <a:close/>
                <a:moveTo>
                  <a:pt x="3285" y="2455"/>
                </a:moveTo>
                <a:lnTo>
                  <a:pt x="3285" y="2455"/>
                </a:lnTo>
                <a:cubicBezTo>
                  <a:pt x="3310" y="2455"/>
                  <a:pt x="3335" y="2467"/>
                  <a:pt x="3354" y="2480"/>
                </a:cubicBezTo>
                <a:cubicBezTo>
                  <a:pt x="3378" y="2480"/>
                  <a:pt x="3397" y="2492"/>
                  <a:pt x="3422" y="2505"/>
                </a:cubicBezTo>
                <a:cubicBezTo>
                  <a:pt x="3434" y="2511"/>
                  <a:pt x="3533" y="2542"/>
                  <a:pt x="3477" y="2536"/>
                </a:cubicBezTo>
                <a:cubicBezTo>
                  <a:pt x="3447" y="2529"/>
                  <a:pt x="3372" y="2480"/>
                  <a:pt x="3354" y="2480"/>
                </a:cubicBezTo>
                <a:cubicBezTo>
                  <a:pt x="3329" y="2473"/>
                  <a:pt x="3298" y="2473"/>
                  <a:pt x="3285" y="2455"/>
                </a:cubicBezTo>
                <a:close/>
                <a:moveTo>
                  <a:pt x="1667" y="2120"/>
                </a:moveTo>
                <a:lnTo>
                  <a:pt x="1667" y="2120"/>
                </a:lnTo>
                <a:cubicBezTo>
                  <a:pt x="1798" y="2126"/>
                  <a:pt x="1983" y="2139"/>
                  <a:pt x="2064" y="2151"/>
                </a:cubicBezTo>
                <a:cubicBezTo>
                  <a:pt x="2077" y="2157"/>
                  <a:pt x="2089" y="2151"/>
                  <a:pt x="2101" y="2151"/>
                </a:cubicBezTo>
                <a:cubicBezTo>
                  <a:pt x="2170" y="2157"/>
                  <a:pt x="2089" y="2170"/>
                  <a:pt x="2064" y="2151"/>
                </a:cubicBezTo>
                <a:cubicBezTo>
                  <a:pt x="1990" y="2157"/>
                  <a:pt x="1915" y="2151"/>
                  <a:pt x="1791" y="2145"/>
                </a:cubicBezTo>
                <a:cubicBezTo>
                  <a:pt x="1729" y="2139"/>
                  <a:pt x="1667" y="2133"/>
                  <a:pt x="1605" y="2126"/>
                </a:cubicBezTo>
                <a:cubicBezTo>
                  <a:pt x="1593" y="2120"/>
                  <a:pt x="1506" y="2114"/>
                  <a:pt x="1562" y="2114"/>
                </a:cubicBezTo>
                <a:cubicBezTo>
                  <a:pt x="1618" y="2108"/>
                  <a:pt x="1612" y="2114"/>
                  <a:pt x="1667" y="2120"/>
                </a:cubicBezTo>
                <a:close/>
                <a:moveTo>
                  <a:pt x="1407" y="1228"/>
                </a:moveTo>
                <a:lnTo>
                  <a:pt x="1407" y="1228"/>
                </a:lnTo>
                <a:cubicBezTo>
                  <a:pt x="1469" y="1190"/>
                  <a:pt x="1481" y="1172"/>
                  <a:pt x="1537" y="1141"/>
                </a:cubicBezTo>
                <a:cubicBezTo>
                  <a:pt x="1562" y="1128"/>
                  <a:pt x="1630" y="1085"/>
                  <a:pt x="1581" y="1128"/>
                </a:cubicBezTo>
                <a:cubicBezTo>
                  <a:pt x="1624" y="1128"/>
                  <a:pt x="1556" y="1159"/>
                  <a:pt x="1543" y="1166"/>
                </a:cubicBezTo>
                <a:cubicBezTo>
                  <a:pt x="1506" y="1184"/>
                  <a:pt x="1432" y="1228"/>
                  <a:pt x="1395" y="1246"/>
                </a:cubicBezTo>
                <a:cubicBezTo>
                  <a:pt x="1326" y="1283"/>
                  <a:pt x="1376" y="1246"/>
                  <a:pt x="1407" y="1228"/>
                </a:cubicBezTo>
                <a:close/>
                <a:moveTo>
                  <a:pt x="1401" y="2182"/>
                </a:moveTo>
                <a:lnTo>
                  <a:pt x="1401" y="2182"/>
                </a:lnTo>
                <a:cubicBezTo>
                  <a:pt x="1401" y="2182"/>
                  <a:pt x="1401" y="2176"/>
                  <a:pt x="1407" y="2176"/>
                </a:cubicBezTo>
                <a:cubicBezTo>
                  <a:pt x="1729" y="2213"/>
                  <a:pt x="2070" y="2226"/>
                  <a:pt x="2393" y="2269"/>
                </a:cubicBezTo>
                <a:cubicBezTo>
                  <a:pt x="2498" y="2288"/>
                  <a:pt x="2610" y="2288"/>
                  <a:pt x="2709" y="2312"/>
                </a:cubicBezTo>
                <a:cubicBezTo>
                  <a:pt x="2721" y="2319"/>
                  <a:pt x="2740" y="2331"/>
                  <a:pt x="2752" y="2337"/>
                </a:cubicBezTo>
                <a:cubicBezTo>
                  <a:pt x="2796" y="2356"/>
                  <a:pt x="2845" y="2356"/>
                  <a:pt x="2895" y="2368"/>
                </a:cubicBezTo>
                <a:cubicBezTo>
                  <a:pt x="3124" y="2430"/>
                  <a:pt x="3341" y="2480"/>
                  <a:pt x="3546" y="2579"/>
                </a:cubicBezTo>
                <a:cubicBezTo>
                  <a:pt x="3570" y="2591"/>
                  <a:pt x="3750" y="2684"/>
                  <a:pt x="3750" y="2715"/>
                </a:cubicBezTo>
                <a:cubicBezTo>
                  <a:pt x="3750" y="2728"/>
                  <a:pt x="3694" y="2678"/>
                  <a:pt x="3682" y="2672"/>
                </a:cubicBezTo>
                <a:cubicBezTo>
                  <a:pt x="3614" y="2622"/>
                  <a:pt x="3527" y="2585"/>
                  <a:pt x="3447" y="2554"/>
                </a:cubicBezTo>
                <a:cubicBezTo>
                  <a:pt x="3329" y="2511"/>
                  <a:pt x="3205" y="2455"/>
                  <a:pt x="3106" y="2430"/>
                </a:cubicBezTo>
                <a:cubicBezTo>
                  <a:pt x="3075" y="2424"/>
                  <a:pt x="3044" y="2424"/>
                  <a:pt x="3013" y="2418"/>
                </a:cubicBezTo>
                <a:cubicBezTo>
                  <a:pt x="2982" y="2412"/>
                  <a:pt x="2957" y="2399"/>
                  <a:pt x="2926" y="2399"/>
                </a:cubicBezTo>
                <a:cubicBezTo>
                  <a:pt x="2920" y="2399"/>
                  <a:pt x="2889" y="2412"/>
                  <a:pt x="2895" y="2412"/>
                </a:cubicBezTo>
                <a:cubicBezTo>
                  <a:pt x="2858" y="2418"/>
                  <a:pt x="2789" y="2399"/>
                  <a:pt x="2734" y="2387"/>
                </a:cubicBezTo>
                <a:cubicBezTo>
                  <a:pt x="2418" y="2331"/>
                  <a:pt x="1915" y="2288"/>
                  <a:pt x="1605" y="2257"/>
                </a:cubicBezTo>
                <a:cubicBezTo>
                  <a:pt x="1531" y="2251"/>
                  <a:pt x="1457" y="2257"/>
                  <a:pt x="1382" y="2232"/>
                </a:cubicBezTo>
                <a:cubicBezTo>
                  <a:pt x="1426" y="2251"/>
                  <a:pt x="1351" y="2238"/>
                  <a:pt x="1351" y="2219"/>
                </a:cubicBezTo>
                <a:cubicBezTo>
                  <a:pt x="1351" y="2213"/>
                  <a:pt x="1370" y="2195"/>
                  <a:pt x="1401" y="2182"/>
                </a:cubicBezTo>
                <a:close/>
                <a:moveTo>
                  <a:pt x="1370" y="2294"/>
                </a:moveTo>
                <a:lnTo>
                  <a:pt x="1370" y="2294"/>
                </a:lnTo>
                <a:cubicBezTo>
                  <a:pt x="1357" y="2294"/>
                  <a:pt x="1264" y="2288"/>
                  <a:pt x="1333" y="2281"/>
                </a:cubicBezTo>
                <a:cubicBezTo>
                  <a:pt x="1401" y="2281"/>
                  <a:pt x="1475" y="2294"/>
                  <a:pt x="1537" y="2294"/>
                </a:cubicBezTo>
                <a:cubicBezTo>
                  <a:pt x="1928" y="2312"/>
                  <a:pt x="2312" y="2356"/>
                  <a:pt x="2672" y="2412"/>
                </a:cubicBezTo>
                <a:cubicBezTo>
                  <a:pt x="2796" y="2430"/>
                  <a:pt x="3000" y="2473"/>
                  <a:pt x="3093" y="2511"/>
                </a:cubicBezTo>
                <a:cubicBezTo>
                  <a:pt x="3254" y="2548"/>
                  <a:pt x="3409" y="2598"/>
                  <a:pt x="3527" y="2678"/>
                </a:cubicBezTo>
                <a:cubicBezTo>
                  <a:pt x="3552" y="2684"/>
                  <a:pt x="3626" y="2709"/>
                  <a:pt x="3626" y="2722"/>
                </a:cubicBezTo>
                <a:cubicBezTo>
                  <a:pt x="3626" y="2728"/>
                  <a:pt x="3521" y="2690"/>
                  <a:pt x="3527" y="2678"/>
                </a:cubicBezTo>
                <a:cubicBezTo>
                  <a:pt x="3385" y="2616"/>
                  <a:pt x="3242" y="2560"/>
                  <a:pt x="3093" y="2511"/>
                </a:cubicBezTo>
                <a:cubicBezTo>
                  <a:pt x="2572" y="2374"/>
                  <a:pt x="1965" y="2356"/>
                  <a:pt x="1370" y="2294"/>
                </a:cubicBezTo>
                <a:close/>
                <a:moveTo>
                  <a:pt x="1326" y="4469"/>
                </a:moveTo>
                <a:lnTo>
                  <a:pt x="1326" y="4469"/>
                </a:lnTo>
                <a:cubicBezTo>
                  <a:pt x="1314" y="4475"/>
                  <a:pt x="1302" y="4481"/>
                  <a:pt x="1289" y="4481"/>
                </a:cubicBezTo>
                <a:cubicBezTo>
                  <a:pt x="1283" y="4493"/>
                  <a:pt x="1271" y="4493"/>
                  <a:pt x="1252" y="4493"/>
                </a:cubicBezTo>
                <a:cubicBezTo>
                  <a:pt x="1246" y="4500"/>
                  <a:pt x="1233" y="4506"/>
                  <a:pt x="1221" y="4506"/>
                </a:cubicBezTo>
                <a:cubicBezTo>
                  <a:pt x="1221" y="4524"/>
                  <a:pt x="1196" y="4500"/>
                  <a:pt x="1221" y="4506"/>
                </a:cubicBezTo>
                <a:cubicBezTo>
                  <a:pt x="1227" y="4493"/>
                  <a:pt x="1233" y="4493"/>
                  <a:pt x="1252" y="4493"/>
                </a:cubicBezTo>
                <a:cubicBezTo>
                  <a:pt x="1258" y="4481"/>
                  <a:pt x="1271" y="4481"/>
                  <a:pt x="1289" y="4481"/>
                </a:cubicBezTo>
                <a:cubicBezTo>
                  <a:pt x="1296" y="4469"/>
                  <a:pt x="1308" y="4469"/>
                  <a:pt x="1326" y="4469"/>
                </a:cubicBezTo>
                <a:cubicBezTo>
                  <a:pt x="1599" y="4357"/>
                  <a:pt x="1903" y="4264"/>
                  <a:pt x="2219" y="4134"/>
                </a:cubicBezTo>
                <a:cubicBezTo>
                  <a:pt x="2467" y="4035"/>
                  <a:pt x="2715" y="3917"/>
                  <a:pt x="2951" y="3793"/>
                </a:cubicBezTo>
                <a:cubicBezTo>
                  <a:pt x="2988" y="3774"/>
                  <a:pt x="3025" y="3743"/>
                  <a:pt x="3050" y="3737"/>
                </a:cubicBezTo>
                <a:cubicBezTo>
                  <a:pt x="3081" y="3731"/>
                  <a:pt x="3044" y="3756"/>
                  <a:pt x="3050" y="3756"/>
                </a:cubicBezTo>
                <a:cubicBezTo>
                  <a:pt x="3068" y="3762"/>
                  <a:pt x="3075" y="3737"/>
                  <a:pt x="3075" y="3756"/>
                </a:cubicBezTo>
                <a:cubicBezTo>
                  <a:pt x="3075" y="3774"/>
                  <a:pt x="2963" y="3830"/>
                  <a:pt x="2932" y="3849"/>
                </a:cubicBezTo>
                <a:cubicBezTo>
                  <a:pt x="2572" y="4041"/>
                  <a:pt x="2151" y="4215"/>
                  <a:pt x="1767" y="4345"/>
                </a:cubicBezTo>
                <a:cubicBezTo>
                  <a:pt x="1767" y="4351"/>
                  <a:pt x="1760" y="4351"/>
                  <a:pt x="1748" y="4351"/>
                </a:cubicBezTo>
                <a:cubicBezTo>
                  <a:pt x="1748" y="4357"/>
                  <a:pt x="1742" y="4357"/>
                  <a:pt x="1729" y="4357"/>
                </a:cubicBezTo>
                <a:cubicBezTo>
                  <a:pt x="1729" y="4363"/>
                  <a:pt x="1723" y="4363"/>
                  <a:pt x="1711" y="4363"/>
                </a:cubicBezTo>
                <a:cubicBezTo>
                  <a:pt x="1698" y="4376"/>
                  <a:pt x="1674" y="4382"/>
                  <a:pt x="1643" y="4388"/>
                </a:cubicBezTo>
                <a:cubicBezTo>
                  <a:pt x="1643" y="4394"/>
                  <a:pt x="1636" y="4394"/>
                  <a:pt x="1624" y="4394"/>
                </a:cubicBezTo>
                <a:cubicBezTo>
                  <a:pt x="1605" y="4413"/>
                  <a:pt x="1574" y="4419"/>
                  <a:pt x="1537" y="4425"/>
                </a:cubicBezTo>
                <a:cubicBezTo>
                  <a:pt x="1506" y="4444"/>
                  <a:pt x="1463" y="4456"/>
                  <a:pt x="1419" y="4469"/>
                </a:cubicBezTo>
                <a:cubicBezTo>
                  <a:pt x="1413" y="4481"/>
                  <a:pt x="1395" y="4481"/>
                  <a:pt x="1382" y="4481"/>
                </a:cubicBezTo>
                <a:cubicBezTo>
                  <a:pt x="1376" y="4487"/>
                  <a:pt x="1370" y="4487"/>
                  <a:pt x="1364" y="4487"/>
                </a:cubicBezTo>
                <a:cubicBezTo>
                  <a:pt x="1345" y="4512"/>
                  <a:pt x="1314" y="4487"/>
                  <a:pt x="1364" y="4487"/>
                </a:cubicBezTo>
                <a:cubicBezTo>
                  <a:pt x="1364" y="4481"/>
                  <a:pt x="1370" y="4481"/>
                  <a:pt x="1382" y="4481"/>
                </a:cubicBezTo>
                <a:cubicBezTo>
                  <a:pt x="1388" y="4475"/>
                  <a:pt x="1401" y="4469"/>
                  <a:pt x="1419" y="4469"/>
                </a:cubicBezTo>
                <a:cubicBezTo>
                  <a:pt x="1450" y="4450"/>
                  <a:pt x="1494" y="4438"/>
                  <a:pt x="1537" y="4425"/>
                </a:cubicBezTo>
                <a:cubicBezTo>
                  <a:pt x="1562" y="4407"/>
                  <a:pt x="1593" y="4400"/>
                  <a:pt x="1624" y="4394"/>
                </a:cubicBezTo>
                <a:cubicBezTo>
                  <a:pt x="1624" y="4388"/>
                  <a:pt x="1636" y="4388"/>
                  <a:pt x="1643" y="4388"/>
                </a:cubicBezTo>
                <a:cubicBezTo>
                  <a:pt x="1661" y="4376"/>
                  <a:pt x="1686" y="4369"/>
                  <a:pt x="1711" y="4363"/>
                </a:cubicBezTo>
                <a:cubicBezTo>
                  <a:pt x="1711" y="4357"/>
                  <a:pt x="1723" y="4357"/>
                  <a:pt x="1729" y="4357"/>
                </a:cubicBezTo>
                <a:cubicBezTo>
                  <a:pt x="1729" y="4351"/>
                  <a:pt x="1742" y="4351"/>
                  <a:pt x="1748" y="4351"/>
                </a:cubicBezTo>
                <a:cubicBezTo>
                  <a:pt x="1748" y="4345"/>
                  <a:pt x="1760" y="4345"/>
                  <a:pt x="1767" y="4345"/>
                </a:cubicBezTo>
                <a:cubicBezTo>
                  <a:pt x="1853" y="4301"/>
                  <a:pt x="1953" y="4283"/>
                  <a:pt x="2027" y="4239"/>
                </a:cubicBezTo>
                <a:cubicBezTo>
                  <a:pt x="2033" y="4233"/>
                  <a:pt x="2046" y="4221"/>
                  <a:pt x="2052" y="4215"/>
                </a:cubicBezTo>
                <a:cubicBezTo>
                  <a:pt x="2077" y="4202"/>
                  <a:pt x="2107" y="4208"/>
                  <a:pt x="2126" y="4184"/>
                </a:cubicBezTo>
                <a:cubicBezTo>
                  <a:pt x="1859" y="4283"/>
                  <a:pt x="1593" y="4376"/>
                  <a:pt x="1326" y="4469"/>
                </a:cubicBezTo>
                <a:close/>
                <a:moveTo>
                  <a:pt x="1897" y="4233"/>
                </a:moveTo>
                <a:lnTo>
                  <a:pt x="1897" y="4233"/>
                </a:lnTo>
                <a:cubicBezTo>
                  <a:pt x="1897" y="4239"/>
                  <a:pt x="1884" y="4239"/>
                  <a:pt x="1884" y="4239"/>
                </a:cubicBezTo>
                <a:lnTo>
                  <a:pt x="1897" y="4233"/>
                </a:lnTo>
                <a:close/>
                <a:moveTo>
                  <a:pt x="2610" y="3942"/>
                </a:moveTo>
                <a:lnTo>
                  <a:pt x="2610" y="3942"/>
                </a:lnTo>
                <a:cubicBezTo>
                  <a:pt x="2610" y="3936"/>
                  <a:pt x="2616" y="3929"/>
                  <a:pt x="2622" y="3936"/>
                </a:cubicBezTo>
                <a:cubicBezTo>
                  <a:pt x="2622" y="3929"/>
                  <a:pt x="2628" y="3923"/>
                  <a:pt x="2635" y="3929"/>
                </a:cubicBezTo>
                <a:cubicBezTo>
                  <a:pt x="2635" y="3923"/>
                  <a:pt x="2641" y="3917"/>
                  <a:pt x="2647" y="3923"/>
                </a:cubicBezTo>
                <a:cubicBezTo>
                  <a:pt x="2647" y="3917"/>
                  <a:pt x="2653" y="3911"/>
                  <a:pt x="2659" y="3917"/>
                </a:cubicBezTo>
                <a:cubicBezTo>
                  <a:pt x="2659" y="3911"/>
                  <a:pt x="2665" y="3905"/>
                  <a:pt x="2672" y="3911"/>
                </a:cubicBezTo>
                <a:cubicBezTo>
                  <a:pt x="2672" y="3905"/>
                  <a:pt x="2678" y="3898"/>
                  <a:pt x="2684" y="3905"/>
                </a:cubicBezTo>
                <a:cubicBezTo>
                  <a:pt x="2789" y="3849"/>
                  <a:pt x="2889" y="3787"/>
                  <a:pt x="3000" y="3743"/>
                </a:cubicBezTo>
                <a:cubicBezTo>
                  <a:pt x="3007" y="3719"/>
                  <a:pt x="3031" y="3743"/>
                  <a:pt x="3000" y="3743"/>
                </a:cubicBezTo>
                <a:cubicBezTo>
                  <a:pt x="2901" y="3799"/>
                  <a:pt x="2796" y="3855"/>
                  <a:pt x="2684" y="3905"/>
                </a:cubicBezTo>
                <a:cubicBezTo>
                  <a:pt x="2684" y="3905"/>
                  <a:pt x="2678" y="3911"/>
                  <a:pt x="2672" y="3911"/>
                </a:cubicBezTo>
                <a:cubicBezTo>
                  <a:pt x="2672" y="3911"/>
                  <a:pt x="2665" y="3917"/>
                  <a:pt x="2659" y="3917"/>
                </a:cubicBezTo>
                <a:cubicBezTo>
                  <a:pt x="2659" y="3917"/>
                  <a:pt x="2653" y="3923"/>
                  <a:pt x="2647" y="3923"/>
                </a:cubicBezTo>
                <a:cubicBezTo>
                  <a:pt x="2647" y="3923"/>
                  <a:pt x="2641" y="3929"/>
                  <a:pt x="2635" y="3929"/>
                </a:cubicBezTo>
                <a:cubicBezTo>
                  <a:pt x="2635" y="3929"/>
                  <a:pt x="2628" y="3936"/>
                  <a:pt x="2622" y="3936"/>
                </a:cubicBezTo>
                <a:cubicBezTo>
                  <a:pt x="2622" y="3936"/>
                  <a:pt x="2616" y="3942"/>
                  <a:pt x="2610" y="3942"/>
                </a:cubicBezTo>
                <a:close/>
                <a:moveTo>
                  <a:pt x="2883" y="3725"/>
                </a:moveTo>
                <a:lnTo>
                  <a:pt x="2883" y="3725"/>
                </a:lnTo>
                <a:cubicBezTo>
                  <a:pt x="2883" y="3731"/>
                  <a:pt x="2876" y="3731"/>
                  <a:pt x="2870" y="3731"/>
                </a:cubicBezTo>
                <a:cubicBezTo>
                  <a:pt x="2870" y="3737"/>
                  <a:pt x="2864" y="3737"/>
                  <a:pt x="2858" y="3737"/>
                </a:cubicBezTo>
                <a:cubicBezTo>
                  <a:pt x="2858" y="3743"/>
                  <a:pt x="2851" y="3743"/>
                  <a:pt x="2845" y="3743"/>
                </a:cubicBezTo>
                <a:cubicBezTo>
                  <a:pt x="2845" y="3750"/>
                  <a:pt x="2839" y="3750"/>
                  <a:pt x="2833" y="3750"/>
                </a:cubicBezTo>
                <a:cubicBezTo>
                  <a:pt x="2300" y="4041"/>
                  <a:pt x="1674" y="4239"/>
                  <a:pt x="1066" y="4456"/>
                </a:cubicBezTo>
                <a:cubicBezTo>
                  <a:pt x="1066" y="4475"/>
                  <a:pt x="1041" y="4450"/>
                  <a:pt x="1066" y="4456"/>
                </a:cubicBezTo>
                <a:cubicBezTo>
                  <a:pt x="1345" y="4314"/>
                  <a:pt x="1667" y="4233"/>
                  <a:pt x="1965" y="4115"/>
                </a:cubicBezTo>
                <a:cubicBezTo>
                  <a:pt x="2263" y="4004"/>
                  <a:pt x="2554" y="3874"/>
                  <a:pt x="2833" y="3750"/>
                </a:cubicBezTo>
                <a:cubicBezTo>
                  <a:pt x="2833" y="3743"/>
                  <a:pt x="2839" y="3743"/>
                  <a:pt x="2845" y="3743"/>
                </a:cubicBezTo>
                <a:cubicBezTo>
                  <a:pt x="2845" y="3737"/>
                  <a:pt x="2851" y="3737"/>
                  <a:pt x="2858" y="3737"/>
                </a:cubicBezTo>
                <a:cubicBezTo>
                  <a:pt x="2858" y="3731"/>
                  <a:pt x="2864" y="3731"/>
                  <a:pt x="2870" y="3731"/>
                </a:cubicBezTo>
                <a:cubicBezTo>
                  <a:pt x="2870" y="3725"/>
                  <a:pt x="2876" y="3725"/>
                  <a:pt x="2883" y="3725"/>
                </a:cubicBezTo>
                <a:close/>
                <a:moveTo>
                  <a:pt x="2566" y="3614"/>
                </a:moveTo>
                <a:lnTo>
                  <a:pt x="2566" y="3614"/>
                </a:lnTo>
                <a:cubicBezTo>
                  <a:pt x="2566" y="3608"/>
                  <a:pt x="2579" y="3608"/>
                  <a:pt x="2579" y="3608"/>
                </a:cubicBezTo>
                <a:cubicBezTo>
                  <a:pt x="2585" y="3608"/>
                  <a:pt x="2572" y="3614"/>
                  <a:pt x="2566" y="3614"/>
                </a:cubicBezTo>
                <a:close/>
                <a:moveTo>
                  <a:pt x="2535" y="3627"/>
                </a:moveTo>
                <a:lnTo>
                  <a:pt x="2535" y="3627"/>
                </a:lnTo>
                <a:cubicBezTo>
                  <a:pt x="2535" y="3633"/>
                  <a:pt x="2529" y="3633"/>
                  <a:pt x="2523" y="3633"/>
                </a:cubicBezTo>
                <a:cubicBezTo>
                  <a:pt x="2523" y="3639"/>
                  <a:pt x="2517" y="3639"/>
                  <a:pt x="2504" y="3639"/>
                </a:cubicBezTo>
                <a:cubicBezTo>
                  <a:pt x="2504" y="3645"/>
                  <a:pt x="2504" y="3645"/>
                  <a:pt x="2492" y="3645"/>
                </a:cubicBezTo>
                <a:cubicBezTo>
                  <a:pt x="2492" y="3651"/>
                  <a:pt x="2492" y="3651"/>
                  <a:pt x="2479" y="3651"/>
                </a:cubicBezTo>
                <a:cubicBezTo>
                  <a:pt x="2479" y="3669"/>
                  <a:pt x="2455" y="3645"/>
                  <a:pt x="2479" y="3651"/>
                </a:cubicBezTo>
                <a:cubicBezTo>
                  <a:pt x="2486" y="3645"/>
                  <a:pt x="2486" y="3645"/>
                  <a:pt x="2492" y="3645"/>
                </a:cubicBezTo>
                <a:cubicBezTo>
                  <a:pt x="2498" y="3639"/>
                  <a:pt x="2498" y="3639"/>
                  <a:pt x="2504" y="3639"/>
                </a:cubicBezTo>
                <a:cubicBezTo>
                  <a:pt x="2511" y="3633"/>
                  <a:pt x="2517" y="3633"/>
                  <a:pt x="2523" y="3633"/>
                </a:cubicBezTo>
                <a:cubicBezTo>
                  <a:pt x="2529" y="3627"/>
                  <a:pt x="2529" y="3627"/>
                  <a:pt x="2535" y="3627"/>
                </a:cubicBezTo>
                <a:close/>
                <a:moveTo>
                  <a:pt x="2405" y="3681"/>
                </a:moveTo>
                <a:lnTo>
                  <a:pt x="2405" y="3681"/>
                </a:lnTo>
                <a:cubicBezTo>
                  <a:pt x="2411" y="3675"/>
                  <a:pt x="2411" y="3675"/>
                  <a:pt x="2418" y="3675"/>
                </a:cubicBezTo>
                <a:cubicBezTo>
                  <a:pt x="2424" y="3669"/>
                  <a:pt x="2430" y="3669"/>
                  <a:pt x="2436" y="3669"/>
                </a:cubicBezTo>
                <a:cubicBezTo>
                  <a:pt x="2442" y="3651"/>
                  <a:pt x="2467" y="3675"/>
                  <a:pt x="2436" y="3669"/>
                </a:cubicBezTo>
                <a:cubicBezTo>
                  <a:pt x="2436" y="3675"/>
                  <a:pt x="2430" y="3675"/>
                  <a:pt x="2418" y="3675"/>
                </a:cubicBezTo>
                <a:cubicBezTo>
                  <a:pt x="2418" y="3681"/>
                  <a:pt x="2418" y="3681"/>
                  <a:pt x="2405" y="3681"/>
                </a:cubicBezTo>
                <a:close/>
                <a:moveTo>
                  <a:pt x="2368" y="3700"/>
                </a:moveTo>
                <a:lnTo>
                  <a:pt x="2368" y="3700"/>
                </a:lnTo>
                <a:cubicBezTo>
                  <a:pt x="2368" y="3694"/>
                  <a:pt x="2374" y="3694"/>
                  <a:pt x="2380" y="3694"/>
                </a:cubicBezTo>
                <a:cubicBezTo>
                  <a:pt x="2387" y="3675"/>
                  <a:pt x="2411" y="3700"/>
                  <a:pt x="2380" y="3694"/>
                </a:cubicBezTo>
                <a:cubicBezTo>
                  <a:pt x="2380" y="3700"/>
                  <a:pt x="2374" y="3700"/>
                  <a:pt x="2368" y="3700"/>
                </a:cubicBezTo>
                <a:close/>
                <a:moveTo>
                  <a:pt x="2132" y="3793"/>
                </a:moveTo>
                <a:lnTo>
                  <a:pt x="2132" y="3793"/>
                </a:lnTo>
                <a:cubicBezTo>
                  <a:pt x="2132" y="3787"/>
                  <a:pt x="2139" y="3787"/>
                  <a:pt x="2151" y="3787"/>
                </a:cubicBezTo>
                <a:cubicBezTo>
                  <a:pt x="2151" y="3781"/>
                  <a:pt x="2157" y="3781"/>
                  <a:pt x="2163" y="3781"/>
                </a:cubicBezTo>
                <a:cubicBezTo>
                  <a:pt x="2163" y="3774"/>
                  <a:pt x="2170" y="3774"/>
                  <a:pt x="2182" y="3774"/>
                </a:cubicBezTo>
                <a:cubicBezTo>
                  <a:pt x="2188" y="3762"/>
                  <a:pt x="2194" y="3762"/>
                  <a:pt x="2213" y="3762"/>
                </a:cubicBezTo>
                <a:cubicBezTo>
                  <a:pt x="2219" y="3750"/>
                  <a:pt x="2225" y="3750"/>
                  <a:pt x="2244" y="3750"/>
                </a:cubicBezTo>
                <a:cubicBezTo>
                  <a:pt x="2244" y="3737"/>
                  <a:pt x="2256" y="3737"/>
                  <a:pt x="2275" y="3737"/>
                </a:cubicBezTo>
                <a:cubicBezTo>
                  <a:pt x="2275" y="3731"/>
                  <a:pt x="2281" y="3731"/>
                  <a:pt x="2294" y="3731"/>
                </a:cubicBezTo>
                <a:cubicBezTo>
                  <a:pt x="2294" y="3725"/>
                  <a:pt x="2294" y="3725"/>
                  <a:pt x="2306" y="3725"/>
                </a:cubicBezTo>
                <a:cubicBezTo>
                  <a:pt x="2306" y="3719"/>
                  <a:pt x="2312" y="3719"/>
                  <a:pt x="2324" y="3719"/>
                </a:cubicBezTo>
                <a:cubicBezTo>
                  <a:pt x="2324" y="3712"/>
                  <a:pt x="2324" y="3712"/>
                  <a:pt x="2337" y="3712"/>
                </a:cubicBezTo>
                <a:cubicBezTo>
                  <a:pt x="2337" y="3694"/>
                  <a:pt x="2362" y="3719"/>
                  <a:pt x="2337" y="3712"/>
                </a:cubicBezTo>
                <a:cubicBezTo>
                  <a:pt x="2331" y="3719"/>
                  <a:pt x="2331" y="3719"/>
                  <a:pt x="2324" y="3719"/>
                </a:cubicBezTo>
                <a:cubicBezTo>
                  <a:pt x="2318" y="3725"/>
                  <a:pt x="2312" y="3725"/>
                  <a:pt x="2306" y="3725"/>
                </a:cubicBezTo>
                <a:cubicBezTo>
                  <a:pt x="2300" y="3731"/>
                  <a:pt x="2300" y="3731"/>
                  <a:pt x="2294" y="3731"/>
                </a:cubicBezTo>
                <a:cubicBezTo>
                  <a:pt x="2287" y="3737"/>
                  <a:pt x="2281" y="3737"/>
                  <a:pt x="2275" y="3737"/>
                </a:cubicBezTo>
                <a:cubicBezTo>
                  <a:pt x="2269" y="3743"/>
                  <a:pt x="2256" y="3750"/>
                  <a:pt x="2244" y="3750"/>
                </a:cubicBezTo>
                <a:cubicBezTo>
                  <a:pt x="2238" y="3756"/>
                  <a:pt x="2225" y="3762"/>
                  <a:pt x="2213" y="3762"/>
                </a:cubicBezTo>
                <a:cubicBezTo>
                  <a:pt x="2207" y="3768"/>
                  <a:pt x="2194" y="3774"/>
                  <a:pt x="2182" y="3774"/>
                </a:cubicBezTo>
                <a:cubicBezTo>
                  <a:pt x="2182" y="3781"/>
                  <a:pt x="2170" y="3781"/>
                  <a:pt x="2163" y="3781"/>
                </a:cubicBezTo>
                <a:cubicBezTo>
                  <a:pt x="2163" y="3781"/>
                  <a:pt x="2157" y="3787"/>
                  <a:pt x="2151" y="3787"/>
                </a:cubicBezTo>
                <a:cubicBezTo>
                  <a:pt x="2151" y="3793"/>
                  <a:pt x="2139" y="3793"/>
                  <a:pt x="2132" y="3793"/>
                </a:cubicBezTo>
                <a:close/>
                <a:moveTo>
                  <a:pt x="2058" y="3762"/>
                </a:moveTo>
                <a:lnTo>
                  <a:pt x="2058" y="3762"/>
                </a:lnTo>
                <a:cubicBezTo>
                  <a:pt x="2058" y="3756"/>
                  <a:pt x="2064" y="3756"/>
                  <a:pt x="2077" y="3756"/>
                </a:cubicBezTo>
                <a:cubicBezTo>
                  <a:pt x="2077" y="3750"/>
                  <a:pt x="2083" y="3750"/>
                  <a:pt x="2089" y="3750"/>
                </a:cubicBezTo>
                <a:cubicBezTo>
                  <a:pt x="2095" y="3731"/>
                  <a:pt x="2120" y="3756"/>
                  <a:pt x="2089" y="3750"/>
                </a:cubicBezTo>
                <a:cubicBezTo>
                  <a:pt x="2089" y="3756"/>
                  <a:pt x="2083" y="3756"/>
                  <a:pt x="2077" y="3756"/>
                </a:cubicBezTo>
                <a:cubicBezTo>
                  <a:pt x="2077" y="3762"/>
                  <a:pt x="2064" y="3762"/>
                  <a:pt x="2058" y="3762"/>
                </a:cubicBezTo>
                <a:close/>
                <a:moveTo>
                  <a:pt x="2052" y="3824"/>
                </a:moveTo>
                <a:lnTo>
                  <a:pt x="2052" y="3824"/>
                </a:lnTo>
                <a:cubicBezTo>
                  <a:pt x="2058" y="3805"/>
                  <a:pt x="2083" y="3830"/>
                  <a:pt x="2052" y="3824"/>
                </a:cubicBezTo>
                <a:cubicBezTo>
                  <a:pt x="2052" y="3824"/>
                  <a:pt x="2046" y="3830"/>
                  <a:pt x="2039" y="3830"/>
                </a:cubicBezTo>
                <a:cubicBezTo>
                  <a:pt x="2039" y="3836"/>
                  <a:pt x="2027" y="3836"/>
                  <a:pt x="2021" y="3836"/>
                </a:cubicBezTo>
                <a:cubicBezTo>
                  <a:pt x="2021" y="3843"/>
                  <a:pt x="2008" y="3843"/>
                  <a:pt x="2002" y="3843"/>
                </a:cubicBezTo>
                <a:cubicBezTo>
                  <a:pt x="2002" y="3843"/>
                  <a:pt x="1996" y="3849"/>
                  <a:pt x="1990" y="3849"/>
                </a:cubicBezTo>
                <a:cubicBezTo>
                  <a:pt x="1990" y="3855"/>
                  <a:pt x="1977" y="3855"/>
                  <a:pt x="1971" y="3855"/>
                </a:cubicBezTo>
                <a:cubicBezTo>
                  <a:pt x="1971" y="3861"/>
                  <a:pt x="1959" y="3861"/>
                  <a:pt x="1953" y="3861"/>
                </a:cubicBezTo>
                <a:cubicBezTo>
                  <a:pt x="1953" y="3867"/>
                  <a:pt x="1940" y="3867"/>
                  <a:pt x="1934" y="3867"/>
                </a:cubicBezTo>
                <a:cubicBezTo>
                  <a:pt x="1934" y="3886"/>
                  <a:pt x="1909" y="3861"/>
                  <a:pt x="1934" y="3867"/>
                </a:cubicBezTo>
                <a:cubicBezTo>
                  <a:pt x="1934" y="3855"/>
                  <a:pt x="1946" y="3861"/>
                  <a:pt x="1953" y="3861"/>
                </a:cubicBezTo>
                <a:cubicBezTo>
                  <a:pt x="1953" y="3849"/>
                  <a:pt x="1965" y="3855"/>
                  <a:pt x="1971" y="3855"/>
                </a:cubicBezTo>
                <a:cubicBezTo>
                  <a:pt x="1971" y="3843"/>
                  <a:pt x="1983" y="3849"/>
                  <a:pt x="1990" y="3849"/>
                </a:cubicBezTo>
                <a:cubicBezTo>
                  <a:pt x="1990" y="3843"/>
                  <a:pt x="1996" y="3836"/>
                  <a:pt x="2002" y="3843"/>
                </a:cubicBezTo>
                <a:cubicBezTo>
                  <a:pt x="2002" y="3830"/>
                  <a:pt x="2008" y="3836"/>
                  <a:pt x="2021" y="3836"/>
                </a:cubicBezTo>
                <a:cubicBezTo>
                  <a:pt x="2021" y="3824"/>
                  <a:pt x="2027" y="3830"/>
                  <a:pt x="2039" y="3830"/>
                </a:cubicBezTo>
                <a:cubicBezTo>
                  <a:pt x="2039" y="3824"/>
                  <a:pt x="2046" y="3818"/>
                  <a:pt x="2052" y="3824"/>
                </a:cubicBezTo>
                <a:close/>
                <a:moveTo>
                  <a:pt x="1872" y="3830"/>
                </a:moveTo>
                <a:lnTo>
                  <a:pt x="1872" y="3830"/>
                </a:lnTo>
                <a:cubicBezTo>
                  <a:pt x="1878" y="3818"/>
                  <a:pt x="1891" y="3818"/>
                  <a:pt x="1903" y="3818"/>
                </a:cubicBezTo>
                <a:cubicBezTo>
                  <a:pt x="1903" y="3812"/>
                  <a:pt x="1915" y="3812"/>
                  <a:pt x="1922" y="3812"/>
                </a:cubicBezTo>
                <a:cubicBezTo>
                  <a:pt x="1934" y="3799"/>
                  <a:pt x="1953" y="3793"/>
                  <a:pt x="1971" y="3793"/>
                </a:cubicBezTo>
                <a:cubicBezTo>
                  <a:pt x="1971" y="3787"/>
                  <a:pt x="1983" y="3787"/>
                  <a:pt x="1990" y="3787"/>
                </a:cubicBezTo>
                <a:cubicBezTo>
                  <a:pt x="1990" y="3781"/>
                  <a:pt x="1996" y="3781"/>
                  <a:pt x="2008" y="3781"/>
                </a:cubicBezTo>
                <a:cubicBezTo>
                  <a:pt x="2027" y="3756"/>
                  <a:pt x="2052" y="3781"/>
                  <a:pt x="2008" y="3781"/>
                </a:cubicBezTo>
                <a:cubicBezTo>
                  <a:pt x="2008" y="3787"/>
                  <a:pt x="1996" y="3787"/>
                  <a:pt x="1990" y="3787"/>
                </a:cubicBezTo>
                <a:cubicBezTo>
                  <a:pt x="1990" y="3793"/>
                  <a:pt x="1977" y="3793"/>
                  <a:pt x="1971" y="3793"/>
                </a:cubicBezTo>
                <a:cubicBezTo>
                  <a:pt x="1959" y="3805"/>
                  <a:pt x="1940" y="3805"/>
                  <a:pt x="1922" y="3812"/>
                </a:cubicBezTo>
                <a:cubicBezTo>
                  <a:pt x="1922" y="3818"/>
                  <a:pt x="1909" y="3818"/>
                  <a:pt x="1903" y="3818"/>
                </a:cubicBezTo>
                <a:cubicBezTo>
                  <a:pt x="1897" y="3824"/>
                  <a:pt x="1891" y="3830"/>
                  <a:pt x="1872" y="3830"/>
                </a:cubicBezTo>
                <a:cubicBezTo>
                  <a:pt x="1859" y="3836"/>
                  <a:pt x="1829" y="3855"/>
                  <a:pt x="1822" y="3849"/>
                </a:cubicBezTo>
                <a:cubicBezTo>
                  <a:pt x="1822" y="3843"/>
                  <a:pt x="1866" y="3818"/>
                  <a:pt x="1872" y="3830"/>
                </a:cubicBezTo>
                <a:close/>
                <a:moveTo>
                  <a:pt x="1450" y="3979"/>
                </a:moveTo>
                <a:lnTo>
                  <a:pt x="1450" y="3979"/>
                </a:lnTo>
                <a:cubicBezTo>
                  <a:pt x="1450" y="3967"/>
                  <a:pt x="1457" y="3967"/>
                  <a:pt x="1463" y="3973"/>
                </a:cubicBezTo>
                <a:cubicBezTo>
                  <a:pt x="1469" y="3960"/>
                  <a:pt x="1475" y="3960"/>
                  <a:pt x="1481" y="3967"/>
                </a:cubicBezTo>
                <a:cubicBezTo>
                  <a:pt x="1494" y="3954"/>
                  <a:pt x="1512" y="3948"/>
                  <a:pt x="1531" y="3948"/>
                </a:cubicBezTo>
                <a:cubicBezTo>
                  <a:pt x="1556" y="3936"/>
                  <a:pt x="1581" y="3923"/>
                  <a:pt x="1605" y="3923"/>
                </a:cubicBezTo>
                <a:cubicBezTo>
                  <a:pt x="1636" y="3905"/>
                  <a:pt x="1674" y="3892"/>
                  <a:pt x="1711" y="3886"/>
                </a:cubicBezTo>
                <a:cubicBezTo>
                  <a:pt x="1711" y="3874"/>
                  <a:pt x="1723" y="3880"/>
                  <a:pt x="1729" y="3880"/>
                </a:cubicBezTo>
                <a:cubicBezTo>
                  <a:pt x="1729" y="3867"/>
                  <a:pt x="1742" y="3874"/>
                  <a:pt x="1748" y="3874"/>
                </a:cubicBezTo>
                <a:cubicBezTo>
                  <a:pt x="1773" y="3867"/>
                  <a:pt x="1804" y="3830"/>
                  <a:pt x="1816" y="3849"/>
                </a:cubicBezTo>
                <a:cubicBezTo>
                  <a:pt x="1816" y="3843"/>
                  <a:pt x="1760" y="3886"/>
                  <a:pt x="1748" y="3874"/>
                </a:cubicBezTo>
                <a:cubicBezTo>
                  <a:pt x="1748" y="3880"/>
                  <a:pt x="1742" y="3880"/>
                  <a:pt x="1729" y="3880"/>
                </a:cubicBezTo>
                <a:cubicBezTo>
                  <a:pt x="1729" y="3886"/>
                  <a:pt x="1723" y="3886"/>
                  <a:pt x="1711" y="3886"/>
                </a:cubicBezTo>
                <a:cubicBezTo>
                  <a:pt x="1680" y="3898"/>
                  <a:pt x="1649" y="3917"/>
                  <a:pt x="1605" y="3923"/>
                </a:cubicBezTo>
                <a:cubicBezTo>
                  <a:pt x="1587" y="3936"/>
                  <a:pt x="1562" y="3942"/>
                  <a:pt x="1531" y="3948"/>
                </a:cubicBezTo>
                <a:cubicBezTo>
                  <a:pt x="1525" y="3954"/>
                  <a:pt x="1506" y="3960"/>
                  <a:pt x="1481" y="3967"/>
                </a:cubicBezTo>
                <a:cubicBezTo>
                  <a:pt x="1481" y="3973"/>
                  <a:pt x="1475" y="3973"/>
                  <a:pt x="1463" y="3973"/>
                </a:cubicBezTo>
                <a:cubicBezTo>
                  <a:pt x="1463" y="3979"/>
                  <a:pt x="1457" y="3979"/>
                  <a:pt x="1450" y="3979"/>
                </a:cubicBezTo>
                <a:close/>
                <a:moveTo>
                  <a:pt x="1016" y="4351"/>
                </a:moveTo>
                <a:lnTo>
                  <a:pt x="1016" y="4351"/>
                </a:lnTo>
                <a:cubicBezTo>
                  <a:pt x="1016" y="4339"/>
                  <a:pt x="1066" y="4339"/>
                  <a:pt x="1078" y="4320"/>
                </a:cubicBezTo>
                <a:cubicBezTo>
                  <a:pt x="1078" y="4320"/>
                  <a:pt x="1078" y="4295"/>
                  <a:pt x="1066" y="4308"/>
                </a:cubicBezTo>
                <a:cubicBezTo>
                  <a:pt x="1134" y="4252"/>
                  <a:pt x="1233" y="4246"/>
                  <a:pt x="1320" y="4190"/>
                </a:cubicBezTo>
                <a:cubicBezTo>
                  <a:pt x="1227" y="4202"/>
                  <a:pt x="1172" y="4246"/>
                  <a:pt x="1085" y="4264"/>
                </a:cubicBezTo>
                <a:cubicBezTo>
                  <a:pt x="1085" y="4283"/>
                  <a:pt x="1060" y="4258"/>
                  <a:pt x="1085" y="4264"/>
                </a:cubicBezTo>
                <a:cubicBezTo>
                  <a:pt x="1134" y="4233"/>
                  <a:pt x="1202" y="4221"/>
                  <a:pt x="1258" y="4190"/>
                </a:cubicBezTo>
                <a:cubicBezTo>
                  <a:pt x="1289" y="4177"/>
                  <a:pt x="1314" y="4152"/>
                  <a:pt x="1345" y="4134"/>
                </a:cubicBezTo>
                <a:cubicBezTo>
                  <a:pt x="1432" y="4091"/>
                  <a:pt x="1543" y="4066"/>
                  <a:pt x="1643" y="4028"/>
                </a:cubicBezTo>
                <a:cubicBezTo>
                  <a:pt x="1692" y="4016"/>
                  <a:pt x="1742" y="3991"/>
                  <a:pt x="1791" y="3979"/>
                </a:cubicBezTo>
                <a:cubicBezTo>
                  <a:pt x="2046" y="3886"/>
                  <a:pt x="2306" y="3768"/>
                  <a:pt x="2542" y="3681"/>
                </a:cubicBezTo>
                <a:cubicBezTo>
                  <a:pt x="2579" y="3663"/>
                  <a:pt x="2709" y="3583"/>
                  <a:pt x="2727" y="3602"/>
                </a:cubicBezTo>
                <a:cubicBezTo>
                  <a:pt x="2727" y="3602"/>
                  <a:pt x="2721" y="3602"/>
                  <a:pt x="2721" y="3608"/>
                </a:cubicBezTo>
                <a:cubicBezTo>
                  <a:pt x="2771" y="3608"/>
                  <a:pt x="2653" y="3663"/>
                  <a:pt x="2616" y="3681"/>
                </a:cubicBezTo>
                <a:cubicBezTo>
                  <a:pt x="2306" y="3830"/>
                  <a:pt x="1940" y="3960"/>
                  <a:pt x="1636" y="4078"/>
                </a:cubicBezTo>
                <a:cubicBezTo>
                  <a:pt x="1940" y="3979"/>
                  <a:pt x="2231" y="3874"/>
                  <a:pt x="2511" y="3743"/>
                </a:cubicBezTo>
                <a:cubicBezTo>
                  <a:pt x="2560" y="3719"/>
                  <a:pt x="2665" y="3663"/>
                  <a:pt x="2715" y="3645"/>
                </a:cubicBezTo>
                <a:cubicBezTo>
                  <a:pt x="2721" y="3645"/>
                  <a:pt x="2777" y="3608"/>
                  <a:pt x="2789" y="3627"/>
                </a:cubicBezTo>
                <a:cubicBezTo>
                  <a:pt x="2802" y="3645"/>
                  <a:pt x="2752" y="3675"/>
                  <a:pt x="2765" y="3669"/>
                </a:cubicBezTo>
                <a:cubicBezTo>
                  <a:pt x="2758" y="3675"/>
                  <a:pt x="2721" y="3694"/>
                  <a:pt x="2715" y="3694"/>
                </a:cubicBezTo>
                <a:cubicBezTo>
                  <a:pt x="2616" y="3743"/>
                  <a:pt x="2529" y="3774"/>
                  <a:pt x="2411" y="3830"/>
                </a:cubicBezTo>
                <a:cubicBezTo>
                  <a:pt x="1965" y="4028"/>
                  <a:pt x="1469" y="4171"/>
                  <a:pt x="1016" y="4351"/>
                </a:cubicBezTo>
                <a:close/>
                <a:moveTo>
                  <a:pt x="961" y="4531"/>
                </a:moveTo>
                <a:lnTo>
                  <a:pt x="961" y="4531"/>
                </a:lnTo>
                <a:cubicBezTo>
                  <a:pt x="1258" y="4369"/>
                  <a:pt x="1636" y="4276"/>
                  <a:pt x="1959" y="4146"/>
                </a:cubicBezTo>
                <a:cubicBezTo>
                  <a:pt x="2139" y="4078"/>
                  <a:pt x="2306" y="4010"/>
                  <a:pt x="2461" y="3942"/>
                </a:cubicBezTo>
                <a:cubicBezTo>
                  <a:pt x="2635" y="3861"/>
                  <a:pt x="2796" y="3793"/>
                  <a:pt x="2944" y="3706"/>
                </a:cubicBezTo>
                <a:cubicBezTo>
                  <a:pt x="2951" y="3700"/>
                  <a:pt x="2951" y="3700"/>
                  <a:pt x="2957" y="3700"/>
                </a:cubicBezTo>
                <a:cubicBezTo>
                  <a:pt x="2975" y="3700"/>
                  <a:pt x="3000" y="3700"/>
                  <a:pt x="2982" y="3725"/>
                </a:cubicBezTo>
                <a:cubicBezTo>
                  <a:pt x="2963" y="3743"/>
                  <a:pt x="2889" y="3774"/>
                  <a:pt x="2870" y="3787"/>
                </a:cubicBezTo>
                <a:cubicBezTo>
                  <a:pt x="2591" y="3929"/>
                  <a:pt x="2331" y="4041"/>
                  <a:pt x="2027" y="4159"/>
                </a:cubicBezTo>
                <a:cubicBezTo>
                  <a:pt x="1977" y="4177"/>
                  <a:pt x="1934" y="4208"/>
                  <a:pt x="1891" y="4221"/>
                </a:cubicBezTo>
                <a:cubicBezTo>
                  <a:pt x="1872" y="4227"/>
                  <a:pt x="1847" y="4227"/>
                  <a:pt x="1829" y="4227"/>
                </a:cubicBezTo>
                <a:cubicBezTo>
                  <a:pt x="1779" y="4239"/>
                  <a:pt x="1717" y="4264"/>
                  <a:pt x="1661" y="4283"/>
                </a:cubicBezTo>
                <a:cubicBezTo>
                  <a:pt x="1525" y="4326"/>
                  <a:pt x="1401" y="4382"/>
                  <a:pt x="1258" y="4425"/>
                </a:cubicBezTo>
                <a:cubicBezTo>
                  <a:pt x="1178" y="4450"/>
                  <a:pt x="1085" y="4481"/>
                  <a:pt x="992" y="4524"/>
                </a:cubicBezTo>
                <a:cubicBezTo>
                  <a:pt x="948" y="4543"/>
                  <a:pt x="905" y="4562"/>
                  <a:pt x="961" y="4531"/>
                </a:cubicBezTo>
                <a:close/>
                <a:moveTo>
                  <a:pt x="1190" y="4518"/>
                </a:moveTo>
                <a:cubicBezTo>
                  <a:pt x="1190" y="4518"/>
                  <a:pt x="1165" y="4512"/>
                  <a:pt x="1190" y="4518"/>
                </a:cubicBezTo>
                <a:close/>
                <a:moveTo>
                  <a:pt x="1159" y="4531"/>
                </a:moveTo>
                <a:lnTo>
                  <a:pt x="1159" y="4531"/>
                </a:lnTo>
                <a:cubicBezTo>
                  <a:pt x="1159" y="4537"/>
                  <a:pt x="1147" y="4537"/>
                  <a:pt x="1140" y="4537"/>
                </a:cubicBezTo>
                <a:cubicBezTo>
                  <a:pt x="1140" y="4543"/>
                  <a:pt x="1134" y="4543"/>
                  <a:pt x="1128" y="4543"/>
                </a:cubicBezTo>
                <a:cubicBezTo>
                  <a:pt x="1122" y="4549"/>
                  <a:pt x="1109" y="4556"/>
                  <a:pt x="1097" y="4556"/>
                </a:cubicBezTo>
                <a:cubicBezTo>
                  <a:pt x="1078" y="4568"/>
                  <a:pt x="1054" y="4580"/>
                  <a:pt x="1023" y="4587"/>
                </a:cubicBezTo>
                <a:cubicBezTo>
                  <a:pt x="1023" y="4593"/>
                  <a:pt x="1016" y="4587"/>
                  <a:pt x="1023" y="4587"/>
                </a:cubicBezTo>
                <a:cubicBezTo>
                  <a:pt x="1041" y="4568"/>
                  <a:pt x="1066" y="4562"/>
                  <a:pt x="1097" y="4556"/>
                </a:cubicBezTo>
                <a:cubicBezTo>
                  <a:pt x="1103" y="4543"/>
                  <a:pt x="1109" y="4543"/>
                  <a:pt x="1128" y="4543"/>
                </a:cubicBezTo>
                <a:cubicBezTo>
                  <a:pt x="1128" y="4537"/>
                  <a:pt x="1134" y="4537"/>
                  <a:pt x="1140" y="4537"/>
                </a:cubicBezTo>
                <a:cubicBezTo>
                  <a:pt x="1140" y="4531"/>
                  <a:pt x="1147" y="4531"/>
                  <a:pt x="1159" y="4531"/>
                </a:cubicBezTo>
                <a:close/>
                <a:moveTo>
                  <a:pt x="1041" y="4698"/>
                </a:moveTo>
                <a:lnTo>
                  <a:pt x="1041" y="4698"/>
                </a:lnTo>
                <a:cubicBezTo>
                  <a:pt x="1016" y="4704"/>
                  <a:pt x="899" y="4717"/>
                  <a:pt x="967" y="4686"/>
                </a:cubicBezTo>
                <a:cubicBezTo>
                  <a:pt x="1140" y="4605"/>
                  <a:pt x="1326" y="4531"/>
                  <a:pt x="1481" y="4481"/>
                </a:cubicBezTo>
                <a:cubicBezTo>
                  <a:pt x="2077" y="4283"/>
                  <a:pt x="2622" y="4053"/>
                  <a:pt x="3118" y="3781"/>
                </a:cubicBezTo>
                <a:cubicBezTo>
                  <a:pt x="3124" y="3750"/>
                  <a:pt x="3137" y="3781"/>
                  <a:pt x="3143" y="3787"/>
                </a:cubicBezTo>
                <a:cubicBezTo>
                  <a:pt x="3168" y="3799"/>
                  <a:pt x="3130" y="3793"/>
                  <a:pt x="3118" y="3781"/>
                </a:cubicBezTo>
                <a:cubicBezTo>
                  <a:pt x="3112" y="3787"/>
                  <a:pt x="3143" y="3799"/>
                  <a:pt x="3143" y="3805"/>
                </a:cubicBezTo>
                <a:cubicBezTo>
                  <a:pt x="3143" y="3812"/>
                  <a:pt x="3093" y="3843"/>
                  <a:pt x="3068" y="3861"/>
                </a:cubicBezTo>
                <a:cubicBezTo>
                  <a:pt x="2876" y="3973"/>
                  <a:pt x="2647" y="4084"/>
                  <a:pt x="2461" y="4159"/>
                </a:cubicBezTo>
                <a:cubicBezTo>
                  <a:pt x="2461" y="4165"/>
                  <a:pt x="2461" y="4165"/>
                  <a:pt x="2448" y="4165"/>
                </a:cubicBezTo>
                <a:cubicBezTo>
                  <a:pt x="2448" y="4171"/>
                  <a:pt x="2448" y="4171"/>
                  <a:pt x="2436" y="4171"/>
                </a:cubicBezTo>
                <a:cubicBezTo>
                  <a:pt x="2436" y="4196"/>
                  <a:pt x="2418" y="4159"/>
                  <a:pt x="2411" y="4177"/>
                </a:cubicBezTo>
                <a:cubicBezTo>
                  <a:pt x="2424" y="4177"/>
                  <a:pt x="2418" y="4190"/>
                  <a:pt x="2411" y="4177"/>
                </a:cubicBezTo>
                <a:cubicBezTo>
                  <a:pt x="2387" y="4177"/>
                  <a:pt x="2424" y="4196"/>
                  <a:pt x="2393" y="4190"/>
                </a:cubicBezTo>
                <a:cubicBezTo>
                  <a:pt x="2393" y="4215"/>
                  <a:pt x="2374" y="4177"/>
                  <a:pt x="2368" y="4196"/>
                </a:cubicBezTo>
                <a:cubicBezTo>
                  <a:pt x="2380" y="4196"/>
                  <a:pt x="2374" y="4208"/>
                  <a:pt x="2368" y="4196"/>
                </a:cubicBezTo>
                <a:cubicBezTo>
                  <a:pt x="2368" y="4196"/>
                  <a:pt x="2362" y="4196"/>
                  <a:pt x="2362" y="4202"/>
                </a:cubicBezTo>
                <a:cubicBezTo>
                  <a:pt x="2368" y="4202"/>
                  <a:pt x="2362" y="4215"/>
                  <a:pt x="2362" y="4202"/>
                </a:cubicBezTo>
                <a:cubicBezTo>
                  <a:pt x="2324" y="4221"/>
                  <a:pt x="2331" y="4215"/>
                  <a:pt x="2312" y="4227"/>
                </a:cubicBezTo>
                <a:cubicBezTo>
                  <a:pt x="2306" y="4233"/>
                  <a:pt x="2306" y="4233"/>
                  <a:pt x="2300" y="4233"/>
                </a:cubicBezTo>
                <a:cubicBezTo>
                  <a:pt x="2300" y="4239"/>
                  <a:pt x="2287" y="4239"/>
                  <a:pt x="2287" y="4233"/>
                </a:cubicBezTo>
                <a:cubicBezTo>
                  <a:pt x="1965" y="4369"/>
                  <a:pt x="1630" y="4481"/>
                  <a:pt x="1289" y="4605"/>
                </a:cubicBezTo>
                <a:cubicBezTo>
                  <a:pt x="1233" y="4624"/>
                  <a:pt x="1109" y="4673"/>
                  <a:pt x="1041" y="4698"/>
                </a:cubicBezTo>
                <a:close/>
                <a:moveTo>
                  <a:pt x="1271" y="5721"/>
                </a:moveTo>
                <a:cubicBezTo>
                  <a:pt x="1271" y="5721"/>
                  <a:pt x="1264" y="5708"/>
                  <a:pt x="1271" y="5721"/>
                </a:cubicBezTo>
                <a:close/>
                <a:moveTo>
                  <a:pt x="1915" y="5882"/>
                </a:moveTo>
                <a:lnTo>
                  <a:pt x="1915" y="5882"/>
                </a:lnTo>
                <a:cubicBezTo>
                  <a:pt x="1729" y="5851"/>
                  <a:pt x="1562" y="5808"/>
                  <a:pt x="1388" y="5758"/>
                </a:cubicBezTo>
                <a:cubicBezTo>
                  <a:pt x="1364" y="5752"/>
                  <a:pt x="1308" y="5739"/>
                  <a:pt x="1308" y="5739"/>
                </a:cubicBezTo>
                <a:cubicBezTo>
                  <a:pt x="1302" y="5727"/>
                  <a:pt x="1457" y="5771"/>
                  <a:pt x="1463" y="5777"/>
                </a:cubicBezTo>
                <a:cubicBezTo>
                  <a:pt x="1624" y="5820"/>
                  <a:pt x="1760" y="5851"/>
                  <a:pt x="1934" y="5882"/>
                </a:cubicBezTo>
                <a:lnTo>
                  <a:pt x="1959" y="5882"/>
                </a:lnTo>
                <a:cubicBezTo>
                  <a:pt x="1965" y="5901"/>
                  <a:pt x="1767" y="5857"/>
                  <a:pt x="1915" y="5882"/>
                </a:cubicBezTo>
                <a:close/>
                <a:moveTo>
                  <a:pt x="1450" y="5727"/>
                </a:moveTo>
                <a:cubicBezTo>
                  <a:pt x="1450" y="5727"/>
                  <a:pt x="1444" y="5721"/>
                  <a:pt x="1450" y="5727"/>
                </a:cubicBezTo>
                <a:close/>
                <a:moveTo>
                  <a:pt x="1525" y="5739"/>
                </a:moveTo>
                <a:lnTo>
                  <a:pt x="1525" y="5739"/>
                </a:lnTo>
                <a:cubicBezTo>
                  <a:pt x="1531" y="5739"/>
                  <a:pt x="1519" y="5746"/>
                  <a:pt x="1512" y="5746"/>
                </a:cubicBezTo>
                <a:cubicBezTo>
                  <a:pt x="1512" y="5739"/>
                  <a:pt x="1525" y="5733"/>
                  <a:pt x="1525" y="5739"/>
                </a:cubicBezTo>
                <a:close/>
                <a:moveTo>
                  <a:pt x="1537" y="5752"/>
                </a:moveTo>
                <a:cubicBezTo>
                  <a:pt x="1537" y="5752"/>
                  <a:pt x="1543" y="5752"/>
                  <a:pt x="1537" y="5752"/>
                </a:cubicBezTo>
                <a:close/>
                <a:moveTo>
                  <a:pt x="1593" y="5758"/>
                </a:moveTo>
                <a:lnTo>
                  <a:pt x="1593" y="5758"/>
                </a:lnTo>
                <a:cubicBezTo>
                  <a:pt x="1599" y="5758"/>
                  <a:pt x="1587" y="5764"/>
                  <a:pt x="1581" y="5764"/>
                </a:cubicBezTo>
                <a:cubicBezTo>
                  <a:pt x="1581" y="5758"/>
                  <a:pt x="1593" y="5752"/>
                  <a:pt x="1593" y="5758"/>
                </a:cubicBezTo>
                <a:close/>
                <a:moveTo>
                  <a:pt x="1612" y="5771"/>
                </a:moveTo>
                <a:cubicBezTo>
                  <a:pt x="1612" y="5771"/>
                  <a:pt x="1618" y="5771"/>
                  <a:pt x="1612" y="5771"/>
                </a:cubicBezTo>
                <a:close/>
                <a:moveTo>
                  <a:pt x="2324" y="5863"/>
                </a:moveTo>
                <a:lnTo>
                  <a:pt x="2324" y="5863"/>
                </a:lnTo>
                <a:cubicBezTo>
                  <a:pt x="2231" y="5857"/>
                  <a:pt x="2157" y="5851"/>
                  <a:pt x="2089" y="5839"/>
                </a:cubicBezTo>
                <a:cubicBezTo>
                  <a:pt x="1872" y="5808"/>
                  <a:pt x="1674" y="5752"/>
                  <a:pt x="1475" y="5708"/>
                </a:cubicBezTo>
                <a:cubicBezTo>
                  <a:pt x="1426" y="5690"/>
                  <a:pt x="1364" y="5696"/>
                  <a:pt x="1326" y="5678"/>
                </a:cubicBezTo>
                <a:cubicBezTo>
                  <a:pt x="1314" y="5671"/>
                  <a:pt x="1320" y="5665"/>
                  <a:pt x="1308" y="5659"/>
                </a:cubicBezTo>
                <a:cubicBezTo>
                  <a:pt x="1296" y="5647"/>
                  <a:pt x="1289" y="5659"/>
                  <a:pt x="1283" y="5659"/>
                </a:cubicBezTo>
                <a:cubicBezTo>
                  <a:pt x="1271" y="5653"/>
                  <a:pt x="1277" y="5647"/>
                  <a:pt x="1283" y="5647"/>
                </a:cubicBezTo>
                <a:cubicBezTo>
                  <a:pt x="1314" y="5628"/>
                  <a:pt x="1382" y="5665"/>
                  <a:pt x="1426" y="5678"/>
                </a:cubicBezTo>
                <a:cubicBezTo>
                  <a:pt x="1686" y="5746"/>
                  <a:pt x="1983" y="5808"/>
                  <a:pt x="2287" y="5851"/>
                </a:cubicBezTo>
                <a:cubicBezTo>
                  <a:pt x="2300" y="5857"/>
                  <a:pt x="2399" y="5876"/>
                  <a:pt x="2324" y="5863"/>
                </a:cubicBezTo>
                <a:close/>
                <a:moveTo>
                  <a:pt x="2176" y="5771"/>
                </a:moveTo>
                <a:lnTo>
                  <a:pt x="2176" y="5771"/>
                </a:lnTo>
                <a:lnTo>
                  <a:pt x="2151" y="5777"/>
                </a:lnTo>
                <a:cubicBezTo>
                  <a:pt x="2145" y="5771"/>
                  <a:pt x="2170" y="5764"/>
                  <a:pt x="2176" y="5771"/>
                </a:cubicBezTo>
                <a:close/>
                <a:moveTo>
                  <a:pt x="2324" y="5461"/>
                </a:moveTo>
                <a:lnTo>
                  <a:pt x="2324" y="5461"/>
                </a:lnTo>
                <a:cubicBezTo>
                  <a:pt x="2275" y="5454"/>
                  <a:pt x="2238" y="5442"/>
                  <a:pt x="2182" y="5430"/>
                </a:cubicBezTo>
                <a:cubicBezTo>
                  <a:pt x="2157" y="5423"/>
                  <a:pt x="2114" y="5423"/>
                  <a:pt x="2114" y="5417"/>
                </a:cubicBezTo>
                <a:cubicBezTo>
                  <a:pt x="2114" y="5411"/>
                  <a:pt x="2244" y="5436"/>
                  <a:pt x="2256" y="5436"/>
                </a:cubicBezTo>
                <a:cubicBezTo>
                  <a:pt x="2294" y="5442"/>
                  <a:pt x="2337" y="5448"/>
                  <a:pt x="2374" y="5461"/>
                </a:cubicBezTo>
                <a:cubicBezTo>
                  <a:pt x="2411" y="5467"/>
                  <a:pt x="2355" y="5467"/>
                  <a:pt x="2324" y="5461"/>
                </a:cubicBezTo>
                <a:close/>
                <a:moveTo>
                  <a:pt x="2387" y="5417"/>
                </a:moveTo>
                <a:lnTo>
                  <a:pt x="2387" y="5417"/>
                </a:lnTo>
                <a:cubicBezTo>
                  <a:pt x="2387" y="5411"/>
                  <a:pt x="2411" y="5405"/>
                  <a:pt x="2411" y="5411"/>
                </a:cubicBezTo>
                <a:cubicBezTo>
                  <a:pt x="2418" y="5411"/>
                  <a:pt x="2393" y="5423"/>
                  <a:pt x="2387" y="5417"/>
                </a:cubicBezTo>
                <a:close/>
                <a:moveTo>
                  <a:pt x="2430" y="5423"/>
                </a:moveTo>
                <a:lnTo>
                  <a:pt x="2430" y="5423"/>
                </a:lnTo>
                <a:cubicBezTo>
                  <a:pt x="2430" y="5417"/>
                  <a:pt x="2455" y="5411"/>
                  <a:pt x="2455" y="5417"/>
                </a:cubicBezTo>
                <a:cubicBezTo>
                  <a:pt x="2461" y="5417"/>
                  <a:pt x="2436" y="5430"/>
                  <a:pt x="2430" y="5423"/>
                </a:cubicBezTo>
                <a:close/>
                <a:moveTo>
                  <a:pt x="2461" y="5430"/>
                </a:moveTo>
                <a:lnTo>
                  <a:pt x="2461" y="5430"/>
                </a:lnTo>
                <a:cubicBezTo>
                  <a:pt x="2461" y="5423"/>
                  <a:pt x="2479" y="5417"/>
                  <a:pt x="2479" y="5423"/>
                </a:cubicBezTo>
                <a:cubicBezTo>
                  <a:pt x="2486" y="5423"/>
                  <a:pt x="2467" y="5430"/>
                  <a:pt x="2461" y="5430"/>
                </a:cubicBezTo>
                <a:close/>
                <a:moveTo>
                  <a:pt x="4519" y="6118"/>
                </a:moveTo>
                <a:lnTo>
                  <a:pt x="4519" y="6118"/>
                </a:lnTo>
                <a:lnTo>
                  <a:pt x="4519" y="6111"/>
                </a:lnTo>
                <a:cubicBezTo>
                  <a:pt x="4544" y="6093"/>
                  <a:pt x="4519" y="6149"/>
                  <a:pt x="4519" y="6118"/>
                </a:cubicBezTo>
                <a:close/>
                <a:moveTo>
                  <a:pt x="4643" y="5659"/>
                </a:moveTo>
                <a:lnTo>
                  <a:pt x="4643" y="5659"/>
                </a:lnTo>
                <a:cubicBezTo>
                  <a:pt x="4637" y="5647"/>
                  <a:pt x="4674" y="5628"/>
                  <a:pt x="4686" y="5628"/>
                </a:cubicBezTo>
                <a:cubicBezTo>
                  <a:pt x="4705" y="5622"/>
                  <a:pt x="4718" y="5622"/>
                  <a:pt x="4718" y="5640"/>
                </a:cubicBezTo>
                <a:cubicBezTo>
                  <a:pt x="4711" y="5659"/>
                  <a:pt x="4643" y="5653"/>
                  <a:pt x="4643" y="5659"/>
                </a:cubicBezTo>
                <a:close/>
                <a:moveTo>
                  <a:pt x="4718" y="5615"/>
                </a:moveTo>
                <a:lnTo>
                  <a:pt x="4718" y="5615"/>
                </a:lnTo>
                <a:cubicBezTo>
                  <a:pt x="4711" y="5609"/>
                  <a:pt x="4730" y="5603"/>
                  <a:pt x="4730" y="5609"/>
                </a:cubicBezTo>
                <a:lnTo>
                  <a:pt x="4718" y="5615"/>
                </a:lnTo>
                <a:close/>
                <a:moveTo>
                  <a:pt x="4798" y="5423"/>
                </a:moveTo>
                <a:lnTo>
                  <a:pt x="4798" y="5423"/>
                </a:lnTo>
                <a:cubicBezTo>
                  <a:pt x="4792" y="5417"/>
                  <a:pt x="4810" y="5417"/>
                  <a:pt x="4810" y="5417"/>
                </a:cubicBezTo>
                <a:lnTo>
                  <a:pt x="4798" y="5423"/>
                </a:lnTo>
                <a:close/>
                <a:moveTo>
                  <a:pt x="1097" y="8058"/>
                </a:moveTo>
                <a:lnTo>
                  <a:pt x="1097" y="8058"/>
                </a:lnTo>
                <a:close/>
                <a:moveTo>
                  <a:pt x="1091" y="8225"/>
                </a:moveTo>
                <a:lnTo>
                  <a:pt x="1091" y="8225"/>
                </a:lnTo>
                <a:cubicBezTo>
                  <a:pt x="1091" y="8225"/>
                  <a:pt x="1091" y="8225"/>
                  <a:pt x="1097" y="8225"/>
                </a:cubicBezTo>
                <a:lnTo>
                  <a:pt x="1091" y="8225"/>
                </a:lnTo>
                <a:close/>
                <a:moveTo>
                  <a:pt x="1072" y="7990"/>
                </a:moveTo>
                <a:cubicBezTo>
                  <a:pt x="1072" y="7990"/>
                  <a:pt x="1072" y="7996"/>
                  <a:pt x="1072" y="7990"/>
                </a:cubicBezTo>
                <a:close/>
                <a:moveTo>
                  <a:pt x="1463" y="7116"/>
                </a:moveTo>
                <a:cubicBezTo>
                  <a:pt x="1463" y="7116"/>
                  <a:pt x="1457" y="7122"/>
                  <a:pt x="1463" y="7116"/>
                </a:cubicBezTo>
                <a:close/>
                <a:moveTo>
                  <a:pt x="601" y="4382"/>
                </a:moveTo>
                <a:lnTo>
                  <a:pt x="601" y="4382"/>
                </a:lnTo>
                <a:lnTo>
                  <a:pt x="601" y="4376"/>
                </a:lnTo>
                <a:cubicBezTo>
                  <a:pt x="601" y="4382"/>
                  <a:pt x="601" y="4388"/>
                  <a:pt x="601" y="4382"/>
                </a:cubicBezTo>
                <a:close/>
                <a:moveTo>
                  <a:pt x="2411" y="285"/>
                </a:moveTo>
                <a:cubicBezTo>
                  <a:pt x="2411" y="285"/>
                  <a:pt x="2418" y="285"/>
                  <a:pt x="2411" y="285"/>
                </a:cubicBezTo>
                <a:close/>
                <a:moveTo>
                  <a:pt x="4655" y="5219"/>
                </a:moveTo>
                <a:lnTo>
                  <a:pt x="4655" y="5219"/>
                </a:lnTo>
                <a:cubicBezTo>
                  <a:pt x="4655" y="5225"/>
                  <a:pt x="4649" y="5225"/>
                  <a:pt x="4643" y="5225"/>
                </a:cubicBezTo>
                <a:cubicBezTo>
                  <a:pt x="4649" y="5231"/>
                  <a:pt x="4649" y="5225"/>
                  <a:pt x="4655" y="5219"/>
                </a:cubicBezTo>
                <a:close/>
                <a:moveTo>
                  <a:pt x="2120" y="168"/>
                </a:moveTo>
                <a:cubicBezTo>
                  <a:pt x="2120" y="168"/>
                  <a:pt x="2114" y="161"/>
                  <a:pt x="2120" y="168"/>
                </a:cubicBezTo>
                <a:close/>
                <a:moveTo>
                  <a:pt x="2095" y="180"/>
                </a:moveTo>
                <a:cubicBezTo>
                  <a:pt x="2095" y="180"/>
                  <a:pt x="2095" y="168"/>
                  <a:pt x="2095" y="180"/>
                </a:cubicBezTo>
                <a:close/>
                <a:moveTo>
                  <a:pt x="2095" y="180"/>
                </a:moveTo>
                <a:cubicBezTo>
                  <a:pt x="2095" y="180"/>
                  <a:pt x="2095" y="186"/>
                  <a:pt x="2095" y="180"/>
                </a:cubicBezTo>
                <a:close/>
                <a:moveTo>
                  <a:pt x="2064" y="192"/>
                </a:moveTo>
                <a:lnTo>
                  <a:pt x="2064" y="192"/>
                </a:lnTo>
                <a:cubicBezTo>
                  <a:pt x="2064" y="192"/>
                  <a:pt x="2064" y="192"/>
                  <a:pt x="2064" y="199"/>
                </a:cubicBezTo>
                <a:cubicBezTo>
                  <a:pt x="2070" y="192"/>
                  <a:pt x="2064" y="192"/>
                  <a:pt x="2064" y="192"/>
                </a:cubicBezTo>
                <a:close/>
                <a:moveTo>
                  <a:pt x="2052" y="205"/>
                </a:moveTo>
                <a:lnTo>
                  <a:pt x="2052" y="205"/>
                </a:lnTo>
                <a:cubicBezTo>
                  <a:pt x="2058" y="205"/>
                  <a:pt x="2064" y="199"/>
                  <a:pt x="2064" y="199"/>
                </a:cubicBezTo>
                <a:cubicBezTo>
                  <a:pt x="2058" y="199"/>
                  <a:pt x="2058" y="199"/>
                  <a:pt x="2052" y="199"/>
                </a:cubicBezTo>
                <a:cubicBezTo>
                  <a:pt x="2052" y="199"/>
                  <a:pt x="2052" y="199"/>
                  <a:pt x="2052" y="205"/>
                </a:cubicBezTo>
                <a:close/>
                <a:moveTo>
                  <a:pt x="2046" y="211"/>
                </a:moveTo>
                <a:lnTo>
                  <a:pt x="2046" y="211"/>
                </a:lnTo>
                <a:cubicBezTo>
                  <a:pt x="2052" y="211"/>
                  <a:pt x="2052" y="205"/>
                  <a:pt x="2052" y="205"/>
                </a:cubicBezTo>
                <a:cubicBezTo>
                  <a:pt x="2046" y="199"/>
                  <a:pt x="2046" y="205"/>
                  <a:pt x="2046" y="211"/>
                </a:cubicBezTo>
                <a:close/>
                <a:moveTo>
                  <a:pt x="2033" y="217"/>
                </a:moveTo>
                <a:lnTo>
                  <a:pt x="2033" y="217"/>
                </a:lnTo>
                <a:cubicBezTo>
                  <a:pt x="2039" y="217"/>
                  <a:pt x="2046" y="211"/>
                  <a:pt x="2046" y="211"/>
                </a:cubicBezTo>
                <a:cubicBezTo>
                  <a:pt x="2039" y="205"/>
                  <a:pt x="2033" y="211"/>
                  <a:pt x="2033" y="217"/>
                </a:cubicBezTo>
                <a:close/>
                <a:moveTo>
                  <a:pt x="2002" y="236"/>
                </a:moveTo>
                <a:lnTo>
                  <a:pt x="2002" y="236"/>
                </a:lnTo>
                <a:cubicBezTo>
                  <a:pt x="2015" y="230"/>
                  <a:pt x="2027" y="230"/>
                  <a:pt x="2033" y="217"/>
                </a:cubicBezTo>
                <a:cubicBezTo>
                  <a:pt x="2021" y="211"/>
                  <a:pt x="2021" y="223"/>
                  <a:pt x="2008" y="223"/>
                </a:cubicBezTo>
                <a:cubicBezTo>
                  <a:pt x="2008" y="230"/>
                  <a:pt x="2002" y="230"/>
                  <a:pt x="2002" y="236"/>
                </a:cubicBezTo>
                <a:close/>
                <a:moveTo>
                  <a:pt x="1965" y="248"/>
                </a:moveTo>
                <a:lnTo>
                  <a:pt x="1965" y="248"/>
                </a:lnTo>
                <a:cubicBezTo>
                  <a:pt x="1965" y="254"/>
                  <a:pt x="1959" y="254"/>
                  <a:pt x="1959" y="260"/>
                </a:cubicBezTo>
                <a:cubicBezTo>
                  <a:pt x="1977" y="254"/>
                  <a:pt x="1996" y="248"/>
                  <a:pt x="2002" y="236"/>
                </a:cubicBezTo>
                <a:cubicBezTo>
                  <a:pt x="1990" y="230"/>
                  <a:pt x="1990" y="242"/>
                  <a:pt x="1977" y="242"/>
                </a:cubicBezTo>
                <a:cubicBezTo>
                  <a:pt x="1977" y="242"/>
                  <a:pt x="1971" y="248"/>
                  <a:pt x="1965" y="248"/>
                </a:cubicBezTo>
                <a:close/>
                <a:moveTo>
                  <a:pt x="2535" y="260"/>
                </a:moveTo>
                <a:cubicBezTo>
                  <a:pt x="2535" y="260"/>
                  <a:pt x="2535" y="248"/>
                  <a:pt x="2535" y="260"/>
                </a:cubicBezTo>
                <a:close/>
                <a:moveTo>
                  <a:pt x="2318" y="626"/>
                </a:moveTo>
                <a:cubicBezTo>
                  <a:pt x="2318" y="626"/>
                  <a:pt x="2312" y="620"/>
                  <a:pt x="2318" y="626"/>
                </a:cubicBezTo>
                <a:close/>
                <a:moveTo>
                  <a:pt x="2318" y="626"/>
                </a:moveTo>
                <a:lnTo>
                  <a:pt x="2318" y="626"/>
                </a:lnTo>
                <a:cubicBezTo>
                  <a:pt x="2306" y="626"/>
                  <a:pt x="2300" y="632"/>
                  <a:pt x="2300" y="639"/>
                </a:cubicBezTo>
                <a:cubicBezTo>
                  <a:pt x="2306" y="639"/>
                  <a:pt x="2312" y="632"/>
                  <a:pt x="2318" y="626"/>
                </a:cubicBezTo>
                <a:close/>
                <a:moveTo>
                  <a:pt x="2300" y="639"/>
                </a:moveTo>
                <a:lnTo>
                  <a:pt x="2300" y="639"/>
                </a:lnTo>
                <a:cubicBezTo>
                  <a:pt x="2287" y="639"/>
                  <a:pt x="2281" y="645"/>
                  <a:pt x="2281" y="651"/>
                </a:cubicBezTo>
                <a:cubicBezTo>
                  <a:pt x="2287" y="651"/>
                  <a:pt x="2294" y="645"/>
                  <a:pt x="2300" y="639"/>
                </a:cubicBezTo>
                <a:close/>
                <a:moveTo>
                  <a:pt x="2324" y="645"/>
                </a:moveTo>
                <a:cubicBezTo>
                  <a:pt x="2324" y="645"/>
                  <a:pt x="2324" y="626"/>
                  <a:pt x="2324" y="645"/>
                </a:cubicBezTo>
                <a:close/>
                <a:moveTo>
                  <a:pt x="2238" y="657"/>
                </a:moveTo>
                <a:cubicBezTo>
                  <a:pt x="2238" y="657"/>
                  <a:pt x="2244" y="632"/>
                  <a:pt x="2238" y="657"/>
                </a:cubicBezTo>
                <a:close/>
                <a:moveTo>
                  <a:pt x="2324" y="645"/>
                </a:moveTo>
                <a:lnTo>
                  <a:pt x="2324" y="645"/>
                </a:lnTo>
                <a:cubicBezTo>
                  <a:pt x="2318" y="645"/>
                  <a:pt x="2318" y="651"/>
                  <a:pt x="2318" y="651"/>
                </a:cubicBezTo>
                <a:cubicBezTo>
                  <a:pt x="2318" y="651"/>
                  <a:pt x="2324" y="651"/>
                  <a:pt x="2324" y="645"/>
                </a:cubicBezTo>
                <a:close/>
                <a:moveTo>
                  <a:pt x="2281" y="651"/>
                </a:moveTo>
                <a:lnTo>
                  <a:pt x="2281" y="651"/>
                </a:lnTo>
                <a:cubicBezTo>
                  <a:pt x="2269" y="651"/>
                  <a:pt x="2263" y="657"/>
                  <a:pt x="2263" y="664"/>
                </a:cubicBezTo>
                <a:cubicBezTo>
                  <a:pt x="2269" y="664"/>
                  <a:pt x="2275" y="657"/>
                  <a:pt x="2281" y="651"/>
                </a:cubicBezTo>
                <a:close/>
                <a:moveTo>
                  <a:pt x="2318" y="651"/>
                </a:moveTo>
                <a:lnTo>
                  <a:pt x="2318" y="651"/>
                </a:lnTo>
                <a:cubicBezTo>
                  <a:pt x="2306" y="651"/>
                  <a:pt x="2306" y="651"/>
                  <a:pt x="2306" y="657"/>
                </a:cubicBezTo>
                <a:cubicBezTo>
                  <a:pt x="2312" y="657"/>
                  <a:pt x="2312" y="657"/>
                  <a:pt x="2318" y="651"/>
                </a:cubicBezTo>
                <a:close/>
                <a:moveTo>
                  <a:pt x="2306" y="657"/>
                </a:moveTo>
                <a:lnTo>
                  <a:pt x="2306" y="657"/>
                </a:lnTo>
                <a:cubicBezTo>
                  <a:pt x="2294" y="657"/>
                  <a:pt x="2287" y="664"/>
                  <a:pt x="2287" y="670"/>
                </a:cubicBezTo>
                <a:cubicBezTo>
                  <a:pt x="2294" y="670"/>
                  <a:pt x="2300" y="664"/>
                  <a:pt x="2306" y="657"/>
                </a:cubicBezTo>
                <a:close/>
                <a:moveTo>
                  <a:pt x="2287" y="670"/>
                </a:moveTo>
                <a:lnTo>
                  <a:pt x="2287" y="670"/>
                </a:lnTo>
                <a:cubicBezTo>
                  <a:pt x="2275" y="670"/>
                  <a:pt x="2269" y="676"/>
                  <a:pt x="2269" y="682"/>
                </a:cubicBezTo>
                <a:cubicBezTo>
                  <a:pt x="2275" y="682"/>
                  <a:pt x="2281" y="676"/>
                  <a:pt x="2287" y="670"/>
                </a:cubicBezTo>
                <a:close/>
                <a:moveTo>
                  <a:pt x="1060" y="694"/>
                </a:moveTo>
                <a:cubicBezTo>
                  <a:pt x="1060" y="694"/>
                  <a:pt x="1060" y="676"/>
                  <a:pt x="1060" y="694"/>
                </a:cubicBezTo>
                <a:close/>
                <a:moveTo>
                  <a:pt x="1060" y="694"/>
                </a:moveTo>
                <a:lnTo>
                  <a:pt x="1060" y="694"/>
                </a:lnTo>
                <a:cubicBezTo>
                  <a:pt x="1054" y="694"/>
                  <a:pt x="1048" y="694"/>
                  <a:pt x="1048" y="701"/>
                </a:cubicBezTo>
                <a:cubicBezTo>
                  <a:pt x="1054" y="701"/>
                  <a:pt x="1060" y="701"/>
                  <a:pt x="1060" y="694"/>
                </a:cubicBezTo>
                <a:close/>
                <a:moveTo>
                  <a:pt x="2653" y="701"/>
                </a:moveTo>
                <a:cubicBezTo>
                  <a:pt x="2653" y="701"/>
                  <a:pt x="2653" y="694"/>
                  <a:pt x="2653" y="701"/>
                </a:cubicBezTo>
                <a:close/>
                <a:moveTo>
                  <a:pt x="1048" y="701"/>
                </a:moveTo>
                <a:lnTo>
                  <a:pt x="1048" y="701"/>
                </a:lnTo>
                <a:cubicBezTo>
                  <a:pt x="1035" y="701"/>
                  <a:pt x="1029" y="707"/>
                  <a:pt x="1029" y="713"/>
                </a:cubicBezTo>
                <a:cubicBezTo>
                  <a:pt x="1041" y="713"/>
                  <a:pt x="1048" y="707"/>
                  <a:pt x="1048" y="701"/>
                </a:cubicBezTo>
                <a:close/>
                <a:moveTo>
                  <a:pt x="2653" y="701"/>
                </a:moveTo>
                <a:lnTo>
                  <a:pt x="2653" y="701"/>
                </a:lnTo>
                <a:cubicBezTo>
                  <a:pt x="2647" y="701"/>
                  <a:pt x="2641" y="707"/>
                  <a:pt x="2635" y="713"/>
                </a:cubicBezTo>
                <a:cubicBezTo>
                  <a:pt x="2647" y="713"/>
                  <a:pt x="2653" y="707"/>
                  <a:pt x="2653" y="701"/>
                </a:cubicBezTo>
                <a:close/>
                <a:moveTo>
                  <a:pt x="1029" y="713"/>
                </a:moveTo>
                <a:lnTo>
                  <a:pt x="1029" y="713"/>
                </a:lnTo>
                <a:cubicBezTo>
                  <a:pt x="1023" y="713"/>
                  <a:pt x="1016" y="713"/>
                  <a:pt x="1016" y="719"/>
                </a:cubicBezTo>
                <a:cubicBezTo>
                  <a:pt x="1023" y="719"/>
                  <a:pt x="1029" y="719"/>
                  <a:pt x="1029" y="713"/>
                </a:cubicBezTo>
                <a:close/>
                <a:moveTo>
                  <a:pt x="1016" y="719"/>
                </a:moveTo>
                <a:lnTo>
                  <a:pt x="1016" y="719"/>
                </a:lnTo>
                <a:cubicBezTo>
                  <a:pt x="1004" y="719"/>
                  <a:pt x="992" y="725"/>
                  <a:pt x="985" y="738"/>
                </a:cubicBezTo>
                <a:cubicBezTo>
                  <a:pt x="998" y="738"/>
                  <a:pt x="1010" y="732"/>
                  <a:pt x="1016" y="719"/>
                </a:cubicBezTo>
                <a:close/>
                <a:moveTo>
                  <a:pt x="2523" y="837"/>
                </a:moveTo>
                <a:cubicBezTo>
                  <a:pt x="2523" y="837"/>
                  <a:pt x="2523" y="831"/>
                  <a:pt x="2523" y="837"/>
                </a:cubicBezTo>
                <a:close/>
                <a:moveTo>
                  <a:pt x="2523" y="837"/>
                </a:moveTo>
                <a:lnTo>
                  <a:pt x="2523" y="837"/>
                </a:lnTo>
                <a:cubicBezTo>
                  <a:pt x="2517" y="837"/>
                  <a:pt x="2517" y="837"/>
                  <a:pt x="2511" y="843"/>
                </a:cubicBezTo>
                <a:cubicBezTo>
                  <a:pt x="2523" y="843"/>
                  <a:pt x="2523" y="843"/>
                  <a:pt x="2523" y="837"/>
                </a:cubicBezTo>
                <a:close/>
                <a:moveTo>
                  <a:pt x="2511" y="843"/>
                </a:moveTo>
                <a:lnTo>
                  <a:pt x="2511" y="843"/>
                </a:lnTo>
                <a:cubicBezTo>
                  <a:pt x="2511" y="843"/>
                  <a:pt x="2504" y="843"/>
                  <a:pt x="2504" y="849"/>
                </a:cubicBezTo>
                <a:cubicBezTo>
                  <a:pt x="2511" y="849"/>
                  <a:pt x="2511" y="849"/>
                  <a:pt x="2511" y="843"/>
                </a:cubicBezTo>
                <a:close/>
                <a:moveTo>
                  <a:pt x="2504" y="849"/>
                </a:moveTo>
                <a:lnTo>
                  <a:pt x="2504" y="849"/>
                </a:lnTo>
                <a:cubicBezTo>
                  <a:pt x="2504" y="849"/>
                  <a:pt x="2498" y="849"/>
                  <a:pt x="2498" y="856"/>
                </a:cubicBezTo>
                <a:cubicBezTo>
                  <a:pt x="2504" y="856"/>
                  <a:pt x="2504" y="856"/>
                  <a:pt x="2504" y="849"/>
                </a:cubicBezTo>
                <a:close/>
                <a:moveTo>
                  <a:pt x="2734" y="911"/>
                </a:moveTo>
                <a:cubicBezTo>
                  <a:pt x="2734" y="911"/>
                  <a:pt x="2734" y="905"/>
                  <a:pt x="2734" y="911"/>
                </a:cubicBezTo>
                <a:close/>
                <a:moveTo>
                  <a:pt x="1661" y="1073"/>
                </a:moveTo>
                <a:lnTo>
                  <a:pt x="1661" y="1073"/>
                </a:lnTo>
                <a:cubicBezTo>
                  <a:pt x="1661" y="1073"/>
                  <a:pt x="1661" y="1073"/>
                  <a:pt x="1661" y="1079"/>
                </a:cubicBezTo>
                <a:cubicBezTo>
                  <a:pt x="1667" y="1073"/>
                  <a:pt x="1667" y="1073"/>
                  <a:pt x="1661" y="1073"/>
                </a:cubicBezTo>
                <a:close/>
                <a:moveTo>
                  <a:pt x="1568" y="1135"/>
                </a:moveTo>
                <a:lnTo>
                  <a:pt x="1568" y="1135"/>
                </a:lnTo>
                <a:cubicBezTo>
                  <a:pt x="1581" y="1135"/>
                  <a:pt x="1581" y="1128"/>
                  <a:pt x="1581" y="1128"/>
                </a:cubicBezTo>
                <a:cubicBezTo>
                  <a:pt x="1574" y="1122"/>
                  <a:pt x="1574" y="1128"/>
                  <a:pt x="1568" y="1135"/>
                </a:cubicBezTo>
                <a:close/>
                <a:moveTo>
                  <a:pt x="1568" y="1135"/>
                </a:moveTo>
                <a:cubicBezTo>
                  <a:pt x="1568" y="1135"/>
                  <a:pt x="1568" y="1153"/>
                  <a:pt x="1568" y="1135"/>
                </a:cubicBezTo>
                <a:close/>
                <a:moveTo>
                  <a:pt x="2591" y="1314"/>
                </a:moveTo>
                <a:cubicBezTo>
                  <a:pt x="2591" y="1314"/>
                  <a:pt x="2591" y="1308"/>
                  <a:pt x="2591" y="1314"/>
                </a:cubicBezTo>
                <a:close/>
                <a:moveTo>
                  <a:pt x="2591" y="1314"/>
                </a:moveTo>
                <a:lnTo>
                  <a:pt x="2591" y="1314"/>
                </a:lnTo>
                <a:cubicBezTo>
                  <a:pt x="2585" y="1314"/>
                  <a:pt x="2585" y="1321"/>
                  <a:pt x="2585" y="1321"/>
                </a:cubicBezTo>
                <a:cubicBezTo>
                  <a:pt x="2591" y="1327"/>
                  <a:pt x="2591" y="1321"/>
                  <a:pt x="2591" y="1314"/>
                </a:cubicBezTo>
                <a:close/>
                <a:moveTo>
                  <a:pt x="2585" y="1321"/>
                </a:moveTo>
                <a:lnTo>
                  <a:pt x="2585" y="1321"/>
                </a:lnTo>
                <a:cubicBezTo>
                  <a:pt x="2566" y="1321"/>
                  <a:pt x="2566" y="1339"/>
                  <a:pt x="2554" y="1345"/>
                </a:cubicBezTo>
                <a:cubicBezTo>
                  <a:pt x="2572" y="1345"/>
                  <a:pt x="2579" y="1333"/>
                  <a:pt x="2585" y="1321"/>
                </a:cubicBezTo>
                <a:close/>
                <a:moveTo>
                  <a:pt x="2554" y="1345"/>
                </a:moveTo>
                <a:lnTo>
                  <a:pt x="2554" y="1345"/>
                </a:lnTo>
                <a:cubicBezTo>
                  <a:pt x="2548" y="1345"/>
                  <a:pt x="2548" y="1351"/>
                  <a:pt x="2548" y="1351"/>
                </a:cubicBezTo>
                <a:cubicBezTo>
                  <a:pt x="2554" y="1358"/>
                  <a:pt x="2554" y="1351"/>
                  <a:pt x="2554" y="1345"/>
                </a:cubicBezTo>
                <a:close/>
                <a:moveTo>
                  <a:pt x="347" y="1395"/>
                </a:moveTo>
                <a:lnTo>
                  <a:pt x="347" y="1395"/>
                </a:lnTo>
                <a:cubicBezTo>
                  <a:pt x="335" y="1426"/>
                  <a:pt x="347" y="1451"/>
                  <a:pt x="353" y="1457"/>
                </a:cubicBezTo>
                <a:cubicBezTo>
                  <a:pt x="372" y="1513"/>
                  <a:pt x="353" y="1370"/>
                  <a:pt x="347" y="1395"/>
                </a:cubicBezTo>
                <a:close/>
                <a:moveTo>
                  <a:pt x="310" y="1947"/>
                </a:moveTo>
                <a:lnTo>
                  <a:pt x="310" y="1947"/>
                </a:lnTo>
                <a:cubicBezTo>
                  <a:pt x="316" y="1940"/>
                  <a:pt x="285" y="1916"/>
                  <a:pt x="310" y="1903"/>
                </a:cubicBezTo>
                <a:cubicBezTo>
                  <a:pt x="266" y="1879"/>
                  <a:pt x="297" y="1953"/>
                  <a:pt x="310" y="1947"/>
                </a:cubicBezTo>
                <a:close/>
                <a:moveTo>
                  <a:pt x="3589" y="2151"/>
                </a:moveTo>
                <a:lnTo>
                  <a:pt x="3589" y="2151"/>
                </a:lnTo>
                <a:cubicBezTo>
                  <a:pt x="3601" y="2157"/>
                  <a:pt x="3614" y="2176"/>
                  <a:pt x="3626" y="2170"/>
                </a:cubicBezTo>
                <a:cubicBezTo>
                  <a:pt x="3595" y="2145"/>
                  <a:pt x="3527" y="2120"/>
                  <a:pt x="3589" y="2151"/>
                </a:cubicBezTo>
                <a:close/>
                <a:moveTo>
                  <a:pt x="2901" y="2306"/>
                </a:moveTo>
                <a:lnTo>
                  <a:pt x="2901" y="2306"/>
                </a:lnTo>
                <a:cubicBezTo>
                  <a:pt x="2901" y="2312"/>
                  <a:pt x="2920" y="2306"/>
                  <a:pt x="2920" y="2300"/>
                </a:cubicBezTo>
                <a:cubicBezTo>
                  <a:pt x="2913" y="2300"/>
                  <a:pt x="2895" y="2306"/>
                  <a:pt x="2901" y="2306"/>
                </a:cubicBezTo>
                <a:close/>
                <a:moveTo>
                  <a:pt x="2951" y="2312"/>
                </a:moveTo>
                <a:cubicBezTo>
                  <a:pt x="2951" y="2312"/>
                  <a:pt x="2920" y="2319"/>
                  <a:pt x="2951" y="2312"/>
                </a:cubicBezTo>
                <a:close/>
                <a:moveTo>
                  <a:pt x="2951" y="2312"/>
                </a:moveTo>
                <a:lnTo>
                  <a:pt x="2951" y="2312"/>
                </a:lnTo>
                <a:cubicBezTo>
                  <a:pt x="2951" y="2319"/>
                  <a:pt x="2951" y="2319"/>
                  <a:pt x="2951" y="2319"/>
                </a:cubicBezTo>
                <a:cubicBezTo>
                  <a:pt x="2957" y="2319"/>
                  <a:pt x="2969" y="2319"/>
                  <a:pt x="2975" y="2319"/>
                </a:cubicBezTo>
                <a:cubicBezTo>
                  <a:pt x="2975" y="2312"/>
                  <a:pt x="2957" y="2312"/>
                  <a:pt x="2951" y="2312"/>
                </a:cubicBezTo>
                <a:close/>
                <a:moveTo>
                  <a:pt x="155" y="2505"/>
                </a:moveTo>
                <a:cubicBezTo>
                  <a:pt x="155" y="2505"/>
                  <a:pt x="148" y="2505"/>
                  <a:pt x="155" y="2505"/>
                </a:cubicBezTo>
                <a:close/>
                <a:moveTo>
                  <a:pt x="2721" y="3608"/>
                </a:moveTo>
                <a:cubicBezTo>
                  <a:pt x="2721" y="3608"/>
                  <a:pt x="2721" y="3627"/>
                  <a:pt x="2721" y="3608"/>
                </a:cubicBezTo>
                <a:close/>
                <a:moveTo>
                  <a:pt x="2696" y="3620"/>
                </a:moveTo>
                <a:cubicBezTo>
                  <a:pt x="2696" y="3620"/>
                  <a:pt x="2703" y="3627"/>
                  <a:pt x="2696" y="3620"/>
                </a:cubicBezTo>
                <a:close/>
                <a:moveTo>
                  <a:pt x="2678" y="3627"/>
                </a:moveTo>
                <a:cubicBezTo>
                  <a:pt x="2678" y="3627"/>
                  <a:pt x="2678" y="3608"/>
                  <a:pt x="2678" y="3627"/>
                </a:cubicBezTo>
                <a:close/>
                <a:moveTo>
                  <a:pt x="2678" y="3627"/>
                </a:moveTo>
                <a:lnTo>
                  <a:pt x="2678" y="3627"/>
                </a:lnTo>
                <a:cubicBezTo>
                  <a:pt x="2672" y="3627"/>
                  <a:pt x="2665" y="3627"/>
                  <a:pt x="2665" y="3633"/>
                </a:cubicBezTo>
                <a:cubicBezTo>
                  <a:pt x="2672" y="3633"/>
                  <a:pt x="2678" y="3633"/>
                  <a:pt x="2678" y="3627"/>
                </a:cubicBezTo>
                <a:close/>
                <a:moveTo>
                  <a:pt x="2665" y="3633"/>
                </a:moveTo>
                <a:lnTo>
                  <a:pt x="2665" y="3633"/>
                </a:lnTo>
                <a:cubicBezTo>
                  <a:pt x="2659" y="3633"/>
                  <a:pt x="2653" y="3633"/>
                  <a:pt x="2653" y="3639"/>
                </a:cubicBezTo>
                <a:cubicBezTo>
                  <a:pt x="2659" y="3639"/>
                  <a:pt x="2665" y="3639"/>
                  <a:pt x="2665" y="3633"/>
                </a:cubicBezTo>
                <a:close/>
                <a:moveTo>
                  <a:pt x="2653" y="3639"/>
                </a:moveTo>
                <a:lnTo>
                  <a:pt x="2653" y="3639"/>
                </a:lnTo>
                <a:cubicBezTo>
                  <a:pt x="2647" y="3639"/>
                  <a:pt x="2641" y="3639"/>
                  <a:pt x="2641" y="3645"/>
                </a:cubicBezTo>
                <a:cubicBezTo>
                  <a:pt x="2647" y="3645"/>
                  <a:pt x="2653" y="3645"/>
                  <a:pt x="2653" y="3639"/>
                </a:cubicBezTo>
                <a:close/>
                <a:moveTo>
                  <a:pt x="2641" y="3645"/>
                </a:moveTo>
                <a:cubicBezTo>
                  <a:pt x="2641" y="3645"/>
                  <a:pt x="2641" y="3663"/>
                  <a:pt x="2641" y="3645"/>
                </a:cubicBezTo>
                <a:close/>
                <a:moveTo>
                  <a:pt x="2616" y="3657"/>
                </a:moveTo>
                <a:cubicBezTo>
                  <a:pt x="2616" y="3657"/>
                  <a:pt x="2622" y="3657"/>
                  <a:pt x="2616" y="3657"/>
                </a:cubicBezTo>
                <a:close/>
                <a:moveTo>
                  <a:pt x="2597" y="3663"/>
                </a:moveTo>
                <a:cubicBezTo>
                  <a:pt x="2597" y="3663"/>
                  <a:pt x="2597" y="3645"/>
                  <a:pt x="2597" y="3663"/>
                </a:cubicBezTo>
                <a:close/>
                <a:moveTo>
                  <a:pt x="2126" y="3675"/>
                </a:moveTo>
                <a:lnTo>
                  <a:pt x="2126" y="3675"/>
                </a:lnTo>
                <a:cubicBezTo>
                  <a:pt x="2139" y="3675"/>
                  <a:pt x="2151" y="3669"/>
                  <a:pt x="2157" y="3663"/>
                </a:cubicBezTo>
                <a:cubicBezTo>
                  <a:pt x="2139" y="3663"/>
                  <a:pt x="2132" y="3663"/>
                  <a:pt x="2126" y="3675"/>
                </a:cubicBezTo>
                <a:close/>
                <a:moveTo>
                  <a:pt x="2597" y="3663"/>
                </a:moveTo>
                <a:lnTo>
                  <a:pt x="2597" y="3663"/>
                </a:lnTo>
                <a:cubicBezTo>
                  <a:pt x="2591" y="3663"/>
                  <a:pt x="2585" y="3663"/>
                  <a:pt x="2585" y="3669"/>
                </a:cubicBezTo>
                <a:cubicBezTo>
                  <a:pt x="2591" y="3669"/>
                  <a:pt x="2597" y="3669"/>
                  <a:pt x="2597" y="3663"/>
                </a:cubicBezTo>
                <a:close/>
                <a:moveTo>
                  <a:pt x="2585" y="3669"/>
                </a:moveTo>
                <a:cubicBezTo>
                  <a:pt x="2585" y="3669"/>
                  <a:pt x="2585" y="3688"/>
                  <a:pt x="2585" y="3669"/>
                </a:cubicBezTo>
                <a:close/>
                <a:moveTo>
                  <a:pt x="2107" y="3681"/>
                </a:moveTo>
                <a:lnTo>
                  <a:pt x="2107" y="3681"/>
                </a:lnTo>
                <a:cubicBezTo>
                  <a:pt x="2114" y="3681"/>
                  <a:pt x="2126" y="3681"/>
                  <a:pt x="2126" y="3675"/>
                </a:cubicBezTo>
                <a:cubicBezTo>
                  <a:pt x="2114" y="3675"/>
                  <a:pt x="2107" y="3675"/>
                  <a:pt x="2107" y="3681"/>
                </a:cubicBezTo>
                <a:close/>
                <a:moveTo>
                  <a:pt x="2095" y="3688"/>
                </a:moveTo>
                <a:lnTo>
                  <a:pt x="2095" y="3688"/>
                </a:lnTo>
                <a:cubicBezTo>
                  <a:pt x="2101" y="3688"/>
                  <a:pt x="2107" y="3688"/>
                  <a:pt x="2107" y="3681"/>
                </a:cubicBezTo>
                <a:cubicBezTo>
                  <a:pt x="2101" y="3681"/>
                  <a:pt x="2095" y="3681"/>
                  <a:pt x="2095" y="3688"/>
                </a:cubicBezTo>
                <a:close/>
                <a:moveTo>
                  <a:pt x="2542" y="3681"/>
                </a:moveTo>
                <a:lnTo>
                  <a:pt x="2542" y="3681"/>
                </a:lnTo>
                <a:cubicBezTo>
                  <a:pt x="2542" y="3681"/>
                  <a:pt x="2542" y="3681"/>
                  <a:pt x="2542" y="3688"/>
                </a:cubicBezTo>
                <a:cubicBezTo>
                  <a:pt x="2560" y="3688"/>
                  <a:pt x="2554" y="3681"/>
                  <a:pt x="2542" y="3681"/>
                </a:cubicBezTo>
                <a:close/>
                <a:moveTo>
                  <a:pt x="2077" y="3694"/>
                </a:moveTo>
                <a:lnTo>
                  <a:pt x="2077" y="3694"/>
                </a:lnTo>
                <a:cubicBezTo>
                  <a:pt x="2083" y="3694"/>
                  <a:pt x="2095" y="3694"/>
                  <a:pt x="2095" y="3688"/>
                </a:cubicBezTo>
                <a:cubicBezTo>
                  <a:pt x="2083" y="3688"/>
                  <a:pt x="2077" y="3688"/>
                  <a:pt x="2077" y="3694"/>
                </a:cubicBezTo>
                <a:close/>
                <a:moveTo>
                  <a:pt x="2542" y="3688"/>
                </a:moveTo>
                <a:cubicBezTo>
                  <a:pt x="2542" y="3688"/>
                  <a:pt x="2542" y="3694"/>
                  <a:pt x="2542" y="3688"/>
                </a:cubicBezTo>
                <a:close/>
                <a:moveTo>
                  <a:pt x="2077" y="3694"/>
                </a:moveTo>
                <a:cubicBezTo>
                  <a:pt x="2077" y="3694"/>
                  <a:pt x="2058" y="3719"/>
                  <a:pt x="2077" y="3694"/>
                </a:cubicBezTo>
                <a:close/>
                <a:moveTo>
                  <a:pt x="2517" y="3700"/>
                </a:moveTo>
                <a:cubicBezTo>
                  <a:pt x="2517" y="3700"/>
                  <a:pt x="2523" y="3681"/>
                  <a:pt x="2517" y="3700"/>
                </a:cubicBezTo>
                <a:close/>
                <a:moveTo>
                  <a:pt x="2517" y="3700"/>
                </a:moveTo>
                <a:cubicBezTo>
                  <a:pt x="2517" y="3700"/>
                  <a:pt x="2517" y="3719"/>
                  <a:pt x="2517" y="3700"/>
                </a:cubicBezTo>
                <a:close/>
                <a:moveTo>
                  <a:pt x="2027" y="3712"/>
                </a:moveTo>
                <a:cubicBezTo>
                  <a:pt x="2027" y="3712"/>
                  <a:pt x="2027" y="3694"/>
                  <a:pt x="2027" y="3712"/>
                </a:cubicBezTo>
                <a:close/>
                <a:moveTo>
                  <a:pt x="2486" y="3712"/>
                </a:moveTo>
                <a:cubicBezTo>
                  <a:pt x="2486" y="3712"/>
                  <a:pt x="2492" y="3694"/>
                  <a:pt x="2486" y="3712"/>
                </a:cubicBezTo>
                <a:close/>
                <a:moveTo>
                  <a:pt x="2027" y="3712"/>
                </a:moveTo>
                <a:lnTo>
                  <a:pt x="2027" y="3712"/>
                </a:lnTo>
                <a:cubicBezTo>
                  <a:pt x="2015" y="3712"/>
                  <a:pt x="2008" y="3712"/>
                  <a:pt x="2008" y="3719"/>
                </a:cubicBezTo>
                <a:cubicBezTo>
                  <a:pt x="2015" y="3719"/>
                  <a:pt x="2027" y="3719"/>
                  <a:pt x="2027" y="3712"/>
                </a:cubicBezTo>
                <a:close/>
                <a:moveTo>
                  <a:pt x="2486" y="3712"/>
                </a:moveTo>
                <a:cubicBezTo>
                  <a:pt x="2486" y="3712"/>
                  <a:pt x="2486" y="3731"/>
                  <a:pt x="2486" y="3712"/>
                </a:cubicBezTo>
                <a:close/>
                <a:moveTo>
                  <a:pt x="2008" y="3719"/>
                </a:moveTo>
                <a:lnTo>
                  <a:pt x="2008" y="3719"/>
                </a:lnTo>
                <a:cubicBezTo>
                  <a:pt x="2002" y="3719"/>
                  <a:pt x="1996" y="3719"/>
                  <a:pt x="1996" y="3725"/>
                </a:cubicBezTo>
                <a:cubicBezTo>
                  <a:pt x="2002" y="3725"/>
                  <a:pt x="2008" y="3725"/>
                  <a:pt x="2008" y="3719"/>
                </a:cubicBezTo>
                <a:close/>
                <a:moveTo>
                  <a:pt x="2461" y="3725"/>
                </a:moveTo>
                <a:cubicBezTo>
                  <a:pt x="2461" y="3725"/>
                  <a:pt x="2467" y="3725"/>
                  <a:pt x="2461" y="3725"/>
                </a:cubicBezTo>
                <a:close/>
                <a:moveTo>
                  <a:pt x="1996" y="3725"/>
                </a:moveTo>
                <a:lnTo>
                  <a:pt x="1996" y="3725"/>
                </a:lnTo>
                <a:cubicBezTo>
                  <a:pt x="1990" y="3725"/>
                  <a:pt x="1977" y="3725"/>
                  <a:pt x="1977" y="3731"/>
                </a:cubicBezTo>
                <a:cubicBezTo>
                  <a:pt x="1983" y="3731"/>
                  <a:pt x="1996" y="3731"/>
                  <a:pt x="1996" y="3725"/>
                </a:cubicBezTo>
                <a:close/>
                <a:moveTo>
                  <a:pt x="2455" y="3725"/>
                </a:moveTo>
                <a:lnTo>
                  <a:pt x="2455" y="3725"/>
                </a:lnTo>
                <a:cubicBezTo>
                  <a:pt x="2455" y="3719"/>
                  <a:pt x="2442" y="3725"/>
                  <a:pt x="2442" y="3731"/>
                </a:cubicBezTo>
                <a:cubicBezTo>
                  <a:pt x="2448" y="3731"/>
                  <a:pt x="2461" y="3725"/>
                  <a:pt x="2455" y="3725"/>
                </a:cubicBezTo>
                <a:close/>
                <a:moveTo>
                  <a:pt x="1977" y="3731"/>
                </a:moveTo>
                <a:lnTo>
                  <a:pt x="1977" y="3731"/>
                </a:lnTo>
                <a:cubicBezTo>
                  <a:pt x="1971" y="3731"/>
                  <a:pt x="1959" y="3731"/>
                  <a:pt x="1959" y="3737"/>
                </a:cubicBezTo>
                <a:cubicBezTo>
                  <a:pt x="1965" y="3737"/>
                  <a:pt x="1977" y="3737"/>
                  <a:pt x="1977" y="3731"/>
                </a:cubicBezTo>
                <a:close/>
                <a:moveTo>
                  <a:pt x="2430" y="3737"/>
                </a:moveTo>
                <a:cubicBezTo>
                  <a:pt x="2430" y="3737"/>
                  <a:pt x="2430" y="3731"/>
                  <a:pt x="2430" y="3737"/>
                </a:cubicBezTo>
                <a:close/>
                <a:moveTo>
                  <a:pt x="1959" y="3737"/>
                </a:moveTo>
                <a:lnTo>
                  <a:pt x="1959" y="3737"/>
                </a:lnTo>
                <a:cubicBezTo>
                  <a:pt x="1953" y="3737"/>
                  <a:pt x="1940" y="3737"/>
                  <a:pt x="1940" y="3743"/>
                </a:cubicBezTo>
                <a:cubicBezTo>
                  <a:pt x="1946" y="3743"/>
                  <a:pt x="1959" y="3743"/>
                  <a:pt x="1959" y="3737"/>
                </a:cubicBezTo>
                <a:close/>
                <a:moveTo>
                  <a:pt x="1940" y="3743"/>
                </a:moveTo>
                <a:lnTo>
                  <a:pt x="1940" y="3743"/>
                </a:lnTo>
                <a:cubicBezTo>
                  <a:pt x="1928" y="3743"/>
                  <a:pt x="1915" y="3743"/>
                  <a:pt x="1909" y="3756"/>
                </a:cubicBezTo>
                <a:cubicBezTo>
                  <a:pt x="1922" y="3756"/>
                  <a:pt x="1934" y="3750"/>
                  <a:pt x="1940" y="3743"/>
                </a:cubicBezTo>
                <a:close/>
                <a:moveTo>
                  <a:pt x="2399" y="3750"/>
                </a:moveTo>
                <a:cubicBezTo>
                  <a:pt x="2399" y="3750"/>
                  <a:pt x="2405" y="3731"/>
                  <a:pt x="2399" y="3750"/>
                </a:cubicBezTo>
                <a:close/>
                <a:moveTo>
                  <a:pt x="2399" y="3750"/>
                </a:moveTo>
                <a:cubicBezTo>
                  <a:pt x="2399" y="3750"/>
                  <a:pt x="2399" y="3768"/>
                  <a:pt x="2399" y="3750"/>
                </a:cubicBezTo>
                <a:close/>
                <a:moveTo>
                  <a:pt x="1909" y="3756"/>
                </a:moveTo>
                <a:lnTo>
                  <a:pt x="1909" y="3756"/>
                </a:lnTo>
                <a:cubicBezTo>
                  <a:pt x="1903" y="3756"/>
                  <a:pt x="1891" y="3756"/>
                  <a:pt x="1891" y="3762"/>
                </a:cubicBezTo>
                <a:cubicBezTo>
                  <a:pt x="1897" y="3762"/>
                  <a:pt x="1909" y="3762"/>
                  <a:pt x="1909" y="3756"/>
                </a:cubicBezTo>
                <a:close/>
                <a:moveTo>
                  <a:pt x="2368" y="3762"/>
                </a:moveTo>
                <a:cubicBezTo>
                  <a:pt x="2368" y="3762"/>
                  <a:pt x="2374" y="3743"/>
                  <a:pt x="2368" y="3762"/>
                </a:cubicBezTo>
                <a:close/>
                <a:moveTo>
                  <a:pt x="3007" y="3781"/>
                </a:moveTo>
                <a:lnTo>
                  <a:pt x="3007" y="3781"/>
                </a:lnTo>
                <a:cubicBezTo>
                  <a:pt x="3025" y="3774"/>
                  <a:pt x="3037" y="3762"/>
                  <a:pt x="3050" y="3756"/>
                </a:cubicBezTo>
                <a:cubicBezTo>
                  <a:pt x="3025" y="3756"/>
                  <a:pt x="3013" y="3768"/>
                  <a:pt x="3007" y="3781"/>
                </a:cubicBezTo>
                <a:close/>
                <a:moveTo>
                  <a:pt x="1891" y="3762"/>
                </a:moveTo>
                <a:lnTo>
                  <a:pt x="1891" y="3762"/>
                </a:lnTo>
                <a:cubicBezTo>
                  <a:pt x="1884" y="3762"/>
                  <a:pt x="1872" y="3762"/>
                  <a:pt x="1872" y="3768"/>
                </a:cubicBezTo>
                <a:cubicBezTo>
                  <a:pt x="1878" y="3768"/>
                  <a:pt x="1891" y="3768"/>
                  <a:pt x="1891" y="3762"/>
                </a:cubicBezTo>
                <a:close/>
                <a:moveTo>
                  <a:pt x="2368" y="3762"/>
                </a:moveTo>
                <a:cubicBezTo>
                  <a:pt x="2368" y="3762"/>
                  <a:pt x="2368" y="3781"/>
                  <a:pt x="2368" y="3762"/>
                </a:cubicBezTo>
                <a:close/>
                <a:moveTo>
                  <a:pt x="1872" y="3768"/>
                </a:moveTo>
                <a:lnTo>
                  <a:pt x="1872" y="3768"/>
                </a:lnTo>
                <a:cubicBezTo>
                  <a:pt x="1866" y="3768"/>
                  <a:pt x="1853" y="3768"/>
                  <a:pt x="1853" y="3774"/>
                </a:cubicBezTo>
                <a:cubicBezTo>
                  <a:pt x="1859" y="3774"/>
                  <a:pt x="1872" y="3774"/>
                  <a:pt x="1872" y="3768"/>
                </a:cubicBezTo>
                <a:close/>
                <a:moveTo>
                  <a:pt x="2349" y="3774"/>
                </a:moveTo>
                <a:lnTo>
                  <a:pt x="2349" y="3774"/>
                </a:lnTo>
                <a:close/>
                <a:moveTo>
                  <a:pt x="1853" y="3774"/>
                </a:moveTo>
                <a:lnTo>
                  <a:pt x="1853" y="3774"/>
                </a:lnTo>
                <a:cubicBezTo>
                  <a:pt x="1847" y="3774"/>
                  <a:pt x="1835" y="3774"/>
                  <a:pt x="1835" y="3781"/>
                </a:cubicBezTo>
                <a:cubicBezTo>
                  <a:pt x="1841" y="3781"/>
                  <a:pt x="1853" y="3781"/>
                  <a:pt x="1853" y="3774"/>
                </a:cubicBezTo>
                <a:close/>
                <a:moveTo>
                  <a:pt x="2343" y="3774"/>
                </a:moveTo>
                <a:lnTo>
                  <a:pt x="2343" y="3774"/>
                </a:lnTo>
                <a:cubicBezTo>
                  <a:pt x="2337" y="3768"/>
                  <a:pt x="2324" y="3774"/>
                  <a:pt x="2331" y="3781"/>
                </a:cubicBezTo>
                <a:lnTo>
                  <a:pt x="2343" y="3774"/>
                </a:lnTo>
                <a:close/>
                <a:moveTo>
                  <a:pt x="1835" y="3781"/>
                </a:moveTo>
                <a:cubicBezTo>
                  <a:pt x="1835" y="3781"/>
                  <a:pt x="1835" y="3799"/>
                  <a:pt x="1835" y="3781"/>
                </a:cubicBezTo>
                <a:close/>
                <a:moveTo>
                  <a:pt x="2994" y="3787"/>
                </a:moveTo>
                <a:lnTo>
                  <a:pt x="2994" y="3787"/>
                </a:lnTo>
                <a:cubicBezTo>
                  <a:pt x="3000" y="3787"/>
                  <a:pt x="3007" y="3781"/>
                  <a:pt x="3007" y="3781"/>
                </a:cubicBezTo>
                <a:cubicBezTo>
                  <a:pt x="3000" y="3781"/>
                  <a:pt x="2994" y="3781"/>
                  <a:pt x="2994" y="3787"/>
                </a:cubicBezTo>
                <a:close/>
                <a:moveTo>
                  <a:pt x="1804" y="3793"/>
                </a:moveTo>
                <a:cubicBezTo>
                  <a:pt x="1804" y="3793"/>
                  <a:pt x="1804" y="3774"/>
                  <a:pt x="1804" y="3793"/>
                </a:cubicBezTo>
                <a:close/>
                <a:moveTo>
                  <a:pt x="2312" y="3787"/>
                </a:moveTo>
                <a:lnTo>
                  <a:pt x="2312" y="3787"/>
                </a:lnTo>
                <a:cubicBezTo>
                  <a:pt x="2306" y="3781"/>
                  <a:pt x="2294" y="3787"/>
                  <a:pt x="2300" y="3793"/>
                </a:cubicBezTo>
                <a:lnTo>
                  <a:pt x="2312" y="3787"/>
                </a:lnTo>
                <a:close/>
                <a:moveTo>
                  <a:pt x="2982" y="3793"/>
                </a:moveTo>
                <a:lnTo>
                  <a:pt x="2982" y="3793"/>
                </a:lnTo>
                <a:cubicBezTo>
                  <a:pt x="2988" y="3793"/>
                  <a:pt x="2994" y="3787"/>
                  <a:pt x="2994" y="3787"/>
                </a:cubicBezTo>
                <a:cubicBezTo>
                  <a:pt x="2988" y="3787"/>
                  <a:pt x="2982" y="3787"/>
                  <a:pt x="2982" y="3793"/>
                </a:cubicBezTo>
                <a:close/>
                <a:moveTo>
                  <a:pt x="1804" y="3793"/>
                </a:moveTo>
                <a:lnTo>
                  <a:pt x="1804" y="3793"/>
                </a:lnTo>
                <a:cubicBezTo>
                  <a:pt x="1798" y="3793"/>
                  <a:pt x="1785" y="3793"/>
                  <a:pt x="1785" y="3799"/>
                </a:cubicBezTo>
                <a:cubicBezTo>
                  <a:pt x="1798" y="3799"/>
                  <a:pt x="1804" y="3799"/>
                  <a:pt x="1804" y="3793"/>
                </a:cubicBezTo>
                <a:close/>
                <a:moveTo>
                  <a:pt x="2287" y="3799"/>
                </a:moveTo>
                <a:cubicBezTo>
                  <a:pt x="2287" y="3799"/>
                  <a:pt x="2281" y="3793"/>
                  <a:pt x="2287" y="3799"/>
                </a:cubicBezTo>
                <a:close/>
                <a:moveTo>
                  <a:pt x="2969" y="3799"/>
                </a:moveTo>
                <a:lnTo>
                  <a:pt x="2969" y="3799"/>
                </a:lnTo>
                <a:cubicBezTo>
                  <a:pt x="2975" y="3799"/>
                  <a:pt x="2982" y="3793"/>
                  <a:pt x="2982" y="3793"/>
                </a:cubicBezTo>
                <a:cubicBezTo>
                  <a:pt x="2975" y="3793"/>
                  <a:pt x="2969" y="3793"/>
                  <a:pt x="2969" y="3799"/>
                </a:cubicBezTo>
                <a:close/>
                <a:moveTo>
                  <a:pt x="1785" y="3799"/>
                </a:moveTo>
                <a:lnTo>
                  <a:pt x="1785" y="3799"/>
                </a:lnTo>
                <a:cubicBezTo>
                  <a:pt x="1779" y="3799"/>
                  <a:pt x="1767" y="3799"/>
                  <a:pt x="1767" y="3805"/>
                </a:cubicBezTo>
                <a:cubicBezTo>
                  <a:pt x="1779" y="3805"/>
                  <a:pt x="1785" y="3805"/>
                  <a:pt x="1785" y="3799"/>
                </a:cubicBezTo>
                <a:close/>
                <a:moveTo>
                  <a:pt x="2281" y="3799"/>
                </a:moveTo>
                <a:lnTo>
                  <a:pt x="2281" y="3799"/>
                </a:lnTo>
                <a:cubicBezTo>
                  <a:pt x="2275" y="3793"/>
                  <a:pt x="2263" y="3799"/>
                  <a:pt x="2269" y="3805"/>
                </a:cubicBezTo>
                <a:lnTo>
                  <a:pt x="2281" y="3799"/>
                </a:lnTo>
                <a:close/>
                <a:moveTo>
                  <a:pt x="2938" y="3818"/>
                </a:moveTo>
                <a:lnTo>
                  <a:pt x="2938" y="3818"/>
                </a:lnTo>
                <a:cubicBezTo>
                  <a:pt x="2951" y="3812"/>
                  <a:pt x="2963" y="3812"/>
                  <a:pt x="2969" y="3799"/>
                </a:cubicBezTo>
                <a:cubicBezTo>
                  <a:pt x="2957" y="3799"/>
                  <a:pt x="2944" y="3805"/>
                  <a:pt x="2938" y="3818"/>
                </a:cubicBezTo>
                <a:close/>
                <a:moveTo>
                  <a:pt x="1767" y="3805"/>
                </a:moveTo>
                <a:lnTo>
                  <a:pt x="1767" y="3805"/>
                </a:lnTo>
                <a:cubicBezTo>
                  <a:pt x="1760" y="3805"/>
                  <a:pt x="1748" y="3805"/>
                  <a:pt x="1748" y="3812"/>
                </a:cubicBezTo>
                <a:cubicBezTo>
                  <a:pt x="1760" y="3812"/>
                  <a:pt x="1767" y="3812"/>
                  <a:pt x="1767" y="3805"/>
                </a:cubicBezTo>
                <a:close/>
                <a:moveTo>
                  <a:pt x="1748" y="3812"/>
                </a:moveTo>
                <a:lnTo>
                  <a:pt x="1748" y="3812"/>
                </a:lnTo>
                <a:cubicBezTo>
                  <a:pt x="1742" y="3812"/>
                  <a:pt x="1729" y="3812"/>
                  <a:pt x="1729" y="3818"/>
                </a:cubicBezTo>
                <a:cubicBezTo>
                  <a:pt x="1742" y="3818"/>
                  <a:pt x="1748" y="3818"/>
                  <a:pt x="1748" y="3812"/>
                </a:cubicBezTo>
                <a:close/>
                <a:moveTo>
                  <a:pt x="2250" y="3812"/>
                </a:moveTo>
                <a:lnTo>
                  <a:pt x="2250" y="3812"/>
                </a:lnTo>
                <a:cubicBezTo>
                  <a:pt x="2244" y="3805"/>
                  <a:pt x="2231" y="3812"/>
                  <a:pt x="2238" y="3818"/>
                </a:cubicBezTo>
                <a:lnTo>
                  <a:pt x="2250" y="3812"/>
                </a:lnTo>
                <a:close/>
                <a:moveTo>
                  <a:pt x="1729" y="3818"/>
                </a:moveTo>
                <a:lnTo>
                  <a:pt x="1729" y="3818"/>
                </a:lnTo>
                <a:cubicBezTo>
                  <a:pt x="1723" y="3818"/>
                  <a:pt x="1711" y="3818"/>
                  <a:pt x="1711" y="3824"/>
                </a:cubicBezTo>
                <a:cubicBezTo>
                  <a:pt x="1723" y="3824"/>
                  <a:pt x="1729" y="3824"/>
                  <a:pt x="1729" y="3818"/>
                </a:cubicBezTo>
                <a:close/>
                <a:moveTo>
                  <a:pt x="2926" y="3824"/>
                </a:moveTo>
                <a:lnTo>
                  <a:pt x="2926" y="3824"/>
                </a:lnTo>
                <a:cubicBezTo>
                  <a:pt x="2932" y="3824"/>
                  <a:pt x="2938" y="3818"/>
                  <a:pt x="2938" y="3818"/>
                </a:cubicBezTo>
                <a:cubicBezTo>
                  <a:pt x="2932" y="3818"/>
                  <a:pt x="2926" y="3818"/>
                  <a:pt x="2926" y="3824"/>
                </a:cubicBezTo>
                <a:close/>
                <a:moveTo>
                  <a:pt x="1711" y="3824"/>
                </a:moveTo>
                <a:cubicBezTo>
                  <a:pt x="1711" y="3824"/>
                  <a:pt x="1711" y="3843"/>
                  <a:pt x="1711" y="3824"/>
                </a:cubicBezTo>
                <a:close/>
                <a:moveTo>
                  <a:pt x="2219" y="3824"/>
                </a:moveTo>
                <a:lnTo>
                  <a:pt x="2219" y="3824"/>
                </a:lnTo>
                <a:cubicBezTo>
                  <a:pt x="2213" y="3818"/>
                  <a:pt x="2200" y="3824"/>
                  <a:pt x="2207" y="3830"/>
                </a:cubicBezTo>
                <a:lnTo>
                  <a:pt x="2219" y="3824"/>
                </a:lnTo>
                <a:close/>
                <a:moveTo>
                  <a:pt x="2913" y="3830"/>
                </a:moveTo>
                <a:lnTo>
                  <a:pt x="2913" y="3830"/>
                </a:lnTo>
                <a:cubicBezTo>
                  <a:pt x="2920" y="3830"/>
                  <a:pt x="2926" y="3824"/>
                  <a:pt x="2926" y="3824"/>
                </a:cubicBezTo>
                <a:cubicBezTo>
                  <a:pt x="2920" y="3818"/>
                  <a:pt x="2913" y="3824"/>
                  <a:pt x="2913" y="3830"/>
                </a:cubicBezTo>
                <a:close/>
                <a:moveTo>
                  <a:pt x="1680" y="3836"/>
                </a:moveTo>
                <a:cubicBezTo>
                  <a:pt x="1680" y="3836"/>
                  <a:pt x="1680" y="3818"/>
                  <a:pt x="1680" y="3836"/>
                </a:cubicBezTo>
                <a:close/>
                <a:moveTo>
                  <a:pt x="2901" y="3836"/>
                </a:moveTo>
                <a:lnTo>
                  <a:pt x="2901" y="3836"/>
                </a:lnTo>
                <a:cubicBezTo>
                  <a:pt x="2907" y="3836"/>
                  <a:pt x="2913" y="3830"/>
                  <a:pt x="2913" y="3830"/>
                </a:cubicBezTo>
                <a:cubicBezTo>
                  <a:pt x="2907" y="3824"/>
                  <a:pt x="2901" y="3830"/>
                  <a:pt x="2901" y="3836"/>
                </a:cubicBezTo>
                <a:close/>
                <a:moveTo>
                  <a:pt x="1680" y="3836"/>
                </a:moveTo>
                <a:lnTo>
                  <a:pt x="1680" y="3836"/>
                </a:lnTo>
                <a:cubicBezTo>
                  <a:pt x="1674" y="3836"/>
                  <a:pt x="1661" y="3830"/>
                  <a:pt x="1661" y="3843"/>
                </a:cubicBezTo>
                <a:cubicBezTo>
                  <a:pt x="1674" y="3843"/>
                  <a:pt x="1680" y="3843"/>
                  <a:pt x="1680" y="3836"/>
                </a:cubicBezTo>
                <a:close/>
                <a:moveTo>
                  <a:pt x="2889" y="3843"/>
                </a:moveTo>
                <a:lnTo>
                  <a:pt x="2889" y="3843"/>
                </a:lnTo>
                <a:cubicBezTo>
                  <a:pt x="2895" y="3843"/>
                  <a:pt x="2901" y="3836"/>
                  <a:pt x="2901" y="3836"/>
                </a:cubicBezTo>
                <a:cubicBezTo>
                  <a:pt x="2895" y="3830"/>
                  <a:pt x="2889" y="3836"/>
                  <a:pt x="2889" y="3843"/>
                </a:cubicBezTo>
                <a:close/>
                <a:moveTo>
                  <a:pt x="1661" y="3843"/>
                </a:moveTo>
                <a:lnTo>
                  <a:pt x="1661" y="3843"/>
                </a:lnTo>
                <a:cubicBezTo>
                  <a:pt x="1655" y="3843"/>
                  <a:pt x="1643" y="3836"/>
                  <a:pt x="1643" y="3849"/>
                </a:cubicBezTo>
                <a:cubicBezTo>
                  <a:pt x="1655" y="3849"/>
                  <a:pt x="1661" y="3849"/>
                  <a:pt x="1661" y="3843"/>
                </a:cubicBezTo>
                <a:close/>
                <a:moveTo>
                  <a:pt x="2889" y="3843"/>
                </a:moveTo>
                <a:lnTo>
                  <a:pt x="2889" y="3843"/>
                </a:lnTo>
                <a:cubicBezTo>
                  <a:pt x="2864" y="3849"/>
                  <a:pt x="2839" y="3855"/>
                  <a:pt x="2820" y="3880"/>
                </a:cubicBezTo>
                <a:cubicBezTo>
                  <a:pt x="2845" y="3867"/>
                  <a:pt x="2870" y="3861"/>
                  <a:pt x="2889" y="3843"/>
                </a:cubicBezTo>
                <a:close/>
                <a:moveTo>
                  <a:pt x="1643" y="3849"/>
                </a:moveTo>
                <a:lnTo>
                  <a:pt x="1643" y="3849"/>
                </a:lnTo>
                <a:cubicBezTo>
                  <a:pt x="1636" y="3849"/>
                  <a:pt x="1624" y="3843"/>
                  <a:pt x="1624" y="3855"/>
                </a:cubicBezTo>
                <a:cubicBezTo>
                  <a:pt x="1636" y="3855"/>
                  <a:pt x="1643" y="3855"/>
                  <a:pt x="1643" y="3849"/>
                </a:cubicBezTo>
                <a:close/>
                <a:moveTo>
                  <a:pt x="1624" y="3855"/>
                </a:moveTo>
                <a:lnTo>
                  <a:pt x="1624" y="3855"/>
                </a:lnTo>
                <a:cubicBezTo>
                  <a:pt x="1618" y="3855"/>
                  <a:pt x="1605" y="3849"/>
                  <a:pt x="1605" y="3861"/>
                </a:cubicBezTo>
                <a:cubicBezTo>
                  <a:pt x="1618" y="3861"/>
                  <a:pt x="1624" y="3861"/>
                  <a:pt x="1624" y="3855"/>
                </a:cubicBezTo>
                <a:close/>
                <a:moveTo>
                  <a:pt x="2132" y="3861"/>
                </a:moveTo>
                <a:lnTo>
                  <a:pt x="2132" y="3861"/>
                </a:lnTo>
                <a:close/>
                <a:moveTo>
                  <a:pt x="1605" y="3861"/>
                </a:moveTo>
                <a:cubicBezTo>
                  <a:pt x="1605" y="3861"/>
                  <a:pt x="1605" y="3880"/>
                  <a:pt x="1605" y="3861"/>
                </a:cubicBezTo>
                <a:close/>
                <a:moveTo>
                  <a:pt x="1587" y="3867"/>
                </a:moveTo>
                <a:lnTo>
                  <a:pt x="1587" y="3867"/>
                </a:lnTo>
                <a:cubicBezTo>
                  <a:pt x="1587" y="3861"/>
                  <a:pt x="1574" y="3867"/>
                  <a:pt x="1574" y="3874"/>
                </a:cubicBezTo>
                <a:cubicBezTo>
                  <a:pt x="1581" y="3874"/>
                  <a:pt x="1593" y="3867"/>
                  <a:pt x="1587" y="3867"/>
                </a:cubicBezTo>
                <a:close/>
                <a:moveTo>
                  <a:pt x="1568" y="3874"/>
                </a:moveTo>
                <a:lnTo>
                  <a:pt x="1568" y="3874"/>
                </a:lnTo>
                <a:cubicBezTo>
                  <a:pt x="1568" y="3867"/>
                  <a:pt x="1556" y="3874"/>
                  <a:pt x="1556" y="3880"/>
                </a:cubicBezTo>
                <a:cubicBezTo>
                  <a:pt x="1562" y="3880"/>
                  <a:pt x="1574" y="3874"/>
                  <a:pt x="1568" y="3874"/>
                </a:cubicBezTo>
                <a:close/>
                <a:moveTo>
                  <a:pt x="1550" y="3880"/>
                </a:moveTo>
                <a:lnTo>
                  <a:pt x="1550" y="3880"/>
                </a:lnTo>
                <a:cubicBezTo>
                  <a:pt x="1550" y="3874"/>
                  <a:pt x="1537" y="3880"/>
                  <a:pt x="1537" y="3886"/>
                </a:cubicBezTo>
                <a:cubicBezTo>
                  <a:pt x="1543" y="3886"/>
                  <a:pt x="1556" y="3880"/>
                  <a:pt x="1550" y="3880"/>
                </a:cubicBezTo>
                <a:close/>
                <a:moveTo>
                  <a:pt x="2796" y="3892"/>
                </a:moveTo>
                <a:lnTo>
                  <a:pt x="2796" y="3892"/>
                </a:lnTo>
                <a:cubicBezTo>
                  <a:pt x="2808" y="3886"/>
                  <a:pt x="2814" y="3886"/>
                  <a:pt x="2820" y="3880"/>
                </a:cubicBezTo>
                <a:cubicBezTo>
                  <a:pt x="2808" y="3874"/>
                  <a:pt x="2796" y="3880"/>
                  <a:pt x="2796" y="3892"/>
                </a:cubicBezTo>
                <a:close/>
                <a:moveTo>
                  <a:pt x="1531" y="3886"/>
                </a:moveTo>
                <a:lnTo>
                  <a:pt x="1531" y="3886"/>
                </a:lnTo>
                <a:cubicBezTo>
                  <a:pt x="1531" y="3880"/>
                  <a:pt x="1519" y="3886"/>
                  <a:pt x="1519" y="3892"/>
                </a:cubicBezTo>
                <a:cubicBezTo>
                  <a:pt x="1525" y="3892"/>
                  <a:pt x="1537" y="3886"/>
                  <a:pt x="1531" y="3886"/>
                </a:cubicBezTo>
                <a:close/>
                <a:moveTo>
                  <a:pt x="1512" y="3892"/>
                </a:moveTo>
                <a:lnTo>
                  <a:pt x="1512" y="3892"/>
                </a:lnTo>
                <a:cubicBezTo>
                  <a:pt x="1512" y="3886"/>
                  <a:pt x="1500" y="3892"/>
                  <a:pt x="1500" y="3898"/>
                </a:cubicBezTo>
                <a:cubicBezTo>
                  <a:pt x="1506" y="3898"/>
                  <a:pt x="1519" y="3892"/>
                  <a:pt x="1512" y="3892"/>
                </a:cubicBezTo>
                <a:close/>
                <a:moveTo>
                  <a:pt x="2783" y="3898"/>
                </a:moveTo>
                <a:lnTo>
                  <a:pt x="2783" y="3898"/>
                </a:lnTo>
                <a:cubicBezTo>
                  <a:pt x="2789" y="3898"/>
                  <a:pt x="2796" y="3892"/>
                  <a:pt x="2796" y="3892"/>
                </a:cubicBezTo>
                <a:cubicBezTo>
                  <a:pt x="2789" y="3886"/>
                  <a:pt x="2783" y="3892"/>
                  <a:pt x="2783" y="3898"/>
                </a:cubicBezTo>
                <a:close/>
                <a:moveTo>
                  <a:pt x="1481" y="3905"/>
                </a:moveTo>
                <a:cubicBezTo>
                  <a:pt x="1481" y="3905"/>
                  <a:pt x="1488" y="3886"/>
                  <a:pt x="1481" y="3905"/>
                </a:cubicBezTo>
                <a:close/>
                <a:moveTo>
                  <a:pt x="2771" y="3905"/>
                </a:moveTo>
                <a:lnTo>
                  <a:pt x="2771" y="3905"/>
                </a:lnTo>
                <a:cubicBezTo>
                  <a:pt x="2777" y="3905"/>
                  <a:pt x="2783" y="3898"/>
                  <a:pt x="2783" y="3898"/>
                </a:cubicBezTo>
                <a:cubicBezTo>
                  <a:pt x="2777" y="3892"/>
                  <a:pt x="2771" y="3898"/>
                  <a:pt x="2771" y="3905"/>
                </a:cubicBezTo>
                <a:close/>
                <a:moveTo>
                  <a:pt x="1481" y="3905"/>
                </a:moveTo>
                <a:lnTo>
                  <a:pt x="1481" y="3905"/>
                </a:lnTo>
                <a:cubicBezTo>
                  <a:pt x="1475" y="3898"/>
                  <a:pt x="1469" y="3898"/>
                  <a:pt x="1463" y="3911"/>
                </a:cubicBezTo>
                <a:cubicBezTo>
                  <a:pt x="1475" y="3911"/>
                  <a:pt x="1481" y="3911"/>
                  <a:pt x="1481" y="3905"/>
                </a:cubicBezTo>
                <a:close/>
                <a:moveTo>
                  <a:pt x="2734" y="3923"/>
                </a:moveTo>
                <a:lnTo>
                  <a:pt x="2734" y="3923"/>
                </a:lnTo>
                <a:cubicBezTo>
                  <a:pt x="2752" y="3917"/>
                  <a:pt x="2765" y="3911"/>
                  <a:pt x="2771" y="3905"/>
                </a:cubicBezTo>
                <a:cubicBezTo>
                  <a:pt x="2752" y="3905"/>
                  <a:pt x="2740" y="3905"/>
                  <a:pt x="2734" y="3923"/>
                </a:cubicBezTo>
                <a:close/>
                <a:moveTo>
                  <a:pt x="1463" y="3911"/>
                </a:moveTo>
                <a:cubicBezTo>
                  <a:pt x="1463" y="3911"/>
                  <a:pt x="1463" y="3929"/>
                  <a:pt x="1463" y="3911"/>
                </a:cubicBezTo>
                <a:close/>
                <a:moveTo>
                  <a:pt x="2715" y="3929"/>
                </a:moveTo>
                <a:lnTo>
                  <a:pt x="2715" y="3929"/>
                </a:lnTo>
                <a:cubicBezTo>
                  <a:pt x="2727" y="3929"/>
                  <a:pt x="2734" y="3929"/>
                  <a:pt x="2734" y="3923"/>
                </a:cubicBezTo>
                <a:cubicBezTo>
                  <a:pt x="2727" y="3917"/>
                  <a:pt x="2715" y="3917"/>
                  <a:pt x="2715" y="3929"/>
                </a:cubicBezTo>
                <a:close/>
                <a:moveTo>
                  <a:pt x="2690" y="3942"/>
                </a:moveTo>
                <a:lnTo>
                  <a:pt x="2690" y="3942"/>
                </a:lnTo>
                <a:cubicBezTo>
                  <a:pt x="2703" y="3942"/>
                  <a:pt x="2715" y="3936"/>
                  <a:pt x="2715" y="3929"/>
                </a:cubicBezTo>
                <a:cubicBezTo>
                  <a:pt x="2703" y="3929"/>
                  <a:pt x="2696" y="3929"/>
                  <a:pt x="2690" y="3942"/>
                </a:cubicBezTo>
                <a:close/>
                <a:moveTo>
                  <a:pt x="2678" y="3948"/>
                </a:moveTo>
                <a:lnTo>
                  <a:pt x="2678" y="3948"/>
                </a:lnTo>
                <a:cubicBezTo>
                  <a:pt x="2684" y="3948"/>
                  <a:pt x="2690" y="3942"/>
                  <a:pt x="2690" y="3942"/>
                </a:cubicBezTo>
                <a:cubicBezTo>
                  <a:pt x="2684" y="3936"/>
                  <a:pt x="2678" y="3942"/>
                  <a:pt x="2678" y="3948"/>
                </a:cubicBezTo>
                <a:close/>
                <a:moveTo>
                  <a:pt x="2665" y="3954"/>
                </a:moveTo>
                <a:lnTo>
                  <a:pt x="2665" y="3954"/>
                </a:lnTo>
                <a:cubicBezTo>
                  <a:pt x="2672" y="3954"/>
                  <a:pt x="2678" y="3948"/>
                  <a:pt x="2678" y="3948"/>
                </a:cubicBezTo>
                <a:cubicBezTo>
                  <a:pt x="2672" y="3942"/>
                  <a:pt x="2665" y="3948"/>
                  <a:pt x="2665" y="3954"/>
                </a:cubicBezTo>
                <a:close/>
                <a:moveTo>
                  <a:pt x="2653" y="3960"/>
                </a:moveTo>
                <a:lnTo>
                  <a:pt x="2653" y="3960"/>
                </a:lnTo>
                <a:cubicBezTo>
                  <a:pt x="2659" y="3960"/>
                  <a:pt x="2665" y="3954"/>
                  <a:pt x="2665" y="3954"/>
                </a:cubicBezTo>
                <a:cubicBezTo>
                  <a:pt x="2659" y="3948"/>
                  <a:pt x="2653" y="3954"/>
                  <a:pt x="2653" y="3960"/>
                </a:cubicBezTo>
                <a:close/>
                <a:moveTo>
                  <a:pt x="2641" y="3967"/>
                </a:moveTo>
                <a:lnTo>
                  <a:pt x="2641" y="3967"/>
                </a:lnTo>
                <a:cubicBezTo>
                  <a:pt x="2647" y="3967"/>
                  <a:pt x="2653" y="3960"/>
                  <a:pt x="2653" y="3960"/>
                </a:cubicBezTo>
                <a:cubicBezTo>
                  <a:pt x="2647" y="3954"/>
                  <a:pt x="2641" y="3960"/>
                  <a:pt x="2641" y="3967"/>
                </a:cubicBezTo>
                <a:close/>
                <a:moveTo>
                  <a:pt x="2628" y="3973"/>
                </a:moveTo>
                <a:lnTo>
                  <a:pt x="2628" y="3973"/>
                </a:lnTo>
                <a:cubicBezTo>
                  <a:pt x="2635" y="3973"/>
                  <a:pt x="2641" y="3967"/>
                  <a:pt x="2641" y="3967"/>
                </a:cubicBezTo>
                <a:cubicBezTo>
                  <a:pt x="2635" y="3960"/>
                  <a:pt x="2628" y="3967"/>
                  <a:pt x="2628" y="3973"/>
                </a:cubicBezTo>
                <a:close/>
                <a:moveTo>
                  <a:pt x="2597" y="3979"/>
                </a:moveTo>
                <a:lnTo>
                  <a:pt x="2597" y="3979"/>
                </a:lnTo>
                <a:cubicBezTo>
                  <a:pt x="2616" y="3985"/>
                  <a:pt x="2622" y="3979"/>
                  <a:pt x="2628" y="3973"/>
                </a:cubicBezTo>
                <a:cubicBezTo>
                  <a:pt x="2616" y="3967"/>
                  <a:pt x="2603" y="3973"/>
                  <a:pt x="2597" y="3979"/>
                </a:cubicBezTo>
                <a:close/>
                <a:moveTo>
                  <a:pt x="1277" y="3979"/>
                </a:moveTo>
                <a:lnTo>
                  <a:pt x="1277" y="3979"/>
                </a:lnTo>
                <a:cubicBezTo>
                  <a:pt x="1271" y="3979"/>
                  <a:pt x="1258" y="3985"/>
                  <a:pt x="1264" y="3985"/>
                </a:cubicBezTo>
                <a:cubicBezTo>
                  <a:pt x="1264" y="3991"/>
                  <a:pt x="1277" y="3985"/>
                  <a:pt x="1277" y="3979"/>
                </a:cubicBezTo>
                <a:close/>
                <a:moveTo>
                  <a:pt x="2585" y="3985"/>
                </a:moveTo>
                <a:lnTo>
                  <a:pt x="2585" y="3985"/>
                </a:lnTo>
                <a:cubicBezTo>
                  <a:pt x="2591" y="3991"/>
                  <a:pt x="2597" y="3985"/>
                  <a:pt x="2597" y="3979"/>
                </a:cubicBezTo>
                <a:cubicBezTo>
                  <a:pt x="2591" y="3979"/>
                  <a:pt x="2585" y="3985"/>
                  <a:pt x="2585" y="3985"/>
                </a:cubicBezTo>
                <a:close/>
                <a:moveTo>
                  <a:pt x="1252" y="3991"/>
                </a:moveTo>
                <a:cubicBezTo>
                  <a:pt x="1252" y="3991"/>
                  <a:pt x="1252" y="3998"/>
                  <a:pt x="1252" y="3991"/>
                </a:cubicBezTo>
                <a:close/>
                <a:moveTo>
                  <a:pt x="2572" y="3991"/>
                </a:moveTo>
                <a:lnTo>
                  <a:pt x="2572" y="3991"/>
                </a:lnTo>
                <a:cubicBezTo>
                  <a:pt x="2579" y="3998"/>
                  <a:pt x="2585" y="3991"/>
                  <a:pt x="2585" y="3985"/>
                </a:cubicBezTo>
                <a:cubicBezTo>
                  <a:pt x="2579" y="3985"/>
                  <a:pt x="2579" y="3991"/>
                  <a:pt x="2572" y="3991"/>
                </a:cubicBezTo>
                <a:close/>
                <a:moveTo>
                  <a:pt x="1233" y="3998"/>
                </a:moveTo>
                <a:cubicBezTo>
                  <a:pt x="1233" y="3998"/>
                  <a:pt x="1233" y="3979"/>
                  <a:pt x="1233" y="3998"/>
                </a:cubicBezTo>
                <a:close/>
                <a:moveTo>
                  <a:pt x="2560" y="3998"/>
                </a:moveTo>
                <a:lnTo>
                  <a:pt x="2560" y="3998"/>
                </a:lnTo>
                <a:cubicBezTo>
                  <a:pt x="2566" y="4004"/>
                  <a:pt x="2572" y="3998"/>
                  <a:pt x="2572" y="3991"/>
                </a:cubicBezTo>
                <a:cubicBezTo>
                  <a:pt x="2566" y="3991"/>
                  <a:pt x="2566" y="3998"/>
                  <a:pt x="2560" y="3998"/>
                </a:cubicBezTo>
                <a:close/>
                <a:moveTo>
                  <a:pt x="1233" y="3998"/>
                </a:moveTo>
                <a:lnTo>
                  <a:pt x="1233" y="3998"/>
                </a:lnTo>
                <a:cubicBezTo>
                  <a:pt x="1221" y="3998"/>
                  <a:pt x="1215" y="3998"/>
                  <a:pt x="1215" y="4004"/>
                </a:cubicBezTo>
                <a:cubicBezTo>
                  <a:pt x="1221" y="4010"/>
                  <a:pt x="1233" y="4010"/>
                  <a:pt x="1233" y="3998"/>
                </a:cubicBezTo>
                <a:close/>
                <a:moveTo>
                  <a:pt x="2548" y="4004"/>
                </a:moveTo>
                <a:lnTo>
                  <a:pt x="2548" y="4004"/>
                </a:lnTo>
                <a:cubicBezTo>
                  <a:pt x="2554" y="4010"/>
                  <a:pt x="2560" y="4004"/>
                  <a:pt x="2560" y="3998"/>
                </a:cubicBezTo>
                <a:cubicBezTo>
                  <a:pt x="2554" y="3998"/>
                  <a:pt x="2554" y="4004"/>
                  <a:pt x="2548" y="4004"/>
                </a:cubicBezTo>
                <a:close/>
                <a:moveTo>
                  <a:pt x="1172" y="4022"/>
                </a:moveTo>
                <a:lnTo>
                  <a:pt x="1172" y="4022"/>
                </a:lnTo>
                <a:cubicBezTo>
                  <a:pt x="1190" y="4022"/>
                  <a:pt x="1202" y="4016"/>
                  <a:pt x="1215" y="4004"/>
                </a:cubicBezTo>
                <a:cubicBezTo>
                  <a:pt x="1190" y="4004"/>
                  <a:pt x="1184" y="4016"/>
                  <a:pt x="1172" y="4022"/>
                </a:cubicBezTo>
                <a:close/>
                <a:moveTo>
                  <a:pt x="2529" y="4010"/>
                </a:moveTo>
                <a:lnTo>
                  <a:pt x="2529" y="4010"/>
                </a:lnTo>
                <a:cubicBezTo>
                  <a:pt x="2542" y="4016"/>
                  <a:pt x="2548" y="4016"/>
                  <a:pt x="2548" y="4004"/>
                </a:cubicBezTo>
                <a:cubicBezTo>
                  <a:pt x="2542" y="4004"/>
                  <a:pt x="2529" y="4004"/>
                  <a:pt x="2529" y="4010"/>
                </a:cubicBezTo>
                <a:close/>
                <a:moveTo>
                  <a:pt x="2517" y="4016"/>
                </a:moveTo>
                <a:lnTo>
                  <a:pt x="2517" y="4016"/>
                </a:lnTo>
                <a:cubicBezTo>
                  <a:pt x="2523" y="4022"/>
                  <a:pt x="2529" y="4016"/>
                  <a:pt x="2529" y="4010"/>
                </a:cubicBezTo>
                <a:cubicBezTo>
                  <a:pt x="2523" y="4010"/>
                  <a:pt x="2523" y="4016"/>
                  <a:pt x="2517" y="4016"/>
                </a:cubicBezTo>
                <a:close/>
                <a:moveTo>
                  <a:pt x="2504" y="4022"/>
                </a:moveTo>
                <a:lnTo>
                  <a:pt x="2504" y="4022"/>
                </a:lnTo>
                <a:cubicBezTo>
                  <a:pt x="2517" y="4028"/>
                  <a:pt x="2517" y="4022"/>
                  <a:pt x="2517" y="4016"/>
                </a:cubicBezTo>
                <a:cubicBezTo>
                  <a:pt x="2511" y="4016"/>
                  <a:pt x="2511" y="4022"/>
                  <a:pt x="2504" y="4022"/>
                </a:cubicBezTo>
                <a:close/>
                <a:moveTo>
                  <a:pt x="1172" y="4022"/>
                </a:moveTo>
                <a:lnTo>
                  <a:pt x="1172" y="4022"/>
                </a:lnTo>
                <a:cubicBezTo>
                  <a:pt x="1165" y="4022"/>
                  <a:pt x="1159" y="4028"/>
                  <a:pt x="1159" y="4028"/>
                </a:cubicBezTo>
                <a:cubicBezTo>
                  <a:pt x="1165" y="4035"/>
                  <a:pt x="1172" y="4028"/>
                  <a:pt x="1172" y="4022"/>
                </a:cubicBezTo>
                <a:close/>
                <a:moveTo>
                  <a:pt x="2492" y="4028"/>
                </a:moveTo>
                <a:lnTo>
                  <a:pt x="2492" y="4028"/>
                </a:lnTo>
                <a:cubicBezTo>
                  <a:pt x="2504" y="4035"/>
                  <a:pt x="2504" y="4028"/>
                  <a:pt x="2504" y="4022"/>
                </a:cubicBezTo>
                <a:cubicBezTo>
                  <a:pt x="2498" y="4022"/>
                  <a:pt x="2498" y="4028"/>
                  <a:pt x="2492" y="4028"/>
                </a:cubicBezTo>
                <a:close/>
                <a:moveTo>
                  <a:pt x="1116" y="4047"/>
                </a:moveTo>
                <a:lnTo>
                  <a:pt x="1116" y="4047"/>
                </a:lnTo>
                <a:cubicBezTo>
                  <a:pt x="1134" y="4047"/>
                  <a:pt x="1147" y="4041"/>
                  <a:pt x="1159" y="4028"/>
                </a:cubicBezTo>
                <a:cubicBezTo>
                  <a:pt x="1134" y="4028"/>
                  <a:pt x="1128" y="4041"/>
                  <a:pt x="1116" y="4047"/>
                </a:cubicBezTo>
                <a:close/>
                <a:moveTo>
                  <a:pt x="2479" y="4035"/>
                </a:moveTo>
                <a:lnTo>
                  <a:pt x="2479" y="4035"/>
                </a:lnTo>
                <a:cubicBezTo>
                  <a:pt x="2492" y="4041"/>
                  <a:pt x="2492" y="4035"/>
                  <a:pt x="2492" y="4028"/>
                </a:cubicBezTo>
                <a:cubicBezTo>
                  <a:pt x="2486" y="4028"/>
                  <a:pt x="2486" y="4035"/>
                  <a:pt x="2479" y="4035"/>
                </a:cubicBezTo>
                <a:close/>
                <a:moveTo>
                  <a:pt x="2461" y="4041"/>
                </a:moveTo>
                <a:lnTo>
                  <a:pt x="2461" y="4041"/>
                </a:lnTo>
                <a:cubicBezTo>
                  <a:pt x="2473" y="4047"/>
                  <a:pt x="2479" y="4047"/>
                  <a:pt x="2479" y="4035"/>
                </a:cubicBezTo>
                <a:cubicBezTo>
                  <a:pt x="2473" y="4035"/>
                  <a:pt x="2467" y="4035"/>
                  <a:pt x="2461" y="4041"/>
                </a:cubicBezTo>
                <a:close/>
                <a:moveTo>
                  <a:pt x="2448" y="4047"/>
                </a:moveTo>
                <a:lnTo>
                  <a:pt x="2448" y="4047"/>
                </a:lnTo>
                <a:cubicBezTo>
                  <a:pt x="2461" y="4053"/>
                  <a:pt x="2461" y="4047"/>
                  <a:pt x="2461" y="4041"/>
                </a:cubicBezTo>
                <a:cubicBezTo>
                  <a:pt x="2455" y="4041"/>
                  <a:pt x="2455" y="4047"/>
                  <a:pt x="2448" y="4047"/>
                </a:cubicBezTo>
                <a:close/>
                <a:moveTo>
                  <a:pt x="2436" y="4053"/>
                </a:moveTo>
                <a:lnTo>
                  <a:pt x="2436" y="4053"/>
                </a:lnTo>
                <a:cubicBezTo>
                  <a:pt x="2448" y="4060"/>
                  <a:pt x="2448" y="4053"/>
                  <a:pt x="2448" y="4047"/>
                </a:cubicBezTo>
                <a:cubicBezTo>
                  <a:pt x="2442" y="4047"/>
                  <a:pt x="2442" y="4053"/>
                  <a:pt x="2436" y="4053"/>
                </a:cubicBezTo>
                <a:close/>
                <a:moveTo>
                  <a:pt x="2418" y="4060"/>
                </a:moveTo>
                <a:lnTo>
                  <a:pt x="2418" y="4060"/>
                </a:lnTo>
                <a:cubicBezTo>
                  <a:pt x="2430" y="4060"/>
                  <a:pt x="2436" y="4066"/>
                  <a:pt x="2436" y="4053"/>
                </a:cubicBezTo>
                <a:cubicBezTo>
                  <a:pt x="2430" y="4053"/>
                  <a:pt x="2424" y="4053"/>
                  <a:pt x="2418" y="4060"/>
                </a:cubicBezTo>
                <a:close/>
                <a:moveTo>
                  <a:pt x="2405" y="4066"/>
                </a:moveTo>
                <a:lnTo>
                  <a:pt x="2405" y="4066"/>
                </a:lnTo>
                <a:cubicBezTo>
                  <a:pt x="2418" y="4072"/>
                  <a:pt x="2418" y="4066"/>
                  <a:pt x="2418" y="4060"/>
                </a:cubicBezTo>
                <a:cubicBezTo>
                  <a:pt x="2411" y="4060"/>
                  <a:pt x="2411" y="4066"/>
                  <a:pt x="2405" y="4066"/>
                </a:cubicBezTo>
                <a:close/>
                <a:moveTo>
                  <a:pt x="2393" y="4072"/>
                </a:moveTo>
                <a:lnTo>
                  <a:pt x="2393" y="4072"/>
                </a:lnTo>
                <a:cubicBezTo>
                  <a:pt x="2405" y="4078"/>
                  <a:pt x="2405" y="4072"/>
                  <a:pt x="2405" y="4066"/>
                </a:cubicBezTo>
                <a:cubicBezTo>
                  <a:pt x="2399" y="4066"/>
                  <a:pt x="2399" y="4072"/>
                  <a:pt x="2393" y="4072"/>
                </a:cubicBezTo>
                <a:close/>
                <a:moveTo>
                  <a:pt x="2374" y="4078"/>
                </a:moveTo>
                <a:lnTo>
                  <a:pt x="2374" y="4078"/>
                </a:lnTo>
                <a:cubicBezTo>
                  <a:pt x="2387" y="4078"/>
                  <a:pt x="2393" y="4084"/>
                  <a:pt x="2393" y="4072"/>
                </a:cubicBezTo>
                <a:cubicBezTo>
                  <a:pt x="2387" y="4072"/>
                  <a:pt x="2380" y="4072"/>
                  <a:pt x="2374" y="4078"/>
                </a:cubicBezTo>
                <a:close/>
                <a:moveTo>
                  <a:pt x="1636" y="4078"/>
                </a:moveTo>
                <a:lnTo>
                  <a:pt x="1636" y="4078"/>
                </a:lnTo>
                <a:cubicBezTo>
                  <a:pt x="1624" y="4078"/>
                  <a:pt x="1612" y="4084"/>
                  <a:pt x="1599" y="4091"/>
                </a:cubicBezTo>
                <a:cubicBezTo>
                  <a:pt x="1618" y="4097"/>
                  <a:pt x="1630" y="4091"/>
                  <a:pt x="1636" y="4078"/>
                </a:cubicBezTo>
                <a:close/>
                <a:moveTo>
                  <a:pt x="2368" y="4084"/>
                </a:moveTo>
                <a:lnTo>
                  <a:pt x="2368" y="4084"/>
                </a:lnTo>
                <a:cubicBezTo>
                  <a:pt x="2374" y="4091"/>
                  <a:pt x="2374" y="4084"/>
                  <a:pt x="2374" y="4078"/>
                </a:cubicBezTo>
                <a:cubicBezTo>
                  <a:pt x="2368" y="4078"/>
                  <a:pt x="2368" y="4084"/>
                  <a:pt x="2368" y="4084"/>
                </a:cubicBezTo>
                <a:close/>
                <a:moveTo>
                  <a:pt x="2355" y="4091"/>
                </a:moveTo>
                <a:lnTo>
                  <a:pt x="2355" y="4091"/>
                </a:lnTo>
                <a:cubicBezTo>
                  <a:pt x="2362" y="4097"/>
                  <a:pt x="2362" y="4091"/>
                  <a:pt x="2368" y="4084"/>
                </a:cubicBezTo>
                <a:cubicBezTo>
                  <a:pt x="2355" y="4084"/>
                  <a:pt x="2355" y="4091"/>
                  <a:pt x="2355" y="4091"/>
                </a:cubicBezTo>
                <a:close/>
                <a:moveTo>
                  <a:pt x="1599" y="4091"/>
                </a:moveTo>
                <a:lnTo>
                  <a:pt x="1599" y="4091"/>
                </a:lnTo>
                <a:cubicBezTo>
                  <a:pt x="1550" y="4103"/>
                  <a:pt x="1500" y="4122"/>
                  <a:pt x="1463" y="4140"/>
                </a:cubicBezTo>
                <a:cubicBezTo>
                  <a:pt x="1512" y="4128"/>
                  <a:pt x="1562" y="4115"/>
                  <a:pt x="1599" y="4091"/>
                </a:cubicBezTo>
                <a:close/>
                <a:moveTo>
                  <a:pt x="2337" y="4097"/>
                </a:moveTo>
                <a:lnTo>
                  <a:pt x="2337" y="4097"/>
                </a:lnTo>
                <a:cubicBezTo>
                  <a:pt x="2343" y="4097"/>
                  <a:pt x="2349" y="4103"/>
                  <a:pt x="2355" y="4091"/>
                </a:cubicBezTo>
                <a:cubicBezTo>
                  <a:pt x="2343" y="4091"/>
                  <a:pt x="2337" y="4091"/>
                  <a:pt x="2337" y="4097"/>
                </a:cubicBezTo>
                <a:close/>
                <a:moveTo>
                  <a:pt x="2324" y="4103"/>
                </a:moveTo>
                <a:lnTo>
                  <a:pt x="2324" y="4103"/>
                </a:lnTo>
                <a:cubicBezTo>
                  <a:pt x="2331" y="4109"/>
                  <a:pt x="2331" y="4103"/>
                  <a:pt x="2337" y="4097"/>
                </a:cubicBezTo>
                <a:cubicBezTo>
                  <a:pt x="2324" y="4097"/>
                  <a:pt x="2324" y="4103"/>
                  <a:pt x="2324" y="4103"/>
                </a:cubicBezTo>
                <a:close/>
                <a:moveTo>
                  <a:pt x="2312" y="4109"/>
                </a:moveTo>
                <a:lnTo>
                  <a:pt x="2312" y="4109"/>
                </a:lnTo>
                <a:cubicBezTo>
                  <a:pt x="2318" y="4115"/>
                  <a:pt x="2318" y="4109"/>
                  <a:pt x="2324" y="4103"/>
                </a:cubicBezTo>
                <a:cubicBezTo>
                  <a:pt x="2312" y="4103"/>
                  <a:pt x="2312" y="4109"/>
                  <a:pt x="2312" y="4109"/>
                </a:cubicBezTo>
                <a:close/>
                <a:moveTo>
                  <a:pt x="2294" y="4115"/>
                </a:moveTo>
                <a:lnTo>
                  <a:pt x="2294" y="4115"/>
                </a:lnTo>
                <a:cubicBezTo>
                  <a:pt x="2300" y="4115"/>
                  <a:pt x="2306" y="4115"/>
                  <a:pt x="2312" y="4109"/>
                </a:cubicBezTo>
                <a:cubicBezTo>
                  <a:pt x="2300" y="4109"/>
                  <a:pt x="2294" y="4109"/>
                  <a:pt x="2294" y="4115"/>
                </a:cubicBezTo>
                <a:close/>
                <a:moveTo>
                  <a:pt x="2281" y="4122"/>
                </a:moveTo>
                <a:lnTo>
                  <a:pt x="2281" y="4122"/>
                </a:lnTo>
                <a:cubicBezTo>
                  <a:pt x="2287" y="4122"/>
                  <a:pt x="2287" y="4122"/>
                  <a:pt x="2294" y="4115"/>
                </a:cubicBezTo>
                <a:cubicBezTo>
                  <a:pt x="2281" y="4115"/>
                  <a:pt x="2281" y="4122"/>
                  <a:pt x="2281" y="4122"/>
                </a:cubicBezTo>
                <a:close/>
                <a:moveTo>
                  <a:pt x="2250" y="4134"/>
                </a:moveTo>
                <a:lnTo>
                  <a:pt x="2250" y="4134"/>
                </a:lnTo>
                <a:cubicBezTo>
                  <a:pt x="2263" y="4134"/>
                  <a:pt x="2275" y="4134"/>
                  <a:pt x="2281" y="4122"/>
                </a:cubicBezTo>
                <a:cubicBezTo>
                  <a:pt x="2263" y="4122"/>
                  <a:pt x="2250" y="4128"/>
                  <a:pt x="2250" y="4134"/>
                </a:cubicBezTo>
                <a:close/>
                <a:moveTo>
                  <a:pt x="2219" y="4146"/>
                </a:moveTo>
                <a:lnTo>
                  <a:pt x="2219" y="4146"/>
                </a:lnTo>
                <a:cubicBezTo>
                  <a:pt x="2231" y="4146"/>
                  <a:pt x="2244" y="4146"/>
                  <a:pt x="2250" y="4134"/>
                </a:cubicBezTo>
                <a:cubicBezTo>
                  <a:pt x="2231" y="4134"/>
                  <a:pt x="2225" y="4140"/>
                  <a:pt x="2219" y="4146"/>
                </a:cubicBezTo>
                <a:close/>
                <a:moveTo>
                  <a:pt x="1444" y="4146"/>
                </a:moveTo>
                <a:lnTo>
                  <a:pt x="1444" y="4146"/>
                </a:lnTo>
                <a:cubicBezTo>
                  <a:pt x="1450" y="4146"/>
                  <a:pt x="1457" y="4146"/>
                  <a:pt x="1463" y="4140"/>
                </a:cubicBezTo>
                <a:cubicBezTo>
                  <a:pt x="1450" y="4140"/>
                  <a:pt x="1444" y="4140"/>
                  <a:pt x="1444" y="4146"/>
                </a:cubicBezTo>
                <a:close/>
                <a:moveTo>
                  <a:pt x="1426" y="4152"/>
                </a:moveTo>
                <a:lnTo>
                  <a:pt x="1426" y="4152"/>
                </a:lnTo>
                <a:cubicBezTo>
                  <a:pt x="1432" y="4152"/>
                  <a:pt x="1438" y="4152"/>
                  <a:pt x="1444" y="4146"/>
                </a:cubicBezTo>
                <a:cubicBezTo>
                  <a:pt x="1432" y="4146"/>
                  <a:pt x="1426" y="4146"/>
                  <a:pt x="1426" y="4152"/>
                </a:cubicBezTo>
                <a:close/>
                <a:moveTo>
                  <a:pt x="2188" y="4159"/>
                </a:moveTo>
                <a:lnTo>
                  <a:pt x="2188" y="4159"/>
                </a:lnTo>
                <a:cubicBezTo>
                  <a:pt x="2200" y="4159"/>
                  <a:pt x="2213" y="4159"/>
                  <a:pt x="2219" y="4146"/>
                </a:cubicBezTo>
                <a:cubicBezTo>
                  <a:pt x="2200" y="4146"/>
                  <a:pt x="2194" y="4152"/>
                  <a:pt x="2188" y="4159"/>
                </a:cubicBezTo>
                <a:close/>
                <a:moveTo>
                  <a:pt x="1407" y="4159"/>
                </a:moveTo>
                <a:lnTo>
                  <a:pt x="1407" y="4159"/>
                </a:lnTo>
                <a:cubicBezTo>
                  <a:pt x="1413" y="4159"/>
                  <a:pt x="1419" y="4159"/>
                  <a:pt x="1426" y="4152"/>
                </a:cubicBezTo>
                <a:cubicBezTo>
                  <a:pt x="1413" y="4152"/>
                  <a:pt x="1407" y="4152"/>
                  <a:pt x="1407" y="4159"/>
                </a:cubicBezTo>
                <a:close/>
                <a:moveTo>
                  <a:pt x="2461" y="4159"/>
                </a:moveTo>
                <a:cubicBezTo>
                  <a:pt x="2461" y="4159"/>
                  <a:pt x="2455" y="4159"/>
                  <a:pt x="2461" y="4159"/>
                </a:cubicBezTo>
                <a:close/>
                <a:moveTo>
                  <a:pt x="1320" y="4190"/>
                </a:moveTo>
                <a:lnTo>
                  <a:pt x="1320" y="4190"/>
                </a:lnTo>
                <a:cubicBezTo>
                  <a:pt x="1351" y="4184"/>
                  <a:pt x="1382" y="4177"/>
                  <a:pt x="1407" y="4159"/>
                </a:cubicBezTo>
                <a:cubicBezTo>
                  <a:pt x="1370" y="4165"/>
                  <a:pt x="1339" y="4177"/>
                  <a:pt x="1320" y="4190"/>
                </a:cubicBezTo>
                <a:close/>
                <a:moveTo>
                  <a:pt x="2176" y="4165"/>
                </a:moveTo>
                <a:lnTo>
                  <a:pt x="2176" y="4165"/>
                </a:lnTo>
                <a:cubicBezTo>
                  <a:pt x="2182" y="4165"/>
                  <a:pt x="2182" y="4165"/>
                  <a:pt x="2188" y="4159"/>
                </a:cubicBezTo>
                <a:cubicBezTo>
                  <a:pt x="2182" y="4159"/>
                  <a:pt x="2176" y="4165"/>
                  <a:pt x="2176" y="4165"/>
                </a:cubicBezTo>
                <a:close/>
                <a:moveTo>
                  <a:pt x="2448" y="4165"/>
                </a:moveTo>
                <a:cubicBezTo>
                  <a:pt x="2448" y="4165"/>
                  <a:pt x="2442" y="4165"/>
                  <a:pt x="2448" y="4165"/>
                </a:cubicBezTo>
                <a:close/>
                <a:moveTo>
                  <a:pt x="2157" y="4171"/>
                </a:moveTo>
                <a:lnTo>
                  <a:pt x="2157" y="4171"/>
                </a:lnTo>
                <a:cubicBezTo>
                  <a:pt x="2163" y="4171"/>
                  <a:pt x="2176" y="4171"/>
                  <a:pt x="2176" y="4165"/>
                </a:cubicBezTo>
                <a:cubicBezTo>
                  <a:pt x="2163" y="4165"/>
                  <a:pt x="2157" y="4165"/>
                  <a:pt x="2157" y="4171"/>
                </a:cubicBezTo>
                <a:close/>
                <a:moveTo>
                  <a:pt x="2436" y="4171"/>
                </a:moveTo>
                <a:cubicBezTo>
                  <a:pt x="2436" y="4171"/>
                  <a:pt x="2430" y="4171"/>
                  <a:pt x="2436" y="4171"/>
                </a:cubicBezTo>
                <a:close/>
                <a:moveTo>
                  <a:pt x="2145" y="4177"/>
                </a:moveTo>
                <a:lnTo>
                  <a:pt x="2145" y="4177"/>
                </a:lnTo>
                <a:cubicBezTo>
                  <a:pt x="2151" y="4177"/>
                  <a:pt x="2157" y="4177"/>
                  <a:pt x="2157" y="4171"/>
                </a:cubicBezTo>
                <a:cubicBezTo>
                  <a:pt x="2151" y="4171"/>
                  <a:pt x="2145" y="4171"/>
                  <a:pt x="2145" y="4177"/>
                </a:cubicBezTo>
                <a:close/>
                <a:moveTo>
                  <a:pt x="2145" y="4177"/>
                </a:moveTo>
                <a:lnTo>
                  <a:pt x="2145" y="4177"/>
                </a:lnTo>
                <a:cubicBezTo>
                  <a:pt x="2132" y="4177"/>
                  <a:pt x="2126" y="4177"/>
                  <a:pt x="2126" y="4184"/>
                </a:cubicBezTo>
                <a:cubicBezTo>
                  <a:pt x="2132" y="4184"/>
                  <a:pt x="2145" y="4184"/>
                  <a:pt x="2145" y="4177"/>
                </a:cubicBezTo>
                <a:close/>
                <a:moveTo>
                  <a:pt x="2393" y="4190"/>
                </a:moveTo>
                <a:cubicBezTo>
                  <a:pt x="2393" y="4190"/>
                  <a:pt x="2387" y="4190"/>
                  <a:pt x="2393" y="4190"/>
                </a:cubicBezTo>
                <a:close/>
                <a:moveTo>
                  <a:pt x="2312" y="4227"/>
                </a:moveTo>
                <a:cubicBezTo>
                  <a:pt x="2312" y="4227"/>
                  <a:pt x="2300" y="4227"/>
                  <a:pt x="2312" y="4227"/>
                </a:cubicBezTo>
                <a:close/>
                <a:moveTo>
                  <a:pt x="2287" y="4233"/>
                </a:moveTo>
                <a:lnTo>
                  <a:pt x="2287" y="4233"/>
                </a:lnTo>
                <a:cubicBezTo>
                  <a:pt x="2287" y="4233"/>
                  <a:pt x="2294" y="4233"/>
                  <a:pt x="2300" y="4233"/>
                </a:cubicBezTo>
                <a:cubicBezTo>
                  <a:pt x="2294" y="4227"/>
                  <a:pt x="2287" y="4227"/>
                  <a:pt x="2287" y="4233"/>
                </a:cubicBezTo>
                <a:close/>
                <a:moveTo>
                  <a:pt x="750" y="4258"/>
                </a:moveTo>
                <a:cubicBezTo>
                  <a:pt x="750" y="4258"/>
                  <a:pt x="750" y="4252"/>
                  <a:pt x="750" y="4258"/>
                </a:cubicBezTo>
                <a:close/>
                <a:moveTo>
                  <a:pt x="4581" y="5169"/>
                </a:moveTo>
                <a:lnTo>
                  <a:pt x="4581" y="5169"/>
                </a:lnTo>
                <a:lnTo>
                  <a:pt x="4550" y="5175"/>
                </a:lnTo>
                <a:cubicBezTo>
                  <a:pt x="4562" y="5188"/>
                  <a:pt x="4581" y="5169"/>
                  <a:pt x="4581" y="5169"/>
                </a:cubicBezTo>
                <a:close/>
                <a:moveTo>
                  <a:pt x="4587" y="5188"/>
                </a:moveTo>
                <a:cubicBezTo>
                  <a:pt x="4587" y="5188"/>
                  <a:pt x="4587" y="5157"/>
                  <a:pt x="4587" y="5188"/>
                </a:cubicBezTo>
                <a:close/>
                <a:moveTo>
                  <a:pt x="4352" y="5213"/>
                </a:moveTo>
                <a:lnTo>
                  <a:pt x="4352" y="5213"/>
                </a:lnTo>
                <a:cubicBezTo>
                  <a:pt x="4339" y="5200"/>
                  <a:pt x="4246" y="5219"/>
                  <a:pt x="4240" y="5219"/>
                </a:cubicBezTo>
                <a:cubicBezTo>
                  <a:pt x="4259" y="5237"/>
                  <a:pt x="4352" y="5213"/>
                  <a:pt x="4352" y="5213"/>
                </a:cubicBezTo>
                <a:close/>
                <a:moveTo>
                  <a:pt x="4742" y="5237"/>
                </a:moveTo>
                <a:lnTo>
                  <a:pt x="4742" y="5237"/>
                </a:lnTo>
                <a:lnTo>
                  <a:pt x="4742" y="5244"/>
                </a:lnTo>
                <a:cubicBezTo>
                  <a:pt x="4742" y="5275"/>
                  <a:pt x="4761" y="5219"/>
                  <a:pt x="4742" y="5237"/>
                </a:cubicBezTo>
                <a:close/>
                <a:moveTo>
                  <a:pt x="4730" y="5281"/>
                </a:moveTo>
                <a:lnTo>
                  <a:pt x="4730" y="5281"/>
                </a:lnTo>
                <a:cubicBezTo>
                  <a:pt x="4730" y="5281"/>
                  <a:pt x="4711" y="5287"/>
                  <a:pt x="4718" y="5287"/>
                </a:cubicBezTo>
                <a:cubicBezTo>
                  <a:pt x="4718" y="5287"/>
                  <a:pt x="4730" y="5287"/>
                  <a:pt x="4730" y="5281"/>
                </a:cubicBezTo>
                <a:close/>
                <a:moveTo>
                  <a:pt x="4445" y="6428"/>
                </a:moveTo>
                <a:lnTo>
                  <a:pt x="4445" y="6428"/>
                </a:lnTo>
                <a:cubicBezTo>
                  <a:pt x="4451" y="6428"/>
                  <a:pt x="4451" y="6421"/>
                  <a:pt x="4451" y="6421"/>
                </a:cubicBezTo>
                <a:cubicBezTo>
                  <a:pt x="4451" y="6421"/>
                  <a:pt x="4451" y="6421"/>
                  <a:pt x="4445" y="6421"/>
                </a:cubicBezTo>
                <a:cubicBezTo>
                  <a:pt x="4445" y="6421"/>
                  <a:pt x="4445" y="6421"/>
                  <a:pt x="4445" y="6428"/>
                </a:cubicBezTo>
                <a:close/>
                <a:moveTo>
                  <a:pt x="4432" y="6434"/>
                </a:moveTo>
                <a:lnTo>
                  <a:pt x="4432" y="6434"/>
                </a:lnTo>
                <a:cubicBezTo>
                  <a:pt x="4438" y="6434"/>
                  <a:pt x="4445" y="6434"/>
                  <a:pt x="4445" y="6428"/>
                </a:cubicBezTo>
                <a:cubicBezTo>
                  <a:pt x="4445" y="6428"/>
                  <a:pt x="4438" y="6428"/>
                  <a:pt x="4432" y="6428"/>
                </a:cubicBezTo>
                <a:cubicBezTo>
                  <a:pt x="4432" y="6428"/>
                  <a:pt x="4432" y="6428"/>
                  <a:pt x="4432" y="6434"/>
                </a:cubicBezTo>
                <a:close/>
                <a:moveTo>
                  <a:pt x="4345" y="6651"/>
                </a:moveTo>
                <a:cubicBezTo>
                  <a:pt x="4345" y="6651"/>
                  <a:pt x="4345" y="6638"/>
                  <a:pt x="4345" y="6651"/>
                </a:cubicBezTo>
                <a:close/>
                <a:moveTo>
                  <a:pt x="4271" y="6868"/>
                </a:moveTo>
                <a:cubicBezTo>
                  <a:pt x="4271" y="6868"/>
                  <a:pt x="4271" y="6862"/>
                  <a:pt x="4271" y="6868"/>
                </a:cubicBezTo>
                <a:close/>
                <a:moveTo>
                  <a:pt x="3918" y="7147"/>
                </a:moveTo>
                <a:lnTo>
                  <a:pt x="3918" y="7147"/>
                </a:lnTo>
                <a:cubicBezTo>
                  <a:pt x="3682" y="7246"/>
                  <a:pt x="3459" y="7333"/>
                  <a:pt x="3230" y="7432"/>
                </a:cubicBezTo>
                <a:cubicBezTo>
                  <a:pt x="3044" y="7506"/>
                  <a:pt x="2876" y="7581"/>
                  <a:pt x="2678" y="7661"/>
                </a:cubicBezTo>
                <a:cubicBezTo>
                  <a:pt x="2635" y="7680"/>
                  <a:pt x="2572" y="7711"/>
                  <a:pt x="2517" y="7730"/>
                </a:cubicBezTo>
                <a:cubicBezTo>
                  <a:pt x="2517" y="7736"/>
                  <a:pt x="2498" y="7742"/>
                  <a:pt x="2498" y="7742"/>
                </a:cubicBezTo>
                <a:cubicBezTo>
                  <a:pt x="2511" y="7767"/>
                  <a:pt x="2628" y="7711"/>
                  <a:pt x="2647" y="7711"/>
                </a:cubicBezTo>
                <a:cubicBezTo>
                  <a:pt x="2647" y="7692"/>
                  <a:pt x="2672" y="7717"/>
                  <a:pt x="2647" y="7711"/>
                </a:cubicBezTo>
                <a:cubicBezTo>
                  <a:pt x="2616" y="7736"/>
                  <a:pt x="2566" y="7742"/>
                  <a:pt x="2535" y="7767"/>
                </a:cubicBezTo>
                <a:cubicBezTo>
                  <a:pt x="2616" y="7767"/>
                  <a:pt x="2765" y="7698"/>
                  <a:pt x="2851" y="7661"/>
                </a:cubicBezTo>
                <a:cubicBezTo>
                  <a:pt x="3044" y="7581"/>
                  <a:pt x="3223" y="7500"/>
                  <a:pt x="3409" y="7426"/>
                </a:cubicBezTo>
                <a:cubicBezTo>
                  <a:pt x="3515" y="7382"/>
                  <a:pt x="3614" y="7345"/>
                  <a:pt x="3688" y="7302"/>
                </a:cubicBezTo>
                <a:cubicBezTo>
                  <a:pt x="3682" y="7308"/>
                  <a:pt x="3676" y="7295"/>
                  <a:pt x="3682" y="7295"/>
                </a:cubicBezTo>
                <a:cubicBezTo>
                  <a:pt x="3688" y="7289"/>
                  <a:pt x="3719" y="7283"/>
                  <a:pt x="3744" y="7271"/>
                </a:cubicBezTo>
                <a:cubicBezTo>
                  <a:pt x="3757" y="7265"/>
                  <a:pt x="3806" y="7246"/>
                  <a:pt x="3788" y="7240"/>
                </a:cubicBezTo>
                <a:cubicBezTo>
                  <a:pt x="3775" y="7234"/>
                  <a:pt x="3664" y="7289"/>
                  <a:pt x="3750" y="7246"/>
                </a:cubicBezTo>
                <a:cubicBezTo>
                  <a:pt x="3800" y="7221"/>
                  <a:pt x="3850" y="7184"/>
                  <a:pt x="3905" y="7159"/>
                </a:cubicBezTo>
                <a:cubicBezTo>
                  <a:pt x="3930" y="7147"/>
                  <a:pt x="4029" y="7097"/>
                  <a:pt x="3918" y="7147"/>
                </a:cubicBezTo>
                <a:close/>
                <a:moveTo>
                  <a:pt x="3664" y="7283"/>
                </a:moveTo>
                <a:cubicBezTo>
                  <a:pt x="3664" y="7283"/>
                  <a:pt x="3639" y="7277"/>
                  <a:pt x="3664" y="7283"/>
                </a:cubicBezTo>
                <a:close/>
                <a:moveTo>
                  <a:pt x="1345" y="7351"/>
                </a:moveTo>
                <a:lnTo>
                  <a:pt x="1345" y="7351"/>
                </a:lnTo>
                <a:cubicBezTo>
                  <a:pt x="1339" y="7345"/>
                  <a:pt x="1314" y="7351"/>
                  <a:pt x="1320" y="7358"/>
                </a:cubicBezTo>
                <a:lnTo>
                  <a:pt x="1345" y="7351"/>
                </a:lnTo>
                <a:close/>
                <a:moveTo>
                  <a:pt x="2523" y="7692"/>
                </a:moveTo>
                <a:cubicBezTo>
                  <a:pt x="2523" y="7692"/>
                  <a:pt x="2535" y="7674"/>
                  <a:pt x="2523" y="7692"/>
                </a:cubicBezTo>
                <a:close/>
                <a:moveTo>
                  <a:pt x="2523" y="7692"/>
                </a:moveTo>
                <a:cubicBezTo>
                  <a:pt x="2523" y="7692"/>
                  <a:pt x="2504" y="7723"/>
                  <a:pt x="2523" y="7692"/>
                </a:cubicBezTo>
                <a:close/>
                <a:moveTo>
                  <a:pt x="2535" y="7767"/>
                </a:moveTo>
                <a:cubicBezTo>
                  <a:pt x="2535" y="7767"/>
                  <a:pt x="2535" y="7785"/>
                  <a:pt x="2535" y="7767"/>
                </a:cubicBezTo>
                <a:close/>
                <a:moveTo>
                  <a:pt x="2269" y="7841"/>
                </a:moveTo>
                <a:cubicBezTo>
                  <a:pt x="2269" y="7841"/>
                  <a:pt x="2269" y="7822"/>
                  <a:pt x="2269" y="7841"/>
                </a:cubicBezTo>
                <a:close/>
                <a:moveTo>
                  <a:pt x="2269" y="7841"/>
                </a:moveTo>
                <a:cubicBezTo>
                  <a:pt x="2269" y="7841"/>
                  <a:pt x="2263" y="7860"/>
                  <a:pt x="2269" y="7841"/>
                </a:cubicBezTo>
                <a:close/>
                <a:moveTo>
                  <a:pt x="2238" y="7853"/>
                </a:moveTo>
                <a:cubicBezTo>
                  <a:pt x="2238" y="7853"/>
                  <a:pt x="2238" y="7835"/>
                  <a:pt x="2238" y="7853"/>
                </a:cubicBezTo>
                <a:close/>
                <a:moveTo>
                  <a:pt x="2225" y="7860"/>
                </a:moveTo>
                <a:lnTo>
                  <a:pt x="2225" y="7860"/>
                </a:lnTo>
                <a:cubicBezTo>
                  <a:pt x="2231" y="7860"/>
                  <a:pt x="2231" y="7860"/>
                  <a:pt x="2238" y="7853"/>
                </a:cubicBezTo>
                <a:cubicBezTo>
                  <a:pt x="2225" y="7853"/>
                  <a:pt x="2225" y="7853"/>
                  <a:pt x="2225" y="7860"/>
                </a:cubicBezTo>
                <a:close/>
                <a:moveTo>
                  <a:pt x="2207" y="7866"/>
                </a:moveTo>
                <a:lnTo>
                  <a:pt x="2207" y="7866"/>
                </a:lnTo>
                <a:cubicBezTo>
                  <a:pt x="2213" y="7866"/>
                  <a:pt x="2219" y="7866"/>
                  <a:pt x="2225" y="7860"/>
                </a:cubicBezTo>
                <a:cubicBezTo>
                  <a:pt x="2213" y="7860"/>
                  <a:pt x="2207" y="7860"/>
                  <a:pt x="2207" y="7866"/>
                </a:cubicBezTo>
                <a:close/>
                <a:moveTo>
                  <a:pt x="1172" y="7872"/>
                </a:moveTo>
                <a:cubicBezTo>
                  <a:pt x="1172" y="7872"/>
                  <a:pt x="1165" y="7872"/>
                  <a:pt x="1172" y="7872"/>
                </a:cubicBezTo>
                <a:close/>
                <a:moveTo>
                  <a:pt x="2194" y="7872"/>
                </a:moveTo>
                <a:lnTo>
                  <a:pt x="2194" y="7872"/>
                </a:lnTo>
                <a:cubicBezTo>
                  <a:pt x="2200" y="7872"/>
                  <a:pt x="2200" y="7872"/>
                  <a:pt x="2207" y="7866"/>
                </a:cubicBezTo>
                <a:cubicBezTo>
                  <a:pt x="2200" y="7866"/>
                  <a:pt x="2194" y="7866"/>
                  <a:pt x="2194" y="7872"/>
                </a:cubicBezTo>
                <a:close/>
                <a:moveTo>
                  <a:pt x="2176" y="7878"/>
                </a:moveTo>
                <a:lnTo>
                  <a:pt x="2176" y="7878"/>
                </a:lnTo>
                <a:cubicBezTo>
                  <a:pt x="2182" y="7878"/>
                  <a:pt x="2194" y="7878"/>
                  <a:pt x="2194" y="7872"/>
                </a:cubicBezTo>
                <a:cubicBezTo>
                  <a:pt x="2182" y="7872"/>
                  <a:pt x="2176" y="7872"/>
                  <a:pt x="2176" y="7878"/>
                </a:cubicBezTo>
                <a:close/>
                <a:moveTo>
                  <a:pt x="2163" y="7884"/>
                </a:moveTo>
                <a:lnTo>
                  <a:pt x="2163" y="7884"/>
                </a:lnTo>
                <a:cubicBezTo>
                  <a:pt x="2170" y="7884"/>
                  <a:pt x="2176" y="7884"/>
                  <a:pt x="2176" y="7878"/>
                </a:cubicBezTo>
                <a:cubicBezTo>
                  <a:pt x="2170" y="7878"/>
                  <a:pt x="2163" y="7878"/>
                  <a:pt x="2163" y="7884"/>
                </a:cubicBezTo>
                <a:close/>
                <a:moveTo>
                  <a:pt x="1128" y="7884"/>
                </a:moveTo>
                <a:lnTo>
                  <a:pt x="1128" y="7884"/>
                </a:lnTo>
                <a:cubicBezTo>
                  <a:pt x="1128" y="7884"/>
                  <a:pt x="1109" y="7891"/>
                  <a:pt x="1116" y="7891"/>
                </a:cubicBezTo>
                <a:cubicBezTo>
                  <a:pt x="1116" y="7891"/>
                  <a:pt x="1128" y="7891"/>
                  <a:pt x="1128" y="7884"/>
                </a:cubicBezTo>
                <a:close/>
                <a:moveTo>
                  <a:pt x="2145" y="7891"/>
                </a:moveTo>
                <a:lnTo>
                  <a:pt x="2145" y="7891"/>
                </a:lnTo>
                <a:cubicBezTo>
                  <a:pt x="2151" y="7891"/>
                  <a:pt x="2163" y="7891"/>
                  <a:pt x="2163" y="7884"/>
                </a:cubicBezTo>
                <a:cubicBezTo>
                  <a:pt x="2151" y="7884"/>
                  <a:pt x="2145" y="7884"/>
                  <a:pt x="2145" y="7891"/>
                </a:cubicBezTo>
                <a:close/>
                <a:moveTo>
                  <a:pt x="2114" y="7903"/>
                </a:moveTo>
                <a:lnTo>
                  <a:pt x="2114" y="7903"/>
                </a:lnTo>
                <a:cubicBezTo>
                  <a:pt x="2126" y="7903"/>
                  <a:pt x="2139" y="7903"/>
                  <a:pt x="2145" y="7891"/>
                </a:cubicBezTo>
                <a:cubicBezTo>
                  <a:pt x="2126" y="7891"/>
                  <a:pt x="2120" y="7897"/>
                  <a:pt x="2114" y="7903"/>
                </a:cubicBezTo>
                <a:close/>
                <a:moveTo>
                  <a:pt x="2083" y="7915"/>
                </a:moveTo>
                <a:lnTo>
                  <a:pt x="2083" y="7915"/>
                </a:lnTo>
                <a:cubicBezTo>
                  <a:pt x="2095" y="7915"/>
                  <a:pt x="2107" y="7915"/>
                  <a:pt x="2114" y="7903"/>
                </a:cubicBezTo>
                <a:cubicBezTo>
                  <a:pt x="2095" y="7903"/>
                  <a:pt x="2089" y="7909"/>
                  <a:pt x="2083" y="7915"/>
                </a:cubicBezTo>
                <a:close/>
                <a:moveTo>
                  <a:pt x="2064" y="7922"/>
                </a:moveTo>
                <a:lnTo>
                  <a:pt x="2064" y="7922"/>
                </a:lnTo>
                <a:cubicBezTo>
                  <a:pt x="2070" y="7922"/>
                  <a:pt x="2083" y="7922"/>
                  <a:pt x="2083" y="7915"/>
                </a:cubicBezTo>
                <a:cubicBezTo>
                  <a:pt x="2070" y="7915"/>
                  <a:pt x="2064" y="7915"/>
                  <a:pt x="2064" y="7922"/>
                </a:cubicBezTo>
                <a:close/>
                <a:moveTo>
                  <a:pt x="2033" y="7934"/>
                </a:moveTo>
                <a:lnTo>
                  <a:pt x="2033" y="7934"/>
                </a:lnTo>
                <a:cubicBezTo>
                  <a:pt x="2046" y="7934"/>
                  <a:pt x="2058" y="7934"/>
                  <a:pt x="2064" y="7922"/>
                </a:cubicBezTo>
                <a:cubicBezTo>
                  <a:pt x="2046" y="7922"/>
                  <a:pt x="2039" y="7928"/>
                  <a:pt x="2033" y="7934"/>
                </a:cubicBezTo>
                <a:close/>
                <a:moveTo>
                  <a:pt x="2033" y="7934"/>
                </a:moveTo>
                <a:cubicBezTo>
                  <a:pt x="2033" y="7934"/>
                  <a:pt x="2033" y="7953"/>
                  <a:pt x="2033" y="7934"/>
                </a:cubicBezTo>
                <a:close/>
                <a:moveTo>
                  <a:pt x="2002" y="7946"/>
                </a:moveTo>
                <a:cubicBezTo>
                  <a:pt x="2002" y="7946"/>
                  <a:pt x="2002" y="7928"/>
                  <a:pt x="2002" y="7946"/>
                </a:cubicBezTo>
                <a:close/>
                <a:moveTo>
                  <a:pt x="2002" y="7946"/>
                </a:moveTo>
                <a:cubicBezTo>
                  <a:pt x="2002" y="7946"/>
                  <a:pt x="2002" y="7965"/>
                  <a:pt x="2002" y="7946"/>
                </a:cubicBezTo>
                <a:close/>
              </a:path>
            </a:pathLst>
          </a:custGeom>
          <a:solidFill>
            <a:schemeClr val="bg1">
              <a:lumMod val="95000"/>
            </a:schemeClr>
          </a:solidFill>
          <a:ln>
            <a:noFill/>
          </a:ln>
          <a:effectLst/>
        </p:spPr>
        <p:txBody>
          <a:bodyPr wrap="none" anchor="ctr"/>
          <a:lstStyle/>
          <a:p>
            <a:endParaRPr lang="en-US"/>
          </a:p>
        </p:txBody>
      </p:sp>
      <p:sp>
        <p:nvSpPr>
          <p:cNvPr id="725" name="Rectangle 724"/>
          <p:cNvSpPr>
            <a:spLocks/>
          </p:cNvSpPr>
          <p:nvPr/>
        </p:nvSpPr>
        <p:spPr bwMode="auto">
          <a:xfrm>
            <a:off x="17088991" y="6322193"/>
            <a:ext cx="5463034" cy="9489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600" spc="500" dirty="0">
                <a:solidFill>
                  <a:schemeClr val="tx2"/>
                </a:solidFill>
                <a:latin typeface="Poppins" charset="0"/>
                <a:ea typeface="Poppins" charset="0"/>
                <a:cs typeface="Poppins" charset="0"/>
                <a:sym typeface="Bebas Neue" charset="0"/>
              </a:rPr>
              <a:t>点击输入标题</a:t>
            </a:r>
            <a:endParaRPr lang="en-US" altLang="zh-CN" sz="6600" spc="500" dirty="0">
              <a:solidFill>
                <a:schemeClr val="tx2"/>
              </a:solidFill>
              <a:latin typeface="Poppins" charset="0"/>
              <a:ea typeface="Poppins" charset="0"/>
              <a:cs typeface="Poppins" charset="0"/>
              <a:sym typeface="Bebas Neue" charset="0"/>
            </a:endParaRPr>
          </a:p>
        </p:txBody>
      </p:sp>
      <p:cxnSp>
        <p:nvCxnSpPr>
          <p:cNvPr id="726" name="Straight Connector 725"/>
          <p:cNvCxnSpPr/>
          <p:nvPr/>
        </p:nvCxnSpPr>
        <p:spPr>
          <a:xfrm flipV="1">
            <a:off x="15150583" y="7598632"/>
            <a:ext cx="7401442" cy="4296"/>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727" name="Subtitle 2"/>
          <p:cNvSpPr txBox="1">
            <a:spLocks/>
          </p:cNvSpPr>
          <p:nvPr/>
        </p:nvSpPr>
        <p:spPr>
          <a:xfrm>
            <a:off x="12188825" y="8257850"/>
            <a:ext cx="10599219" cy="2477668"/>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2740"/>
              </a:lnSpc>
            </a:pPr>
            <a:r>
              <a:rPr lang="zh-CN" altLang="en-US" sz="2800" dirty="0">
                <a:solidFill>
                  <a:schemeClr val="tx1"/>
                </a:solidFill>
                <a:latin typeface="Poppins Light" charset="0"/>
                <a:ea typeface="Poppins Light" charset="0"/>
                <a:cs typeface="Poppins Light" charset="0"/>
              </a:rPr>
              <a:t>点击输入文本内容点击输入文本内容点击输入文本内容点击输入文本内容点击输入点击输入文本内容点击输入文本内容点击输入文本内容点击输入文本内容点击输入点击输入文本内容点击输入文本内容点击输入文本内容点击输入文本内容点击输入</a:t>
            </a:r>
            <a:endParaRPr lang="en-US" altLang="zh-CN" sz="2800" dirty="0">
              <a:solidFill>
                <a:schemeClr val="tx1"/>
              </a:solidFill>
              <a:latin typeface="Poppins Light" charset="0"/>
              <a:ea typeface="Poppins Light" charset="0"/>
              <a:cs typeface="Poppins Light" charset="0"/>
            </a:endParaRPr>
          </a:p>
          <a:p>
            <a:pPr>
              <a:lnSpc>
                <a:spcPts val="2740"/>
              </a:lnSpc>
            </a:pPr>
            <a:endParaRPr lang="en-US" altLang="zh-CN" sz="2800" dirty="0">
              <a:solidFill>
                <a:schemeClr val="tx1"/>
              </a:solidFill>
              <a:latin typeface="Poppins Light" charset="0"/>
              <a:ea typeface="Poppins Light" charset="0"/>
              <a:cs typeface="Poppins Light" charset="0"/>
            </a:endParaRPr>
          </a:p>
          <a:p>
            <a:pPr>
              <a:lnSpc>
                <a:spcPts val="2740"/>
              </a:lnSpc>
            </a:pPr>
            <a:endParaRPr lang="en-US" altLang="zh-CN" sz="2800" dirty="0">
              <a:solidFill>
                <a:schemeClr val="tx1"/>
              </a:solidFill>
              <a:latin typeface="Poppins Light" charset="0"/>
              <a:ea typeface="Poppins Light" charset="0"/>
              <a:cs typeface="Poppins Light" charset="0"/>
            </a:endParaRPr>
          </a:p>
        </p:txBody>
      </p:sp>
      <p:pic>
        <p:nvPicPr>
          <p:cNvPr id="3" name="Picture Placeholder 2"/>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0387" r="20387"/>
          <a:stretch>
            <a:fillRect/>
          </a:stretch>
        </p:blipFill>
        <p:spPr/>
      </p:pic>
    </p:spTree>
    <p:extLst>
      <p:ext uri="{BB962C8B-B14F-4D97-AF65-F5344CB8AC3E}">
        <p14:creationId xmlns:p14="http://schemas.microsoft.com/office/powerpoint/2010/main" val="175834913"/>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a:ext>
            </a:extLst>
          </a:blip>
          <a:srcRect l="8985" r="8985"/>
          <a:stretch>
            <a:fillRect/>
          </a:stretch>
        </p:blipFill>
        <p:spPr/>
      </p:pic>
      <p:sp>
        <p:nvSpPr>
          <p:cNvPr id="9" name="Rectangle 8"/>
          <p:cNvSpPr/>
          <p:nvPr/>
        </p:nvSpPr>
        <p:spPr>
          <a:xfrm>
            <a:off x="0" y="0"/>
            <a:ext cx="24377650" cy="1371600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8541963" y="4707052"/>
            <a:ext cx="7366119" cy="2246769"/>
          </a:xfrm>
          <a:prstGeom prst="rect">
            <a:avLst/>
          </a:prstGeom>
          <a:noFill/>
        </p:spPr>
        <p:txBody>
          <a:bodyPr wrap="none" rtlCol="0">
            <a:spAutoFit/>
          </a:bodyPr>
          <a:lstStyle/>
          <a:p>
            <a:pPr algn="ctr"/>
            <a:r>
              <a:rPr lang="zh-CN" altLang="en-US" sz="14000" b="1" dirty="0">
                <a:solidFill>
                  <a:schemeClr val="bg1"/>
                </a:solidFill>
                <a:latin typeface="Montserrat Semi" charset="0"/>
                <a:ea typeface="Montserrat Semi" charset="0"/>
                <a:cs typeface="Montserrat Semi" charset="0"/>
              </a:rPr>
              <a:t>谢谢观看</a:t>
            </a:r>
            <a:endParaRPr lang="en-US" sz="14000" b="1" dirty="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319710040"/>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l="19244" r="19244"/>
          <a:stretch>
            <a:fillRect/>
          </a:stretch>
        </p:blipFill>
        <p:spPr/>
      </p:pic>
      <p:sp>
        <p:nvSpPr>
          <p:cNvPr id="21" name="Rectangle 20"/>
          <p:cNvSpPr/>
          <p:nvPr/>
        </p:nvSpPr>
        <p:spPr>
          <a:xfrm>
            <a:off x="-9818" y="0"/>
            <a:ext cx="12198643" cy="13716000"/>
          </a:xfrm>
          <a:prstGeom prst="rect">
            <a:avLst/>
          </a:prstGeom>
          <a:solidFill>
            <a:srgbClr val="00082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2"/>
          <p:cNvSpPr txBox="1">
            <a:spLocks/>
          </p:cNvSpPr>
          <p:nvPr/>
        </p:nvSpPr>
        <p:spPr>
          <a:xfrm>
            <a:off x="18139796" y="9744742"/>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8" name="TextBox 27"/>
          <p:cNvSpPr txBox="1"/>
          <p:nvPr/>
        </p:nvSpPr>
        <p:spPr>
          <a:xfrm>
            <a:off x="19444700" y="6904394"/>
            <a:ext cx="1879041"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04</a:t>
            </a:r>
          </a:p>
        </p:txBody>
      </p:sp>
      <p:sp>
        <p:nvSpPr>
          <p:cNvPr id="29" name="TextBox 28"/>
          <p:cNvSpPr txBox="1"/>
          <p:nvPr/>
        </p:nvSpPr>
        <p:spPr>
          <a:xfrm>
            <a:off x="19023913" y="8517561"/>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0" name="Straight Connector 29"/>
          <p:cNvCxnSpPr/>
          <p:nvPr/>
        </p:nvCxnSpPr>
        <p:spPr>
          <a:xfrm>
            <a:off x="20250410" y="9470685"/>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Subtitle 2"/>
          <p:cNvSpPr txBox="1">
            <a:spLocks/>
          </p:cNvSpPr>
          <p:nvPr/>
        </p:nvSpPr>
        <p:spPr>
          <a:xfrm>
            <a:off x="13092679" y="9762791"/>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32" name="TextBox 31"/>
          <p:cNvSpPr txBox="1"/>
          <p:nvPr/>
        </p:nvSpPr>
        <p:spPr>
          <a:xfrm>
            <a:off x="14442468" y="6922443"/>
            <a:ext cx="1789272"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03</a:t>
            </a:r>
          </a:p>
        </p:txBody>
      </p:sp>
      <p:sp>
        <p:nvSpPr>
          <p:cNvPr id="33" name="TextBox 32"/>
          <p:cNvSpPr txBox="1"/>
          <p:nvPr/>
        </p:nvSpPr>
        <p:spPr>
          <a:xfrm>
            <a:off x="13976796" y="8535610"/>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34" name="Straight Connector 33"/>
          <p:cNvCxnSpPr/>
          <p:nvPr/>
        </p:nvCxnSpPr>
        <p:spPr>
          <a:xfrm>
            <a:off x="15203293" y="9488734"/>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Rectangle 43"/>
          <p:cNvSpPr>
            <a:spLocks/>
          </p:cNvSpPr>
          <p:nvPr/>
        </p:nvSpPr>
        <p:spPr bwMode="auto">
          <a:xfrm>
            <a:off x="3945492" y="5405931"/>
            <a:ext cx="3989875"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algn="ctr" defTabSz="4572000">
              <a:lnSpc>
                <a:spcPts val="7400"/>
              </a:lnSpc>
            </a:pPr>
            <a:r>
              <a:rPr lang="en-US" sz="5400" b="1" spc="500" dirty="0">
                <a:solidFill>
                  <a:schemeClr val="bg1"/>
                </a:solidFill>
                <a:latin typeface="Poppins" charset="0"/>
                <a:ea typeface="Poppins" charset="0"/>
                <a:cs typeface="Poppins" charset="0"/>
                <a:sym typeface="Bebas Neue" charset="0"/>
              </a:rPr>
              <a:t>BUSINESS</a:t>
            </a:r>
          </a:p>
        </p:txBody>
      </p:sp>
      <p:cxnSp>
        <p:nvCxnSpPr>
          <p:cNvPr id="45" name="Straight Connector 44"/>
          <p:cNvCxnSpPr/>
          <p:nvPr/>
        </p:nvCxnSpPr>
        <p:spPr>
          <a:xfrm>
            <a:off x="4047092" y="6574194"/>
            <a:ext cx="372530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Rectangle 45"/>
          <p:cNvSpPr>
            <a:spLocks/>
          </p:cNvSpPr>
          <p:nvPr/>
        </p:nvSpPr>
        <p:spPr bwMode="auto">
          <a:xfrm>
            <a:off x="4561047" y="6853731"/>
            <a:ext cx="2758769"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t" anchorCtr="0">
            <a:spAutoFit/>
          </a:bodyPr>
          <a:lstStyle/>
          <a:p>
            <a:pPr algn="ctr" defTabSz="4572000">
              <a:lnSpc>
                <a:spcPts val="7400"/>
              </a:lnSpc>
            </a:pPr>
            <a:r>
              <a:rPr lang="en-US" sz="5400" b="1" spc="500" dirty="0">
                <a:solidFill>
                  <a:schemeClr val="bg1"/>
                </a:solidFill>
                <a:latin typeface="Poppins" charset="0"/>
                <a:ea typeface="Poppins" charset="0"/>
                <a:cs typeface="Poppins" charset="0"/>
                <a:sym typeface="Bebas Neue" charset="0"/>
              </a:rPr>
              <a:t>MODEL</a:t>
            </a:r>
          </a:p>
        </p:txBody>
      </p:sp>
      <p:cxnSp>
        <p:nvCxnSpPr>
          <p:cNvPr id="47" name="Straight Connector 46"/>
          <p:cNvCxnSpPr/>
          <p:nvPr/>
        </p:nvCxnSpPr>
        <p:spPr>
          <a:xfrm>
            <a:off x="4611847" y="8021994"/>
            <a:ext cx="257635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Subtitle 2"/>
          <p:cNvSpPr txBox="1">
            <a:spLocks/>
          </p:cNvSpPr>
          <p:nvPr/>
        </p:nvSpPr>
        <p:spPr>
          <a:xfrm>
            <a:off x="18139796" y="5456594"/>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2" name="TextBox 21"/>
          <p:cNvSpPr txBox="1"/>
          <p:nvPr/>
        </p:nvSpPr>
        <p:spPr>
          <a:xfrm>
            <a:off x="19461532" y="2616246"/>
            <a:ext cx="1845378"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02</a:t>
            </a:r>
          </a:p>
        </p:txBody>
      </p:sp>
      <p:sp>
        <p:nvSpPr>
          <p:cNvPr id="23" name="TextBox 22"/>
          <p:cNvSpPr txBox="1"/>
          <p:nvPr/>
        </p:nvSpPr>
        <p:spPr>
          <a:xfrm>
            <a:off x="19023913" y="4229413"/>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25" name="Straight Connector 24"/>
          <p:cNvCxnSpPr/>
          <p:nvPr/>
        </p:nvCxnSpPr>
        <p:spPr>
          <a:xfrm>
            <a:off x="20250410" y="5182537"/>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Subtitle 2"/>
          <p:cNvSpPr txBox="1">
            <a:spLocks/>
          </p:cNvSpPr>
          <p:nvPr/>
        </p:nvSpPr>
        <p:spPr>
          <a:xfrm>
            <a:off x="13092679" y="5474643"/>
            <a:ext cx="4600370"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sz="1800"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sz="1800" dirty="0">
              <a:solidFill>
                <a:schemeClr val="tx1"/>
              </a:solidFill>
              <a:latin typeface="Poppins Light" charset="0"/>
              <a:ea typeface="Poppins Light" charset="0"/>
              <a:cs typeface="Poppins Light" charset="0"/>
            </a:endParaRPr>
          </a:p>
        </p:txBody>
      </p:sp>
      <p:sp>
        <p:nvSpPr>
          <p:cNvPr id="27" name="TextBox 26"/>
          <p:cNvSpPr txBox="1"/>
          <p:nvPr/>
        </p:nvSpPr>
        <p:spPr>
          <a:xfrm>
            <a:off x="14537846" y="2634295"/>
            <a:ext cx="1598515" cy="1631216"/>
          </a:xfrm>
          <a:prstGeom prst="rect">
            <a:avLst/>
          </a:prstGeom>
          <a:noFill/>
        </p:spPr>
        <p:txBody>
          <a:bodyPr wrap="none" rtlCol="0">
            <a:spAutoFit/>
          </a:bodyPr>
          <a:lstStyle/>
          <a:p>
            <a:pPr algn="ctr"/>
            <a:r>
              <a:rPr lang="en-US" sz="10000" b="1" dirty="0">
                <a:solidFill>
                  <a:schemeClr val="bg1">
                    <a:lumMod val="85000"/>
                  </a:schemeClr>
                </a:solidFill>
                <a:latin typeface="Montserrat Semi" charset="0"/>
                <a:ea typeface="Montserrat Semi" charset="0"/>
                <a:cs typeface="Montserrat Semi" charset="0"/>
              </a:rPr>
              <a:t>01</a:t>
            </a:r>
          </a:p>
        </p:txBody>
      </p:sp>
      <p:sp>
        <p:nvSpPr>
          <p:cNvPr id="39" name="TextBox 38"/>
          <p:cNvSpPr txBox="1"/>
          <p:nvPr/>
        </p:nvSpPr>
        <p:spPr>
          <a:xfrm>
            <a:off x="13976796" y="4247462"/>
            <a:ext cx="2720617" cy="784830"/>
          </a:xfrm>
          <a:prstGeom prst="rect">
            <a:avLst/>
          </a:prstGeom>
          <a:noFill/>
        </p:spPr>
        <p:txBody>
          <a:bodyPr wrap="none" rtlCol="0" anchor="t" anchorCtr="1">
            <a:spAutoFit/>
          </a:bodyPr>
          <a:lstStyle/>
          <a:p>
            <a:pPr algn="ctr">
              <a:lnSpc>
                <a:spcPts val="2680"/>
              </a:lnSpc>
            </a:pPr>
            <a:r>
              <a:rPr lang="en-US" sz="2200" b="1" dirty="0">
                <a:solidFill>
                  <a:schemeClr val="tx2"/>
                </a:solidFill>
                <a:latin typeface="Poppins SemiBold" charset="0"/>
                <a:ea typeface="Poppins SemiBold" charset="0"/>
                <a:cs typeface="Poppins SemiBold" charset="0"/>
              </a:rPr>
              <a:t>LATEST NEWS</a:t>
            </a:r>
          </a:p>
          <a:p>
            <a:pPr algn="ctr">
              <a:lnSpc>
                <a:spcPts val="2680"/>
              </a:lnSpc>
            </a:pPr>
            <a:r>
              <a:rPr lang="en-US" sz="2200" b="1" dirty="0">
                <a:solidFill>
                  <a:schemeClr val="tx2"/>
                </a:solidFill>
                <a:latin typeface="Poppins SemiBold" charset="0"/>
                <a:ea typeface="Poppins SemiBold" charset="0"/>
                <a:cs typeface="Poppins SemiBold" charset="0"/>
              </a:rPr>
              <a:t>FROM THE WORLD</a:t>
            </a:r>
          </a:p>
        </p:txBody>
      </p:sp>
      <p:cxnSp>
        <p:nvCxnSpPr>
          <p:cNvPr id="40" name="Straight Connector 39"/>
          <p:cNvCxnSpPr/>
          <p:nvPr/>
        </p:nvCxnSpPr>
        <p:spPr>
          <a:xfrm>
            <a:off x="15203293" y="5200586"/>
            <a:ext cx="3791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1819425"/>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p:cNvSpPr>
          <p:nvPr/>
        </p:nvSpPr>
        <p:spPr bwMode="auto">
          <a:xfrm>
            <a:off x="12857898" y="2180422"/>
            <a:ext cx="4078039" cy="8707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4800" spc="500" dirty="0">
                <a:solidFill>
                  <a:schemeClr val="tx2"/>
                </a:solidFill>
                <a:latin typeface="Poppins" charset="0"/>
                <a:ea typeface="Poppins" charset="0"/>
                <a:cs typeface="Poppins" charset="0"/>
                <a:sym typeface="Bebas Neue" charset="0"/>
              </a:rPr>
              <a:t>点击输入标题</a:t>
            </a:r>
            <a:endParaRPr lang="en-US" altLang="zh-CN" sz="4800" spc="500" dirty="0">
              <a:solidFill>
                <a:schemeClr val="tx2"/>
              </a:solidFill>
              <a:latin typeface="Poppins" charset="0"/>
              <a:ea typeface="Poppins" charset="0"/>
              <a:cs typeface="Poppins" charset="0"/>
              <a:sym typeface="Bebas Neue" charset="0"/>
            </a:endParaRPr>
          </a:p>
        </p:txBody>
      </p:sp>
      <p:sp>
        <p:nvSpPr>
          <p:cNvPr id="48" name="Subtitle 2"/>
          <p:cNvSpPr txBox="1">
            <a:spLocks/>
          </p:cNvSpPr>
          <p:nvPr/>
        </p:nvSpPr>
        <p:spPr>
          <a:xfrm>
            <a:off x="12724086" y="3895454"/>
            <a:ext cx="9846070"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sp>
        <p:nvSpPr>
          <p:cNvPr id="50" name="Freeform 49"/>
          <p:cNvSpPr>
            <a:spLocks noChangeArrowheads="1"/>
          </p:cNvSpPr>
          <p:nvPr/>
        </p:nvSpPr>
        <p:spPr bwMode="auto">
          <a:xfrm rot="11739100">
            <a:off x="-1396741" y="1033738"/>
            <a:ext cx="13547540" cy="13092145"/>
          </a:xfrm>
          <a:custGeom>
            <a:avLst/>
            <a:gdLst>
              <a:gd name="T0" fmla="*/ 5238 w 5376"/>
              <a:gd name="T1" fmla="*/ 6050 h 7502"/>
              <a:gd name="T2" fmla="*/ 5139 w 5376"/>
              <a:gd name="T3" fmla="*/ 4984 h 7502"/>
              <a:gd name="T4" fmla="*/ 4699 w 5376"/>
              <a:gd name="T5" fmla="*/ 4481 h 7502"/>
              <a:gd name="T6" fmla="*/ 4538 w 5376"/>
              <a:gd name="T7" fmla="*/ 3167 h 7502"/>
              <a:gd name="T8" fmla="*/ 4420 w 5376"/>
              <a:gd name="T9" fmla="*/ 2349 h 7502"/>
              <a:gd name="T10" fmla="*/ 4246 w 5376"/>
              <a:gd name="T11" fmla="*/ 1791 h 7502"/>
              <a:gd name="T12" fmla="*/ 4141 w 5376"/>
              <a:gd name="T13" fmla="*/ 1432 h 7502"/>
              <a:gd name="T14" fmla="*/ 4098 w 5376"/>
              <a:gd name="T15" fmla="*/ 985 h 7502"/>
              <a:gd name="T16" fmla="*/ 3992 w 5376"/>
              <a:gd name="T17" fmla="*/ 458 h 7502"/>
              <a:gd name="T18" fmla="*/ 3937 w 5376"/>
              <a:gd name="T19" fmla="*/ 93 h 7502"/>
              <a:gd name="T20" fmla="*/ 775 w 5376"/>
              <a:gd name="T21" fmla="*/ 1494 h 7502"/>
              <a:gd name="T22" fmla="*/ 1519 w 5376"/>
              <a:gd name="T23" fmla="*/ 1233 h 7502"/>
              <a:gd name="T24" fmla="*/ 732 w 5376"/>
              <a:gd name="T25" fmla="*/ 1915 h 7502"/>
              <a:gd name="T26" fmla="*/ 360 w 5376"/>
              <a:gd name="T27" fmla="*/ 2423 h 7502"/>
              <a:gd name="T28" fmla="*/ 93 w 5376"/>
              <a:gd name="T29" fmla="*/ 2851 h 7502"/>
              <a:gd name="T30" fmla="*/ 68 w 5376"/>
              <a:gd name="T31" fmla="*/ 3273 h 7502"/>
              <a:gd name="T32" fmla="*/ 291 w 5376"/>
              <a:gd name="T33" fmla="*/ 4116 h 7502"/>
              <a:gd name="T34" fmla="*/ 564 w 5376"/>
              <a:gd name="T35" fmla="*/ 4587 h 7502"/>
              <a:gd name="T36" fmla="*/ 1023 w 5376"/>
              <a:gd name="T37" fmla="*/ 4928 h 7502"/>
              <a:gd name="T38" fmla="*/ 1308 w 5376"/>
              <a:gd name="T39" fmla="*/ 5157 h 7502"/>
              <a:gd name="T40" fmla="*/ 1333 w 5376"/>
              <a:gd name="T41" fmla="*/ 5523 h 7502"/>
              <a:gd name="T42" fmla="*/ 1451 w 5376"/>
              <a:gd name="T43" fmla="*/ 6137 h 7502"/>
              <a:gd name="T44" fmla="*/ 1724 w 5376"/>
              <a:gd name="T45" fmla="*/ 7098 h 7502"/>
              <a:gd name="T46" fmla="*/ 5022 w 5376"/>
              <a:gd name="T47" fmla="*/ 6936 h 7502"/>
              <a:gd name="T48" fmla="*/ 5201 w 5376"/>
              <a:gd name="T49" fmla="*/ 7104 h 7502"/>
              <a:gd name="T50" fmla="*/ 341 w 5376"/>
              <a:gd name="T51" fmla="*/ 2541 h 7502"/>
              <a:gd name="T52" fmla="*/ 570 w 5376"/>
              <a:gd name="T53" fmla="*/ 4550 h 7502"/>
              <a:gd name="T54" fmla="*/ 1327 w 5376"/>
              <a:gd name="T55" fmla="*/ 1382 h 7502"/>
              <a:gd name="T56" fmla="*/ 4643 w 5376"/>
              <a:gd name="T57" fmla="*/ 5461 h 7502"/>
              <a:gd name="T58" fmla="*/ 3732 w 5376"/>
              <a:gd name="T59" fmla="*/ 6112 h 7502"/>
              <a:gd name="T60" fmla="*/ 4265 w 5376"/>
              <a:gd name="T61" fmla="*/ 5988 h 7502"/>
              <a:gd name="T62" fmla="*/ 3732 w 5376"/>
              <a:gd name="T63" fmla="*/ 6112 h 7502"/>
              <a:gd name="T64" fmla="*/ 4519 w 5376"/>
              <a:gd name="T65" fmla="*/ 5480 h 7502"/>
              <a:gd name="T66" fmla="*/ 3273 w 5376"/>
              <a:gd name="T67" fmla="*/ 4699 h 7502"/>
              <a:gd name="T68" fmla="*/ 2666 w 5376"/>
              <a:gd name="T69" fmla="*/ 6298 h 7502"/>
              <a:gd name="T70" fmla="*/ 2350 w 5376"/>
              <a:gd name="T71" fmla="*/ 3725 h 7502"/>
              <a:gd name="T72" fmla="*/ 2480 w 5376"/>
              <a:gd name="T73" fmla="*/ 6347 h 7502"/>
              <a:gd name="T74" fmla="*/ 2226 w 5376"/>
              <a:gd name="T75" fmla="*/ 3756 h 7502"/>
              <a:gd name="T76" fmla="*/ 2182 w 5376"/>
              <a:gd name="T77" fmla="*/ 3775 h 7502"/>
              <a:gd name="T78" fmla="*/ 2040 w 5376"/>
              <a:gd name="T79" fmla="*/ 1047 h 7502"/>
              <a:gd name="T80" fmla="*/ 1909 w 5376"/>
              <a:gd name="T81" fmla="*/ 4209 h 7502"/>
              <a:gd name="T82" fmla="*/ 1897 w 5376"/>
              <a:gd name="T83" fmla="*/ 1109 h 7502"/>
              <a:gd name="T84" fmla="*/ 1897 w 5376"/>
              <a:gd name="T85" fmla="*/ 3986 h 7502"/>
              <a:gd name="T86" fmla="*/ 1748 w 5376"/>
              <a:gd name="T87" fmla="*/ 1177 h 7502"/>
              <a:gd name="T88" fmla="*/ 1575 w 5376"/>
              <a:gd name="T89" fmla="*/ 1215 h 7502"/>
              <a:gd name="T90" fmla="*/ 1519 w 5376"/>
              <a:gd name="T91" fmla="*/ 1289 h 7502"/>
              <a:gd name="T92" fmla="*/ 1630 w 5376"/>
              <a:gd name="T93" fmla="*/ 6459 h 7502"/>
              <a:gd name="T94" fmla="*/ 1711 w 5376"/>
              <a:gd name="T95" fmla="*/ 7011 h 7502"/>
              <a:gd name="T96" fmla="*/ 1928 w 5376"/>
              <a:gd name="T97" fmla="*/ 6112 h 7502"/>
              <a:gd name="T98" fmla="*/ 1971 w 5376"/>
              <a:gd name="T99" fmla="*/ 6044 h 7502"/>
              <a:gd name="T100" fmla="*/ 2300 w 5376"/>
              <a:gd name="T101" fmla="*/ 3886 h 7502"/>
              <a:gd name="T102" fmla="*/ 5052 w 5376"/>
              <a:gd name="T103" fmla="*/ 4655 h 7502"/>
              <a:gd name="T104" fmla="*/ 5015 w 5376"/>
              <a:gd name="T105" fmla="*/ 4916 h 7502"/>
              <a:gd name="T106" fmla="*/ 5201 w 5376"/>
              <a:gd name="T107" fmla="*/ 7110 h 7502"/>
              <a:gd name="T108" fmla="*/ 837 w 5376"/>
              <a:gd name="T109" fmla="*/ 1692 h 7502"/>
              <a:gd name="T110" fmla="*/ 1135 w 5376"/>
              <a:gd name="T111" fmla="*/ 1177 h 7502"/>
              <a:gd name="T112" fmla="*/ 824 w 5376"/>
              <a:gd name="T113" fmla="*/ 1618 h 7502"/>
              <a:gd name="T114" fmla="*/ 99 w 5376"/>
              <a:gd name="T115" fmla="*/ 3694 h 7502"/>
              <a:gd name="T116" fmla="*/ 4835 w 5376"/>
              <a:gd name="T117" fmla="*/ 4556 h 7502"/>
              <a:gd name="T118" fmla="*/ 887 w 5376"/>
              <a:gd name="T119" fmla="*/ 4965 h 7502"/>
              <a:gd name="T120" fmla="*/ 1066 w 5376"/>
              <a:gd name="T121" fmla="*/ 4953 h 7502"/>
              <a:gd name="T122" fmla="*/ 3689 w 5376"/>
              <a:gd name="T123" fmla="*/ 6131 h 7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76" h="7502">
                <a:moveTo>
                  <a:pt x="5369" y="6961"/>
                </a:moveTo>
                <a:lnTo>
                  <a:pt x="5369" y="6961"/>
                </a:lnTo>
                <a:cubicBezTo>
                  <a:pt x="5362" y="6942"/>
                  <a:pt x="5344" y="6924"/>
                  <a:pt x="5338" y="6905"/>
                </a:cubicBezTo>
                <a:cubicBezTo>
                  <a:pt x="5338" y="6905"/>
                  <a:pt x="5350" y="6887"/>
                  <a:pt x="5344" y="6881"/>
                </a:cubicBezTo>
                <a:cubicBezTo>
                  <a:pt x="5338" y="6837"/>
                  <a:pt x="5307" y="6788"/>
                  <a:pt x="5319" y="6757"/>
                </a:cubicBezTo>
                <a:cubicBezTo>
                  <a:pt x="5319" y="6744"/>
                  <a:pt x="5338" y="6744"/>
                  <a:pt x="5338" y="6732"/>
                </a:cubicBezTo>
                <a:cubicBezTo>
                  <a:pt x="5338" y="6719"/>
                  <a:pt x="5319" y="6695"/>
                  <a:pt x="5319" y="6676"/>
                </a:cubicBezTo>
                <a:cubicBezTo>
                  <a:pt x="5319" y="6614"/>
                  <a:pt x="5300" y="6552"/>
                  <a:pt x="5288" y="6478"/>
                </a:cubicBezTo>
                <a:cubicBezTo>
                  <a:pt x="5282" y="6428"/>
                  <a:pt x="5276" y="6379"/>
                  <a:pt x="5270" y="6329"/>
                </a:cubicBezTo>
                <a:cubicBezTo>
                  <a:pt x="5263" y="6298"/>
                  <a:pt x="5251" y="6261"/>
                  <a:pt x="5257" y="6223"/>
                </a:cubicBezTo>
                <a:cubicBezTo>
                  <a:pt x="5257" y="6217"/>
                  <a:pt x="5276" y="6205"/>
                  <a:pt x="5276" y="6199"/>
                </a:cubicBezTo>
                <a:cubicBezTo>
                  <a:pt x="5282" y="6168"/>
                  <a:pt x="5251" y="6099"/>
                  <a:pt x="5238" y="6050"/>
                </a:cubicBezTo>
                <a:cubicBezTo>
                  <a:pt x="5226" y="5994"/>
                  <a:pt x="5214" y="5932"/>
                  <a:pt x="5214" y="5889"/>
                </a:cubicBezTo>
                <a:cubicBezTo>
                  <a:pt x="5214" y="5883"/>
                  <a:pt x="5226" y="5883"/>
                  <a:pt x="5226" y="5876"/>
                </a:cubicBezTo>
                <a:cubicBezTo>
                  <a:pt x="5226" y="5858"/>
                  <a:pt x="5214" y="5833"/>
                  <a:pt x="5214" y="5814"/>
                </a:cubicBezTo>
                <a:cubicBezTo>
                  <a:pt x="5207" y="5752"/>
                  <a:pt x="5214" y="5697"/>
                  <a:pt x="5207" y="5610"/>
                </a:cubicBezTo>
                <a:cubicBezTo>
                  <a:pt x="5201" y="5579"/>
                  <a:pt x="5189" y="5554"/>
                  <a:pt x="5183" y="5523"/>
                </a:cubicBezTo>
                <a:cubicBezTo>
                  <a:pt x="5176" y="5480"/>
                  <a:pt x="5195" y="5368"/>
                  <a:pt x="5183" y="5312"/>
                </a:cubicBezTo>
                <a:cubicBezTo>
                  <a:pt x="5183" y="5294"/>
                  <a:pt x="5158" y="5275"/>
                  <a:pt x="5158" y="5256"/>
                </a:cubicBezTo>
                <a:cubicBezTo>
                  <a:pt x="5158" y="5250"/>
                  <a:pt x="5170" y="5250"/>
                  <a:pt x="5170" y="5244"/>
                </a:cubicBezTo>
                <a:cubicBezTo>
                  <a:pt x="5170" y="5244"/>
                  <a:pt x="5158" y="5225"/>
                  <a:pt x="5164" y="5219"/>
                </a:cubicBezTo>
                <a:cubicBezTo>
                  <a:pt x="5170" y="5182"/>
                  <a:pt x="5183" y="5089"/>
                  <a:pt x="5164" y="5040"/>
                </a:cubicBezTo>
                <a:cubicBezTo>
                  <a:pt x="5158" y="5027"/>
                  <a:pt x="5139" y="5021"/>
                  <a:pt x="5133" y="5008"/>
                </a:cubicBezTo>
                <a:cubicBezTo>
                  <a:pt x="5133" y="5008"/>
                  <a:pt x="5146" y="4990"/>
                  <a:pt x="5139" y="4984"/>
                </a:cubicBezTo>
                <a:cubicBezTo>
                  <a:pt x="5139" y="4965"/>
                  <a:pt x="5108" y="4872"/>
                  <a:pt x="5108" y="4860"/>
                </a:cubicBezTo>
                <a:cubicBezTo>
                  <a:pt x="5108" y="4835"/>
                  <a:pt x="5133" y="4810"/>
                  <a:pt x="5127" y="4792"/>
                </a:cubicBezTo>
                <a:cubicBezTo>
                  <a:pt x="5127" y="4792"/>
                  <a:pt x="5077" y="4729"/>
                  <a:pt x="5083" y="4711"/>
                </a:cubicBezTo>
                <a:cubicBezTo>
                  <a:pt x="5090" y="4711"/>
                  <a:pt x="5121" y="4717"/>
                  <a:pt x="5121" y="4711"/>
                </a:cubicBezTo>
                <a:cubicBezTo>
                  <a:pt x="5127" y="4680"/>
                  <a:pt x="5096" y="4692"/>
                  <a:pt x="5108" y="4661"/>
                </a:cubicBezTo>
                <a:cubicBezTo>
                  <a:pt x="5114" y="4649"/>
                  <a:pt x="5146" y="4668"/>
                  <a:pt x="5133" y="4655"/>
                </a:cubicBezTo>
                <a:cubicBezTo>
                  <a:pt x="5121" y="4630"/>
                  <a:pt x="5040" y="4612"/>
                  <a:pt x="4978" y="4605"/>
                </a:cubicBezTo>
                <a:cubicBezTo>
                  <a:pt x="4904" y="4599"/>
                  <a:pt x="4854" y="4556"/>
                  <a:pt x="4749" y="4556"/>
                </a:cubicBezTo>
                <a:cubicBezTo>
                  <a:pt x="4767" y="4556"/>
                  <a:pt x="4674" y="4575"/>
                  <a:pt x="4674" y="4556"/>
                </a:cubicBezTo>
                <a:cubicBezTo>
                  <a:pt x="4674" y="4556"/>
                  <a:pt x="4711" y="4562"/>
                  <a:pt x="4699" y="4550"/>
                </a:cubicBezTo>
                <a:cubicBezTo>
                  <a:pt x="4699" y="4550"/>
                  <a:pt x="4668" y="4562"/>
                  <a:pt x="4656" y="4537"/>
                </a:cubicBezTo>
                <a:cubicBezTo>
                  <a:pt x="4662" y="4544"/>
                  <a:pt x="4693" y="4500"/>
                  <a:pt x="4699" y="4481"/>
                </a:cubicBezTo>
                <a:cubicBezTo>
                  <a:pt x="4730" y="4420"/>
                  <a:pt x="4742" y="4351"/>
                  <a:pt x="4730" y="4264"/>
                </a:cubicBezTo>
                <a:cubicBezTo>
                  <a:pt x="4718" y="4215"/>
                  <a:pt x="4718" y="4190"/>
                  <a:pt x="4693" y="4165"/>
                </a:cubicBezTo>
                <a:cubicBezTo>
                  <a:pt x="4681" y="4153"/>
                  <a:pt x="4681" y="4140"/>
                  <a:pt x="4681" y="4122"/>
                </a:cubicBezTo>
                <a:cubicBezTo>
                  <a:pt x="4668" y="4079"/>
                  <a:pt x="4693" y="3967"/>
                  <a:pt x="4674" y="3899"/>
                </a:cubicBezTo>
                <a:cubicBezTo>
                  <a:pt x="4662" y="3868"/>
                  <a:pt x="4631" y="3843"/>
                  <a:pt x="4625" y="3800"/>
                </a:cubicBezTo>
                <a:cubicBezTo>
                  <a:pt x="4612" y="3744"/>
                  <a:pt x="4631" y="3651"/>
                  <a:pt x="4606" y="3583"/>
                </a:cubicBezTo>
                <a:cubicBezTo>
                  <a:pt x="4600" y="3552"/>
                  <a:pt x="4569" y="3527"/>
                  <a:pt x="4563" y="3490"/>
                </a:cubicBezTo>
                <a:cubicBezTo>
                  <a:pt x="4557" y="3477"/>
                  <a:pt x="4569" y="3453"/>
                  <a:pt x="4569" y="3434"/>
                </a:cubicBezTo>
                <a:cubicBezTo>
                  <a:pt x="4569" y="3421"/>
                  <a:pt x="4557" y="3409"/>
                  <a:pt x="4550" y="3397"/>
                </a:cubicBezTo>
                <a:cubicBezTo>
                  <a:pt x="4550" y="3372"/>
                  <a:pt x="4557" y="3341"/>
                  <a:pt x="4550" y="3316"/>
                </a:cubicBezTo>
                <a:cubicBezTo>
                  <a:pt x="4550" y="3291"/>
                  <a:pt x="4532" y="3273"/>
                  <a:pt x="4532" y="3248"/>
                </a:cubicBezTo>
                <a:cubicBezTo>
                  <a:pt x="4532" y="3223"/>
                  <a:pt x="4544" y="3192"/>
                  <a:pt x="4538" y="3167"/>
                </a:cubicBezTo>
                <a:cubicBezTo>
                  <a:pt x="4538" y="3142"/>
                  <a:pt x="4513" y="3124"/>
                  <a:pt x="4507" y="3099"/>
                </a:cubicBezTo>
                <a:cubicBezTo>
                  <a:pt x="4488" y="3049"/>
                  <a:pt x="4507" y="3000"/>
                  <a:pt x="4494" y="2944"/>
                </a:cubicBezTo>
                <a:cubicBezTo>
                  <a:pt x="4488" y="2901"/>
                  <a:pt x="4463" y="2864"/>
                  <a:pt x="4457" y="2820"/>
                </a:cubicBezTo>
                <a:cubicBezTo>
                  <a:pt x="4451" y="2801"/>
                  <a:pt x="4463" y="2789"/>
                  <a:pt x="4463" y="2771"/>
                </a:cubicBezTo>
                <a:cubicBezTo>
                  <a:pt x="4463" y="2740"/>
                  <a:pt x="4439" y="2702"/>
                  <a:pt x="4439" y="2665"/>
                </a:cubicBezTo>
                <a:cubicBezTo>
                  <a:pt x="4439" y="2647"/>
                  <a:pt x="4451" y="2628"/>
                  <a:pt x="4445" y="2609"/>
                </a:cubicBezTo>
                <a:cubicBezTo>
                  <a:pt x="4445" y="2597"/>
                  <a:pt x="4433" y="2585"/>
                  <a:pt x="4433" y="2566"/>
                </a:cubicBezTo>
                <a:cubicBezTo>
                  <a:pt x="4433" y="2554"/>
                  <a:pt x="4445" y="2541"/>
                  <a:pt x="4439" y="2529"/>
                </a:cubicBezTo>
                <a:cubicBezTo>
                  <a:pt x="4439" y="2523"/>
                  <a:pt x="4426" y="2504"/>
                  <a:pt x="4420" y="2492"/>
                </a:cubicBezTo>
                <a:cubicBezTo>
                  <a:pt x="4414" y="2473"/>
                  <a:pt x="4426" y="2454"/>
                  <a:pt x="4420" y="2436"/>
                </a:cubicBezTo>
                <a:cubicBezTo>
                  <a:pt x="4414" y="2392"/>
                  <a:pt x="4395" y="2380"/>
                  <a:pt x="4402" y="2361"/>
                </a:cubicBezTo>
                <a:cubicBezTo>
                  <a:pt x="4402" y="2355"/>
                  <a:pt x="4420" y="2361"/>
                  <a:pt x="4420" y="2349"/>
                </a:cubicBezTo>
                <a:cubicBezTo>
                  <a:pt x="4420" y="2287"/>
                  <a:pt x="4358" y="2206"/>
                  <a:pt x="4321" y="2169"/>
                </a:cubicBezTo>
                <a:cubicBezTo>
                  <a:pt x="4302" y="2144"/>
                  <a:pt x="4271" y="2132"/>
                  <a:pt x="4271" y="2126"/>
                </a:cubicBezTo>
                <a:cubicBezTo>
                  <a:pt x="4271" y="2120"/>
                  <a:pt x="4302" y="2132"/>
                  <a:pt x="4302" y="2132"/>
                </a:cubicBezTo>
                <a:cubicBezTo>
                  <a:pt x="4296" y="2126"/>
                  <a:pt x="4271" y="2101"/>
                  <a:pt x="4271" y="2089"/>
                </a:cubicBezTo>
                <a:cubicBezTo>
                  <a:pt x="4271" y="2076"/>
                  <a:pt x="4296" y="2070"/>
                  <a:pt x="4296" y="2058"/>
                </a:cubicBezTo>
                <a:cubicBezTo>
                  <a:pt x="4290" y="2045"/>
                  <a:pt x="4271" y="2039"/>
                  <a:pt x="4265" y="2021"/>
                </a:cubicBezTo>
                <a:cubicBezTo>
                  <a:pt x="4259" y="1990"/>
                  <a:pt x="4296" y="1952"/>
                  <a:pt x="4284" y="1934"/>
                </a:cubicBezTo>
                <a:cubicBezTo>
                  <a:pt x="4284" y="1927"/>
                  <a:pt x="4209" y="1946"/>
                  <a:pt x="4197" y="1927"/>
                </a:cubicBezTo>
                <a:lnTo>
                  <a:pt x="4203" y="1866"/>
                </a:lnTo>
                <a:cubicBezTo>
                  <a:pt x="4209" y="1853"/>
                  <a:pt x="4234" y="1847"/>
                  <a:pt x="4240" y="1841"/>
                </a:cubicBezTo>
                <a:cubicBezTo>
                  <a:pt x="4240" y="1834"/>
                  <a:pt x="4240" y="1816"/>
                  <a:pt x="4240" y="1816"/>
                </a:cubicBezTo>
                <a:cubicBezTo>
                  <a:pt x="4240" y="1810"/>
                  <a:pt x="4246" y="1803"/>
                  <a:pt x="4246" y="1791"/>
                </a:cubicBezTo>
                <a:cubicBezTo>
                  <a:pt x="4240" y="1766"/>
                  <a:pt x="4222" y="1803"/>
                  <a:pt x="4209" y="1791"/>
                </a:cubicBezTo>
                <a:cubicBezTo>
                  <a:pt x="4216" y="1791"/>
                  <a:pt x="4228" y="1748"/>
                  <a:pt x="4216" y="1735"/>
                </a:cubicBezTo>
                <a:cubicBezTo>
                  <a:pt x="4209" y="1723"/>
                  <a:pt x="4197" y="1742"/>
                  <a:pt x="4197" y="1723"/>
                </a:cubicBezTo>
                <a:cubicBezTo>
                  <a:pt x="4197" y="1704"/>
                  <a:pt x="4209" y="1692"/>
                  <a:pt x="4209" y="1673"/>
                </a:cubicBezTo>
                <a:cubicBezTo>
                  <a:pt x="4209" y="1673"/>
                  <a:pt x="4185" y="1667"/>
                  <a:pt x="4185" y="1661"/>
                </a:cubicBezTo>
                <a:cubicBezTo>
                  <a:pt x="4178" y="1642"/>
                  <a:pt x="4203" y="1642"/>
                  <a:pt x="4203" y="1630"/>
                </a:cubicBezTo>
                <a:cubicBezTo>
                  <a:pt x="4203" y="1618"/>
                  <a:pt x="4197" y="1580"/>
                  <a:pt x="4197" y="1580"/>
                </a:cubicBezTo>
                <a:cubicBezTo>
                  <a:pt x="4191" y="1568"/>
                  <a:pt x="4172" y="1580"/>
                  <a:pt x="4166" y="1574"/>
                </a:cubicBezTo>
                <a:cubicBezTo>
                  <a:pt x="4160" y="1562"/>
                  <a:pt x="4191" y="1549"/>
                  <a:pt x="4147" y="1562"/>
                </a:cubicBezTo>
                <a:cubicBezTo>
                  <a:pt x="4098" y="1586"/>
                  <a:pt x="4160" y="1543"/>
                  <a:pt x="4166" y="1512"/>
                </a:cubicBezTo>
                <a:cubicBezTo>
                  <a:pt x="4172" y="1500"/>
                  <a:pt x="4172" y="1450"/>
                  <a:pt x="4166" y="1438"/>
                </a:cubicBezTo>
                <a:cubicBezTo>
                  <a:pt x="4160" y="1425"/>
                  <a:pt x="4141" y="1450"/>
                  <a:pt x="4141" y="1432"/>
                </a:cubicBezTo>
                <a:cubicBezTo>
                  <a:pt x="4135" y="1413"/>
                  <a:pt x="4172" y="1376"/>
                  <a:pt x="4154" y="1351"/>
                </a:cubicBezTo>
                <a:cubicBezTo>
                  <a:pt x="4147" y="1345"/>
                  <a:pt x="4129" y="1363"/>
                  <a:pt x="4122" y="1345"/>
                </a:cubicBezTo>
                <a:cubicBezTo>
                  <a:pt x="4122" y="1320"/>
                  <a:pt x="4154" y="1308"/>
                  <a:pt x="4147" y="1277"/>
                </a:cubicBezTo>
                <a:cubicBezTo>
                  <a:pt x="4147" y="1277"/>
                  <a:pt x="4116" y="1264"/>
                  <a:pt x="4116" y="1258"/>
                </a:cubicBezTo>
                <a:cubicBezTo>
                  <a:pt x="4116" y="1258"/>
                  <a:pt x="4135" y="1246"/>
                  <a:pt x="4135" y="1239"/>
                </a:cubicBezTo>
                <a:cubicBezTo>
                  <a:pt x="4110" y="1221"/>
                  <a:pt x="4085" y="1246"/>
                  <a:pt x="4085" y="1227"/>
                </a:cubicBezTo>
                <a:cubicBezTo>
                  <a:pt x="4079" y="1215"/>
                  <a:pt x="4110" y="1202"/>
                  <a:pt x="4116" y="1184"/>
                </a:cubicBezTo>
                <a:cubicBezTo>
                  <a:pt x="4135" y="1140"/>
                  <a:pt x="4098" y="1128"/>
                  <a:pt x="4116" y="1109"/>
                </a:cubicBezTo>
                <a:cubicBezTo>
                  <a:pt x="4141" y="1091"/>
                  <a:pt x="4098" y="1103"/>
                  <a:pt x="4104" y="1078"/>
                </a:cubicBezTo>
                <a:cubicBezTo>
                  <a:pt x="4104" y="1078"/>
                  <a:pt x="4122" y="1078"/>
                  <a:pt x="4116" y="1066"/>
                </a:cubicBezTo>
                <a:cubicBezTo>
                  <a:pt x="4110" y="1047"/>
                  <a:pt x="4085" y="1053"/>
                  <a:pt x="4085" y="1016"/>
                </a:cubicBezTo>
                <a:cubicBezTo>
                  <a:pt x="4085" y="1023"/>
                  <a:pt x="4098" y="991"/>
                  <a:pt x="4098" y="985"/>
                </a:cubicBezTo>
                <a:cubicBezTo>
                  <a:pt x="4098" y="979"/>
                  <a:pt x="4079" y="979"/>
                  <a:pt x="4079" y="973"/>
                </a:cubicBezTo>
                <a:cubicBezTo>
                  <a:pt x="4073" y="973"/>
                  <a:pt x="4085" y="967"/>
                  <a:pt x="4085" y="960"/>
                </a:cubicBezTo>
                <a:cubicBezTo>
                  <a:pt x="4073" y="948"/>
                  <a:pt x="4061" y="954"/>
                  <a:pt x="4061" y="936"/>
                </a:cubicBezTo>
                <a:cubicBezTo>
                  <a:pt x="4061" y="911"/>
                  <a:pt x="4110" y="843"/>
                  <a:pt x="4030" y="855"/>
                </a:cubicBezTo>
                <a:cubicBezTo>
                  <a:pt x="3980" y="861"/>
                  <a:pt x="4116" y="818"/>
                  <a:pt x="4061" y="787"/>
                </a:cubicBezTo>
                <a:cubicBezTo>
                  <a:pt x="4048" y="775"/>
                  <a:pt x="4036" y="768"/>
                  <a:pt x="4042" y="725"/>
                </a:cubicBezTo>
                <a:cubicBezTo>
                  <a:pt x="4042" y="712"/>
                  <a:pt x="4061" y="669"/>
                  <a:pt x="4042" y="644"/>
                </a:cubicBezTo>
                <a:cubicBezTo>
                  <a:pt x="4030" y="632"/>
                  <a:pt x="4005" y="638"/>
                  <a:pt x="4005" y="626"/>
                </a:cubicBezTo>
                <a:cubicBezTo>
                  <a:pt x="4005" y="607"/>
                  <a:pt x="4067" y="601"/>
                  <a:pt x="4054" y="570"/>
                </a:cubicBezTo>
                <a:cubicBezTo>
                  <a:pt x="4054" y="558"/>
                  <a:pt x="3999" y="564"/>
                  <a:pt x="3992" y="545"/>
                </a:cubicBezTo>
                <a:cubicBezTo>
                  <a:pt x="3986" y="539"/>
                  <a:pt x="3999" y="520"/>
                  <a:pt x="3999" y="508"/>
                </a:cubicBezTo>
                <a:cubicBezTo>
                  <a:pt x="3999" y="483"/>
                  <a:pt x="3992" y="471"/>
                  <a:pt x="3992" y="458"/>
                </a:cubicBezTo>
                <a:cubicBezTo>
                  <a:pt x="3992" y="446"/>
                  <a:pt x="4017" y="421"/>
                  <a:pt x="3992" y="403"/>
                </a:cubicBezTo>
                <a:cubicBezTo>
                  <a:pt x="3974" y="390"/>
                  <a:pt x="3968" y="396"/>
                  <a:pt x="3992" y="378"/>
                </a:cubicBezTo>
                <a:cubicBezTo>
                  <a:pt x="4036" y="347"/>
                  <a:pt x="3974" y="359"/>
                  <a:pt x="3974" y="341"/>
                </a:cubicBezTo>
                <a:cubicBezTo>
                  <a:pt x="3974" y="328"/>
                  <a:pt x="3999" y="328"/>
                  <a:pt x="3999" y="310"/>
                </a:cubicBezTo>
                <a:cubicBezTo>
                  <a:pt x="4005" y="247"/>
                  <a:pt x="3949" y="291"/>
                  <a:pt x="3943" y="260"/>
                </a:cubicBezTo>
                <a:cubicBezTo>
                  <a:pt x="3943" y="247"/>
                  <a:pt x="3974" y="254"/>
                  <a:pt x="3980" y="254"/>
                </a:cubicBezTo>
                <a:cubicBezTo>
                  <a:pt x="3974" y="254"/>
                  <a:pt x="3980" y="217"/>
                  <a:pt x="3986" y="210"/>
                </a:cubicBezTo>
                <a:cubicBezTo>
                  <a:pt x="3980" y="210"/>
                  <a:pt x="3961" y="210"/>
                  <a:pt x="3955" y="204"/>
                </a:cubicBezTo>
                <a:cubicBezTo>
                  <a:pt x="3943" y="179"/>
                  <a:pt x="3974" y="198"/>
                  <a:pt x="3974" y="179"/>
                </a:cubicBezTo>
                <a:cubicBezTo>
                  <a:pt x="3968" y="155"/>
                  <a:pt x="3943" y="186"/>
                  <a:pt x="3943" y="155"/>
                </a:cubicBezTo>
                <a:cubicBezTo>
                  <a:pt x="3943" y="142"/>
                  <a:pt x="3961" y="130"/>
                  <a:pt x="3955" y="111"/>
                </a:cubicBezTo>
                <a:cubicBezTo>
                  <a:pt x="3955" y="93"/>
                  <a:pt x="3937" y="117"/>
                  <a:pt x="3937" y="93"/>
                </a:cubicBezTo>
                <a:cubicBezTo>
                  <a:pt x="3930" y="68"/>
                  <a:pt x="3961" y="31"/>
                  <a:pt x="3937" y="18"/>
                </a:cubicBezTo>
                <a:cubicBezTo>
                  <a:pt x="3912" y="0"/>
                  <a:pt x="3701" y="74"/>
                  <a:pt x="3639" y="99"/>
                </a:cubicBezTo>
                <a:cubicBezTo>
                  <a:pt x="3360" y="210"/>
                  <a:pt x="3050" y="334"/>
                  <a:pt x="2740" y="440"/>
                </a:cubicBezTo>
                <a:cubicBezTo>
                  <a:pt x="2684" y="458"/>
                  <a:pt x="2635" y="477"/>
                  <a:pt x="2585" y="502"/>
                </a:cubicBezTo>
                <a:cubicBezTo>
                  <a:pt x="2529" y="520"/>
                  <a:pt x="2467" y="551"/>
                  <a:pt x="2430" y="570"/>
                </a:cubicBezTo>
                <a:cubicBezTo>
                  <a:pt x="2275" y="638"/>
                  <a:pt x="2133" y="675"/>
                  <a:pt x="2009" y="737"/>
                </a:cubicBezTo>
                <a:cubicBezTo>
                  <a:pt x="1990" y="750"/>
                  <a:pt x="1978" y="762"/>
                  <a:pt x="1959" y="775"/>
                </a:cubicBezTo>
                <a:cubicBezTo>
                  <a:pt x="1699" y="905"/>
                  <a:pt x="1413" y="1016"/>
                  <a:pt x="1159" y="1165"/>
                </a:cubicBezTo>
                <a:cubicBezTo>
                  <a:pt x="1246" y="1146"/>
                  <a:pt x="1178" y="1159"/>
                  <a:pt x="1135" y="1190"/>
                </a:cubicBezTo>
                <a:cubicBezTo>
                  <a:pt x="1122" y="1196"/>
                  <a:pt x="1116" y="1221"/>
                  <a:pt x="1104" y="1227"/>
                </a:cubicBezTo>
                <a:cubicBezTo>
                  <a:pt x="1011" y="1301"/>
                  <a:pt x="800" y="1388"/>
                  <a:pt x="763" y="1469"/>
                </a:cubicBezTo>
                <a:cubicBezTo>
                  <a:pt x="756" y="1475"/>
                  <a:pt x="775" y="1500"/>
                  <a:pt x="775" y="1494"/>
                </a:cubicBezTo>
                <a:cubicBezTo>
                  <a:pt x="775" y="1500"/>
                  <a:pt x="725" y="1549"/>
                  <a:pt x="725" y="1549"/>
                </a:cubicBezTo>
                <a:cubicBezTo>
                  <a:pt x="738" y="1562"/>
                  <a:pt x="812" y="1506"/>
                  <a:pt x="824" y="1494"/>
                </a:cubicBezTo>
                <a:cubicBezTo>
                  <a:pt x="911" y="1432"/>
                  <a:pt x="973" y="1388"/>
                  <a:pt x="1079" y="1339"/>
                </a:cubicBezTo>
                <a:cubicBezTo>
                  <a:pt x="1135" y="1314"/>
                  <a:pt x="1066" y="1363"/>
                  <a:pt x="1048" y="1376"/>
                </a:cubicBezTo>
                <a:cubicBezTo>
                  <a:pt x="930" y="1444"/>
                  <a:pt x="874" y="1475"/>
                  <a:pt x="763" y="1574"/>
                </a:cubicBezTo>
                <a:cubicBezTo>
                  <a:pt x="744" y="1586"/>
                  <a:pt x="707" y="1630"/>
                  <a:pt x="688" y="1649"/>
                </a:cubicBezTo>
                <a:cubicBezTo>
                  <a:pt x="670" y="1686"/>
                  <a:pt x="707" y="1673"/>
                  <a:pt x="744" y="1655"/>
                </a:cubicBezTo>
                <a:cubicBezTo>
                  <a:pt x="775" y="1642"/>
                  <a:pt x="787" y="1605"/>
                  <a:pt x="849" y="1599"/>
                </a:cubicBezTo>
                <a:cubicBezTo>
                  <a:pt x="843" y="1599"/>
                  <a:pt x="843" y="1605"/>
                  <a:pt x="843" y="1605"/>
                </a:cubicBezTo>
                <a:cubicBezTo>
                  <a:pt x="849" y="1605"/>
                  <a:pt x="849" y="1605"/>
                  <a:pt x="849" y="1599"/>
                </a:cubicBezTo>
                <a:cubicBezTo>
                  <a:pt x="942" y="1537"/>
                  <a:pt x="1054" y="1469"/>
                  <a:pt x="1159" y="1413"/>
                </a:cubicBezTo>
                <a:cubicBezTo>
                  <a:pt x="1246" y="1363"/>
                  <a:pt x="1389" y="1283"/>
                  <a:pt x="1519" y="1233"/>
                </a:cubicBezTo>
                <a:cubicBezTo>
                  <a:pt x="1618" y="1202"/>
                  <a:pt x="1482" y="1258"/>
                  <a:pt x="1451" y="1277"/>
                </a:cubicBezTo>
                <a:cubicBezTo>
                  <a:pt x="1339" y="1339"/>
                  <a:pt x="1246" y="1401"/>
                  <a:pt x="1147" y="1456"/>
                </a:cubicBezTo>
                <a:cubicBezTo>
                  <a:pt x="1041" y="1518"/>
                  <a:pt x="899" y="1593"/>
                  <a:pt x="800" y="1686"/>
                </a:cubicBezTo>
                <a:lnTo>
                  <a:pt x="769" y="1723"/>
                </a:lnTo>
                <a:cubicBezTo>
                  <a:pt x="769" y="1729"/>
                  <a:pt x="806" y="1704"/>
                  <a:pt x="837" y="1692"/>
                </a:cubicBezTo>
                <a:cubicBezTo>
                  <a:pt x="887" y="1649"/>
                  <a:pt x="942" y="1599"/>
                  <a:pt x="992" y="1574"/>
                </a:cubicBezTo>
                <a:cubicBezTo>
                  <a:pt x="1085" y="1512"/>
                  <a:pt x="1147" y="1481"/>
                  <a:pt x="1228" y="1438"/>
                </a:cubicBezTo>
                <a:cubicBezTo>
                  <a:pt x="1228" y="1432"/>
                  <a:pt x="1240" y="1432"/>
                  <a:pt x="1228" y="1438"/>
                </a:cubicBezTo>
                <a:cubicBezTo>
                  <a:pt x="1110" y="1562"/>
                  <a:pt x="887" y="1642"/>
                  <a:pt x="744" y="1791"/>
                </a:cubicBezTo>
                <a:cubicBezTo>
                  <a:pt x="732" y="1803"/>
                  <a:pt x="676" y="1866"/>
                  <a:pt x="738" y="1841"/>
                </a:cubicBezTo>
                <a:cubicBezTo>
                  <a:pt x="800" y="1810"/>
                  <a:pt x="750" y="1859"/>
                  <a:pt x="744" y="1878"/>
                </a:cubicBezTo>
                <a:cubicBezTo>
                  <a:pt x="750" y="1866"/>
                  <a:pt x="750" y="1921"/>
                  <a:pt x="732" y="1915"/>
                </a:cubicBezTo>
                <a:cubicBezTo>
                  <a:pt x="775" y="1934"/>
                  <a:pt x="806" y="1847"/>
                  <a:pt x="837" y="1872"/>
                </a:cubicBezTo>
                <a:cubicBezTo>
                  <a:pt x="843" y="1878"/>
                  <a:pt x="781" y="1915"/>
                  <a:pt x="824" y="1921"/>
                </a:cubicBezTo>
                <a:cubicBezTo>
                  <a:pt x="843" y="1927"/>
                  <a:pt x="930" y="1847"/>
                  <a:pt x="961" y="1828"/>
                </a:cubicBezTo>
                <a:cubicBezTo>
                  <a:pt x="998" y="1816"/>
                  <a:pt x="1029" y="1810"/>
                  <a:pt x="980" y="1847"/>
                </a:cubicBezTo>
                <a:cubicBezTo>
                  <a:pt x="917" y="1884"/>
                  <a:pt x="843" y="1927"/>
                  <a:pt x="787" y="1983"/>
                </a:cubicBezTo>
                <a:cubicBezTo>
                  <a:pt x="750" y="2027"/>
                  <a:pt x="868" y="1952"/>
                  <a:pt x="893" y="1934"/>
                </a:cubicBezTo>
                <a:cubicBezTo>
                  <a:pt x="942" y="1903"/>
                  <a:pt x="967" y="1872"/>
                  <a:pt x="992" y="1859"/>
                </a:cubicBezTo>
                <a:cubicBezTo>
                  <a:pt x="1023" y="1847"/>
                  <a:pt x="1122" y="1791"/>
                  <a:pt x="1041" y="1859"/>
                </a:cubicBezTo>
                <a:cubicBezTo>
                  <a:pt x="868" y="1990"/>
                  <a:pt x="694" y="2120"/>
                  <a:pt x="527" y="2256"/>
                </a:cubicBezTo>
                <a:cubicBezTo>
                  <a:pt x="502" y="2281"/>
                  <a:pt x="471" y="2299"/>
                  <a:pt x="452" y="2324"/>
                </a:cubicBezTo>
                <a:cubicBezTo>
                  <a:pt x="446" y="2324"/>
                  <a:pt x="452" y="2337"/>
                  <a:pt x="446" y="2349"/>
                </a:cubicBezTo>
                <a:cubicBezTo>
                  <a:pt x="446" y="2349"/>
                  <a:pt x="378" y="2411"/>
                  <a:pt x="360" y="2423"/>
                </a:cubicBezTo>
                <a:cubicBezTo>
                  <a:pt x="273" y="2504"/>
                  <a:pt x="452" y="2355"/>
                  <a:pt x="459" y="2361"/>
                </a:cubicBezTo>
                <a:cubicBezTo>
                  <a:pt x="459" y="2368"/>
                  <a:pt x="378" y="2436"/>
                  <a:pt x="366" y="2448"/>
                </a:cubicBezTo>
                <a:cubicBezTo>
                  <a:pt x="329" y="2479"/>
                  <a:pt x="291" y="2498"/>
                  <a:pt x="279" y="2523"/>
                </a:cubicBezTo>
                <a:cubicBezTo>
                  <a:pt x="273" y="2529"/>
                  <a:pt x="273" y="2566"/>
                  <a:pt x="273" y="2566"/>
                </a:cubicBezTo>
                <a:cubicBezTo>
                  <a:pt x="223" y="2628"/>
                  <a:pt x="161" y="2647"/>
                  <a:pt x="118" y="2715"/>
                </a:cubicBezTo>
                <a:cubicBezTo>
                  <a:pt x="174" y="2696"/>
                  <a:pt x="180" y="2665"/>
                  <a:pt x="236" y="2616"/>
                </a:cubicBezTo>
                <a:cubicBezTo>
                  <a:pt x="254" y="2597"/>
                  <a:pt x="316" y="2560"/>
                  <a:pt x="316" y="2560"/>
                </a:cubicBezTo>
                <a:cubicBezTo>
                  <a:pt x="322" y="2560"/>
                  <a:pt x="304" y="2597"/>
                  <a:pt x="298" y="2616"/>
                </a:cubicBezTo>
                <a:cubicBezTo>
                  <a:pt x="304" y="2609"/>
                  <a:pt x="310" y="2603"/>
                  <a:pt x="310" y="2597"/>
                </a:cubicBezTo>
                <a:cubicBezTo>
                  <a:pt x="291" y="2628"/>
                  <a:pt x="291" y="2628"/>
                  <a:pt x="298" y="2616"/>
                </a:cubicBezTo>
                <a:cubicBezTo>
                  <a:pt x="254" y="2665"/>
                  <a:pt x="180" y="2715"/>
                  <a:pt x="136" y="2777"/>
                </a:cubicBezTo>
                <a:cubicBezTo>
                  <a:pt x="124" y="2795"/>
                  <a:pt x="111" y="2826"/>
                  <a:pt x="93" y="2851"/>
                </a:cubicBezTo>
                <a:cubicBezTo>
                  <a:pt x="81" y="2876"/>
                  <a:pt x="37" y="2938"/>
                  <a:pt x="62" y="2975"/>
                </a:cubicBezTo>
                <a:cubicBezTo>
                  <a:pt x="81" y="2994"/>
                  <a:pt x="99" y="2888"/>
                  <a:pt x="93" y="2895"/>
                </a:cubicBezTo>
                <a:cubicBezTo>
                  <a:pt x="99" y="2888"/>
                  <a:pt x="118" y="2907"/>
                  <a:pt x="124" y="2901"/>
                </a:cubicBezTo>
                <a:cubicBezTo>
                  <a:pt x="118" y="2907"/>
                  <a:pt x="149" y="2864"/>
                  <a:pt x="155" y="2876"/>
                </a:cubicBezTo>
                <a:cubicBezTo>
                  <a:pt x="167" y="2888"/>
                  <a:pt x="130" y="2913"/>
                  <a:pt x="118" y="2950"/>
                </a:cubicBezTo>
                <a:cubicBezTo>
                  <a:pt x="105" y="2975"/>
                  <a:pt x="118" y="2994"/>
                  <a:pt x="118" y="3000"/>
                </a:cubicBezTo>
                <a:cubicBezTo>
                  <a:pt x="118" y="2994"/>
                  <a:pt x="130" y="2994"/>
                  <a:pt x="130" y="3000"/>
                </a:cubicBezTo>
                <a:cubicBezTo>
                  <a:pt x="136" y="3037"/>
                  <a:pt x="87" y="3081"/>
                  <a:pt x="81" y="3112"/>
                </a:cubicBezTo>
                <a:cubicBezTo>
                  <a:pt x="81" y="3118"/>
                  <a:pt x="99" y="3136"/>
                  <a:pt x="93" y="3149"/>
                </a:cubicBezTo>
                <a:cubicBezTo>
                  <a:pt x="93" y="3149"/>
                  <a:pt x="43" y="3248"/>
                  <a:pt x="81" y="3192"/>
                </a:cubicBezTo>
                <a:cubicBezTo>
                  <a:pt x="81" y="3186"/>
                  <a:pt x="130" y="3155"/>
                  <a:pt x="130" y="3155"/>
                </a:cubicBezTo>
                <a:cubicBezTo>
                  <a:pt x="136" y="3161"/>
                  <a:pt x="74" y="3260"/>
                  <a:pt x="68" y="3273"/>
                </a:cubicBezTo>
                <a:cubicBezTo>
                  <a:pt x="56" y="3291"/>
                  <a:pt x="62" y="3291"/>
                  <a:pt x="37" y="3304"/>
                </a:cubicBezTo>
                <a:cubicBezTo>
                  <a:pt x="62" y="3310"/>
                  <a:pt x="19" y="3353"/>
                  <a:pt x="25" y="3378"/>
                </a:cubicBezTo>
                <a:cubicBezTo>
                  <a:pt x="31" y="3397"/>
                  <a:pt x="68" y="3403"/>
                  <a:pt x="74" y="3421"/>
                </a:cubicBezTo>
                <a:cubicBezTo>
                  <a:pt x="74" y="3428"/>
                  <a:pt x="56" y="3453"/>
                  <a:pt x="62" y="3471"/>
                </a:cubicBezTo>
                <a:cubicBezTo>
                  <a:pt x="62" y="3508"/>
                  <a:pt x="111" y="3521"/>
                  <a:pt x="124" y="3564"/>
                </a:cubicBezTo>
                <a:cubicBezTo>
                  <a:pt x="130" y="3589"/>
                  <a:pt x="111" y="3663"/>
                  <a:pt x="130" y="3688"/>
                </a:cubicBezTo>
                <a:cubicBezTo>
                  <a:pt x="124" y="3682"/>
                  <a:pt x="180" y="3719"/>
                  <a:pt x="180" y="3725"/>
                </a:cubicBezTo>
                <a:cubicBezTo>
                  <a:pt x="161" y="3738"/>
                  <a:pt x="111" y="3682"/>
                  <a:pt x="99" y="3694"/>
                </a:cubicBezTo>
                <a:cubicBezTo>
                  <a:pt x="93" y="3719"/>
                  <a:pt x="167" y="3725"/>
                  <a:pt x="180" y="3744"/>
                </a:cubicBezTo>
                <a:cubicBezTo>
                  <a:pt x="192" y="3769"/>
                  <a:pt x="161" y="3806"/>
                  <a:pt x="167" y="3831"/>
                </a:cubicBezTo>
                <a:cubicBezTo>
                  <a:pt x="180" y="3911"/>
                  <a:pt x="291" y="3936"/>
                  <a:pt x="298" y="4017"/>
                </a:cubicBezTo>
                <a:cubicBezTo>
                  <a:pt x="304" y="4041"/>
                  <a:pt x="273" y="4079"/>
                  <a:pt x="291" y="4116"/>
                </a:cubicBezTo>
                <a:cubicBezTo>
                  <a:pt x="298" y="4128"/>
                  <a:pt x="329" y="4153"/>
                  <a:pt x="347" y="4159"/>
                </a:cubicBezTo>
                <a:cubicBezTo>
                  <a:pt x="397" y="4184"/>
                  <a:pt x="484" y="4153"/>
                  <a:pt x="440" y="4240"/>
                </a:cubicBezTo>
                <a:cubicBezTo>
                  <a:pt x="465" y="4234"/>
                  <a:pt x="440" y="4264"/>
                  <a:pt x="440" y="4240"/>
                </a:cubicBezTo>
                <a:cubicBezTo>
                  <a:pt x="428" y="4240"/>
                  <a:pt x="428" y="4246"/>
                  <a:pt x="422" y="4258"/>
                </a:cubicBezTo>
                <a:cubicBezTo>
                  <a:pt x="496" y="4227"/>
                  <a:pt x="434" y="4351"/>
                  <a:pt x="415" y="4351"/>
                </a:cubicBezTo>
                <a:cubicBezTo>
                  <a:pt x="391" y="4364"/>
                  <a:pt x="409" y="4296"/>
                  <a:pt x="422" y="4289"/>
                </a:cubicBezTo>
                <a:cubicBezTo>
                  <a:pt x="391" y="4302"/>
                  <a:pt x="378" y="4320"/>
                  <a:pt x="397" y="4370"/>
                </a:cubicBezTo>
                <a:cubicBezTo>
                  <a:pt x="409" y="4407"/>
                  <a:pt x="527" y="4413"/>
                  <a:pt x="546" y="4438"/>
                </a:cubicBezTo>
                <a:cubicBezTo>
                  <a:pt x="539" y="4432"/>
                  <a:pt x="564" y="4544"/>
                  <a:pt x="570" y="4537"/>
                </a:cubicBezTo>
                <a:cubicBezTo>
                  <a:pt x="564" y="4544"/>
                  <a:pt x="533" y="4531"/>
                  <a:pt x="521" y="4537"/>
                </a:cubicBezTo>
                <a:cubicBezTo>
                  <a:pt x="508" y="4550"/>
                  <a:pt x="558" y="4556"/>
                  <a:pt x="564" y="4562"/>
                </a:cubicBezTo>
                <a:cubicBezTo>
                  <a:pt x="564" y="4568"/>
                  <a:pt x="558" y="4581"/>
                  <a:pt x="564" y="4587"/>
                </a:cubicBezTo>
                <a:cubicBezTo>
                  <a:pt x="583" y="4599"/>
                  <a:pt x="595" y="4575"/>
                  <a:pt x="595" y="4599"/>
                </a:cubicBezTo>
                <a:cubicBezTo>
                  <a:pt x="595" y="4599"/>
                  <a:pt x="564" y="4612"/>
                  <a:pt x="558" y="4612"/>
                </a:cubicBezTo>
                <a:cubicBezTo>
                  <a:pt x="539" y="4612"/>
                  <a:pt x="477" y="4593"/>
                  <a:pt x="446" y="4575"/>
                </a:cubicBezTo>
                <a:cubicBezTo>
                  <a:pt x="452" y="4636"/>
                  <a:pt x="539" y="4624"/>
                  <a:pt x="564" y="4661"/>
                </a:cubicBezTo>
                <a:cubicBezTo>
                  <a:pt x="570" y="4668"/>
                  <a:pt x="552" y="4699"/>
                  <a:pt x="552" y="4699"/>
                </a:cubicBezTo>
                <a:cubicBezTo>
                  <a:pt x="552" y="4711"/>
                  <a:pt x="620" y="4760"/>
                  <a:pt x="651" y="4773"/>
                </a:cubicBezTo>
                <a:cubicBezTo>
                  <a:pt x="651" y="4773"/>
                  <a:pt x="663" y="4785"/>
                  <a:pt x="663" y="4792"/>
                </a:cubicBezTo>
                <a:cubicBezTo>
                  <a:pt x="657" y="4792"/>
                  <a:pt x="576" y="4773"/>
                  <a:pt x="576" y="4773"/>
                </a:cubicBezTo>
                <a:cubicBezTo>
                  <a:pt x="558" y="4798"/>
                  <a:pt x="682" y="4841"/>
                  <a:pt x="682" y="4847"/>
                </a:cubicBezTo>
                <a:cubicBezTo>
                  <a:pt x="700" y="4853"/>
                  <a:pt x="694" y="4878"/>
                  <a:pt x="725" y="4897"/>
                </a:cubicBezTo>
                <a:cubicBezTo>
                  <a:pt x="763" y="4909"/>
                  <a:pt x="806" y="4909"/>
                  <a:pt x="824" y="4934"/>
                </a:cubicBezTo>
                <a:cubicBezTo>
                  <a:pt x="849" y="4916"/>
                  <a:pt x="955" y="4934"/>
                  <a:pt x="1023" y="4928"/>
                </a:cubicBezTo>
                <a:cubicBezTo>
                  <a:pt x="1085" y="4922"/>
                  <a:pt x="1265" y="4884"/>
                  <a:pt x="1289" y="4916"/>
                </a:cubicBezTo>
                <a:cubicBezTo>
                  <a:pt x="1283" y="4916"/>
                  <a:pt x="1246" y="4953"/>
                  <a:pt x="1252" y="4971"/>
                </a:cubicBezTo>
                <a:cubicBezTo>
                  <a:pt x="1252" y="4971"/>
                  <a:pt x="1277" y="4965"/>
                  <a:pt x="1271" y="4977"/>
                </a:cubicBezTo>
                <a:cubicBezTo>
                  <a:pt x="1265" y="4996"/>
                  <a:pt x="1234" y="5008"/>
                  <a:pt x="1228" y="5027"/>
                </a:cubicBezTo>
                <a:cubicBezTo>
                  <a:pt x="1228" y="5033"/>
                  <a:pt x="1246" y="5070"/>
                  <a:pt x="1252" y="5070"/>
                </a:cubicBezTo>
                <a:lnTo>
                  <a:pt x="1252" y="5070"/>
                </a:lnTo>
                <a:cubicBezTo>
                  <a:pt x="1252" y="5070"/>
                  <a:pt x="1252" y="5077"/>
                  <a:pt x="1252" y="5070"/>
                </a:cubicBezTo>
                <a:cubicBezTo>
                  <a:pt x="1246" y="5077"/>
                  <a:pt x="1240" y="5089"/>
                  <a:pt x="1246" y="5089"/>
                </a:cubicBezTo>
                <a:cubicBezTo>
                  <a:pt x="1277" y="5108"/>
                  <a:pt x="1277" y="5077"/>
                  <a:pt x="1320" y="5077"/>
                </a:cubicBezTo>
                <a:lnTo>
                  <a:pt x="1320" y="5089"/>
                </a:lnTo>
                <a:cubicBezTo>
                  <a:pt x="1320" y="5089"/>
                  <a:pt x="1345" y="5077"/>
                  <a:pt x="1352" y="5083"/>
                </a:cubicBezTo>
                <a:cubicBezTo>
                  <a:pt x="1352" y="5095"/>
                  <a:pt x="1308" y="5139"/>
                  <a:pt x="1308" y="5157"/>
                </a:cubicBezTo>
                <a:cubicBezTo>
                  <a:pt x="1308" y="5170"/>
                  <a:pt x="1333" y="5132"/>
                  <a:pt x="1345" y="5145"/>
                </a:cubicBezTo>
                <a:cubicBezTo>
                  <a:pt x="1339" y="5145"/>
                  <a:pt x="1339" y="5194"/>
                  <a:pt x="1333" y="5207"/>
                </a:cubicBezTo>
                <a:cubicBezTo>
                  <a:pt x="1320" y="5244"/>
                  <a:pt x="1271" y="5263"/>
                  <a:pt x="1271" y="5287"/>
                </a:cubicBezTo>
                <a:cubicBezTo>
                  <a:pt x="1271" y="5294"/>
                  <a:pt x="1314" y="5287"/>
                  <a:pt x="1314" y="5294"/>
                </a:cubicBezTo>
                <a:cubicBezTo>
                  <a:pt x="1327" y="5312"/>
                  <a:pt x="1308" y="5325"/>
                  <a:pt x="1302" y="5337"/>
                </a:cubicBezTo>
                <a:cubicBezTo>
                  <a:pt x="1289" y="5356"/>
                  <a:pt x="1289" y="5343"/>
                  <a:pt x="1289" y="5362"/>
                </a:cubicBezTo>
                <a:cubicBezTo>
                  <a:pt x="1289" y="5349"/>
                  <a:pt x="1302" y="5368"/>
                  <a:pt x="1289" y="5399"/>
                </a:cubicBezTo>
                <a:cubicBezTo>
                  <a:pt x="1289" y="5393"/>
                  <a:pt x="1277" y="5418"/>
                  <a:pt x="1277" y="5418"/>
                </a:cubicBezTo>
                <a:lnTo>
                  <a:pt x="1302" y="5424"/>
                </a:lnTo>
                <a:cubicBezTo>
                  <a:pt x="1302" y="5449"/>
                  <a:pt x="1277" y="5461"/>
                  <a:pt x="1296" y="5480"/>
                </a:cubicBezTo>
                <a:cubicBezTo>
                  <a:pt x="1302" y="5492"/>
                  <a:pt x="1327" y="5473"/>
                  <a:pt x="1333" y="5480"/>
                </a:cubicBezTo>
                <a:cubicBezTo>
                  <a:pt x="1339" y="5486"/>
                  <a:pt x="1333" y="5517"/>
                  <a:pt x="1333" y="5523"/>
                </a:cubicBezTo>
                <a:cubicBezTo>
                  <a:pt x="1333" y="5517"/>
                  <a:pt x="1352" y="5523"/>
                  <a:pt x="1358" y="5523"/>
                </a:cubicBezTo>
                <a:cubicBezTo>
                  <a:pt x="1352" y="5517"/>
                  <a:pt x="1364" y="5554"/>
                  <a:pt x="1364" y="5560"/>
                </a:cubicBezTo>
                <a:cubicBezTo>
                  <a:pt x="1364" y="5579"/>
                  <a:pt x="1339" y="5579"/>
                  <a:pt x="1345" y="5610"/>
                </a:cubicBezTo>
                <a:cubicBezTo>
                  <a:pt x="1339" y="5591"/>
                  <a:pt x="1370" y="5622"/>
                  <a:pt x="1370" y="5653"/>
                </a:cubicBezTo>
                <a:cubicBezTo>
                  <a:pt x="1370" y="5684"/>
                  <a:pt x="1364" y="5666"/>
                  <a:pt x="1382" y="5684"/>
                </a:cubicBezTo>
                <a:cubicBezTo>
                  <a:pt x="1395" y="5697"/>
                  <a:pt x="1382" y="5715"/>
                  <a:pt x="1382" y="5740"/>
                </a:cubicBezTo>
                <a:cubicBezTo>
                  <a:pt x="1389" y="5827"/>
                  <a:pt x="1463" y="5895"/>
                  <a:pt x="1463" y="5920"/>
                </a:cubicBezTo>
                <a:cubicBezTo>
                  <a:pt x="1463" y="5926"/>
                  <a:pt x="1444" y="5938"/>
                  <a:pt x="1451" y="5944"/>
                </a:cubicBezTo>
                <a:cubicBezTo>
                  <a:pt x="1451" y="5951"/>
                  <a:pt x="1469" y="5932"/>
                  <a:pt x="1469" y="5944"/>
                </a:cubicBezTo>
                <a:cubicBezTo>
                  <a:pt x="1469" y="5957"/>
                  <a:pt x="1457" y="5969"/>
                  <a:pt x="1457" y="5988"/>
                </a:cubicBezTo>
                <a:cubicBezTo>
                  <a:pt x="1451" y="6013"/>
                  <a:pt x="1457" y="6050"/>
                  <a:pt x="1457" y="6068"/>
                </a:cubicBezTo>
                <a:cubicBezTo>
                  <a:pt x="1451" y="6093"/>
                  <a:pt x="1432" y="6118"/>
                  <a:pt x="1451" y="6137"/>
                </a:cubicBezTo>
                <a:cubicBezTo>
                  <a:pt x="1476" y="6168"/>
                  <a:pt x="1482" y="6106"/>
                  <a:pt x="1519" y="6155"/>
                </a:cubicBezTo>
                <a:cubicBezTo>
                  <a:pt x="1525" y="6168"/>
                  <a:pt x="1513" y="6211"/>
                  <a:pt x="1531" y="6223"/>
                </a:cubicBezTo>
                <a:cubicBezTo>
                  <a:pt x="1544" y="6236"/>
                  <a:pt x="1537" y="6174"/>
                  <a:pt x="1562" y="6192"/>
                </a:cubicBezTo>
                <a:cubicBezTo>
                  <a:pt x="1575" y="6199"/>
                  <a:pt x="1556" y="6310"/>
                  <a:pt x="1562" y="6329"/>
                </a:cubicBezTo>
                <a:cubicBezTo>
                  <a:pt x="1568" y="6366"/>
                  <a:pt x="1587" y="6347"/>
                  <a:pt x="1587" y="6385"/>
                </a:cubicBezTo>
                <a:cubicBezTo>
                  <a:pt x="1587" y="6434"/>
                  <a:pt x="1537" y="6478"/>
                  <a:pt x="1544" y="6546"/>
                </a:cubicBezTo>
                <a:cubicBezTo>
                  <a:pt x="1550" y="6608"/>
                  <a:pt x="1606" y="6626"/>
                  <a:pt x="1637" y="6676"/>
                </a:cubicBezTo>
                <a:cubicBezTo>
                  <a:pt x="1649" y="6701"/>
                  <a:pt x="1668" y="6750"/>
                  <a:pt x="1668" y="6775"/>
                </a:cubicBezTo>
                <a:cubicBezTo>
                  <a:pt x="1668" y="6775"/>
                  <a:pt x="1649" y="6769"/>
                  <a:pt x="1649" y="6781"/>
                </a:cubicBezTo>
                <a:cubicBezTo>
                  <a:pt x="1661" y="6831"/>
                  <a:pt x="1686" y="6837"/>
                  <a:pt x="1674" y="6899"/>
                </a:cubicBezTo>
                <a:cubicBezTo>
                  <a:pt x="1668" y="6924"/>
                  <a:pt x="1655" y="6961"/>
                  <a:pt x="1668" y="6998"/>
                </a:cubicBezTo>
                <a:cubicBezTo>
                  <a:pt x="1674" y="7042"/>
                  <a:pt x="1717" y="7060"/>
                  <a:pt x="1724" y="7098"/>
                </a:cubicBezTo>
                <a:cubicBezTo>
                  <a:pt x="1724" y="7110"/>
                  <a:pt x="1705" y="7129"/>
                  <a:pt x="1705" y="7153"/>
                </a:cubicBezTo>
                <a:cubicBezTo>
                  <a:pt x="1711" y="7172"/>
                  <a:pt x="1748" y="7240"/>
                  <a:pt x="1779" y="7259"/>
                </a:cubicBezTo>
                <a:cubicBezTo>
                  <a:pt x="1854" y="7296"/>
                  <a:pt x="1959" y="7346"/>
                  <a:pt x="2052" y="7352"/>
                </a:cubicBezTo>
                <a:cubicBezTo>
                  <a:pt x="2120" y="7358"/>
                  <a:pt x="2238" y="7364"/>
                  <a:pt x="2319" y="7339"/>
                </a:cubicBezTo>
                <a:cubicBezTo>
                  <a:pt x="2331" y="7339"/>
                  <a:pt x="2337" y="7321"/>
                  <a:pt x="2350" y="7321"/>
                </a:cubicBezTo>
                <a:cubicBezTo>
                  <a:pt x="2424" y="7296"/>
                  <a:pt x="2492" y="7296"/>
                  <a:pt x="2567" y="7277"/>
                </a:cubicBezTo>
                <a:cubicBezTo>
                  <a:pt x="2659" y="7259"/>
                  <a:pt x="2759" y="7228"/>
                  <a:pt x="2858" y="7203"/>
                </a:cubicBezTo>
                <a:cubicBezTo>
                  <a:pt x="3137" y="7129"/>
                  <a:pt x="3428" y="7048"/>
                  <a:pt x="3720" y="6974"/>
                </a:cubicBezTo>
                <a:cubicBezTo>
                  <a:pt x="3837" y="6949"/>
                  <a:pt x="3968" y="6905"/>
                  <a:pt x="4098" y="6881"/>
                </a:cubicBezTo>
                <a:cubicBezTo>
                  <a:pt x="4370" y="6825"/>
                  <a:pt x="4587" y="6775"/>
                  <a:pt x="4891" y="6732"/>
                </a:cubicBezTo>
                <a:cubicBezTo>
                  <a:pt x="4941" y="6726"/>
                  <a:pt x="4972" y="6719"/>
                  <a:pt x="4978" y="6775"/>
                </a:cubicBezTo>
                <a:cubicBezTo>
                  <a:pt x="4990" y="6837"/>
                  <a:pt x="4997" y="6887"/>
                  <a:pt x="5022" y="6936"/>
                </a:cubicBezTo>
                <a:cubicBezTo>
                  <a:pt x="5022" y="6930"/>
                  <a:pt x="5028" y="6912"/>
                  <a:pt x="5028" y="6912"/>
                </a:cubicBezTo>
                <a:cubicBezTo>
                  <a:pt x="5034" y="6918"/>
                  <a:pt x="5052" y="6974"/>
                  <a:pt x="5065" y="7005"/>
                </a:cubicBezTo>
                <a:cubicBezTo>
                  <a:pt x="5065" y="7011"/>
                  <a:pt x="5059" y="7029"/>
                  <a:pt x="5065" y="7029"/>
                </a:cubicBezTo>
                <a:cubicBezTo>
                  <a:pt x="5059" y="7023"/>
                  <a:pt x="5152" y="7110"/>
                  <a:pt x="5127" y="7060"/>
                </a:cubicBezTo>
                <a:cubicBezTo>
                  <a:pt x="5127" y="7060"/>
                  <a:pt x="5096" y="7042"/>
                  <a:pt x="5121" y="7023"/>
                </a:cubicBezTo>
                <a:cubicBezTo>
                  <a:pt x="5127" y="7023"/>
                  <a:pt x="5139" y="7036"/>
                  <a:pt x="5152" y="7054"/>
                </a:cubicBezTo>
                <a:lnTo>
                  <a:pt x="5152" y="7048"/>
                </a:lnTo>
                <a:cubicBezTo>
                  <a:pt x="5152" y="7054"/>
                  <a:pt x="5158" y="7060"/>
                  <a:pt x="5164" y="7060"/>
                </a:cubicBezTo>
                <a:cubicBezTo>
                  <a:pt x="5183" y="7085"/>
                  <a:pt x="5195" y="7110"/>
                  <a:pt x="5201" y="7110"/>
                </a:cubicBezTo>
                <a:lnTo>
                  <a:pt x="5201" y="7104"/>
                </a:lnTo>
                <a:cubicBezTo>
                  <a:pt x="5201" y="7104"/>
                  <a:pt x="5201" y="7104"/>
                  <a:pt x="5207" y="7104"/>
                </a:cubicBezTo>
                <a:cubicBezTo>
                  <a:pt x="5201" y="7104"/>
                  <a:pt x="5201" y="7104"/>
                  <a:pt x="5201" y="7104"/>
                </a:cubicBezTo>
                <a:cubicBezTo>
                  <a:pt x="5207" y="7110"/>
                  <a:pt x="5245" y="7135"/>
                  <a:pt x="5245" y="7129"/>
                </a:cubicBezTo>
                <a:cubicBezTo>
                  <a:pt x="5251" y="7122"/>
                  <a:pt x="5189" y="7066"/>
                  <a:pt x="5238" y="7060"/>
                </a:cubicBezTo>
                <a:cubicBezTo>
                  <a:pt x="5232" y="7060"/>
                  <a:pt x="5331" y="7153"/>
                  <a:pt x="5300" y="7110"/>
                </a:cubicBezTo>
                <a:cubicBezTo>
                  <a:pt x="5294" y="7091"/>
                  <a:pt x="5313" y="7098"/>
                  <a:pt x="5313" y="7098"/>
                </a:cubicBezTo>
                <a:cubicBezTo>
                  <a:pt x="5307" y="7079"/>
                  <a:pt x="5307" y="7066"/>
                  <a:pt x="5307" y="7066"/>
                </a:cubicBezTo>
                <a:cubicBezTo>
                  <a:pt x="5307" y="7066"/>
                  <a:pt x="5313" y="7073"/>
                  <a:pt x="5331" y="7066"/>
                </a:cubicBezTo>
                <a:cubicBezTo>
                  <a:pt x="5356" y="7060"/>
                  <a:pt x="5375" y="7011"/>
                  <a:pt x="5369" y="6961"/>
                </a:cubicBezTo>
                <a:close/>
                <a:moveTo>
                  <a:pt x="186" y="2969"/>
                </a:moveTo>
                <a:lnTo>
                  <a:pt x="186" y="2969"/>
                </a:lnTo>
                <a:cubicBezTo>
                  <a:pt x="180" y="2963"/>
                  <a:pt x="198" y="2950"/>
                  <a:pt x="198" y="2950"/>
                </a:cubicBezTo>
                <a:cubicBezTo>
                  <a:pt x="229" y="2932"/>
                  <a:pt x="198" y="2975"/>
                  <a:pt x="186" y="2969"/>
                </a:cubicBezTo>
                <a:close/>
                <a:moveTo>
                  <a:pt x="341" y="2541"/>
                </a:moveTo>
                <a:cubicBezTo>
                  <a:pt x="341" y="2541"/>
                  <a:pt x="329" y="2541"/>
                  <a:pt x="341" y="2541"/>
                </a:cubicBezTo>
                <a:close/>
                <a:moveTo>
                  <a:pt x="415" y="4376"/>
                </a:moveTo>
                <a:lnTo>
                  <a:pt x="415" y="4376"/>
                </a:lnTo>
                <a:cubicBezTo>
                  <a:pt x="415" y="4370"/>
                  <a:pt x="428" y="4364"/>
                  <a:pt x="434" y="4370"/>
                </a:cubicBezTo>
                <a:cubicBezTo>
                  <a:pt x="434" y="4370"/>
                  <a:pt x="422" y="4376"/>
                  <a:pt x="415" y="4376"/>
                </a:cubicBezTo>
                <a:close/>
                <a:moveTo>
                  <a:pt x="490" y="4382"/>
                </a:moveTo>
                <a:lnTo>
                  <a:pt x="490" y="4382"/>
                </a:lnTo>
                <a:cubicBezTo>
                  <a:pt x="490" y="4382"/>
                  <a:pt x="471" y="4333"/>
                  <a:pt x="465" y="4339"/>
                </a:cubicBezTo>
                <a:cubicBezTo>
                  <a:pt x="490" y="4314"/>
                  <a:pt x="552" y="4413"/>
                  <a:pt x="490" y="4382"/>
                </a:cubicBezTo>
                <a:close/>
                <a:moveTo>
                  <a:pt x="558" y="4556"/>
                </a:moveTo>
                <a:lnTo>
                  <a:pt x="558" y="4556"/>
                </a:lnTo>
                <a:cubicBezTo>
                  <a:pt x="552" y="4556"/>
                  <a:pt x="570" y="4550"/>
                  <a:pt x="570" y="4550"/>
                </a:cubicBezTo>
                <a:cubicBezTo>
                  <a:pt x="576" y="4556"/>
                  <a:pt x="558" y="4562"/>
                  <a:pt x="558" y="4556"/>
                </a:cubicBezTo>
                <a:close/>
                <a:moveTo>
                  <a:pt x="601" y="4692"/>
                </a:moveTo>
                <a:lnTo>
                  <a:pt x="601" y="4692"/>
                </a:lnTo>
                <a:cubicBezTo>
                  <a:pt x="601" y="4680"/>
                  <a:pt x="564" y="4674"/>
                  <a:pt x="601" y="4668"/>
                </a:cubicBezTo>
                <a:cubicBezTo>
                  <a:pt x="657" y="4668"/>
                  <a:pt x="601" y="4742"/>
                  <a:pt x="601" y="4692"/>
                </a:cubicBezTo>
                <a:close/>
                <a:moveTo>
                  <a:pt x="1296" y="1401"/>
                </a:moveTo>
                <a:cubicBezTo>
                  <a:pt x="1296" y="1401"/>
                  <a:pt x="1289" y="1401"/>
                  <a:pt x="1296" y="1401"/>
                </a:cubicBezTo>
                <a:close/>
                <a:moveTo>
                  <a:pt x="1320" y="5070"/>
                </a:moveTo>
                <a:lnTo>
                  <a:pt x="1320" y="5070"/>
                </a:lnTo>
                <a:cubicBezTo>
                  <a:pt x="1320" y="5064"/>
                  <a:pt x="1339" y="5058"/>
                  <a:pt x="1345" y="5064"/>
                </a:cubicBezTo>
                <a:cubicBezTo>
                  <a:pt x="1345" y="5064"/>
                  <a:pt x="1327" y="5070"/>
                  <a:pt x="1320" y="5070"/>
                </a:cubicBezTo>
                <a:close/>
                <a:moveTo>
                  <a:pt x="1327" y="1382"/>
                </a:moveTo>
                <a:lnTo>
                  <a:pt x="1327" y="1382"/>
                </a:lnTo>
                <a:cubicBezTo>
                  <a:pt x="1327" y="1388"/>
                  <a:pt x="1320" y="1388"/>
                  <a:pt x="1314" y="1388"/>
                </a:cubicBezTo>
                <a:cubicBezTo>
                  <a:pt x="1314" y="1401"/>
                  <a:pt x="1302" y="1394"/>
                  <a:pt x="1314" y="1388"/>
                </a:cubicBezTo>
                <a:cubicBezTo>
                  <a:pt x="1314" y="1382"/>
                  <a:pt x="1320" y="1382"/>
                  <a:pt x="1327" y="1382"/>
                </a:cubicBezTo>
                <a:cubicBezTo>
                  <a:pt x="1358" y="1363"/>
                  <a:pt x="1382" y="1345"/>
                  <a:pt x="1420" y="1339"/>
                </a:cubicBezTo>
                <a:cubicBezTo>
                  <a:pt x="1420" y="1332"/>
                  <a:pt x="1432" y="1339"/>
                  <a:pt x="1420" y="1339"/>
                </a:cubicBezTo>
                <a:cubicBezTo>
                  <a:pt x="1395" y="1357"/>
                  <a:pt x="1370" y="1376"/>
                  <a:pt x="1327" y="1382"/>
                </a:cubicBezTo>
                <a:close/>
                <a:moveTo>
                  <a:pt x="1401" y="4333"/>
                </a:moveTo>
                <a:lnTo>
                  <a:pt x="1401" y="4333"/>
                </a:lnTo>
                <a:cubicBezTo>
                  <a:pt x="1395" y="4327"/>
                  <a:pt x="1420" y="4320"/>
                  <a:pt x="1426" y="4327"/>
                </a:cubicBezTo>
                <a:cubicBezTo>
                  <a:pt x="1432" y="4333"/>
                  <a:pt x="1401" y="4339"/>
                  <a:pt x="1401" y="4333"/>
                </a:cubicBezTo>
                <a:close/>
                <a:moveTo>
                  <a:pt x="4643" y="5461"/>
                </a:moveTo>
                <a:lnTo>
                  <a:pt x="4643" y="5461"/>
                </a:lnTo>
                <a:cubicBezTo>
                  <a:pt x="4650" y="5467"/>
                  <a:pt x="4631" y="5473"/>
                  <a:pt x="4631" y="5467"/>
                </a:cubicBezTo>
                <a:cubicBezTo>
                  <a:pt x="4625" y="5467"/>
                  <a:pt x="4643" y="5461"/>
                  <a:pt x="4643" y="5461"/>
                </a:cubicBezTo>
                <a:close/>
                <a:moveTo>
                  <a:pt x="4693" y="5895"/>
                </a:moveTo>
                <a:lnTo>
                  <a:pt x="4693" y="5895"/>
                </a:lnTo>
                <a:cubicBezTo>
                  <a:pt x="4736" y="5889"/>
                  <a:pt x="4891" y="5883"/>
                  <a:pt x="4811" y="5895"/>
                </a:cubicBezTo>
                <a:cubicBezTo>
                  <a:pt x="4687" y="5920"/>
                  <a:pt x="4563" y="5926"/>
                  <a:pt x="4457" y="5944"/>
                </a:cubicBezTo>
                <a:cubicBezTo>
                  <a:pt x="4395" y="5957"/>
                  <a:pt x="4346" y="5975"/>
                  <a:pt x="4309" y="5975"/>
                </a:cubicBezTo>
                <a:cubicBezTo>
                  <a:pt x="4333" y="6007"/>
                  <a:pt x="4240" y="5963"/>
                  <a:pt x="4309" y="5975"/>
                </a:cubicBezTo>
                <a:cubicBezTo>
                  <a:pt x="4383" y="5951"/>
                  <a:pt x="4575" y="5914"/>
                  <a:pt x="4693" y="5895"/>
                </a:cubicBezTo>
                <a:close/>
                <a:moveTo>
                  <a:pt x="3732" y="6112"/>
                </a:moveTo>
                <a:lnTo>
                  <a:pt x="3732" y="6112"/>
                </a:lnTo>
                <a:cubicBezTo>
                  <a:pt x="3744" y="6112"/>
                  <a:pt x="3751" y="6112"/>
                  <a:pt x="3763" y="6112"/>
                </a:cubicBezTo>
                <a:cubicBezTo>
                  <a:pt x="3738" y="6112"/>
                  <a:pt x="3751" y="6087"/>
                  <a:pt x="3775" y="6099"/>
                </a:cubicBezTo>
                <a:cubicBezTo>
                  <a:pt x="3775" y="6087"/>
                  <a:pt x="3794" y="6093"/>
                  <a:pt x="3800" y="6093"/>
                </a:cubicBezTo>
                <a:cubicBezTo>
                  <a:pt x="3806" y="6081"/>
                  <a:pt x="3819" y="6087"/>
                  <a:pt x="3831" y="6087"/>
                </a:cubicBezTo>
                <a:cubicBezTo>
                  <a:pt x="3831" y="6106"/>
                  <a:pt x="3850" y="6087"/>
                  <a:pt x="3837" y="6087"/>
                </a:cubicBezTo>
                <a:cubicBezTo>
                  <a:pt x="3862" y="6081"/>
                  <a:pt x="3899" y="6068"/>
                  <a:pt x="3893" y="6068"/>
                </a:cubicBezTo>
                <a:lnTo>
                  <a:pt x="3887" y="6068"/>
                </a:lnTo>
                <a:cubicBezTo>
                  <a:pt x="3893" y="6068"/>
                  <a:pt x="3893" y="6068"/>
                  <a:pt x="3893" y="6068"/>
                </a:cubicBezTo>
                <a:cubicBezTo>
                  <a:pt x="3906" y="6068"/>
                  <a:pt x="3912" y="6068"/>
                  <a:pt x="3924" y="6062"/>
                </a:cubicBezTo>
                <a:cubicBezTo>
                  <a:pt x="3943" y="6062"/>
                  <a:pt x="3955" y="6050"/>
                  <a:pt x="3992" y="6056"/>
                </a:cubicBezTo>
                <a:cubicBezTo>
                  <a:pt x="3980" y="6044"/>
                  <a:pt x="3986" y="6044"/>
                  <a:pt x="4005" y="6044"/>
                </a:cubicBezTo>
                <a:cubicBezTo>
                  <a:pt x="4104" y="6025"/>
                  <a:pt x="4185" y="6000"/>
                  <a:pt x="4265" y="5988"/>
                </a:cubicBezTo>
                <a:cubicBezTo>
                  <a:pt x="4302" y="5982"/>
                  <a:pt x="4278" y="5988"/>
                  <a:pt x="4271" y="5994"/>
                </a:cubicBezTo>
                <a:cubicBezTo>
                  <a:pt x="4246" y="6007"/>
                  <a:pt x="4073" y="6044"/>
                  <a:pt x="3992" y="6056"/>
                </a:cubicBezTo>
                <a:cubicBezTo>
                  <a:pt x="3893" y="6081"/>
                  <a:pt x="3782" y="6124"/>
                  <a:pt x="3676" y="6143"/>
                </a:cubicBezTo>
                <a:cubicBezTo>
                  <a:pt x="3658" y="6143"/>
                  <a:pt x="3639" y="6137"/>
                  <a:pt x="3620" y="6143"/>
                </a:cubicBezTo>
                <a:cubicBezTo>
                  <a:pt x="3614" y="6143"/>
                  <a:pt x="3614" y="6155"/>
                  <a:pt x="3614" y="6155"/>
                </a:cubicBezTo>
                <a:cubicBezTo>
                  <a:pt x="3552" y="6174"/>
                  <a:pt x="3484" y="6180"/>
                  <a:pt x="3422" y="6192"/>
                </a:cubicBezTo>
                <a:cubicBezTo>
                  <a:pt x="3416" y="6192"/>
                  <a:pt x="3416" y="6205"/>
                  <a:pt x="3410" y="6205"/>
                </a:cubicBezTo>
                <a:cubicBezTo>
                  <a:pt x="3410" y="6205"/>
                  <a:pt x="3391" y="6192"/>
                  <a:pt x="3391" y="6199"/>
                </a:cubicBezTo>
                <a:cubicBezTo>
                  <a:pt x="3391" y="6186"/>
                  <a:pt x="3422" y="6186"/>
                  <a:pt x="3459" y="6174"/>
                </a:cubicBezTo>
                <a:cubicBezTo>
                  <a:pt x="3521" y="6162"/>
                  <a:pt x="3645" y="6124"/>
                  <a:pt x="3726" y="6118"/>
                </a:cubicBezTo>
                <a:cubicBezTo>
                  <a:pt x="3720" y="6118"/>
                  <a:pt x="3720" y="6118"/>
                  <a:pt x="3720" y="6118"/>
                </a:cubicBezTo>
                <a:cubicBezTo>
                  <a:pt x="3720" y="6124"/>
                  <a:pt x="3732" y="6118"/>
                  <a:pt x="3732" y="6112"/>
                </a:cubicBezTo>
                <a:close/>
                <a:moveTo>
                  <a:pt x="4618" y="5467"/>
                </a:moveTo>
                <a:lnTo>
                  <a:pt x="4618" y="5467"/>
                </a:lnTo>
                <a:cubicBezTo>
                  <a:pt x="4618" y="5467"/>
                  <a:pt x="4594" y="5492"/>
                  <a:pt x="4581" y="5473"/>
                </a:cubicBezTo>
                <a:cubicBezTo>
                  <a:pt x="4581" y="5473"/>
                  <a:pt x="4612" y="5467"/>
                  <a:pt x="4618" y="5467"/>
                </a:cubicBezTo>
                <a:close/>
                <a:moveTo>
                  <a:pt x="4569" y="5473"/>
                </a:moveTo>
                <a:lnTo>
                  <a:pt x="4569" y="5473"/>
                </a:lnTo>
                <a:cubicBezTo>
                  <a:pt x="4569" y="5473"/>
                  <a:pt x="4544" y="5498"/>
                  <a:pt x="4532" y="5480"/>
                </a:cubicBezTo>
                <a:cubicBezTo>
                  <a:pt x="4532" y="5480"/>
                  <a:pt x="4563" y="5473"/>
                  <a:pt x="4569" y="5473"/>
                </a:cubicBezTo>
                <a:close/>
                <a:moveTo>
                  <a:pt x="4519" y="5480"/>
                </a:moveTo>
                <a:lnTo>
                  <a:pt x="4519" y="5480"/>
                </a:lnTo>
                <a:cubicBezTo>
                  <a:pt x="4519" y="5486"/>
                  <a:pt x="4501" y="5492"/>
                  <a:pt x="4494" y="5492"/>
                </a:cubicBezTo>
                <a:cubicBezTo>
                  <a:pt x="4494" y="5486"/>
                  <a:pt x="4513" y="5480"/>
                  <a:pt x="4519" y="5480"/>
                </a:cubicBezTo>
                <a:close/>
                <a:moveTo>
                  <a:pt x="4309" y="5517"/>
                </a:moveTo>
                <a:lnTo>
                  <a:pt x="4309" y="5517"/>
                </a:lnTo>
                <a:cubicBezTo>
                  <a:pt x="4346" y="5511"/>
                  <a:pt x="4445" y="5486"/>
                  <a:pt x="4470" y="5486"/>
                </a:cubicBezTo>
                <a:cubicBezTo>
                  <a:pt x="4457" y="5486"/>
                  <a:pt x="4439" y="5504"/>
                  <a:pt x="4408" y="5511"/>
                </a:cubicBezTo>
                <a:cubicBezTo>
                  <a:pt x="3986" y="5597"/>
                  <a:pt x="3608" y="5690"/>
                  <a:pt x="3224" y="5783"/>
                </a:cubicBezTo>
                <a:cubicBezTo>
                  <a:pt x="3217" y="5808"/>
                  <a:pt x="3193" y="5777"/>
                  <a:pt x="3224" y="5783"/>
                </a:cubicBezTo>
                <a:cubicBezTo>
                  <a:pt x="3565" y="5697"/>
                  <a:pt x="3943" y="5585"/>
                  <a:pt x="4309" y="5517"/>
                </a:cubicBezTo>
                <a:close/>
                <a:moveTo>
                  <a:pt x="3025" y="4884"/>
                </a:moveTo>
                <a:lnTo>
                  <a:pt x="3025" y="4884"/>
                </a:lnTo>
                <a:cubicBezTo>
                  <a:pt x="3056" y="4847"/>
                  <a:pt x="3100" y="4829"/>
                  <a:pt x="3143" y="4798"/>
                </a:cubicBezTo>
                <a:cubicBezTo>
                  <a:pt x="3187" y="4760"/>
                  <a:pt x="3217" y="4723"/>
                  <a:pt x="3261" y="4705"/>
                </a:cubicBezTo>
                <a:cubicBezTo>
                  <a:pt x="3267" y="4705"/>
                  <a:pt x="3261" y="4699"/>
                  <a:pt x="3273" y="4699"/>
                </a:cubicBezTo>
                <a:cubicBezTo>
                  <a:pt x="3298" y="4692"/>
                  <a:pt x="3230" y="4742"/>
                  <a:pt x="3230" y="4742"/>
                </a:cubicBezTo>
                <a:cubicBezTo>
                  <a:pt x="3224" y="4742"/>
                  <a:pt x="3242" y="4748"/>
                  <a:pt x="3242" y="4748"/>
                </a:cubicBezTo>
                <a:cubicBezTo>
                  <a:pt x="3205" y="4785"/>
                  <a:pt x="3094" y="4884"/>
                  <a:pt x="3025" y="4916"/>
                </a:cubicBezTo>
                <a:cubicBezTo>
                  <a:pt x="3000" y="4922"/>
                  <a:pt x="3013" y="4903"/>
                  <a:pt x="3025" y="4884"/>
                </a:cubicBezTo>
                <a:close/>
                <a:moveTo>
                  <a:pt x="3019" y="5839"/>
                </a:moveTo>
                <a:cubicBezTo>
                  <a:pt x="3019" y="5839"/>
                  <a:pt x="3050" y="5845"/>
                  <a:pt x="3019" y="5839"/>
                </a:cubicBezTo>
                <a:close/>
                <a:moveTo>
                  <a:pt x="2697" y="6292"/>
                </a:moveTo>
                <a:lnTo>
                  <a:pt x="2697" y="6292"/>
                </a:lnTo>
                <a:lnTo>
                  <a:pt x="2684" y="6298"/>
                </a:lnTo>
                <a:cubicBezTo>
                  <a:pt x="2678" y="6292"/>
                  <a:pt x="2691" y="6285"/>
                  <a:pt x="2697" y="6292"/>
                </a:cubicBezTo>
                <a:close/>
                <a:moveTo>
                  <a:pt x="2666" y="6298"/>
                </a:moveTo>
                <a:lnTo>
                  <a:pt x="2666" y="6298"/>
                </a:lnTo>
                <a:cubicBezTo>
                  <a:pt x="2672" y="6298"/>
                  <a:pt x="2647" y="6304"/>
                  <a:pt x="2647" y="6304"/>
                </a:cubicBezTo>
                <a:cubicBezTo>
                  <a:pt x="2641" y="6298"/>
                  <a:pt x="2666" y="6292"/>
                  <a:pt x="2666" y="6298"/>
                </a:cubicBezTo>
                <a:close/>
                <a:moveTo>
                  <a:pt x="2641" y="6304"/>
                </a:moveTo>
                <a:lnTo>
                  <a:pt x="2641" y="6304"/>
                </a:lnTo>
                <a:cubicBezTo>
                  <a:pt x="2641" y="6304"/>
                  <a:pt x="2622" y="6316"/>
                  <a:pt x="2616" y="6310"/>
                </a:cubicBezTo>
                <a:cubicBezTo>
                  <a:pt x="2616" y="6304"/>
                  <a:pt x="2635" y="6298"/>
                  <a:pt x="2641" y="6304"/>
                </a:cubicBezTo>
                <a:close/>
                <a:moveTo>
                  <a:pt x="2610" y="3651"/>
                </a:moveTo>
                <a:lnTo>
                  <a:pt x="2610" y="3651"/>
                </a:lnTo>
                <a:cubicBezTo>
                  <a:pt x="2616" y="3657"/>
                  <a:pt x="2598" y="3663"/>
                  <a:pt x="2598" y="3657"/>
                </a:cubicBezTo>
                <a:cubicBezTo>
                  <a:pt x="2591" y="3657"/>
                  <a:pt x="2610" y="3651"/>
                  <a:pt x="2610" y="3651"/>
                </a:cubicBezTo>
                <a:close/>
                <a:moveTo>
                  <a:pt x="2350" y="3725"/>
                </a:moveTo>
                <a:lnTo>
                  <a:pt x="2350" y="3725"/>
                </a:lnTo>
                <a:cubicBezTo>
                  <a:pt x="2356" y="3713"/>
                  <a:pt x="2368" y="3719"/>
                  <a:pt x="2381" y="3719"/>
                </a:cubicBezTo>
                <a:cubicBezTo>
                  <a:pt x="2399" y="3701"/>
                  <a:pt x="2424" y="3701"/>
                  <a:pt x="2455" y="3694"/>
                </a:cubicBezTo>
                <a:cubicBezTo>
                  <a:pt x="2461" y="3682"/>
                  <a:pt x="2474" y="3688"/>
                  <a:pt x="2486" y="3688"/>
                </a:cubicBezTo>
                <a:cubicBezTo>
                  <a:pt x="2486" y="3676"/>
                  <a:pt x="2505" y="3682"/>
                  <a:pt x="2511" y="3682"/>
                </a:cubicBezTo>
                <a:cubicBezTo>
                  <a:pt x="2517" y="3669"/>
                  <a:pt x="2529" y="3676"/>
                  <a:pt x="2542" y="3676"/>
                </a:cubicBezTo>
                <a:cubicBezTo>
                  <a:pt x="2554" y="3651"/>
                  <a:pt x="2585" y="3682"/>
                  <a:pt x="2542" y="3676"/>
                </a:cubicBezTo>
                <a:cubicBezTo>
                  <a:pt x="2542" y="3682"/>
                  <a:pt x="2523" y="3682"/>
                  <a:pt x="2511" y="3682"/>
                </a:cubicBezTo>
                <a:cubicBezTo>
                  <a:pt x="2511" y="3694"/>
                  <a:pt x="2498" y="3688"/>
                  <a:pt x="2486" y="3688"/>
                </a:cubicBezTo>
                <a:cubicBezTo>
                  <a:pt x="2486" y="3701"/>
                  <a:pt x="2467" y="3694"/>
                  <a:pt x="2455" y="3694"/>
                </a:cubicBezTo>
                <a:cubicBezTo>
                  <a:pt x="2436" y="3707"/>
                  <a:pt x="2411" y="3713"/>
                  <a:pt x="2381" y="3719"/>
                </a:cubicBezTo>
                <a:cubicBezTo>
                  <a:pt x="2381" y="3725"/>
                  <a:pt x="2362" y="3725"/>
                  <a:pt x="2350" y="3725"/>
                </a:cubicBezTo>
                <a:close/>
                <a:moveTo>
                  <a:pt x="2480" y="6347"/>
                </a:moveTo>
                <a:cubicBezTo>
                  <a:pt x="2480" y="6347"/>
                  <a:pt x="2443" y="6335"/>
                  <a:pt x="2480" y="6347"/>
                </a:cubicBezTo>
                <a:close/>
                <a:moveTo>
                  <a:pt x="2319" y="3731"/>
                </a:moveTo>
                <a:lnTo>
                  <a:pt x="2319" y="3731"/>
                </a:lnTo>
                <a:cubicBezTo>
                  <a:pt x="2319" y="3731"/>
                  <a:pt x="2306" y="3738"/>
                  <a:pt x="2300" y="3738"/>
                </a:cubicBezTo>
                <a:cubicBezTo>
                  <a:pt x="2300" y="3731"/>
                  <a:pt x="2312" y="3725"/>
                  <a:pt x="2319" y="3731"/>
                </a:cubicBezTo>
                <a:close/>
                <a:moveTo>
                  <a:pt x="2275" y="3744"/>
                </a:moveTo>
                <a:lnTo>
                  <a:pt x="2275" y="3744"/>
                </a:lnTo>
                <a:cubicBezTo>
                  <a:pt x="2281" y="3750"/>
                  <a:pt x="2257" y="3756"/>
                  <a:pt x="2257" y="3750"/>
                </a:cubicBezTo>
                <a:cubicBezTo>
                  <a:pt x="2250" y="3750"/>
                  <a:pt x="2269" y="3738"/>
                  <a:pt x="2275" y="3744"/>
                </a:cubicBezTo>
                <a:close/>
                <a:moveTo>
                  <a:pt x="2244" y="3750"/>
                </a:moveTo>
                <a:lnTo>
                  <a:pt x="2244" y="3750"/>
                </a:lnTo>
                <a:cubicBezTo>
                  <a:pt x="2250" y="3756"/>
                  <a:pt x="2232" y="3762"/>
                  <a:pt x="2226" y="3756"/>
                </a:cubicBezTo>
                <a:cubicBezTo>
                  <a:pt x="2219" y="3756"/>
                  <a:pt x="2244" y="3750"/>
                  <a:pt x="2244" y="3750"/>
                </a:cubicBezTo>
                <a:close/>
                <a:moveTo>
                  <a:pt x="2219" y="3756"/>
                </a:moveTo>
                <a:lnTo>
                  <a:pt x="2219" y="3756"/>
                </a:lnTo>
                <a:cubicBezTo>
                  <a:pt x="2219" y="3762"/>
                  <a:pt x="2207" y="3769"/>
                  <a:pt x="2207" y="3762"/>
                </a:cubicBezTo>
                <a:cubicBezTo>
                  <a:pt x="2201" y="3762"/>
                  <a:pt x="2219" y="3756"/>
                  <a:pt x="2219" y="3756"/>
                </a:cubicBezTo>
                <a:close/>
                <a:moveTo>
                  <a:pt x="2151" y="998"/>
                </a:moveTo>
                <a:lnTo>
                  <a:pt x="2151" y="998"/>
                </a:lnTo>
                <a:cubicBezTo>
                  <a:pt x="2157" y="985"/>
                  <a:pt x="2164" y="979"/>
                  <a:pt x="2182" y="985"/>
                </a:cubicBezTo>
                <a:cubicBezTo>
                  <a:pt x="2207" y="954"/>
                  <a:pt x="2238" y="985"/>
                  <a:pt x="2182" y="985"/>
                </a:cubicBezTo>
                <a:cubicBezTo>
                  <a:pt x="2176" y="991"/>
                  <a:pt x="2164" y="998"/>
                  <a:pt x="2151" y="998"/>
                </a:cubicBezTo>
                <a:close/>
                <a:moveTo>
                  <a:pt x="2182" y="3775"/>
                </a:moveTo>
                <a:lnTo>
                  <a:pt x="2182" y="3775"/>
                </a:lnTo>
                <a:cubicBezTo>
                  <a:pt x="2182" y="3769"/>
                  <a:pt x="2195" y="3762"/>
                  <a:pt x="2201" y="3762"/>
                </a:cubicBezTo>
                <a:cubicBezTo>
                  <a:pt x="2201" y="3769"/>
                  <a:pt x="2188" y="3775"/>
                  <a:pt x="2182" y="3775"/>
                </a:cubicBezTo>
                <a:close/>
                <a:moveTo>
                  <a:pt x="2120" y="1010"/>
                </a:moveTo>
                <a:cubicBezTo>
                  <a:pt x="2120" y="1010"/>
                  <a:pt x="2126" y="1016"/>
                  <a:pt x="2120" y="1010"/>
                </a:cubicBezTo>
                <a:close/>
                <a:moveTo>
                  <a:pt x="2102" y="1016"/>
                </a:moveTo>
                <a:cubicBezTo>
                  <a:pt x="2102" y="1016"/>
                  <a:pt x="2126" y="1023"/>
                  <a:pt x="2102" y="1016"/>
                </a:cubicBezTo>
                <a:close/>
                <a:moveTo>
                  <a:pt x="2095" y="3793"/>
                </a:moveTo>
                <a:lnTo>
                  <a:pt x="2095" y="3793"/>
                </a:lnTo>
                <a:cubicBezTo>
                  <a:pt x="2095" y="3800"/>
                  <a:pt x="2083" y="3800"/>
                  <a:pt x="2077" y="3800"/>
                </a:cubicBezTo>
                <a:cubicBezTo>
                  <a:pt x="2077" y="3800"/>
                  <a:pt x="2089" y="3793"/>
                  <a:pt x="2095" y="3793"/>
                </a:cubicBezTo>
                <a:close/>
                <a:moveTo>
                  <a:pt x="2040" y="1047"/>
                </a:moveTo>
                <a:lnTo>
                  <a:pt x="2040" y="1047"/>
                </a:lnTo>
                <a:cubicBezTo>
                  <a:pt x="2040" y="1041"/>
                  <a:pt x="2040" y="1035"/>
                  <a:pt x="2052" y="1041"/>
                </a:cubicBezTo>
                <a:cubicBezTo>
                  <a:pt x="2052" y="1016"/>
                  <a:pt x="2077" y="1047"/>
                  <a:pt x="2052" y="1041"/>
                </a:cubicBezTo>
                <a:cubicBezTo>
                  <a:pt x="2052" y="1041"/>
                  <a:pt x="2046" y="1047"/>
                  <a:pt x="2040" y="1047"/>
                </a:cubicBezTo>
                <a:close/>
                <a:moveTo>
                  <a:pt x="1990" y="1066"/>
                </a:moveTo>
                <a:cubicBezTo>
                  <a:pt x="1990" y="1066"/>
                  <a:pt x="2015" y="1072"/>
                  <a:pt x="1990" y="1066"/>
                </a:cubicBezTo>
                <a:close/>
                <a:moveTo>
                  <a:pt x="1940" y="3837"/>
                </a:moveTo>
                <a:lnTo>
                  <a:pt x="1940" y="3837"/>
                </a:lnTo>
                <a:cubicBezTo>
                  <a:pt x="1940" y="3837"/>
                  <a:pt x="1928" y="3843"/>
                  <a:pt x="1922" y="3843"/>
                </a:cubicBezTo>
                <a:cubicBezTo>
                  <a:pt x="1922" y="3837"/>
                  <a:pt x="1934" y="3831"/>
                  <a:pt x="1940" y="3837"/>
                </a:cubicBezTo>
                <a:close/>
                <a:moveTo>
                  <a:pt x="1940" y="4203"/>
                </a:moveTo>
                <a:lnTo>
                  <a:pt x="1940" y="4203"/>
                </a:lnTo>
                <a:cubicBezTo>
                  <a:pt x="1940" y="4203"/>
                  <a:pt x="1916" y="4209"/>
                  <a:pt x="1909" y="4209"/>
                </a:cubicBezTo>
                <a:cubicBezTo>
                  <a:pt x="1909" y="4203"/>
                  <a:pt x="1934" y="4196"/>
                  <a:pt x="1940" y="4203"/>
                </a:cubicBezTo>
                <a:close/>
                <a:moveTo>
                  <a:pt x="1916" y="3843"/>
                </a:moveTo>
                <a:lnTo>
                  <a:pt x="1916" y="3843"/>
                </a:lnTo>
                <a:cubicBezTo>
                  <a:pt x="1922" y="3843"/>
                  <a:pt x="1903" y="3849"/>
                  <a:pt x="1903" y="3849"/>
                </a:cubicBezTo>
                <a:cubicBezTo>
                  <a:pt x="1897" y="3849"/>
                  <a:pt x="1916" y="3843"/>
                  <a:pt x="1916" y="3843"/>
                </a:cubicBezTo>
                <a:close/>
                <a:moveTo>
                  <a:pt x="1835" y="1134"/>
                </a:moveTo>
                <a:lnTo>
                  <a:pt x="1835" y="1134"/>
                </a:lnTo>
                <a:cubicBezTo>
                  <a:pt x="1835" y="1128"/>
                  <a:pt x="1847" y="1128"/>
                  <a:pt x="1854" y="1128"/>
                </a:cubicBezTo>
                <a:cubicBezTo>
                  <a:pt x="1854" y="1122"/>
                  <a:pt x="1860" y="1122"/>
                  <a:pt x="1866" y="1122"/>
                </a:cubicBezTo>
                <a:cubicBezTo>
                  <a:pt x="1872" y="1115"/>
                  <a:pt x="1872" y="1115"/>
                  <a:pt x="1885" y="1115"/>
                </a:cubicBezTo>
                <a:cubicBezTo>
                  <a:pt x="1885" y="1109"/>
                  <a:pt x="1891" y="1109"/>
                  <a:pt x="1897" y="1109"/>
                </a:cubicBezTo>
                <a:cubicBezTo>
                  <a:pt x="1897" y="1091"/>
                  <a:pt x="1928" y="1115"/>
                  <a:pt x="1897" y="1109"/>
                </a:cubicBezTo>
                <a:cubicBezTo>
                  <a:pt x="1897" y="1115"/>
                  <a:pt x="1891" y="1115"/>
                  <a:pt x="1885" y="1115"/>
                </a:cubicBezTo>
                <a:cubicBezTo>
                  <a:pt x="1878" y="1122"/>
                  <a:pt x="1878" y="1122"/>
                  <a:pt x="1866" y="1122"/>
                </a:cubicBezTo>
                <a:cubicBezTo>
                  <a:pt x="1866" y="1128"/>
                  <a:pt x="1860" y="1128"/>
                  <a:pt x="1854" y="1128"/>
                </a:cubicBezTo>
                <a:cubicBezTo>
                  <a:pt x="1854" y="1140"/>
                  <a:pt x="1841" y="1140"/>
                  <a:pt x="1835" y="1134"/>
                </a:cubicBezTo>
                <a:close/>
                <a:moveTo>
                  <a:pt x="1872" y="3855"/>
                </a:moveTo>
                <a:lnTo>
                  <a:pt x="1872" y="3855"/>
                </a:lnTo>
                <a:cubicBezTo>
                  <a:pt x="1872" y="3855"/>
                  <a:pt x="1885" y="3849"/>
                  <a:pt x="1891" y="3849"/>
                </a:cubicBezTo>
                <a:cubicBezTo>
                  <a:pt x="1891" y="3855"/>
                  <a:pt x="1878" y="3855"/>
                  <a:pt x="1872" y="3855"/>
                </a:cubicBezTo>
                <a:close/>
                <a:moveTo>
                  <a:pt x="1897" y="3986"/>
                </a:moveTo>
                <a:lnTo>
                  <a:pt x="1897" y="3986"/>
                </a:lnTo>
                <a:cubicBezTo>
                  <a:pt x="1953" y="3973"/>
                  <a:pt x="1829" y="4017"/>
                  <a:pt x="1816" y="4004"/>
                </a:cubicBezTo>
                <a:cubicBezTo>
                  <a:pt x="1816" y="3998"/>
                  <a:pt x="1872" y="3986"/>
                  <a:pt x="1897" y="3986"/>
                </a:cubicBezTo>
                <a:close/>
                <a:moveTo>
                  <a:pt x="1655" y="1221"/>
                </a:moveTo>
                <a:lnTo>
                  <a:pt x="1655" y="1221"/>
                </a:lnTo>
                <a:cubicBezTo>
                  <a:pt x="1686" y="1202"/>
                  <a:pt x="1711" y="1184"/>
                  <a:pt x="1748" y="1177"/>
                </a:cubicBezTo>
                <a:cubicBezTo>
                  <a:pt x="1748" y="1171"/>
                  <a:pt x="1754" y="1171"/>
                  <a:pt x="1761" y="1171"/>
                </a:cubicBezTo>
                <a:cubicBezTo>
                  <a:pt x="1767" y="1165"/>
                  <a:pt x="1767" y="1165"/>
                  <a:pt x="1779" y="1165"/>
                </a:cubicBezTo>
                <a:cubicBezTo>
                  <a:pt x="1779" y="1159"/>
                  <a:pt x="1785" y="1159"/>
                  <a:pt x="1792" y="1159"/>
                </a:cubicBezTo>
                <a:cubicBezTo>
                  <a:pt x="1792" y="1153"/>
                  <a:pt x="1798" y="1153"/>
                  <a:pt x="1804" y="1153"/>
                </a:cubicBezTo>
                <a:cubicBezTo>
                  <a:pt x="1804" y="1128"/>
                  <a:pt x="1835" y="1159"/>
                  <a:pt x="1804" y="1153"/>
                </a:cubicBezTo>
                <a:cubicBezTo>
                  <a:pt x="1804" y="1159"/>
                  <a:pt x="1798" y="1159"/>
                  <a:pt x="1792" y="1159"/>
                </a:cubicBezTo>
                <a:cubicBezTo>
                  <a:pt x="1792" y="1165"/>
                  <a:pt x="1785" y="1165"/>
                  <a:pt x="1779" y="1165"/>
                </a:cubicBezTo>
                <a:cubicBezTo>
                  <a:pt x="1773" y="1171"/>
                  <a:pt x="1773" y="1171"/>
                  <a:pt x="1761" y="1171"/>
                </a:cubicBezTo>
                <a:cubicBezTo>
                  <a:pt x="1761" y="1177"/>
                  <a:pt x="1754" y="1177"/>
                  <a:pt x="1748" y="1177"/>
                </a:cubicBezTo>
                <a:cubicBezTo>
                  <a:pt x="1724" y="1196"/>
                  <a:pt x="1699" y="1215"/>
                  <a:pt x="1655" y="1221"/>
                </a:cubicBezTo>
                <a:close/>
                <a:moveTo>
                  <a:pt x="1792" y="4010"/>
                </a:moveTo>
                <a:lnTo>
                  <a:pt x="1792" y="4010"/>
                </a:lnTo>
                <a:cubicBezTo>
                  <a:pt x="1785" y="4004"/>
                  <a:pt x="1810" y="3998"/>
                  <a:pt x="1810" y="4004"/>
                </a:cubicBezTo>
                <a:cubicBezTo>
                  <a:pt x="1816" y="4004"/>
                  <a:pt x="1798" y="4017"/>
                  <a:pt x="1792" y="4010"/>
                </a:cubicBezTo>
                <a:close/>
                <a:moveTo>
                  <a:pt x="1618" y="1239"/>
                </a:moveTo>
                <a:lnTo>
                  <a:pt x="1618" y="1239"/>
                </a:lnTo>
                <a:cubicBezTo>
                  <a:pt x="1618" y="1239"/>
                  <a:pt x="1624" y="1233"/>
                  <a:pt x="1630" y="1233"/>
                </a:cubicBezTo>
                <a:cubicBezTo>
                  <a:pt x="1630" y="1215"/>
                  <a:pt x="1661" y="1239"/>
                  <a:pt x="1630" y="1233"/>
                </a:cubicBezTo>
                <a:cubicBezTo>
                  <a:pt x="1630" y="1239"/>
                  <a:pt x="1624" y="1246"/>
                  <a:pt x="1618" y="1239"/>
                </a:cubicBezTo>
                <a:close/>
                <a:moveTo>
                  <a:pt x="1575" y="1215"/>
                </a:moveTo>
                <a:lnTo>
                  <a:pt x="1575" y="1215"/>
                </a:lnTo>
                <a:cubicBezTo>
                  <a:pt x="1575" y="1208"/>
                  <a:pt x="1581" y="1208"/>
                  <a:pt x="1587" y="1208"/>
                </a:cubicBezTo>
                <a:cubicBezTo>
                  <a:pt x="1587" y="1184"/>
                  <a:pt x="1618" y="1215"/>
                  <a:pt x="1587" y="1208"/>
                </a:cubicBezTo>
                <a:cubicBezTo>
                  <a:pt x="1587" y="1215"/>
                  <a:pt x="1581" y="1215"/>
                  <a:pt x="1575" y="1215"/>
                </a:cubicBezTo>
                <a:close/>
                <a:moveTo>
                  <a:pt x="1469" y="4320"/>
                </a:moveTo>
                <a:lnTo>
                  <a:pt x="1469" y="4320"/>
                </a:lnTo>
                <a:cubicBezTo>
                  <a:pt x="1463" y="4314"/>
                  <a:pt x="1482" y="4308"/>
                  <a:pt x="1482" y="4314"/>
                </a:cubicBezTo>
                <a:cubicBezTo>
                  <a:pt x="1488" y="4314"/>
                  <a:pt x="1469" y="4320"/>
                  <a:pt x="1469" y="4320"/>
                </a:cubicBezTo>
                <a:close/>
                <a:moveTo>
                  <a:pt x="1519" y="1289"/>
                </a:moveTo>
                <a:lnTo>
                  <a:pt x="1519" y="1289"/>
                </a:lnTo>
                <a:cubicBezTo>
                  <a:pt x="1519" y="1295"/>
                  <a:pt x="1513" y="1301"/>
                  <a:pt x="1506" y="1295"/>
                </a:cubicBezTo>
                <a:cubicBezTo>
                  <a:pt x="1500" y="1320"/>
                  <a:pt x="1476" y="1289"/>
                  <a:pt x="1506" y="1295"/>
                </a:cubicBezTo>
                <a:cubicBezTo>
                  <a:pt x="1506" y="1295"/>
                  <a:pt x="1513" y="1289"/>
                  <a:pt x="1519" y="1289"/>
                </a:cubicBezTo>
                <a:cubicBezTo>
                  <a:pt x="1519" y="1283"/>
                  <a:pt x="1525" y="1283"/>
                  <a:pt x="1531" y="1283"/>
                </a:cubicBezTo>
                <a:cubicBezTo>
                  <a:pt x="1531" y="1277"/>
                  <a:pt x="1537" y="1277"/>
                  <a:pt x="1544" y="1277"/>
                </a:cubicBezTo>
                <a:cubicBezTo>
                  <a:pt x="1550" y="1258"/>
                  <a:pt x="1575" y="1283"/>
                  <a:pt x="1544" y="1277"/>
                </a:cubicBezTo>
                <a:cubicBezTo>
                  <a:pt x="1544" y="1283"/>
                  <a:pt x="1537" y="1283"/>
                  <a:pt x="1531" y="1283"/>
                </a:cubicBezTo>
                <a:cubicBezTo>
                  <a:pt x="1531" y="1289"/>
                  <a:pt x="1525" y="1289"/>
                  <a:pt x="1519" y="1289"/>
                </a:cubicBezTo>
                <a:close/>
                <a:moveTo>
                  <a:pt x="1600" y="6595"/>
                </a:moveTo>
                <a:lnTo>
                  <a:pt x="1600" y="6595"/>
                </a:lnTo>
                <a:cubicBezTo>
                  <a:pt x="1606" y="6626"/>
                  <a:pt x="1643" y="6651"/>
                  <a:pt x="1612" y="6626"/>
                </a:cubicBezTo>
                <a:cubicBezTo>
                  <a:pt x="1600" y="6620"/>
                  <a:pt x="1581" y="6614"/>
                  <a:pt x="1575" y="6595"/>
                </a:cubicBezTo>
                <a:cubicBezTo>
                  <a:pt x="1562" y="6571"/>
                  <a:pt x="1568" y="6502"/>
                  <a:pt x="1575" y="6496"/>
                </a:cubicBezTo>
                <a:cubicBezTo>
                  <a:pt x="1581" y="6490"/>
                  <a:pt x="1600" y="6465"/>
                  <a:pt x="1618" y="6465"/>
                </a:cubicBezTo>
                <a:cubicBezTo>
                  <a:pt x="1612" y="6465"/>
                  <a:pt x="1630" y="6453"/>
                  <a:pt x="1630" y="6459"/>
                </a:cubicBezTo>
                <a:cubicBezTo>
                  <a:pt x="1630" y="6490"/>
                  <a:pt x="1587" y="6540"/>
                  <a:pt x="1600" y="6595"/>
                </a:cubicBezTo>
                <a:close/>
                <a:moveTo>
                  <a:pt x="1655" y="4376"/>
                </a:moveTo>
                <a:lnTo>
                  <a:pt x="1655" y="4376"/>
                </a:lnTo>
                <a:cubicBezTo>
                  <a:pt x="1624" y="4382"/>
                  <a:pt x="1537" y="4420"/>
                  <a:pt x="1525" y="4401"/>
                </a:cubicBezTo>
                <a:cubicBezTo>
                  <a:pt x="1519" y="4401"/>
                  <a:pt x="1637" y="4376"/>
                  <a:pt x="1643" y="4376"/>
                </a:cubicBezTo>
                <a:cubicBezTo>
                  <a:pt x="1692" y="4364"/>
                  <a:pt x="1717" y="4351"/>
                  <a:pt x="1761" y="4345"/>
                </a:cubicBezTo>
                <a:cubicBezTo>
                  <a:pt x="1816" y="4345"/>
                  <a:pt x="1717" y="4364"/>
                  <a:pt x="1655" y="4376"/>
                </a:cubicBezTo>
                <a:close/>
                <a:moveTo>
                  <a:pt x="1699" y="6868"/>
                </a:moveTo>
                <a:lnTo>
                  <a:pt x="1699" y="6868"/>
                </a:lnTo>
                <a:lnTo>
                  <a:pt x="1711" y="6862"/>
                </a:lnTo>
                <a:cubicBezTo>
                  <a:pt x="1717" y="6868"/>
                  <a:pt x="1705" y="6874"/>
                  <a:pt x="1699" y="6868"/>
                </a:cubicBezTo>
                <a:close/>
                <a:moveTo>
                  <a:pt x="1711" y="7011"/>
                </a:moveTo>
                <a:lnTo>
                  <a:pt x="1711" y="7011"/>
                </a:lnTo>
                <a:cubicBezTo>
                  <a:pt x="1699" y="7017"/>
                  <a:pt x="1674" y="6967"/>
                  <a:pt x="1692" y="6949"/>
                </a:cubicBezTo>
                <a:cubicBezTo>
                  <a:pt x="1717" y="6924"/>
                  <a:pt x="1748" y="7005"/>
                  <a:pt x="1711" y="7011"/>
                </a:cubicBezTo>
                <a:close/>
                <a:moveTo>
                  <a:pt x="1742" y="7160"/>
                </a:moveTo>
                <a:lnTo>
                  <a:pt x="1742" y="7160"/>
                </a:lnTo>
                <a:cubicBezTo>
                  <a:pt x="1736" y="7153"/>
                  <a:pt x="1754" y="7153"/>
                  <a:pt x="1754" y="7153"/>
                </a:cubicBezTo>
                <a:cubicBezTo>
                  <a:pt x="1754" y="7141"/>
                  <a:pt x="1711" y="7122"/>
                  <a:pt x="1730" y="7110"/>
                </a:cubicBezTo>
                <a:cubicBezTo>
                  <a:pt x="1736" y="7104"/>
                  <a:pt x="1773" y="7141"/>
                  <a:pt x="1792" y="7160"/>
                </a:cubicBezTo>
                <a:cubicBezTo>
                  <a:pt x="1835" y="7209"/>
                  <a:pt x="1773" y="7190"/>
                  <a:pt x="1742" y="7160"/>
                </a:cubicBezTo>
                <a:close/>
                <a:moveTo>
                  <a:pt x="1804" y="4339"/>
                </a:moveTo>
                <a:cubicBezTo>
                  <a:pt x="1804" y="4339"/>
                  <a:pt x="1798" y="4345"/>
                  <a:pt x="1804" y="4339"/>
                </a:cubicBezTo>
                <a:close/>
                <a:moveTo>
                  <a:pt x="1928" y="6112"/>
                </a:moveTo>
                <a:lnTo>
                  <a:pt x="1928" y="6112"/>
                </a:lnTo>
                <a:cubicBezTo>
                  <a:pt x="1928" y="6118"/>
                  <a:pt x="1928" y="6118"/>
                  <a:pt x="1922" y="6118"/>
                </a:cubicBezTo>
                <a:cubicBezTo>
                  <a:pt x="1922" y="6124"/>
                  <a:pt x="1922" y="6124"/>
                  <a:pt x="1922" y="6124"/>
                </a:cubicBezTo>
                <a:cubicBezTo>
                  <a:pt x="1847" y="6192"/>
                  <a:pt x="1730" y="6304"/>
                  <a:pt x="1903" y="6124"/>
                </a:cubicBezTo>
                <a:cubicBezTo>
                  <a:pt x="1878" y="6131"/>
                  <a:pt x="1823" y="6137"/>
                  <a:pt x="1829" y="6137"/>
                </a:cubicBezTo>
                <a:cubicBezTo>
                  <a:pt x="1823" y="6131"/>
                  <a:pt x="1866" y="6081"/>
                  <a:pt x="1866" y="6081"/>
                </a:cubicBezTo>
                <a:cubicBezTo>
                  <a:pt x="1872" y="6075"/>
                  <a:pt x="1909" y="6081"/>
                  <a:pt x="1916" y="6081"/>
                </a:cubicBezTo>
                <a:cubicBezTo>
                  <a:pt x="1928" y="6075"/>
                  <a:pt x="1953" y="6056"/>
                  <a:pt x="1965" y="6068"/>
                </a:cubicBezTo>
                <a:cubicBezTo>
                  <a:pt x="1965" y="6075"/>
                  <a:pt x="1953" y="6093"/>
                  <a:pt x="1928" y="6112"/>
                </a:cubicBezTo>
                <a:close/>
                <a:moveTo>
                  <a:pt x="1940" y="6050"/>
                </a:moveTo>
                <a:lnTo>
                  <a:pt x="1940" y="6050"/>
                </a:lnTo>
                <a:cubicBezTo>
                  <a:pt x="1940" y="6050"/>
                  <a:pt x="1971" y="6038"/>
                  <a:pt x="1971" y="6044"/>
                </a:cubicBezTo>
                <a:cubicBezTo>
                  <a:pt x="1971" y="6044"/>
                  <a:pt x="1953" y="6062"/>
                  <a:pt x="1940" y="6050"/>
                </a:cubicBezTo>
                <a:close/>
                <a:moveTo>
                  <a:pt x="1990" y="4184"/>
                </a:moveTo>
                <a:lnTo>
                  <a:pt x="1990" y="4184"/>
                </a:lnTo>
                <a:cubicBezTo>
                  <a:pt x="1984" y="4196"/>
                  <a:pt x="1971" y="4190"/>
                  <a:pt x="1959" y="4190"/>
                </a:cubicBezTo>
                <a:cubicBezTo>
                  <a:pt x="1959" y="4215"/>
                  <a:pt x="1928" y="4184"/>
                  <a:pt x="1959" y="4190"/>
                </a:cubicBezTo>
                <a:cubicBezTo>
                  <a:pt x="1959" y="4184"/>
                  <a:pt x="1978" y="4184"/>
                  <a:pt x="1990" y="4184"/>
                </a:cubicBezTo>
                <a:close/>
                <a:moveTo>
                  <a:pt x="2009" y="3967"/>
                </a:moveTo>
                <a:lnTo>
                  <a:pt x="2009" y="3967"/>
                </a:lnTo>
                <a:cubicBezTo>
                  <a:pt x="1934" y="3986"/>
                  <a:pt x="1897" y="3979"/>
                  <a:pt x="1978" y="3955"/>
                </a:cubicBezTo>
                <a:cubicBezTo>
                  <a:pt x="2033" y="3942"/>
                  <a:pt x="2095" y="3924"/>
                  <a:pt x="2151" y="3911"/>
                </a:cubicBezTo>
                <a:cubicBezTo>
                  <a:pt x="2238" y="3886"/>
                  <a:pt x="2294" y="3862"/>
                  <a:pt x="2374" y="3855"/>
                </a:cubicBezTo>
                <a:cubicBezTo>
                  <a:pt x="2443" y="3849"/>
                  <a:pt x="2331" y="3874"/>
                  <a:pt x="2300" y="3886"/>
                </a:cubicBezTo>
                <a:cubicBezTo>
                  <a:pt x="2219" y="3905"/>
                  <a:pt x="2071" y="3955"/>
                  <a:pt x="2009" y="3967"/>
                </a:cubicBezTo>
                <a:close/>
                <a:moveTo>
                  <a:pt x="4916" y="6701"/>
                </a:moveTo>
                <a:lnTo>
                  <a:pt x="4916" y="6701"/>
                </a:lnTo>
                <a:cubicBezTo>
                  <a:pt x="4048" y="6806"/>
                  <a:pt x="3366" y="7066"/>
                  <a:pt x="2560" y="7246"/>
                </a:cubicBezTo>
                <a:cubicBezTo>
                  <a:pt x="2517" y="7259"/>
                  <a:pt x="2461" y="7271"/>
                  <a:pt x="2387" y="7283"/>
                </a:cubicBezTo>
                <a:cubicBezTo>
                  <a:pt x="2319" y="7296"/>
                  <a:pt x="2108" y="7296"/>
                  <a:pt x="2232" y="7283"/>
                </a:cubicBezTo>
                <a:cubicBezTo>
                  <a:pt x="2474" y="7265"/>
                  <a:pt x="2691" y="7209"/>
                  <a:pt x="2876" y="7160"/>
                </a:cubicBezTo>
                <a:cubicBezTo>
                  <a:pt x="3323" y="7042"/>
                  <a:pt x="3738" y="6936"/>
                  <a:pt x="4197" y="6819"/>
                </a:cubicBezTo>
                <a:cubicBezTo>
                  <a:pt x="4420" y="6769"/>
                  <a:pt x="4650" y="6701"/>
                  <a:pt x="4891" y="6688"/>
                </a:cubicBezTo>
                <a:cubicBezTo>
                  <a:pt x="4947" y="6688"/>
                  <a:pt x="4984" y="6695"/>
                  <a:pt x="4916" y="6701"/>
                </a:cubicBezTo>
                <a:close/>
                <a:moveTo>
                  <a:pt x="5052" y="4655"/>
                </a:moveTo>
                <a:lnTo>
                  <a:pt x="5052" y="4655"/>
                </a:lnTo>
                <a:cubicBezTo>
                  <a:pt x="5052" y="4655"/>
                  <a:pt x="5028" y="4674"/>
                  <a:pt x="5015" y="4661"/>
                </a:cubicBezTo>
                <a:cubicBezTo>
                  <a:pt x="5015" y="4661"/>
                  <a:pt x="5046" y="4649"/>
                  <a:pt x="5052" y="4655"/>
                </a:cubicBezTo>
                <a:close/>
                <a:moveTo>
                  <a:pt x="4978" y="4655"/>
                </a:moveTo>
                <a:lnTo>
                  <a:pt x="4978" y="4655"/>
                </a:lnTo>
                <a:cubicBezTo>
                  <a:pt x="4978" y="4655"/>
                  <a:pt x="4997" y="4643"/>
                  <a:pt x="5003" y="4649"/>
                </a:cubicBezTo>
                <a:cubicBezTo>
                  <a:pt x="5003" y="4655"/>
                  <a:pt x="4984" y="4661"/>
                  <a:pt x="4978" y="4655"/>
                </a:cubicBezTo>
                <a:close/>
                <a:moveTo>
                  <a:pt x="5034" y="6856"/>
                </a:moveTo>
                <a:lnTo>
                  <a:pt x="5034" y="6856"/>
                </a:lnTo>
                <a:cubicBezTo>
                  <a:pt x="5034" y="6862"/>
                  <a:pt x="5022" y="6874"/>
                  <a:pt x="5009" y="6843"/>
                </a:cubicBezTo>
                <a:cubicBezTo>
                  <a:pt x="5009" y="6849"/>
                  <a:pt x="4984" y="6769"/>
                  <a:pt x="5003" y="6750"/>
                </a:cubicBezTo>
                <a:cubicBezTo>
                  <a:pt x="5015" y="6732"/>
                  <a:pt x="5040" y="6856"/>
                  <a:pt x="5034" y="6856"/>
                </a:cubicBezTo>
                <a:close/>
                <a:moveTo>
                  <a:pt x="5015" y="4916"/>
                </a:moveTo>
                <a:lnTo>
                  <a:pt x="5015" y="4916"/>
                </a:lnTo>
                <a:cubicBezTo>
                  <a:pt x="5015" y="4903"/>
                  <a:pt x="5046" y="4909"/>
                  <a:pt x="5046" y="4916"/>
                </a:cubicBezTo>
                <a:cubicBezTo>
                  <a:pt x="5046" y="4916"/>
                  <a:pt x="5022" y="4934"/>
                  <a:pt x="5015" y="4916"/>
                </a:cubicBezTo>
                <a:close/>
                <a:moveTo>
                  <a:pt x="5034" y="4742"/>
                </a:moveTo>
                <a:lnTo>
                  <a:pt x="5034" y="4742"/>
                </a:lnTo>
                <a:cubicBezTo>
                  <a:pt x="5034" y="4736"/>
                  <a:pt x="5052" y="4729"/>
                  <a:pt x="5059" y="4736"/>
                </a:cubicBezTo>
                <a:cubicBezTo>
                  <a:pt x="5059" y="4736"/>
                  <a:pt x="5040" y="4742"/>
                  <a:pt x="5034" y="4742"/>
                </a:cubicBezTo>
                <a:close/>
                <a:moveTo>
                  <a:pt x="5071" y="6936"/>
                </a:moveTo>
                <a:cubicBezTo>
                  <a:pt x="5071" y="6936"/>
                  <a:pt x="5071" y="6930"/>
                  <a:pt x="5071" y="6936"/>
                </a:cubicBezTo>
                <a:close/>
                <a:moveTo>
                  <a:pt x="5183" y="7104"/>
                </a:moveTo>
                <a:lnTo>
                  <a:pt x="5183" y="7104"/>
                </a:lnTo>
                <a:cubicBezTo>
                  <a:pt x="5195" y="7110"/>
                  <a:pt x="5195" y="7110"/>
                  <a:pt x="5201" y="7110"/>
                </a:cubicBezTo>
                <a:cubicBezTo>
                  <a:pt x="5195" y="7110"/>
                  <a:pt x="5183" y="7098"/>
                  <a:pt x="5164" y="7060"/>
                </a:cubicBezTo>
                <a:cubicBezTo>
                  <a:pt x="5158" y="7060"/>
                  <a:pt x="5158" y="7054"/>
                  <a:pt x="5152" y="7054"/>
                </a:cubicBezTo>
                <a:cubicBezTo>
                  <a:pt x="5164" y="7073"/>
                  <a:pt x="5170" y="7091"/>
                  <a:pt x="5183" y="7104"/>
                </a:cubicBezTo>
                <a:close/>
                <a:moveTo>
                  <a:pt x="1903" y="6124"/>
                </a:moveTo>
                <a:lnTo>
                  <a:pt x="1903" y="6124"/>
                </a:lnTo>
                <a:cubicBezTo>
                  <a:pt x="1909" y="6124"/>
                  <a:pt x="1916" y="6124"/>
                  <a:pt x="1922" y="6124"/>
                </a:cubicBezTo>
                <a:cubicBezTo>
                  <a:pt x="1922" y="6118"/>
                  <a:pt x="1928" y="6118"/>
                  <a:pt x="1928" y="6112"/>
                </a:cubicBezTo>
                <a:cubicBezTo>
                  <a:pt x="1934" y="6106"/>
                  <a:pt x="1934" y="6093"/>
                  <a:pt x="1940" y="6093"/>
                </a:cubicBezTo>
                <a:cubicBezTo>
                  <a:pt x="1928" y="6106"/>
                  <a:pt x="1916" y="6118"/>
                  <a:pt x="1903" y="6124"/>
                </a:cubicBezTo>
                <a:close/>
                <a:moveTo>
                  <a:pt x="3986" y="210"/>
                </a:moveTo>
                <a:lnTo>
                  <a:pt x="3986" y="210"/>
                </a:lnTo>
                <a:close/>
                <a:moveTo>
                  <a:pt x="837" y="1692"/>
                </a:moveTo>
                <a:lnTo>
                  <a:pt x="837" y="1692"/>
                </a:lnTo>
                <a:cubicBezTo>
                  <a:pt x="824" y="1698"/>
                  <a:pt x="812" y="1704"/>
                  <a:pt x="800" y="1710"/>
                </a:cubicBezTo>
                <a:cubicBezTo>
                  <a:pt x="905" y="1642"/>
                  <a:pt x="874" y="1667"/>
                  <a:pt x="837" y="1692"/>
                </a:cubicBezTo>
                <a:close/>
                <a:moveTo>
                  <a:pt x="1147" y="1171"/>
                </a:moveTo>
                <a:lnTo>
                  <a:pt x="1147" y="1171"/>
                </a:lnTo>
                <a:cubicBezTo>
                  <a:pt x="1153" y="1171"/>
                  <a:pt x="1159" y="1171"/>
                  <a:pt x="1159" y="1165"/>
                </a:cubicBezTo>
                <a:cubicBezTo>
                  <a:pt x="1153" y="1165"/>
                  <a:pt x="1147" y="1165"/>
                  <a:pt x="1147" y="1171"/>
                </a:cubicBezTo>
                <a:close/>
                <a:moveTo>
                  <a:pt x="1135" y="1177"/>
                </a:moveTo>
                <a:lnTo>
                  <a:pt x="1135" y="1177"/>
                </a:lnTo>
                <a:cubicBezTo>
                  <a:pt x="1141" y="1177"/>
                  <a:pt x="1147" y="1177"/>
                  <a:pt x="1147" y="1171"/>
                </a:cubicBezTo>
                <a:cubicBezTo>
                  <a:pt x="1141" y="1171"/>
                  <a:pt x="1135" y="1171"/>
                  <a:pt x="1135" y="1177"/>
                </a:cubicBezTo>
                <a:close/>
                <a:moveTo>
                  <a:pt x="1135" y="1177"/>
                </a:moveTo>
                <a:cubicBezTo>
                  <a:pt x="1135" y="1177"/>
                  <a:pt x="1128" y="1202"/>
                  <a:pt x="1135" y="1177"/>
                </a:cubicBezTo>
                <a:close/>
                <a:moveTo>
                  <a:pt x="831" y="1611"/>
                </a:moveTo>
                <a:lnTo>
                  <a:pt x="831" y="1611"/>
                </a:lnTo>
                <a:cubicBezTo>
                  <a:pt x="837" y="1618"/>
                  <a:pt x="843" y="1611"/>
                  <a:pt x="843" y="1605"/>
                </a:cubicBezTo>
                <a:cubicBezTo>
                  <a:pt x="837" y="1605"/>
                  <a:pt x="831" y="1605"/>
                  <a:pt x="831" y="1611"/>
                </a:cubicBezTo>
                <a:close/>
                <a:moveTo>
                  <a:pt x="824" y="1618"/>
                </a:moveTo>
                <a:lnTo>
                  <a:pt x="824" y="1618"/>
                </a:lnTo>
                <a:cubicBezTo>
                  <a:pt x="831" y="1624"/>
                  <a:pt x="831" y="1618"/>
                  <a:pt x="831" y="1611"/>
                </a:cubicBezTo>
                <a:cubicBezTo>
                  <a:pt x="824" y="1611"/>
                  <a:pt x="824" y="1618"/>
                  <a:pt x="824" y="1618"/>
                </a:cubicBezTo>
                <a:close/>
                <a:moveTo>
                  <a:pt x="818" y="1630"/>
                </a:moveTo>
                <a:lnTo>
                  <a:pt x="818" y="1630"/>
                </a:lnTo>
                <a:cubicBezTo>
                  <a:pt x="824" y="1630"/>
                  <a:pt x="824" y="1624"/>
                  <a:pt x="824" y="1618"/>
                </a:cubicBezTo>
                <a:cubicBezTo>
                  <a:pt x="818" y="1618"/>
                  <a:pt x="818" y="1624"/>
                  <a:pt x="818" y="1630"/>
                </a:cubicBezTo>
                <a:close/>
                <a:moveTo>
                  <a:pt x="818" y="1630"/>
                </a:moveTo>
                <a:cubicBezTo>
                  <a:pt x="818" y="1630"/>
                  <a:pt x="818" y="1636"/>
                  <a:pt x="818" y="1630"/>
                </a:cubicBezTo>
                <a:close/>
                <a:moveTo>
                  <a:pt x="118" y="2715"/>
                </a:moveTo>
                <a:cubicBezTo>
                  <a:pt x="118" y="2715"/>
                  <a:pt x="118" y="2721"/>
                  <a:pt x="118" y="2715"/>
                </a:cubicBezTo>
                <a:close/>
                <a:moveTo>
                  <a:pt x="19" y="3248"/>
                </a:moveTo>
                <a:cubicBezTo>
                  <a:pt x="19" y="3248"/>
                  <a:pt x="19" y="3236"/>
                  <a:pt x="19" y="3248"/>
                </a:cubicBezTo>
                <a:close/>
                <a:moveTo>
                  <a:pt x="19" y="3248"/>
                </a:moveTo>
                <a:cubicBezTo>
                  <a:pt x="19" y="3248"/>
                  <a:pt x="25" y="3285"/>
                  <a:pt x="19" y="3248"/>
                </a:cubicBezTo>
                <a:close/>
                <a:moveTo>
                  <a:pt x="37" y="3304"/>
                </a:moveTo>
                <a:cubicBezTo>
                  <a:pt x="37" y="3304"/>
                  <a:pt x="0" y="3291"/>
                  <a:pt x="37" y="3304"/>
                </a:cubicBezTo>
                <a:close/>
                <a:moveTo>
                  <a:pt x="99" y="3694"/>
                </a:moveTo>
                <a:cubicBezTo>
                  <a:pt x="99" y="3694"/>
                  <a:pt x="93" y="3694"/>
                  <a:pt x="99" y="3694"/>
                </a:cubicBezTo>
                <a:close/>
                <a:moveTo>
                  <a:pt x="422" y="4258"/>
                </a:moveTo>
                <a:cubicBezTo>
                  <a:pt x="422" y="4258"/>
                  <a:pt x="440" y="4296"/>
                  <a:pt x="422" y="4258"/>
                </a:cubicBezTo>
                <a:close/>
                <a:moveTo>
                  <a:pt x="546" y="4506"/>
                </a:moveTo>
                <a:lnTo>
                  <a:pt x="546" y="4506"/>
                </a:lnTo>
                <a:cubicBezTo>
                  <a:pt x="546" y="4512"/>
                  <a:pt x="521" y="4500"/>
                  <a:pt x="521" y="4494"/>
                </a:cubicBezTo>
                <a:cubicBezTo>
                  <a:pt x="521" y="4488"/>
                  <a:pt x="539" y="4488"/>
                  <a:pt x="539" y="4481"/>
                </a:cubicBezTo>
                <a:cubicBezTo>
                  <a:pt x="533" y="4475"/>
                  <a:pt x="515" y="4481"/>
                  <a:pt x="515" y="4469"/>
                </a:cubicBezTo>
                <a:cubicBezTo>
                  <a:pt x="515" y="4432"/>
                  <a:pt x="484" y="4494"/>
                  <a:pt x="521" y="4537"/>
                </a:cubicBezTo>
                <a:cubicBezTo>
                  <a:pt x="502" y="4506"/>
                  <a:pt x="539" y="4519"/>
                  <a:pt x="546" y="4506"/>
                </a:cubicBezTo>
                <a:close/>
                <a:moveTo>
                  <a:pt x="4835" y="4556"/>
                </a:moveTo>
                <a:cubicBezTo>
                  <a:pt x="4835" y="4556"/>
                  <a:pt x="4829" y="4556"/>
                  <a:pt x="4835" y="4556"/>
                </a:cubicBezTo>
                <a:close/>
                <a:moveTo>
                  <a:pt x="446" y="4575"/>
                </a:moveTo>
                <a:cubicBezTo>
                  <a:pt x="446" y="4575"/>
                  <a:pt x="434" y="4575"/>
                  <a:pt x="446" y="4575"/>
                </a:cubicBezTo>
                <a:close/>
                <a:moveTo>
                  <a:pt x="1259" y="4922"/>
                </a:moveTo>
                <a:lnTo>
                  <a:pt x="1259" y="4922"/>
                </a:lnTo>
                <a:cubicBezTo>
                  <a:pt x="1252" y="4916"/>
                  <a:pt x="1221" y="4928"/>
                  <a:pt x="1221" y="4928"/>
                </a:cubicBezTo>
                <a:cubicBezTo>
                  <a:pt x="1240" y="4940"/>
                  <a:pt x="1259" y="4922"/>
                  <a:pt x="1259" y="4922"/>
                </a:cubicBezTo>
                <a:close/>
                <a:moveTo>
                  <a:pt x="1184" y="4934"/>
                </a:moveTo>
                <a:lnTo>
                  <a:pt x="1184" y="4934"/>
                </a:lnTo>
                <a:cubicBezTo>
                  <a:pt x="1196" y="4953"/>
                  <a:pt x="1215" y="4928"/>
                  <a:pt x="1215" y="4928"/>
                </a:cubicBezTo>
                <a:lnTo>
                  <a:pt x="1184" y="4934"/>
                </a:lnTo>
                <a:close/>
                <a:moveTo>
                  <a:pt x="887" y="4965"/>
                </a:moveTo>
                <a:lnTo>
                  <a:pt x="887" y="4965"/>
                </a:lnTo>
                <a:cubicBezTo>
                  <a:pt x="911" y="4940"/>
                  <a:pt x="998" y="4971"/>
                  <a:pt x="1041" y="4959"/>
                </a:cubicBezTo>
                <a:cubicBezTo>
                  <a:pt x="1035" y="4959"/>
                  <a:pt x="1029" y="4953"/>
                  <a:pt x="1023" y="4953"/>
                </a:cubicBezTo>
                <a:cubicBezTo>
                  <a:pt x="1004" y="4946"/>
                  <a:pt x="868" y="4959"/>
                  <a:pt x="824" y="4934"/>
                </a:cubicBezTo>
                <a:cubicBezTo>
                  <a:pt x="812" y="4959"/>
                  <a:pt x="862" y="4959"/>
                  <a:pt x="887" y="4965"/>
                </a:cubicBezTo>
                <a:close/>
                <a:moveTo>
                  <a:pt x="1135" y="4940"/>
                </a:moveTo>
                <a:lnTo>
                  <a:pt x="1135" y="4940"/>
                </a:lnTo>
                <a:cubicBezTo>
                  <a:pt x="1135" y="4946"/>
                  <a:pt x="1153" y="4940"/>
                  <a:pt x="1153" y="4940"/>
                </a:cubicBezTo>
                <a:cubicBezTo>
                  <a:pt x="1215" y="4940"/>
                  <a:pt x="1122" y="4934"/>
                  <a:pt x="1135" y="4940"/>
                </a:cubicBezTo>
                <a:close/>
                <a:moveTo>
                  <a:pt x="1066" y="4953"/>
                </a:moveTo>
                <a:lnTo>
                  <a:pt x="1066" y="4953"/>
                </a:lnTo>
                <a:cubicBezTo>
                  <a:pt x="1072" y="4953"/>
                  <a:pt x="1091" y="4953"/>
                  <a:pt x="1097" y="4953"/>
                </a:cubicBezTo>
                <a:cubicBezTo>
                  <a:pt x="1165" y="4946"/>
                  <a:pt x="1060" y="4940"/>
                  <a:pt x="1066" y="4953"/>
                </a:cubicBezTo>
                <a:close/>
                <a:moveTo>
                  <a:pt x="887" y="4965"/>
                </a:moveTo>
                <a:cubicBezTo>
                  <a:pt x="887" y="4965"/>
                  <a:pt x="942" y="4953"/>
                  <a:pt x="887" y="4965"/>
                </a:cubicBezTo>
                <a:close/>
                <a:moveTo>
                  <a:pt x="4005" y="6044"/>
                </a:moveTo>
                <a:cubicBezTo>
                  <a:pt x="4005" y="6044"/>
                  <a:pt x="4017" y="6044"/>
                  <a:pt x="4005" y="6044"/>
                </a:cubicBezTo>
                <a:close/>
                <a:moveTo>
                  <a:pt x="3800" y="6093"/>
                </a:moveTo>
                <a:cubicBezTo>
                  <a:pt x="3800" y="6093"/>
                  <a:pt x="3813" y="6093"/>
                  <a:pt x="3800" y="6093"/>
                </a:cubicBezTo>
                <a:close/>
                <a:moveTo>
                  <a:pt x="3775" y="6099"/>
                </a:moveTo>
                <a:cubicBezTo>
                  <a:pt x="3775" y="6099"/>
                  <a:pt x="3782" y="6099"/>
                  <a:pt x="3775" y="6099"/>
                </a:cubicBezTo>
                <a:close/>
                <a:moveTo>
                  <a:pt x="3689" y="6131"/>
                </a:moveTo>
                <a:lnTo>
                  <a:pt x="3689" y="6131"/>
                </a:lnTo>
                <a:cubicBezTo>
                  <a:pt x="3695" y="6131"/>
                  <a:pt x="3707" y="6124"/>
                  <a:pt x="3707" y="6118"/>
                </a:cubicBezTo>
                <a:cubicBezTo>
                  <a:pt x="3701" y="6118"/>
                  <a:pt x="3689" y="6124"/>
                  <a:pt x="3689" y="6131"/>
                </a:cubicBezTo>
                <a:close/>
                <a:moveTo>
                  <a:pt x="3664" y="6137"/>
                </a:moveTo>
                <a:cubicBezTo>
                  <a:pt x="3664" y="6137"/>
                  <a:pt x="3658" y="6131"/>
                  <a:pt x="3664" y="6137"/>
                </a:cubicBezTo>
                <a:close/>
                <a:moveTo>
                  <a:pt x="1773" y="7160"/>
                </a:moveTo>
                <a:cubicBezTo>
                  <a:pt x="1773" y="7160"/>
                  <a:pt x="1767" y="7153"/>
                  <a:pt x="1773" y="7160"/>
                </a:cubicBezTo>
                <a:close/>
                <a:moveTo>
                  <a:pt x="1847" y="7494"/>
                </a:moveTo>
                <a:cubicBezTo>
                  <a:pt x="1847" y="7494"/>
                  <a:pt x="1854" y="7501"/>
                  <a:pt x="1847" y="7494"/>
                </a:cubicBezTo>
                <a:close/>
              </a:path>
            </a:pathLst>
          </a:custGeom>
          <a:solidFill>
            <a:schemeClr val="bg1">
              <a:lumMod val="95000"/>
            </a:schemeClr>
          </a:solidFill>
          <a:ln>
            <a:noFill/>
          </a:ln>
          <a:effectLst/>
          <a:extLst/>
        </p:spPr>
        <p:txBody>
          <a:bodyPr wrap="none" anchor="ctr"/>
          <a:lstStyle/>
          <a:p>
            <a:endParaRPr lang="en-US">
              <a:latin typeface="Poppins Light" charset="0"/>
            </a:endParaRPr>
          </a:p>
        </p:txBody>
      </p:sp>
      <p:sp>
        <p:nvSpPr>
          <p:cNvPr id="51" name="Subtitle 2"/>
          <p:cNvSpPr txBox="1">
            <a:spLocks/>
          </p:cNvSpPr>
          <p:nvPr/>
        </p:nvSpPr>
        <p:spPr>
          <a:xfrm>
            <a:off x="14142020" y="8089139"/>
            <a:ext cx="8428136"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dirty="0">
              <a:solidFill>
                <a:schemeClr val="tx1"/>
              </a:solidFill>
              <a:latin typeface="Poppins Light" charset="0"/>
              <a:ea typeface="Poppins Light" charset="0"/>
              <a:cs typeface="Poppins Light" charset="0"/>
            </a:endParaRPr>
          </a:p>
        </p:txBody>
      </p:sp>
      <p:sp>
        <p:nvSpPr>
          <p:cNvPr id="52" name="TextBox 51"/>
          <p:cNvSpPr txBox="1"/>
          <p:nvPr/>
        </p:nvSpPr>
        <p:spPr>
          <a:xfrm>
            <a:off x="14259591" y="7515404"/>
            <a:ext cx="436369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OFFER AWESOME SERVICES</a:t>
            </a:r>
          </a:p>
        </p:txBody>
      </p:sp>
      <p:sp>
        <p:nvSpPr>
          <p:cNvPr id="53" name="Shape 2622"/>
          <p:cNvSpPr/>
          <p:nvPr/>
        </p:nvSpPr>
        <p:spPr>
          <a:xfrm>
            <a:off x="12931482" y="7481414"/>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4" name="Subtitle 2"/>
          <p:cNvSpPr txBox="1">
            <a:spLocks/>
          </p:cNvSpPr>
          <p:nvPr/>
        </p:nvSpPr>
        <p:spPr>
          <a:xfrm>
            <a:off x="14204941" y="10774652"/>
            <a:ext cx="8428136" cy="912111"/>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27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a:t>
            </a:r>
            <a:endParaRPr lang="en-US" altLang="zh-CN" dirty="0">
              <a:solidFill>
                <a:schemeClr val="tx1"/>
              </a:solidFill>
              <a:latin typeface="Poppins Light" charset="0"/>
              <a:ea typeface="Poppins Light" charset="0"/>
              <a:cs typeface="Poppins Light" charset="0"/>
            </a:endParaRPr>
          </a:p>
        </p:txBody>
      </p:sp>
      <p:sp>
        <p:nvSpPr>
          <p:cNvPr id="55" name="TextBox 54"/>
          <p:cNvSpPr txBox="1"/>
          <p:nvPr/>
        </p:nvSpPr>
        <p:spPr>
          <a:xfrm>
            <a:off x="14322512" y="10200917"/>
            <a:ext cx="348524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GREAT SUPPORT 24/7</a:t>
            </a:r>
          </a:p>
        </p:txBody>
      </p:sp>
      <p:sp>
        <p:nvSpPr>
          <p:cNvPr id="56" name="Shape 2547"/>
          <p:cNvSpPr/>
          <p:nvPr/>
        </p:nvSpPr>
        <p:spPr>
          <a:xfrm>
            <a:off x="12931482" y="10166927"/>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4" name="Picture Placeholder 3"/>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19688" r="19688"/>
          <a:stretch>
            <a:fillRect/>
          </a:stretch>
        </p:blipFill>
        <p:spPr/>
      </p:pic>
    </p:spTree>
    <p:extLst>
      <p:ext uri="{BB962C8B-B14F-4D97-AF65-F5344CB8AC3E}">
        <p14:creationId xmlns:p14="http://schemas.microsoft.com/office/powerpoint/2010/main" val="167835724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a:spLocks/>
          </p:cNvSpPr>
          <p:nvPr/>
        </p:nvSpPr>
        <p:spPr bwMode="auto">
          <a:xfrm>
            <a:off x="2010778" y="6284597"/>
            <a:ext cx="546303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600" spc="500" dirty="0">
                <a:solidFill>
                  <a:schemeClr val="tx2"/>
                </a:solidFill>
                <a:latin typeface="Poppins" charset="0"/>
                <a:ea typeface="Poppins" charset="0"/>
                <a:cs typeface="Poppins" charset="0"/>
                <a:sym typeface="Bebas Neue" charset="0"/>
              </a:rPr>
              <a:t>点击输入标题</a:t>
            </a:r>
            <a:endParaRPr lang="en-US" altLang="zh-CN" sz="6600" spc="500" dirty="0">
              <a:solidFill>
                <a:schemeClr val="tx2"/>
              </a:solidFill>
              <a:latin typeface="Poppins" charset="0"/>
              <a:ea typeface="Poppins" charset="0"/>
              <a:cs typeface="Poppins" charset="0"/>
              <a:sym typeface="Bebas Neue" charset="0"/>
            </a:endParaRPr>
          </a:p>
        </p:txBody>
      </p:sp>
      <p:sp>
        <p:nvSpPr>
          <p:cNvPr id="58" name="Subtitle 2"/>
          <p:cNvSpPr txBox="1">
            <a:spLocks/>
          </p:cNvSpPr>
          <p:nvPr/>
        </p:nvSpPr>
        <p:spPr>
          <a:xfrm>
            <a:off x="1993265" y="7343528"/>
            <a:ext cx="8582931"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pic>
        <p:nvPicPr>
          <p:cNvPr id="4" name="Picture Placeholder 3"/>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t="10982" b="10982"/>
          <a:stretch>
            <a:fillRect/>
          </a:stretch>
        </p:blipFill>
        <p:spPr/>
      </p:pic>
    </p:spTree>
    <p:extLst>
      <p:ext uri="{BB962C8B-B14F-4D97-AF65-F5344CB8AC3E}">
        <p14:creationId xmlns:p14="http://schemas.microsoft.com/office/powerpoint/2010/main" val="2027044551"/>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p:cNvSpPr>
          <p:nvPr/>
        </p:nvSpPr>
        <p:spPr bwMode="auto">
          <a:xfrm>
            <a:off x="13583285" y="6383511"/>
            <a:ext cx="546303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600" spc="500" dirty="0">
                <a:solidFill>
                  <a:schemeClr val="tx2"/>
                </a:solidFill>
                <a:latin typeface="Poppins" charset="0"/>
                <a:ea typeface="Poppins" charset="0"/>
                <a:cs typeface="Poppins" charset="0"/>
                <a:sym typeface="Bebas Neue" charset="0"/>
              </a:rPr>
              <a:t>点击输入标题</a:t>
            </a:r>
            <a:endParaRPr lang="en-US" altLang="zh-CN" sz="6600" spc="500" dirty="0">
              <a:solidFill>
                <a:schemeClr val="tx2"/>
              </a:solidFill>
              <a:latin typeface="Poppins" charset="0"/>
              <a:ea typeface="Poppins" charset="0"/>
              <a:cs typeface="Poppins" charset="0"/>
              <a:sym typeface="Bebas Neue" charset="0"/>
            </a:endParaRPr>
          </a:p>
        </p:txBody>
      </p:sp>
      <p:sp>
        <p:nvSpPr>
          <p:cNvPr id="6" name="Subtitle 2"/>
          <p:cNvSpPr txBox="1">
            <a:spLocks/>
          </p:cNvSpPr>
          <p:nvPr/>
        </p:nvSpPr>
        <p:spPr>
          <a:xfrm>
            <a:off x="13583285" y="7343528"/>
            <a:ext cx="8582931" cy="222272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zh-CN" altLang="en-US"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dirty="0">
              <a:solidFill>
                <a:schemeClr val="tx1"/>
              </a:solidFill>
              <a:latin typeface="Poppins Light" charset="0"/>
              <a:ea typeface="Poppins Light" charset="0"/>
              <a:cs typeface="Poppins Light" charset="0"/>
            </a:endParaRPr>
          </a:p>
        </p:txBody>
      </p:sp>
      <p:pic>
        <p:nvPicPr>
          <p:cNvPr id="4" name="Picture Placeholder 3"/>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l="16645" r="16645"/>
          <a:stretch>
            <a:fillRect/>
          </a:stretch>
        </p:blipFill>
        <p:spPr/>
      </p:pic>
    </p:spTree>
    <p:extLst>
      <p:ext uri="{BB962C8B-B14F-4D97-AF65-F5344CB8AC3E}">
        <p14:creationId xmlns:p14="http://schemas.microsoft.com/office/powerpoint/2010/main" val="857192649"/>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a:spLocks noChangeArrowheads="1"/>
          </p:cNvSpPr>
          <p:nvPr/>
        </p:nvSpPr>
        <p:spPr bwMode="auto">
          <a:xfrm>
            <a:off x="103330" y="345232"/>
            <a:ext cx="24274320" cy="9111002"/>
          </a:xfrm>
          <a:custGeom>
            <a:avLst/>
            <a:gdLst>
              <a:gd name="T0" fmla="*/ 18399 w 19740"/>
              <a:gd name="T1" fmla="*/ 6795 h 7409"/>
              <a:gd name="T2" fmla="*/ 18269 w 19740"/>
              <a:gd name="T3" fmla="*/ 6603 h 7409"/>
              <a:gd name="T4" fmla="*/ 18076 w 19740"/>
              <a:gd name="T5" fmla="*/ 6462 h 7409"/>
              <a:gd name="T6" fmla="*/ 19599 w 19740"/>
              <a:gd name="T7" fmla="*/ 6125 h 7409"/>
              <a:gd name="T8" fmla="*/ 18383 w 19740"/>
              <a:gd name="T9" fmla="*/ 6140 h 7409"/>
              <a:gd name="T10" fmla="*/ 19308 w 19740"/>
              <a:gd name="T11" fmla="*/ 5901 h 7409"/>
              <a:gd name="T12" fmla="*/ 18742 w 19740"/>
              <a:gd name="T13" fmla="*/ 5839 h 7409"/>
              <a:gd name="T14" fmla="*/ 18175 w 19740"/>
              <a:gd name="T15" fmla="*/ 5756 h 7409"/>
              <a:gd name="T16" fmla="*/ 16861 w 19740"/>
              <a:gd name="T17" fmla="*/ 5631 h 7409"/>
              <a:gd name="T18" fmla="*/ 18206 w 19740"/>
              <a:gd name="T19" fmla="*/ 5439 h 7409"/>
              <a:gd name="T20" fmla="*/ 17515 w 19740"/>
              <a:gd name="T21" fmla="*/ 5340 h 7409"/>
              <a:gd name="T22" fmla="*/ 18300 w 19740"/>
              <a:gd name="T23" fmla="*/ 5039 h 7409"/>
              <a:gd name="T24" fmla="*/ 18991 w 19740"/>
              <a:gd name="T25" fmla="*/ 4748 h 7409"/>
              <a:gd name="T26" fmla="*/ 17500 w 19740"/>
              <a:gd name="T27" fmla="*/ 4623 h 7409"/>
              <a:gd name="T28" fmla="*/ 16892 w 19740"/>
              <a:gd name="T29" fmla="*/ 4493 h 7409"/>
              <a:gd name="T30" fmla="*/ 18591 w 19740"/>
              <a:gd name="T31" fmla="*/ 4187 h 7409"/>
              <a:gd name="T32" fmla="*/ 18799 w 19740"/>
              <a:gd name="T33" fmla="*/ 3948 h 7409"/>
              <a:gd name="T34" fmla="*/ 17344 w 19740"/>
              <a:gd name="T35" fmla="*/ 3823 h 7409"/>
              <a:gd name="T36" fmla="*/ 18575 w 19740"/>
              <a:gd name="T37" fmla="*/ 3549 h 7409"/>
              <a:gd name="T38" fmla="*/ 17375 w 19740"/>
              <a:gd name="T39" fmla="*/ 3549 h 7409"/>
              <a:gd name="T40" fmla="*/ 15915 w 19740"/>
              <a:gd name="T41" fmla="*/ 3341 h 7409"/>
              <a:gd name="T42" fmla="*/ 16315 w 19740"/>
              <a:gd name="T43" fmla="*/ 3102 h 7409"/>
              <a:gd name="T44" fmla="*/ 15998 w 19740"/>
              <a:gd name="T45" fmla="*/ 2910 h 7409"/>
              <a:gd name="T46" fmla="*/ 15972 w 19740"/>
              <a:gd name="T47" fmla="*/ 2795 h 7409"/>
              <a:gd name="T48" fmla="*/ 15452 w 19740"/>
              <a:gd name="T49" fmla="*/ 2639 h 7409"/>
              <a:gd name="T50" fmla="*/ 10412 w 19740"/>
              <a:gd name="T51" fmla="*/ 431 h 7409"/>
              <a:gd name="T52" fmla="*/ 9582 w 19740"/>
              <a:gd name="T53" fmla="*/ 255 h 7409"/>
              <a:gd name="T54" fmla="*/ 9103 w 19740"/>
              <a:gd name="T55" fmla="*/ 447 h 7409"/>
              <a:gd name="T56" fmla="*/ 14429 w 19740"/>
              <a:gd name="T57" fmla="*/ 3149 h 7409"/>
              <a:gd name="T58" fmla="*/ 8158 w 19740"/>
              <a:gd name="T59" fmla="*/ 270 h 7409"/>
              <a:gd name="T60" fmla="*/ 8095 w 19740"/>
              <a:gd name="T61" fmla="*/ 556 h 7409"/>
              <a:gd name="T62" fmla="*/ 8667 w 19740"/>
              <a:gd name="T63" fmla="*/ 992 h 7409"/>
              <a:gd name="T64" fmla="*/ 6957 w 19740"/>
              <a:gd name="T65" fmla="*/ 748 h 7409"/>
              <a:gd name="T66" fmla="*/ 8459 w 19740"/>
              <a:gd name="T67" fmla="*/ 1247 h 7409"/>
              <a:gd name="T68" fmla="*/ 8766 w 19740"/>
              <a:gd name="T69" fmla="*/ 1502 h 7409"/>
              <a:gd name="T70" fmla="*/ 9467 w 19740"/>
              <a:gd name="T71" fmla="*/ 1933 h 7409"/>
              <a:gd name="T72" fmla="*/ 7404 w 19740"/>
              <a:gd name="T73" fmla="*/ 1439 h 7409"/>
              <a:gd name="T74" fmla="*/ 6781 w 19740"/>
              <a:gd name="T75" fmla="*/ 1408 h 7409"/>
              <a:gd name="T76" fmla="*/ 7565 w 19740"/>
              <a:gd name="T77" fmla="*/ 1855 h 7409"/>
              <a:gd name="T78" fmla="*/ 6350 w 19740"/>
              <a:gd name="T79" fmla="*/ 1886 h 7409"/>
              <a:gd name="T80" fmla="*/ 7295 w 19740"/>
              <a:gd name="T81" fmla="*/ 2255 h 7409"/>
              <a:gd name="T82" fmla="*/ 6251 w 19740"/>
              <a:gd name="T83" fmla="*/ 2224 h 7409"/>
              <a:gd name="T84" fmla="*/ 9327 w 19740"/>
              <a:gd name="T85" fmla="*/ 3263 h 7409"/>
              <a:gd name="T86" fmla="*/ 1694 w 19740"/>
              <a:gd name="T87" fmla="*/ 2624 h 7409"/>
              <a:gd name="T88" fmla="*/ 4588 w 19740"/>
              <a:gd name="T89" fmla="*/ 2416 h 7409"/>
              <a:gd name="T90" fmla="*/ 7659 w 19740"/>
              <a:gd name="T91" fmla="*/ 2972 h 7409"/>
              <a:gd name="T92" fmla="*/ 478 w 19740"/>
              <a:gd name="T93" fmla="*/ 3372 h 7409"/>
              <a:gd name="T94" fmla="*/ 441 w 19740"/>
              <a:gd name="T95" fmla="*/ 3776 h 7409"/>
              <a:gd name="T96" fmla="*/ 171 w 19740"/>
              <a:gd name="T97" fmla="*/ 4270 h 7409"/>
              <a:gd name="T98" fmla="*/ 5149 w 19740"/>
              <a:gd name="T99" fmla="*/ 4093 h 7409"/>
              <a:gd name="T100" fmla="*/ 7342 w 19740"/>
              <a:gd name="T101" fmla="*/ 4332 h 7409"/>
              <a:gd name="T102" fmla="*/ 9181 w 19740"/>
              <a:gd name="T103" fmla="*/ 5023 h 7409"/>
              <a:gd name="T104" fmla="*/ 13358 w 19740"/>
              <a:gd name="T105" fmla="*/ 7086 h 7409"/>
              <a:gd name="T106" fmla="*/ 15198 w 19740"/>
              <a:gd name="T107" fmla="*/ 7263 h 7409"/>
              <a:gd name="T108" fmla="*/ 14429 w 19740"/>
              <a:gd name="T109" fmla="*/ 7133 h 7409"/>
              <a:gd name="T110" fmla="*/ 18175 w 19740"/>
              <a:gd name="T111" fmla="*/ 7117 h 7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40" h="7409">
                <a:moveTo>
                  <a:pt x="19693" y="6795"/>
                </a:moveTo>
                <a:lnTo>
                  <a:pt x="19693" y="6795"/>
                </a:lnTo>
                <a:cubicBezTo>
                  <a:pt x="19672" y="6779"/>
                  <a:pt x="19168" y="6878"/>
                  <a:pt x="19422" y="6795"/>
                </a:cubicBezTo>
                <a:cubicBezTo>
                  <a:pt x="19568" y="6748"/>
                  <a:pt x="19194" y="6779"/>
                  <a:pt x="19100" y="6779"/>
                </a:cubicBezTo>
                <a:cubicBezTo>
                  <a:pt x="19053" y="6785"/>
                  <a:pt x="18986" y="6795"/>
                  <a:pt x="18991" y="6764"/>
                </a:cubicBezTo>
                <a:cubicBezTo>
                  <a:pt x="18986" y="6785"/>
                  <a:pt x="19084" y="6727"/>
                  <a:pt x="19100" y="6732"/>
                </a:cubicBezTo>
                <a:cubicBezTo>
                  <a:pt x="19022" y="6712"/>
                  <a:pt x="18887" y="6743"/>
                  <a:pt x="18799" y="6748"/>
                </a:cubicBezTo>
                <a:cubicBezTo>
                  <a:pt x="18700" y="6759"/>
                  <a:pt x="18529" y="6816"/>
                  <a:pt x="18399" y="6795"/>
                </a:cubicBezTo>
                <a:cubicBezTo>
                  <a:pt x="18310" y="6785"/>
                  <a:pt x="18549" y="6759"/>
                  <a:pt x="18591" y="6748"/>
                </a:cubicBezTo>
                <a:cubicBezTo>
                  <a:pt x="18627" y="6743"/>
                  <a:pt x="18762" y="6727"/>
                  <a:pt x="18560" y="6732"/>
                </a:cubicBezTo>
                <a:cubicBezTo>
                  <a:pt x="18331" y="6743"/>
                  <a:pt x="18316" y="6759"/>
                  <a:pt x="18160" y="6748"/>
                </a:cubicBezTo>
                <a:cubicBezTo>
                  <a:pt x="18149" y="6748"/>
                  <a:pt x="17588" y="6759"/>
                  <a:pt x="17915" y="6732"/>
                </a:cubicBezTo>
                <a:cubicBezTo>
                  <a:pt x="18097" y="6717"/>
                  <a:pt x="18570" y="6681"/>
                  <a:pt x="18783" y="6639"/>
                </a:cubicBezTo>
                <a:cubicBezTo>
                  <a:pt x="18840" y="6623"/>
                  <a:pt x="18929" y="6629"/>
                  <a:pt x="18799" y="6623"/>
                </a:cubicBezTo>
                <a:cubicBezTo>
                  <a:pt x="18710" y="6613"/>
                  <a:pt x="18523" y="6629"/>
                  <a:pt x="18430" y="6623"/>
                </a:cubicBezTo>
                <a:cubicBezTo>
                  <a:pt x="18388" y="6618"/>
                  <a:pt x="18009" y="6644"/>
                  <a:pt x="18269" y="6603"/>
                </a:cubicBezTo>
                <a:cubicBezTo>
                  <a:pt x="18279" y="6603"/>
                  <a:pt x="18357" y="6603"/>
                  <a:pt x="18316" y="6587"/>
                </a:cubicBezTo>
                <a:cubicBezTo>
                  <a:pt x="18180" y="6545"/>
                  <a:pt x="18045" y="6649"/>
                  <a:pt x="17936" y="6603"/>
                </a:cubicBezTo>
                <a:cubicBezTo>
                  <a:pt x="17936" y="6623"/>
                  <a:pt x="17910" y="6613"/>
                  <a:pt x="17936" y="6603"/>
                </a:cubicBezTo>
                <a:cubicBezTo>
                  <a:pt x="18414" y="6535"/>
                  <a:pt x="19027" y="6483"/>
                  <a:pt x="19568" y="6395"/>
                </a:cubicBezTo>
                <a:cubicBezTo>
                  <a:pt x="19568" y="6395"/>
                  <a:pt x="19687" y="6369"/>
                  <a:pt x="19677" y="6364"/>
                </a:cubicBezTo>
                <a:cubicBezTo>
                  <a:pt x="19640" y="6332"/>
                  <a:pt x="19459" y="6405"/>
                  <a:pt x="19500" y="6348"/>
                </a:cubicBezTo>
                <a:cubicBezTo>
                  <a:pt x="19131" y="6348"/>
                  <a:pt x="18674" y="6457"/>
                  <a:pt x="18238" y="6478"/>
                </a:cubicBezTo>
                <a:cubicBezTo>
                  <a:pt x="18227" y="6478"/>
                  <a:pt x="18066" y="6483"/>
                  <a:pt x="18076" y="6462"/>
                </a:cubicBezTo>
                <a:cubicBezTo>
                  <a:pt x="18087" y="6447"/>
                  <a:pt x="18555" y="6421"/>
                  <a:pt x="18607" y="6416"/>
                </a:cubicBezTo>
                <a:cubicBezTo>
                  <a:pt x="18747" y="6395"/>
                  <a:pt x="18970" y="6379"/>
                  <a:pt x="19100" y="6348"/>
                </a:cubicBezTo>
                <a:cubicBezTo>
                  <a:pt x="19121" y="6343"/>
                  <a:pt x="19152" y="6312"/>
                  <a:pt x="19199" y="6301"/>
                </a:cubicBezTo>
                <a:cubicBezTo>
                  <a:pt x="19272" y="6281"/>
                  <a:pt x="19417" y="6281"/>
                  <a:pt x="19531" y="6254"/>
                </a:cubicBezTo>
                <a:cubicBezTo>
                  <a:pt x="19693" y="6218"/>
                  <a:pt x="19557" y="6254"/>
                  <a:pt x="19453" y="6223"/>
                </a:cubicBezTo>
                <a:cubicBezTo>
                  <a:pt x="19402" y="6203"/>
                  <a:pt x="19511" y="6197"/>
                  <a:pt x="19422" y="6187"/>
                </a:cubicBezTo>
                <a:cubicBezTo>
                  <a:pt x="19427" y="6192"/>
                  <a:pt x="19256" y="6229"/>
                  <a:pt x="19277" y="6187"/>
                </a:cubicBezTo>
                <a:cubicBezTo>
                  <a:pt x="19282" y="6182"/>
                  <a:pt x="19589" y="6166"/>
                  <a:pt x="19599" y="6125"/>
                </a:cubicBezTo>
                <a:cubicBezTo>
                  <a:pt x="19599" y="6125"/>
                  <a:pt x="19526" y="6125"/>
                  <a:pt x="19516" y="6125"/>
                </a:cubicBezTo>
                <a:cubicBezTo>
                  <a:pt x="19480" y="6114"/>
                  <a:pt x="19542" y="6099"/>
                  <a:pt x="19485" y="6094"/>
                </a:cubicBezTo>
                <a:cubicBezTo>
                  <a:pt x="19370" y="6078"/>
                  <a:pt x="19136" y="6114"/>
                  <a:pt x="18991" y="6125"/>
                </a:cubicBezTo>
                <a:cubicBezTo>
                  <a:pt x="18726" y="6145"/>
                  <a:pt x="18544" y="6197"/>
                  <a:pt x="18284" y="6208"/>
                </a:cubicBezTo>
                <a:cubicBezTo>
                  <a:pt x="18051" y="6208"/>
                  <a:pt x="18549" y="6145"/>
                  <a:pt x="18591" y="6140"/>
                </a:cubicBezTo>
                <a:cubicBezTo>
                  <a:pt x="18710" y="6130"/>
                  <a:pt x="18768" y="6135"/>
                  <a:pt x="18960" y="6094"/>
                </a:cubicBezTo>
                <a:cubicBezTo>
                  <a:pt x="18871" y="6078"/>
                  <a:pt x="18778" y="6114"/>
                  <a:pt x="18669" y="6125"/>
                </a:cubicBezTo>
                <a:cubicBezTo>
                  <a:pt x="18570" y="6135"/>
                  <a:pt x="18419" y="6166"/>
                  <a:pt x="18383" y="6140"/>
                </a:cubicBezTo>
                <a:cubicBezTo>
                  <a:pt x="18393" y="6145"/>
                  <a:pt x="18419" y="6094"/>
                  <a:pt x="18414" y="6094"/>
                </a:cubicBezTo>
                <a:cubicBezTo>
                  <a:pt x="18305" y="6083"/>
                  <a:pt x="18373" y="6119"/>
                  <a:pt x="18316" y="6125"/>
                </a:cubicBezTo>
                <a:cubicBezTo>
                  <a:pt x="18227" y="6135"/>
                  <a:pt x="17915" y="6130"/>
                  <a:pt x="17822" y="6140"/>
                </a:cubicBezTo>
                <a:cubicBezTo>
                  <a:pt x="17728" y="6151"/>
                  <a:pt x="17552" y="6151"/>
                  <a:pt x="17760" y="6125"/>
                </a:cubicBezTo>
                <a:cubicBezTo>
                  <a:pt x="17832" y="6119"/>
                  <a:pt x="17941" y="6109"/>
                  <a:pt x="18030" y="6094"/>
                </a:cubicBezTo>
                <a:cubicBezTo>
                  <a:pt x="18045" y="6088"/>
                  <a:pt x="18035" y="6067"/>
                  <a:pt x="18061" y="6062"/>
                </a:cubicBezTo>
                <a:cubicBezTo>
                  <a:pt x="18253" y="6005"/>
                  <a:pt x="18430" y="6036"/>
                  <a:pt x="18752" y="5995"/>
                </a:cubicBezTo>
                <a:cubicBezTo>
                  <a:pt x="18882" y="5979"/>
                  <a:pt x="19183" y="5927"/>
                  <a:pt x="19308" y="5901"/>
                </a:cubicBezTo>
                <a:cubicBezTo>
                  <a:pt x="19485" y="5865"/>
                  <a:pt x="19220" y="5907"/>
                  <a:pt x="19069" y="5901"/>
                </a:cubicBezTo>
                <a:cubicBezTo>
                  <a:pt x="19012" y="5901"/>
                  <a:pt x="18908" y="5870"/>
                  <a:pt x="18845" y="5870"/>
                </a:cubicBezTo>
                <a:cubicBezTo>
                  <a:pt x="18716" y="5870"/>
                  <a:pt x="18560" y="5927"/>
                  <a:pt x="18399" y="5917"/>
                </a:cubicBezTo>
                <a:cubicBezTo>
                  <a:pt x="18258" y="5907"/>
                  <a:pt x="18477" y="5891"/>
                  <a:pt x="18508" y="5886"/>
                </a:cubicBezTo>
                <a:cubicBezTo>
                  <a:pt x="18560" y="5880"/>
                  <a:pt x="18601" y="5901"/>
                  <a:pt x="18653" y="5870"/>
                </a:cubicBezTo>
                <a:cubicBezTo>
                  <a:pt x="18570" y="5886"/>
                  <a:pt x="18632" y="5818"/>
                  <a:pt x="18653" y="5870"/>
                </a:cubicBezTo>
                <a:cubicBezTo>
                  <a:pt x="18716" y="5880"/>
                  <a:pt x="18773" y="5860"/>
                  <a:pt x="18783" y="5854"/>
                </a:cubicBezTo>
                <a:cubicBezTo>
                  <a:pt x="18788" y="5849"/>
                  <a:pt x="18762" y="5844"/>
                  <a:pt x="18742" y="5839"/>
                </a:cubicBezTo>
                <a:cubicBezTo>
                  <a:pt x="18716" y="5844"/>
                  <a:pt x="18700" y="5844"/>
                  <a:pt x="18700" y="5839"/>
                </a:cubicBezTo>
                <a:cubicBezTo>
                  <a:pt x="18705" y="5834"/>
                  <a:pt x="18721" y="5834"/>
                  <a:pt x="18742" y="5839"/>
                </a:cubicBezTo>
                <a:cubicBezTo>
                  <a:pt x="18830" y="5834"/>
                  <a:pt x="19027" y="5792"/>
                  <a:pt x="19007" y="5771"/>
                </a:cubicBezTo>
                <a:cubicBezTo>
                  <a:pt x="19012" y="5782"/>
                  <a:pt x="18747" y="5782"/>
                  <a:pt x="18669" y="5787"/>
                </a:cubicBezTo>
                <a:cubicBezTo>
                  <a:pt x="18560" y="5797"/>
                  <a:pt x="18388" y="5849"/>
                  <a:pt x="18238" y="5839"/>
                </a:cubicBezTo>
                <a:cubicBezTo>
                  <a:pt x="18108" y="5829"/>
                  <a:pt x="18341" y="5808"/>
                  <a:pt x="18367" y="5808"/>
                </a:cubicBezTo>
                <a:cubicBezTo>
                  <a:pt x="18404" y="5803"/>
                  <a:pt x="18440" y="5823"/>
                  <a:pt x="18477" y="5787"/>
                </a:cubicBezTo>
                <a:cubicBezTo>
                  <a:pt x="18419" y="5803"/>
                  <a:pt x="17957" y="5818"/>
                  <a:pt x="18175" y="5756"/>
                </a:cubicBezTo>
                <a:cubicBezTo>
                  <a:pt x="18217" y="5745"/>
                  <a:pt x="18326" y="5709"/>
                  <a:pt x="18367" y="5693"/>
                </a:cubicBezTo>
                <a:cubicBezTo>
                  <a:pt x="18362" y="5693"/>
                  <a:pt x="18388" y="5657"/>
                  <a:pt x="18414" y="5657"/>
                </a:cubicBezTo>
                <a:cubicBezTo>
                  <a:pt x="18305" y="5631"/>
                  <a:pt x="17702" y="5709"/>
                  <a:pt x="17567" y="5709"/>
                </a:cubicBezTo>
                <a:cubicBezTo>
                  <a:pt x="17391" y="5709"/>
                  <a:pt x="17193" y="5678"/>
                  <a:pt x="17006" y="5693"/>
                </a:cubicBezTo>
                <a:cubicBezTo>
                  <a:pt x="16975" y="5693"/>
                  <a:pt x="16699" y="5683"/>
                  <a:pt x="16674" y="5678"/>
                </a:cubicBezTo>
                <a:cubicBezTo>
                  <a:pt x="16694" y="5683"/>
                  <a:pt x="16871" y="5673"/>
                  <a:pt x="16829" y="5662"/>
                </a:cubicBezTo>
                <a:cubicBezTo>
                  <a:pt x="16855" y="5673"/>
                  <a:pt x="16362" y="5647"/>
                  <a:pt x="16367" y="5647"/>
                </a:cubicBezTo>
                <a:cubicBezTo>
                  <a:pt x="16388" y="5626"/>
                  <a:pt x="16840" y="5631"/>
                  <a:pt x="16861" y="5631"/>
                </a:cubicBezTo>
                <a:cubicBezTo>
                  <a:pt x="16980" y="5621"/>
                  <a:pt x="17016" y="5636"/>
                  <a:pt x="17152" y="5631"/>
                </a:cubicBezTo>
                <a:cubicBezTo>
                  <a:pt x="17474" y="5616"/>
                  <a:pt x="16970" y="5616"/>
                  <a:pt x="16861" y="5616"/>
                </a:cubicBezTo>
                <a:cubicBezTo>
                  <a:pt x="16834" y="5616"/>
                  <a:pt x="16601" y="5605"/>
                  <a:pt x="16606" y="5595"/>
                </a:cubicBezTo>
                <a:cubicBezTo>
                  <a:pt x="16627" y="5574"/>
                  <a:pt x="17053" y="5589"/>
                  <a:pt x="17136" y="5579"/>
                </a:cubicBezTo>
                <a:cubicBezTo>
                  <a:pt x="17167" y="5579"/>
                  <a:pt x="17188" y="5558"/>
                  <a:pt x="17229" y="5548"/>
                </a:cubicBezTo>
                <a:cubicBezTo>
                  <a:pt x="17453" y="5517"/>
                  <a:pt x="17832" y="5522"/>
                  <a:pt x="18076" y="5501"/>
                </a:cubicBezTo>
                <a:cubicBezTo>
                  <a:pt x="18274" y="5486"/>
                  <a:pt x="17910" y="5506"/>
                  <a:pt x="17936" y="5454"/>
                </a:cubicBezTo>
                <a:cubicBezTo>
                  <a:pt x="17936" y="5449"/>
                  <a:pt x="18201" y="5439"/>
                  <a:pt x="18206" y="5439"/>
                </a:cubicBezTo>
                <a:cubicBezTo>
                  <a:pt x="18362" y="5423"/>
                  <a:pt x="18555" y="5397"/>
                  <a:pt x="18716" y="5371"/>
                </a:cubicBezTo>
                <a:cubicBezTo>
                  <a:pt x="18804" y="5361"/>
                  <a:pt x="18955" y="5376"/>
                  <a:pt x="18923" y="5309"/>
                </a:cubicBezTo>
                <a:cubicBezTo>
                  <a:pt x="18903" y="5262"/>
                  <a:pt x="18378" y="5335"/>
                  <a:pt x="18284" y="5340"/>
                </a:cubicBezTo>
                <a:cubicBezTo>
                  <a:pt x="18160" y="5351"/>
                  <a:pt x="17910" y="5371"/>
                  <a:pt x="17837" y="5371"/>
                </a:cubicBezTo>
                <a:cubicBezTo>
                  <a:pt x="17775" y="5376"/>
                  <a:pt x="17583" y="5397"/>
                  <a:pt x="17505" y="5387"/>
                </a:cubicBezTo>
                <a:cubicBezTo>
                  <a:pt x="17494" y="5387"/>
                  <a:pt x="17479" y="5387"/>
                  <a:pt x="17469" y="5371"/>
                </a:cubicBezTo>
                <a:cubicBezTo>
                  <a:pt x="17474" y="5382"/>
                  <a:pt x="17489" y="5382"/>
                  <a:pt x="17505" y="5387"/>
                </a:cubicBezTo>
                <a:cubicBezTo>
                  <a:pt x="17536" y="5382"/>
                  <a:pt x="17557" y="5330"/>
                  <a:pt x="17515" y="5340"/>
                </a:cubicBezTo>
                <a:cubicBezTo>
                  <a:pt x="17687" y="5293"/>
                  <a:pt x="17770" y="5340"/>
                  <a:pt x="17900" y="5309"/>
                </a:cubicBezTo>
                <a:cubicBezTo>
                  <a:pt x="18149" y="5247"/>
                  <a:pt x="18544" y="5210"/>
                  <a:pt x="18830" y="5148"/>
                </a:cubicBezTo>
                <a:cubicBezTo>
                  <a:pt x="18996" y="5111"/>
                  <a:pt x="18658" y="5138"/>
                  <a:pt x="18591" y="5132"/>
                </a:cubicBezTo>
                <a:cubicBezTo>
                  <a:pt x="18544" y="5127"/>
                  <a:pt x="18451" y="5132"/>
                  <a:pt x="18383" y="5132"/>
                </a:cubicBezTo>
                <a:cubicBezTo>
                  <a:pt x="18378" y="5132"/>
                  <a:pt x="18175" y="5096"/>
                  <a:pt x="18175" y="5101"/>
                </a:cubicBezTo>
                <a:cubicBezTo>
                  <a:pt x="18180" y="5080"/>
                  <a:pt x="18679" y="5028"/>
                  <a:pt x="18752" y="5023"/>
                </a:cubicBezTo>
                <a:cubicBezTo>
                  <a:pt x="18736" y="5023"/>
                  <a:pt x="18851" y="5034"/>
                  <a:pt x="18845" y="5008"/>
                </a:cubicBezTo>
                <a:cubicBezTo>
                  <a:pt x="18747" y="4976"/>
                  <a:pt x="18430" y="5075"/>
                  <a:pt x="18300" y="5039"/>
                </a:cubicBezTo>
                <a:cubicBezTo>
                  <a:pt x="18264" y="5023"/>
                  <a:pt x="18331" y="5008"/>
                  <a:pt x="18269" y="5008"/>
                </a:cubicBezTo>
                <a:cubicBezTo>
                  <a:pt x="18222" y="5002"/>
                  <a:pt x="18030" y="5023"/>
                  <a:pt x="18045" y="5008"/>
                </a:cubicBezTo>
                <a:cubicBezTo>
                  <a:pt x="18082" y="4961"/>
                  <a:pt x="18607" y="5002"/>
                  <a:pt x="18669" y="4924"/>
                </a:cubicBezTo>
                <a:cubicBezTo>
                  <a:pt x="18658" y="4935"/>
                  <a:pt x="18373" y="4940"/>
                  <a:pt x="18607" y="4909"/>
                </a:cubicBezTo>
                <a:cubicBezTo>
                  <a:pt x="18664" y="4904"/>
                  <a:pt x="18965" y="4873"/>
                  <a:pt x="18783" y="4847"/>
                </a:cubicBezTo>
                <a:cubicBezTo>
                  <a:pt x="18617" y="4821"/>
                  <a:pt x="18913" y="4784"/>
                  <a:pt x="18975" y="4779"/>
                </a:cubicBezTo>
                <a:cubicBezTo>
                  <a:pt x="18934" y="4784"/>
                  <a:pt x="19053" y="4805"/>
                  <a:pt x="19069" y="4779"/>
                </a:cubicBezTo>
                <a:cubicBezTo>
                  <a:pt x="19095" y="4748"/>
                  <a:pt x="18939" y="4732"/>
                  <a:pt x="18991" y="4748"/>
                </a:cubicBezTo>
                <a:cubicBezTo>
                  <a:pt x="18949" y="4732"/>
                  <a:pt x="18960" y="4722"/>
                  <a:pt x="18923" y="4717"/>
                </a:cubicBezTo>
                <a:cubicBezTo>
                  <a:pt x="18898" y="4717"/>
                  <a:pt x="18435" y="4784"/>
                  <a:pt x="18731" y="4732"/>
                </a:cubicBezTo>
                <a:cubicBezTo>
                  <a:pt x="18944" y="4696"/>
                  <a:pt x="18617" y="4722"/>
                  <a:pt x="18622" y="4670"/>
                </a:cubicBezTo>
                <a:cubicBezTo>
                  <a:pt x="18622" y="4686"/>
                  <a:pt x="18700" y="4649"/>
                  <a:pt x="18669" y="4639"/>
                </a:cubicBezTo>
                <a:cubicBezTo>
                  <a:pt x="18664" y="4633"/>
                  <a:pt x="18617" y="4675"/>
                  <a:pt x="18523" y="4639"/>
                </a:cubicBezTo>
                <a:cubicBezTo>
                  <a:pt x="18492" y="4623"/>
                  <a:pt x="18497" y="4592"/>
                  <a:pt x="18461" y="4587"/>
                </a:cubicBezTo>
                <a:cubicBezTo>
                  <a:pt x="18367" y="4576"/>
                  <a:pt x="18300" y="4623"/>
                  <a:pt x="18175" y="4623"/>
                </a:cubicBezTo>
                <a:cubicBezTo>
                  <a:pt x="17962" y="4623"/>
                  <a:pt x="17734" y="4613"/>
                  <a:pt x="17500" y="4623"/>
                </a:cubicBezTo>
                <a:cubicBezTo>
                  <a:pt x="16928" y="4644"/>
                  <a:pt x="16455" y="4623"/>
                  <a:pt x="15982" y="4608"/>
                </a:cubicBezTo>
                <a:cubicBezTo>
                  <a:pt x="15972" y="4602"/>
                  <a:pt x="15806" y="4602"/>
                  <a:pt x="15837" y="4571"/>
                </a:cubicBezTo>
                <a:cubicBezTo>
                  <a:pt x="15852" y="4556"/>
                  <a:pt x="15946" y="4587"/>
                  <a:pt x="15998" y="4587"/>
                </a:cubicBezTo>
                <a:cubicBezTo>
                  <a:pt x="16164" y="4597"/>
                  <a:pt x="16616" y="4602"/>
                  <a:pt x="16767" y="4608"/>
                </a:cubicBezTo>
                <a:cubicBezTo>
                  <a:pt x="16944" y="4608"/>
                  <a:pt x="17396" y="4618"/>
                  <a:pt x="17552" y="4571"/>
                </a:cubicBezTo>
                <a:cubicBezTo>
                  <a:pt x="17500" y="4582"/>
                  <a:pt x="17547" y="4488"/>
                  <a:pt x="17598" y="4509"/>
                </a:cubicBezTo>
                <a:cubicBezTo>
                  <a:pt x="17474" y="4462"/>
                  <a:pt x="17354" y="4509"/>
                  <a:pt x="17229" y="4509"/>
                </a:cubicBezTo>
                <a:cubicBezTo>
                  <a:pt x="17219" y="4509"/>
                  <a:pt x="16892" y="4493"/>
                  <a:pt x="16892" y="4493"/>
                </a:cubicBezTo>
                <a:cubicBezTo>
                  <a:pt x="16923" y="4462"/>
                  <a:pt x="17131" y="4493"/>
                  <a:pt x="17152" y="4493"/>
                </a:cubicBezTo>
                <a:cubicBezTo>
                  <a:pt x="17344" y="4493"/>
                  <a:pt x="17411" y="4467"/>
                  <a:pt x="17536" y="4446"/>
                </a:cubicBezTo>
                <a:cubicBezTo>
                  <a:pt x="17863" y="4384"/>
                  <a:pt x="18378" y="4410"/>
                  <a:pt x="18752" y="4332"/>
                </a:cubicBezTo>
                <a:cubicBezTo>
                  <a:pt x="18809" y="4322"/>
                  <a:pt x="18845" y="4301"/>
                  <a:pt x="18960" y="4285"/>
                </a:cubicBezTo>
                <a:cubicBezTo>
                  <a:pt x="19111" y="4265"/>
                  <a:pt x="18887" y="4249"/>
                  <a:pt x="18799" y="4254"/>
                </a:cubicBezTo>
                <a:cubicBezTo>
                  <a:pt x="18513" y="4270"/>
                  <a:pt x="18347" y="4296"/>
                  <a:pt x="18030" y="4301"/>
                </a:cubicBezTo>
                <a:cubicBezTo>
                  <a:pt x="17863" y="4301"/>
                  <a:pt x="18097" y="4265"/>
                  <a:pt x="18175" y="4254"/>
                </a:cubicBezTo>
                <a:cubicBezTo>
                  <a:pt x="18341" y="4223"/>
                  <a:pt x="18393" y="4223"/>
                  <a:pt x="18591" y="4187"/>
                </a:cubicBezTo>
                <a:cubicBezTo>
                  <a:pt x="18658" y="4176"/>
                  <a:pt x="18762" y="4140"/>
                  <a:pt x="18768" y="4140"/>
                </a:cubicBezTo>
                <a:cubicBezTo>
                  <a:pt x="18747" y="4119"/>
                  <a:pt x="18555" y="4171"/>
                  <a:pt x="18523" y="4171"/>
                </a:cubicBezTo>
                <a:cubicBezTo>
                  <a:pt x="18149" y="4213"/>
                  <a:pt x="17853" y="4145"/>
                  <a:pt x="17453" y="4155"/>
                </a:cubicBezTo>
                <a:cubicBezTo>
                  <a:pt x="17297" y="4161"/>
                  <a:pt x="17115" y="4150"/>
                  <a:pt x="16928" y="4140"/>
                </a:cubicBezTo>
                <a:cubicBezTo>
                  <a:pt x="16850" y="4140"/>
                  <a:pt x="16533" y="4135"/>
                  <a:pt x="16544" y="4124"/>
                </a:cubicBezTo>
                <a:cubicBezTo>
                  <a:pt x="16575" y="4093"/>
                  <a:pt x="17136" y="4135"/>
                  <a:pt x="17214" y="4124"/>
                </a:cubicBezTo>
                <a:cubicBezTo>
                  <a:pt x="17640" y="4083"/>
                  <a:pt x="18149" y="4072"/>
                  <a:pt x="18591" y="4015"/>
                </a:cubicBezTo>
                <a:cubicBezTo>
                  <a:pt x="18684" y="4000"/>
                  <a:pt x="19012" y="3948"/>
                  <a:pt x="18799" y="3948"/>
                </a:cubicBezTo>
                <a:cubicBezTo>
                  <a:pt x="18788" y="3948"/>
                  <a:pt x="18726" y="3958"/>
                  <a:pt x="18716" y="3948"/>
                </a:cubicBezTo>
                <a:cubicBezTo>
                  <a:pt x="18726" y="3958"/>
                  <a:pt x="18757" y="3906"/>
                  <a:pt x="18752" y="3901"/>
                </a:cubicBezTo>
                <a:cubicBezTo>
                  <a:pt x="18736" y="3906"/>
                  <a:pt x="18300" y="3922"/>
                  <a:pt x="18544" y="3901"/>
                </a:cubicBezTo>
                <a:cubicBezTo>
                  <a:pt x="18601" y="3896"/>
                  <a:pt x="18747" y="3880"/>
                  <a:pt x="18799" y="3854"/>
                </a:cubicBezTo>
                <a:cubicBezTo>
                  <a:pt x="18960" y="3771"/>
                  <a:pt x="18419" y="3859"/>
                  <a:pt x="18269" y="3870"/>
                </a:cubicBezTo>
                <a:cubicBezTo>
                  <a:pt x="17827" y="3896"/>
                  <a:pt x="17416" y="3896"/>
                  <a:pt x="16928" y="3870"/>
                </a:cubicBezTo>
                <a:cubicBezTo>
                  <a:pt x="16840" y="3865"/>
                  <a:pt x="16653" y="3839"/>
                  <a:pt x="16653" y="3839"/>
                </a:cubicBezTo>
                <a:cubicBezTo>
                  <a:pt x="16658" y="3828"/>
                  <a:pt x="17224" y="3828"/>
                  <a:pt x="17344" y="3823"/>
                </a:cubicBezTo>
                <a:cubicBezTo>
                  <a:pt x="17707" y="3802"/>
                  <a:pt x="17760" y="3818"/>
                  <a:pt x="17931" y="3792"/>
                </a:cubicBezTo>
                <a:cubicBezTo>
                  <a:pt x="17915" y="3792"/>
                  <a:pt x="18238" y="3740"/>
                  <a:pt x="18222" y="3724"/>
                </a:cubicBezTo>
                <a:cubicBezTo>
                  <a:pt x="18175" y="3694"/>
                  <a:pt x="18066" y="3750"/>
                  <a:pt x="18014" y="3724"/>
                </a:cubicBezTo>
                <a:cubicBezTo>
                  <a:pt x="17931" y="3776"/>
                  <a:pt x="17858" y="3704"/>
                  <a:pt x="18014" y="3724"/>
                </a:cubicBezTo>
                <a:cubicBezTo>
                  <a:pt x="18170" y="3673"/>
                  <a:pt x="18456" y="3714"/>
                  <a:pt x="18591" y="3663"/>
                </a:cubicBezTo>
                <a:cubicBezTo>
                  <a:pt x="18617" y="3653"/>
                  <a:pt x="18586" y="3637"/>
                  <a:pt x="18622" y="3632"/>
                </a:cubicBezTo>
                <a:cubicBezTo>
                  <a:pt x="18674" y="3616"/>
                  <a:pt x="18794" y="3601"/>
                  <a:pt x="18783" y="3601"/>
                </a:cubicBezTo>
                <a:cubicBezTo>
                  <a:pt x="18788" y="3601"/>
                  <a:pt x="18357" y="3595"/>
                  <a:pt x="18575" y="3549"/>
                </a:cubicBezTo>
                <a:cubicBezTo>
                  <a:pt x="18627" y="3538"/>
                  <a:pt x="18799" y="3559"/>
                  <a:pt x="18783" y="3502"/>
                </a:cubicBezTo>
                <a:cubicBezTo>
                  <a:pt x="18773" y="3471"/>
                  <a:pt x="18409" y="3528"/>
                  <a:pt x="18300" y="3533"/>
                </a:cubicBezTo>
                <a:cubicBezTo>
                  <a:pt x="18061" y="3549"/>
                  <a:pt x="17895" y="3538"/>
                  <a:pt x="17630" y="3549"/>
                </a:cubicBezTo>
                <a:cubicBezTo>
                  <a:pt x="17572" y="3554"/>
                  <a:pt x="17469" y="3554"/>
                  <a:pt x="17375" y="3549"/>
                </a:cubicBezTo>
                <a:cubicBezTo>
                  <a:pt x="17344" y="3554"/>
                  <a:pt x="17313" y="3549"/>
                  <a:pt x="17276" y="3549"/>
                </a:cubicBezTo>
                <a:cubicBezTo>
                  <a:pt x="17198" y="3549"/>
                  <a:pt x="17136" y="3549"/>
                  <a:pt x="17136" y="3549"/>
                </a:cubicBezTo>
                <a:cubicBezTo>
                  <a:pt x="17146" y="3538"/>
                  <a:pt x="17209" y="3543"/>
                  <a:pt x="17276" y="3549"/>
                </a:cubicBezTo>
                <a:cubicBezTo>
                  <a:pt x="17307" y="3549"/>
                  <a:pt x="17339" y="3549"/>
                  <a:pt x="17375" y="3549"/>
                </a:cubicBezTo>
                <a:lnTo>
                  <a:pt x="17375" y="3549"/>
                </a:lnTo>
                <a:cubicBezTo>
                  <a:pt x="17526" y="3543"/>
                  <a:pt x="17998" y="3502"/>
                  <a:pt x="18238" y="3486"/>
                </a:cubicBezTo>
                <a:cubicBezTo>
                  <a:pt x="18388" y="3476"/>
                  <a:pt x="18362" y="3491"/>
                  <a:pt x="18430" y="3455"/>
                </a:cubicBezTo>
                <a:cubicBezTo>
                  <a:pt x="18544" y="3388"/>
                  <a:pt x="18253" y="3450"/>
                  <a:pt x="18160" y="3455"/>
                </a:cubicBezTo>
                <a:cubicBezTo>
                  <a:pt x="17754" y="3471"/>
                  <a:pt x="17219" y="3445"/>
                  <a:pt x="16861" y="3424"/>
                </a:cubicBezTo>
                <a:cubicBezTo>
                  <a:pt x="16559" y="3403"/>
                  <a:pt x="16393" y="3393"/>
                  <a:pt x="16014" y="3372"/>
                </a:cubicBezTo>
                <a:cubicBezTo>
                  <a:pt x="15863" y="3367"/>
                  <a:pt x="15400" y="3382"/>
                  <a:pt x="15551" y="3325"/>
                </a:cubicBezTo>
                <a:cubicBezTo>
                  <a:pt x="15624" y="3299"/>
                  <a:pt x="15847" y="3341"/>
                  <a:pt x="15915" y="3341"/>
                </a:cubicBezTo>
                <a:cubicBezTo>
                  <a:pt x="15967" y="3341"/>
                  <a:pt x="16310" y="3336"/>
                  <a:pt x="16060" y="3294"/>
                </a:cubicBezTo>
                <a:cubicBezTo>
                  <a:pt x="15795" y="3247"/>
                  <a:pt x="16320" y="3273"/>
                  <a:pt x="16315" y="3263"/>
                </a:cubicBezTo>
                <a:cubicBezTo>
                  <a:pt x="16305" y="3242"/>
                  <a:pt x="15962" y="3232"/>
                  <a:pt x="15899" y="3232"/>
                </a:cubicBezTo>
                <a:cubicBezTo>
                  <a:pt x="15733" y="3221"/>
                  <a:pt x="15556" y="3190"/>
                  <a:pt x="15406" y="3164"/>
                </a:cubicBezTo>
                <a:cubicBezTo>
                  <a:pt x="15270" y="3143"/>
                  <a:pt x="15504" y="3133"/>
                  <a:pt x="15536" y="3133"/>
                </a:cubicBezTo>
                <a:cubicBezTo>
                  <a:pt x="15707" y="3133"/>
                  <a:pt x="16071" y="3180"/>
                  <a:pt x="16143" y="3164"/>
                </a:cubicBezTo>
                <a:cubicBezTo>
                  <a:pt x="16154" y="3164"/>
                  <a:pt x="16123" y="3117"/>
                  <a:pt x="16159" y="3102"/>
                </a:cubicBezTo>
                <a:cubicBezTo>
                  <a:pt x="16201" y="3081"/>
                  <a:pt x="16242" y="3112"/>
                  <a:pt x="16315" y="3102"/>
                </a:cubicBezTo>
                <a:cubicBezTo>
                  <a:pt x="16356" y="3097"/>
                  <a:pt x="16393" y="3065"/>
                  <a:pt x="16445" y="3055"/>
                </a:cubicBezTo>
                <a:cubicBezTo>
                  <a:pt x="16533" y="3034"/>
                  <a:pt x="16647" y="3034"/>
                  <a:pt x="16684" y="3024"/>
                </a:cubicBezTo>
                <a:cubicBezTo>
                  <a:pt x="16746" y="3003"/>
                  <a:pt x="16621" y="3003"/>
                  <a:pt x="16715" y="2993"/>
                </a:cubicBezTo>
                <a:cubicBezTo>
                  <a:pt x="16933" y="2962"/>
                  <a:pt x="17105" y="2993"/>
                  <a:pt x="17307" y="2993"/>
                </a:cubicBezTo>
                <a:cubicBezTo>
                  <a:pt x="17520" y="2993"/>
                  <a:pt x="17136" y="2972"/>
                  <a:pt x="17068" y="2972"/>
                </a:cubicBezTo>
                <a:cubicBezTo>
                  <a:pt x="16928" y="2972"/>
                  <a:pt x="16767" y="2962"/>
                  <a:pt x="16653" y="2956"/>
                </a:cubicBezTo>
                <a:cubicBezTo>
                  <a:pt x="16663" y="2956"/>
                  <a:pt x="16398" y="2977"/>
                  <a:pt x="16383" y="2941"/>
                </a:cubicBezTo>
                <a:cubicBezTo>
                  <a:pt x="16367" y="2904"/>
                  <a:pt x="16071" y="2925"/>
                  <a:pt x="15998" y="2910"/>
                </a:cubicBezTo>
                <a:cubicBezTo>
                  <a:pt x="16008" y="2915"/>
                  <a:pt x="15920" y="2863"/>
                  <a:pt x="15915" y="2863"/>
                </a:cubicBezTo>
                <a:cubicBezTo>
                  <a:pt x="15936" y="2842"/>
                  <a:pt x="16149" y="2873"/>
                  <a:pt x="16206" y="2878"/>
                </a:cubicBezTo>
                <a:cubicBezTo>
                  <a:pt x="16637" y="2899"/>
                  <a:pt x="16918" y="2894"/>
                  <a:pt x="17167" y="2894"/>
                </a:cubicBezTo>
                <a:cubicBezTo>
                  <a:pt x="17339" y="2894"/>
                  <a:pt x="17614" y="2894"/>
                  <a:pt x="17770" y="2873"/>
                </a:cubicBezTo>
                <a:cubicBezTo>
                  <a:pt x="17692" y="2878"/>
                  <a:pt x="17827" y="2811"/>
                  <a:pt x="17869" y="2832"/>
                </a:cubicBezTo>
                <a:cubicBezTo>
                  <a:pt x="17853" y="2821"/>
                  <a:pt x="17780" y="2816"/>
                  <a:pt x="17760" y="2816"/>
                </a:cubicBezTo>
                <a:cubicBezTo>
                  <a:pt x="17489" y="2811"/>
                  <a:pt x="16871" y="2853"/>
                  <a:pt x="16445" y="2832"/>
                </a:cubicBezTo>
                <a:cubicBezTo>
                  <a:pt x="16315" y="2826"/>
                  <a:pt x="16097" y="2837"/>
                  <a:pt x="15972" y="2795"/>
                </a:cubicBezTo>
                <a:cubicBezTo>
                  <a:pt x="15967" y="2795"/>
                  <a:pt x="15951" y="2790"/>
                  <a:pt x="15936" y="2780"/>
                </a:cubicBezTo>
                <a:cubicBezTo>
                  <a:pt x="15946" y="2790"/>
                  <a:pt x="15956" y="2790"/>
                  <a:pt x="15972" y="2795"/>
                </a:cubicBezTo>
                <a:cubicBezTo>
                  <a:pt x="15988" y="2795"/>
                  <a:pt x="15956" y="2764"/>
                  <a:pt x="15930" y="2749"/>
                </a:cubicBezTo>
                <a:cubicBezTo>
                  <a:pt x="15915" y="2754"/>
                  <a:pt x="15899" y="2754"/>
                  <a:pt x="15899" y="2749"/>
                </a:cubicBezTo>
                <a:cubicBezTo>
                  <a:pt x="15904" y="2738"/>
                  <a:pt x="15915" y="2743"/>
                  <a:pt x="15930" y="2749"/>
                </a:cubicBezTo>
                <a:cubicBezTo>
                  <a:pt x="15951" y="2749"/>
                  <a:pt x="15977" y="2738"/>
                  <a:pt x="15967" y="2733"/>
                </a:cubicBezTo>
                <a:cubicBezTo>
                  <a:pt x="15920" y="2712"/>
                  <a:pt x="15863" y="2728"/>
                  <a:pt x="15806" y="2717"/>
                </a:cubicBezTo>
                <a:cubicBezTo>
                  <a:pt x="15697" y="2697"/>
                  <a:pt x="15567" y="2655"/>
                  <a:pt x="15452" y="2639"/>
                </a:cubicBezTo>
                <a:cubicBezTo>
                  <a:pt x="15270" y="2613"/>
                  <a:pt x="15063" y="2593"/>
                  <a:pt x="14860" y="2556"/>
                </a:cubicBezTo>
                <a:cubicBezTo>
                  <a:pt x="14735" y="2535"/>
                  <a:pt x="14860" y="2520"/>
                  <a:pt x="14876" y="2525"/>
                </a:cubicBezTo>
                <a:cubicBezTo>
                  <a:pt x="14860" y="2520"/>
                  <a:pt x="14782" y="2499"/>
                  <a:pt x="14766" y="2494"/>
                </a:cubicBezTo>
                <a:cubicBezTo>
                  <a:pt x="14507" y="2442"/>
                  <a:pt x="14257" y="2437"/>
                  <a:pt x="14029" y="2380"/>
                </a:cubicBezTo>
                <a:cubicBezTo>
                  <a:pt x="13919" y="2359"/>
                  <a:pt x="13800" y="2317"/>
                  <a:pt x="13691" y="2286"/>
                </a:cubicBezTo>
                <a:cubicBezTo>
                  <a:pt x="13488" y="2229"/>
                  <a:pt x="13322" y="2156"/>
                  <a:pt x="13135" y="2078"/>
                </a:cubicBezTo>
                <a:cubicBezTo>
                  <a:pt x="12272" y="1715"/>
                  <a:pt x="11607" y="1174"/>
                  <a:pt x="10828" y="686"/>
                </a:cubicBezTo>
                <a:cubicBezTo>
                  <a:pt x="10698" y="603"/>
                  <a:pt x="10557" y="514"/>
                  <a:pt x="10412" y="431"/>
                </a:cubicBezTo>
                <a:cubicBezTo>
                  <a:pt x="10272" y="348"/>
                  <a:pt x="10116" y="239"/>
                  <a:pt x="9981" y="192"/>
                </a:cubicBezTo>
                <a:cubicBezTo>
                  <a:pt x="9939" y="177"/>
                  <a:pt x="9893" y="187"/>
                  <a:pt x="9852" y="177"/>
                </a:cubicBezTo>
                <a:cubicBezTo>
                  <a:pt x="9815" y="161"/>
                  <a:pt x="9779" y="125"/>
                  <a:pt x="9743" y="109"/>
                </a:cubicBezTo>
                <a:cubicBezTo>
                  <a:pt x="9680" y="88"/>
                  <a:pt x="9608" y="88"/>
                  <a:pt x="9535" y="62"/>
                </a:cubicBezTo>
                <a:cubicBezTo>
                  <a:pt x="9467" y="42"/>
                  <a:pt x="9420" y="0"/>
                  <a:pt x="9343" y="0"/>
                </a:cubicBezTo>
                <a:cubicBezTo>
                  <a:pt x="9374" y="47"/>
                  <a:pt x="9556" y="68"/>
                  <a:pt x="9519" y="109"/>
                </a:cubicBezTo>
                <a:cubicBezTo>
                  <a:pt x="9509" y="120"/>
                  <a:pt x="9420" y="114"/>
                  <a:pt x="9420" y="109"/>
                </a:cubicBezTo>
                <a:cubicBezTo>
                  <a:pt x="9431" y="130"/>
                  <a:pt x="9634" y="234"/>
                  <a:pt x="9582" y="255"/>
                </a:cubicBezTo>
                <a:cubicBezTo>
                  <a:pt x="9587" y="249"/>
                  <a:pt x="9098" y="57"/>
                  <a:pt x="9343" y="192"/>
                </a:cubicBezTo>
                <a:cubicBezTo>
                  <a:pt x="9410" y="229"/>
                  <a:pt x="9504" y="244"/>
                  <a:pt x="9566" y="301"/>
                </a:cubicBezTo>
                <a:cubicBezTo>
                  <a:pt x="9634" y="286"/>
                  <a:pt x="9571" y="348"/>
                  <a:pt x="9566" y="301"/>
                </a:cubicBezTo>
                <a:cubicBezTo>
                  <a:pt x="9322" y="265"/>
                  <a:pt x="9156" y="161"/>
                  <a:pt x="8927" y="109"/>
                </a:cubicBezTo>
                <a:cubicBezTo>
                  <a:pt x="8771" y="130"/>
                  <a:pt x="9046" y="223"/>
                  <a:pt x="9103" y="255"/>
                </a:cubicBezTo>
                <a:cubicBezTo>
                  <a:pt x="9301" y="359"/>
                  <a:pt x="9561" y="572"/>
                  <a:pt x="9727" y="639"/>
                </a:cubicBezTo>
                <a:cubicBezTo>
                  <a:pt x="9795" y="623"/>
                  <a:pt x="9727" y="686"/>
                  <a:pt x="9727" y="639"/>
                </a:cubicBezTo>
                <a:cubicBezTo>
                  <a:pt x="9561" y="660"/>
                  <a:pt x="9317" y="509"/>
                  <a:pt x="9103" y="447"/>
                </a:cubicBezTo>
                <a:cubicBezTo>
                  <a:pt x="8968" y="405"/>
                  <a:pt x="9156" y="504"/>
                  <a:pt x="9197" y="525"/>
                </a:cubicBezTo>
                <a:cubicBezTo>
                  <a:pt x="9545" y="696"/>
                  <a:pt x="9924" y="852"/>
                  <a:pt x="10251" y="1039"/>
                </a:cubicBezTo>
                <a:cubicBezTo>
                  <a:pt x="11326" y="1647"/>
                  <a:pt x="12127" y="2426"/>
                  <a:pt x="13389" y="2863"/>
                </a:cubicBezTo>
                <a:cubicBezTo>
                  <a:pt x="13545" y="2915"/>
                  <a:pt x="13696" y="2930"/>
                  <a:pt x="13727" y="2972"/>
                </a:cubicBezTo>
                <a:cubicBezTo>
                  <a:pt x="13722" y="2967"/>
                  <a:pt x="13686" y="2982"/>
                  <a:pt x="13675" y="2972"/>
                </a:cubicBezTo>
                <a:cubicBezTo>
                  <a:pt x="13883" y="3045"/>
                  <a:pt x="14138" y="3071"/>
                  <a:pt x="14351" y="3133"/>
                </a:cubicBezTo>
                <a:cubicBezTo>
                  <a:pt x="14372" y="3143"/>
                  <a:pt x="14434" y="3117"/>
                  <a:pt x="14429" y="3149"/>
                </a:cubicBezTo>
                <a:cubicBezTo>
                  <a:pt x="14564" y="3133"/>
                  <a:pt x="14496" y="3200"/>
                  <a:pt x="14429" y="3149"/>
                </a:cubicBezTo>
                <a:cubicBezTo>
                  <a:pt x="14408" y="3143"/>
                  <a:pt x="14346" y="3169"/>
                  <a:pt x="14351" y="3133"/>
                </a:cubicBezTo>
                <a:cubicBezTo>
                  <a:pt x="14153" y="3128"/>
                  <a:pt x="13810" y="3029"/>
                  <a:pt x="13597" y="2972"/>
                </a:cubicBezTo>
                <a:cubicBezTo>
                  <a:pt x="13545" y="2962"/>
                  <a:pt x="13358" y="2910"/>
                  <a:pt x="13358" y="2910"/>
                </a:cubicBezTo>
                <a:cubicBezTo>
                  <a:pt x="13369" y="2904"/>
                  <a:pt x="13379" y="2899"/>
                  <a:pt x="13389" y="2899"/>
                </a:cubicBezTo>
                <a:cubicBezTo>
                  <a:pt x="12922" y="2769"/>
                  <a:pt x="12480" y="2546"/>
                  <a:pt x="12090" y="2302"/>
                </a:cubicBezTo>
                <a:cubicBezTo>
                  <a:pt x="11306" y="1813"/>
                  <a:pt x="10531" y="1190"/>
                  <a:pt x="9613" y="800"/>
                </a:cubicBezTo>
                <a:cubicBezTo>
                  <a:pt x="9270" y="650"/>
                  <a:pt x="8922" y="530"/>
                  <a:pt x="8527" y="400"/>
                </a:cubicBezTo>
                <a:cubicBezTo>
                  <a:pt x="8402" y="359"/>
                  <a:pt x="8277" y="291"/>
                  <a:pt x="8158" y="270"/>
                </a:cubicBezTo>
                <a:cubicBezTo>
                  <a:pt x="7877" y="213"/>
                  <a:pt x="8283" y="405"/>
                  <a:pt x="8350" y="431"/>
                </a:cubicBezTo>
                <a:cubicBezTo>
                  <a:pt x="8438" y="463"/>
                  <a:pt x="8537" y="494"/>
                  <a:pt x="8636" y="540"/>
                </a:cubicBezTo>
                <a:cubicBezTo>
                  <a:pt x="8740" y="592"/>
                  <a:pt x="8516" y="520"/>
                  <a:pt x="8444" y="494"/>
                </a:cubicBezTo>
                <a:cubicBezTo>
                  <a:pt x="8371" y="468"/>
                  <a:pt x="8308" y="452"/>
                  <a:pt x="8236" y="431"/>
                </a:cubicBezTo>
                <a:cubicBezTo>
                  <a:pt x="8116" y="390"/>
                  <a:pt x="7612" y="244"/>
                  <a:pt x="7888" y="400"/>
                </a:cubicBezTo>
                <a:cubicBezTo>
                  <a:pt x="8080" y="504"/>
                  <a:pt x="8308" y="514"/>
                  <a:pt x="8527" y="608"/>
                </a:cubicBezTo>
                <a:cubicBezTo>
                  <a:pt x="8631" y="650"/>
                  <a:pt x="8433" y="634"/>
                  <a:pt x="8366" y="623"/>
                </a:cubicBezTo>
                <a:cubicBezTo>
                  <a:pt x="8288" y="608"/>
                  <a:pt x="8205" y="551"/>
                  <a:pt x="8095" y="556"/>
                </a:cubicBezTo>
                <a:cubicBezTo>
                  <a:pt x="8070" y="525"/>
                  <a:pt x="8033" y="546"/>
                  <a:pt x="8038" y="556"/>
                </a:cubicBezTo>
                <a:cubicBezTo>
                  <a:pt x="7732" y="540"/>
                  <a:pt x="7306" y="452"/>
                  <a:pt x="6926" y="416"/>
                </a:cubicBezTo>
                <a:cubicBezTo>
                  <a:pt x="6822" y="405"/>
                  <a:pt x="7004" y="457"/>
                  <a:pt x="7020" y="463"/>
                </a:cubicBezTo>
                <a:cubicBezTo>
                  <a:pt x="7238" y="509"/>
                  <a:pt x="7711" y="613"/>
                  <a:pt x="7919" y="670"/>
                </a:cubicBezTo>
                <a:cubicBezTo>
                  <a:pt x="8340" y="779"/>
                  <a:pt x="8641" y="878"/>
                  <a:pt x="8828" y="1008"/>
                </a:cubicBezTo>
                <a:cubicBezTo>
                  <a:pt x="8812" y="998"/>
                  <a:pt x="8776" y="1013"/>
                  <a:pt x="8781" y="1024"/>
                </a:cubicBezTo>
                <a:cubicBezTo>
                  <a:pt x="8797" y="1034"/>
                  <a:pt x="8968" y="1070"/>
                  <a:pt x="8896" y="1086"/>
                </a:cubicBezTo>
                <a:cubicBezTo>
                  <a:pt x="8854" y="1091"/>
                  <a:pt x="8698" y="998"/>
                  <a:pt x="8667" y="992"/>
                </a:cubicBezTo>
                <a:cubicBezTo>
                  <a:pt x="8615" y="977"/>
                  <a:pt x="8568" y="998"/>
                  <a:pt x="8527" y="992"/>
                </a:cubicBezTo>
                <a:cubicBezTo>
                  <a:pt x="8438" y="977"/>
                  <a:pt x="8371" y="909"/>
                  <a:pt x="8251" y="909"/>
                </a:cubicBezTo>
                <a:cubicBezTo>
                  <a:pt x="8350" y="961"/>
                  <a:pt x="8444" y="1018"/>
                  <a:pt x="8542" y="1070"/>
                </a:cubicBezTo>
                <a:cubicBezTo>
                  <a:pt x="8563" y="1070"/>
                  <a:pt x="8553" y="1091"/>
                  <a:pt x="8542" y="1070"/>
                </a:cubicBezTo>
                <a:cubicBezTo>
                  <a:pt x="8345" y="1029"/>
                  <a:pt x="8194" y="935"/>
                  <a:pt x="7981" y="909"/>
                </a:cubicBezTo>
                <a:cubicBezTo>
                  <a:pt x="8194" y="972"/>
                  <a:pt x="8392" y="1055"/>
                  <a:pt x="8589" y="1148"/>
                </a:cubicBezTo>
                <a:cubicBezTo>
                  <a:pt x="8667" y="1190"/>
                  <a:pt x="8433" y="1112"/>
                  <a:pt x="8397" y="1101"/>
                </a:cubicBezTo>
                <a:cubicBezTo>
                  <a:pt x="7939" y="946"/>
                  <a:pt x="7513" y="831"/>
                  <a:pt x="6957" y="748"/>
                </a:cubicBezTo>
                <a:cubicBezTo>
                  <a:pt x="6724" y="717"/>
                  <a:pt x="7046" y="790"/>
                  <a:pt x="7103" y="800"/>
                </a:cubicBezTo>
                <a:cubicBezTo>
                  <a:pt x="7326" y="842"/>
                  <a:pt x="7519" y="878"/>
                  <a:pt x="7758" y="941"/>
                </a:cubicBezTo>
                <a:cubicBezTo>
                  <a:pt x="7908" y="982"/>
                  <a:pt x="7534" y="941"/>
                  <a:pt x="7534" y="941"/>
                </a:cubicBezTo>
                <a:cubicBezTo>
                  <a:pt x="7534" y="961"/>
                  <a:pt x="7945" y="1065"/>
                  <a:pt x="7966" y="1070"/>
                </a:cubicBezTo>
                <a:cubicBezTo>
                  <a:pt x="8147" y="1122"/>
                  <a:pt x="8230" y="1143"/>
                  <a:pt x="8366" y="1216"/>
                </a:cubicBezTo>
                <a:cubicBezTo>
                  <a:pt x="8386" y="1216"/>
                  <a:pt x="8412" y="1211"/>
                  <a:pt x="8412" y="1231"/>
                </a:cubicBezTo>
                <a:cubicBezTo>
                  <a:pt x="8433" y="1231"/>
                  <a:pt x="8459" y="1226"/>
                  <a:pt x="8459" y="1247"/>
                </a:cubicBezTo>
                <a:cubicBezTo>
                  <a:pt x="8527" y="1231"/>
                  <a:pt x="8464" y="1294"/>
                  <a:pt x="8459" y="1247"/>
                </a:cubicBezTo>
                <a:cubicBezTo>
                  <a:pt x="8444" y="1242"/>
                  <a:pt x="8418" y="1247"/>
                  <a:pt x="8412" y="1231"/>
                </a:cubicBezTo>
                <a:cubicBezTo>
                  <a:pt x="8397" y="1226"/>
                  <a:pt x="8366" y="1231"/>
                  <a:pt x="8366" y="1216"/>
                </a:cubicBezTo>
                <a:cubicBezTo>
                  <a:pt x="8241" y="1205"/>
                  <a:pt x="7945" y="1070"/>
                  <a:pt x="7758" y="1070"/>
                </a:cubicBezTo>
                <a:cubicBezTo>
                  <a:pt x="7669" y="1070"/>
                  <a:pt x="7711" y="1117"/>
                  <a:pt x="7820" y="1117"/>
                </a:cubicBezTo>
                <a:cubicBezTo>
                  <a:pt x="7825" y="1070"/>
                  <a:pt x="7888" y="1133"/>
                  <a:pt x="7820" y="1117"/>
                </a:cubicBezTo>
                <a:cubicBezTo>
                  <a:pt x="8111" y="1231"/>
                  <a:pt x="8407" y="1330"/>
                  <a:pt x="8667" y="1470"/>
                </a:cubicBezTo>
                <a:cubicBezTo>
                  <a:pt x="8688" y="1470"/>
                  <a:pt x="8714" y="1465"/>
                  <a:pt x="8719" y="1486"/>
                </a:cubicBezTo>
                <a:cubicBezTo>
                  <a:pt x="8735" y="1491"/>
                  <a:pt x="8761" y="1481"/>
                  <a:pt x="8766" y="1502"/>
                </a:cubicBezTo>
                <a:cubicBezTo>
                  <a:pt x="8787" y="1502"/>
                  <a:pt x="8776" y="1528"/>
                  <a:pt x="8766" y="1502"/>
                </a:cubicBezTo>
                <a:cubicBezTo>
                  <a:pt x="8745" y="1502"/>
                  <a:pt x="8719" y="1507"/>
                  <a:pt x="8719" y="1486"/>
                </a:cubicBezTo>
                <a:cubicBezTo>
                  <a:pt x="8698" y="1486"/>
                  <a:pt x="8672" y="1491"/>
                  <a:pt x="8667" y="1470"/>
                </a:cubicBezTo>
                <a:cubicBezTo>
                  <a:pt x="8101" y="1289"/>
                  <a:pt x="7529" y="1107"/>
                  <a:pt x="6859" y="1024"/>
                </a:cubicBezTo>
                <a:cubicBezTo>
                  <a:pt x="6911" y="1044"/>
                  <a:pt x="7176" y="1091"/>
                  <a:pt x="7295" y="1117"/>
                </a:cubicBezTo>
                <a:cubicBezTo>
                  <a:pt x="7404" y="1143"/>
                  <a:pt x="7259" y="1148"/>
                  <a:pt x="7259" y="1148"/>
                </a:cubicBezTo>
                <a:cubicBezTo>
                  <a:pt x="7295" y="1164"/>
                  <a:pt x="7373" y="1169"/>
                  <a:pt x="7420" y="1185"/>
                </a:cubicBezTo>
                <a:cubicBezTo>
                  <a:pt x="8163" y="1382"/>
                  <a:pt x="8828" y="1616"/>
                  <a:pt x="9467" y="1933"/>
                </a:cubicBezTo>
                <a:cubicBezTo>
                  <a:pt x="10002" y="2198"/>
                  <a:pt x="10391" y="2458"/>
                  <a:pt x="10875" y="2780"/>
                </a:cubicBezTo>
                <a:cubicBezTo>
                  <a:pt x="10947" y="2832"/>
                  <a:pt x="11155" y="2956"/>
                  <a:pt x="11259" y="3055"/>
                </a:cubicBezTo>
                <a:cubicBezTo>
                  <a:pt x="11275" y="3065"/>
                  <a:pt x="11306" y="3076"/>
                  <a:pt x="11275" y="3086"/>
                </a:cubicBezTo>
                <a:cubicBezTo>
                  <a:pt x="11223" y="3102"/>
                  <a:pt x="10885" y="2842"/>
                  <a:pt x="10812" y="2800"/>
                </a:cubicBezTo>
                <a:cubicBezTo>
                  <a:pt x="10355" y="2510"/>
                  <a:pt x="9955" y="2234"/>
                  <a:pt x="9389" y="2000"/>
                </a:cubicBezTo>
                <a:cubicBezTo>
                  <a:pt x="9062" y="1860"/>
                  <a:pt x="8688" y="1699"/>
                  <a:pt x="8319" y="1579"/>
                </a:cubicBezTo>
                <a:cubicBezTo>
                  <a:pt x="7820" y="1429"/>
                  <a:pt x="7404" y="1304"/>
                  <a:pt x="6812" y="1294"/>
                </a:cubicBezTo>
                <a:cubicBezTo>
                  <a:pt x="7004" y="1346"/>
                  <a:pt x="7233" y="1361"/>
                  <a:pt x="7404" y="1439"/>
                </a:cubicBezTo>
                <a:cubicBezTo>
                  <a:pt x="7467" y="1439"/>
                  <a:pt x="7513" y="1444"/>
                  <a:pt x="7550" y="1470"/>
                </a:cubicBezTo>
                <a:cubicBezTo>
                  <a:pt x="7633" y="1455"/>
                  <a:pt x="7571" y="1517"/>
                  <a:pt x="7550" y="1470"/>
                </a:cubicBezTo>
                <a:cubicBezTo>
                  <a:pt x="7488" y="1470"/>
                  <a:pt x="7441" y="1465"/>
                  <a:pt x="7404" y="1439"/>
                </a:cubicBezTo>
                <a:cubicBezTo>
                  <a:pt x="7326" y="1439"/>
                  <a:pt x="7046" y="1356"/>
                  <a:pt x="6911" y="1356"/>
                </a:cubicBezTo>
                <a:cubicBezTo>
                  <a:pt x="6760" y="1356"/>
                  <a:pt x="6937" y="1377"/>
                  <a:pt x="6973" y="1408"/>
                </a:cubicBezTo>
                <a:cubicBezTo>
                  <a:pt x="7077" y="1387"/>
                  <a:pt x="7009" y="1455"/>
                  <a:pt x="6973" y="1408"/>
                </a:cubicBezTo>
                <a:cubicBezTo>
                  <a:pt x="6833" y="1392"/>
                  <a:pt x="6786" y="1372"/>
                  <a:pt x="6687" y="1392"/>
                </a:cubicBezTo>
                <a:cubicBezTo>
                  <a:pt x="6692" y="1387"/>
                  <a:pt x="6786" y="1387"/>
                  <a:pt x="6781" y="1408"/>
                </a:cubicBezTo>
                <a:cubicBezTo>
                  <a:pt x="6770" y="1439"/>
                  <a:pt x="6428" y="1408"/>
                  <a:pt x="6620" y="1470"/>
                </a:cubicBezTo>
                <a:cubicBezTo>
                  <a:pt x="6744" y="1507"/>
                  <a:pt x="6942" y="1517"/>
                  <a:pt x="7067" y="1548"/>
                </a:cubicBezTo>
                <a:cubicBezTo>
                  <a:pt x="7170" y="1574"/>
                  <a:pt x="7316" y="1637"/>
                  <a:pt x="7467" y="1678"/>
                </a:cubicBezTo>
                <a:cubicBezTo>
                  <a:pt x="7524" y="1694"/>
                  <a:pt x="7643" y="1715"/>
                  <a:pt x="7711" y="1741"/>
                </a:cubicBezTo>
                <a:cubicBezTo>
                  <a:pt x="7898" y="1813"/>
                  <a:pt x="7586" y="1725"/>
                  <a:pt x="7503" y="1709"/>
                </a:cubicBezTo>
                <a:cubicBezTo>
                  <a:pt x="7290" y="1668"/>
                  <a:pt x="7212" y="1668"/>
                  <a:pt x="6989" y="1647"/>
                </a:cubicBezTo>
                <a:cubicBezTo>
                  <a:pt x="6900" y="1637"/>
                  <a:pt x="6682" y="1621"/>
                  <a:pt x="6859" y="1678"/>
                </a:cubicBezTo>
                <a:cubicBezTo>
                  <a:pt x="7093" y="1751"/>
                  <a:pt x="7326" y="1761"/>
                  <a:pt x="7565" y="1855"/>
                </a:cubicBezTo>
                <a:cubicBezTo>
                  <a:pt x="7711" y="1912"/>
                  <a:pt x="7389" y="1834"/>
                  <a:pt x="7243" y="1808"/>
                </a:cubicBezTo>
                <a:cubicBezTo>
                  <a:pt x="7160" y="1787"/>
                  <a:pt x="6687" y="1735"/>
                  <a:pt x="6942" y="1808"/>
                </a:cubicBezTo>
                <a:cubicBezTo>
                  <a:pt x="6994" y="1824"/>
                  <a:pt x="7207" y="1860"/>
                  <a:pt x="7197" y="1870"/>
                </a:cubicBezTo>
                <a:cubicBezTo>
                  <a:pt x="7170" y="1897"/>
                  <a:pt x="7004" y="1855"/>
                  <a:pt x="6989" y="1855"/>
                </a:cubicBezTo>
                <a:cubicBezTo>
                  <a:pt x="6656" y="1808"/>
                  <a:pt x="6355" y="1782"/>
                  <a:pt x="5996" y="1756"/>
                </a:cubicBezTo>
                <a:cubicBezTo>
                  <a:pt x="5877" y="1751"/>
                  <a:pt x="5804" y="1735"/>
                  <a:pt x="5710" y="1741"/>
                </a:cubicBezTo>
                <a:cubicBezTo>
                  <a:pt x="5705" y="1741"/>
                  <a:pt x="5643" y="1761"/>
                  <a:pt x="5643" y="1772"/>
                </a:cubicBezTo>
                <a:cubicBezTo>
                  <a:pt x="5653" y="1793"/>
                  <a:pt x="6308" y="1876"/>
                  <a:pt x="6350" y="1886"/>
                </a:cubicBezTo>
                <a:cubicBezTo>
                  <a:pt x="6687" y="1959"/>
                  <a:pt x="6708" y="1954"/>
                  <a:pt x="7020" y="2016"/>
                </a:cubicBezTo>
                <a:cubicBezTo>
                  <a:pt x="7508" y="2109"/>
                  <a:pt x="7836" y="2208"/>
                  <a:pt x="8267" y="2364"/>
                </a:cubicBezTo>
                <a:cubicBezTo>
                  <a:pt x="8334" y="2348"/>
                  <a:pt x="8272" y="2416"/>
                  <a:pt x="8267" y="2364"/>
                </a:cubicBezTo>
                <a:cubicBezTo>
                  <a:pt x="7784" y="2239"/>
                  <a:pt x="7342" y="2078"/>
                  <a:pt x="6781" y="2032"/>
                </a:cubicBezTo>
                <a:cubicBezTo>
                  <a:pt x="6729" y="1980"/>
                  <a:pt x="6661" y="2047"/>
                  <a:pt x="6781" y="2032"/>
                </a:cubicBezTo>
                <a:cubicBezTo>
                  <a:pt x="6791" y="2037"/>
                  <a:pt x="7145" y="2130"/>
                  <a:pt x="7150" y="2125"/>
                </a:cubicBezTo>
                <a:cubicBezTo>
                  <a:pt x="7139" y="2135"/>
                  <a:pt x="6672" y="2078"/>
                  <a:pt x="6942" y="2172"/>
                </a:cubicBezTo>
                <a:cubicBezTo>
                  <a:pt x="7035" y="2208"/>
                  <a:pt x="7165" y="2229"/>
                  <a:pt x="7295" y="2255"/>
                </a:cubicBezTo>
                <a:cubicBezTo>
                  <a:pt x="7446" y="2286"/>
                  <a:pt x="7404" y="2281"/>
                  <a:pt x="7488" y="2302"/>
                </a:cubicBezTo>
                <a:cubicBezTo>
                  <a:pt x="7649" y="2348"/>
                  <a:pt x="7295" y="2276"/>
                  <a:pt x="7280" y="2271"/>
                </a:cubicBezTo>
                <a:cubicBezTo>
                  <a:pt x="7041" y="2224"/>
                  <a:pt x="6781" y="2177"/>
                  <a:pt x="6495" y="2156"/>
                </a:cubicBezTo>
                <a:cubicBezTo>
                  <a:pt x="7124" y="2302"/>
                  <a:pt x="7851" y="2442"/>
                  <a:pt x="8459" y="2671"/>
                </a:cubicBezTo>
                <a:cubicBezTo>
                  <a:pt x="8605" y="2722"/>
                  <a:pt x="8761" y="2769"/>
                  <a:pt x="8875" y="2863"/>
                </a:cubicBezTo>
                <a:cubicBezTo>
                  <a:pt x="8942" y="2847"/>
                  <a:pt x="8880" y="2910"/>
                  <a:pt x="8875" y="2863"/>
                </a:cubicBezTo>
                <a:cubicBezTo>
                  <a:pt x="8308" y="2650"/>
                  <a:pt x="7669" y="2432"/>
                  <a:pt x="6973" y="2317"/>
                </a:cubicBezTo>
                <a:cubicBezTo>
                  <a:pt x="6734" y="2281"/>
                  <a:pt x="6479" y="2234"/>
                  <a:pt x="6251" y="2224"/>
                </a:cubicBezTo>
                <a:cubicBezTo>
                  <a:pt x="6230" y="2219"/>
                  <a:pt x="6116" y="2208"/>
                  <a:pt x="6095" y="2234"/>
                </a:cubicBezTo>
                <a:cubicBezTo>
                  <a:pt x="6121" y="2219"/>
                  <a:pt x="6287" y="2265"/>
                  <a:pt x="6277" y="2271"/>
                </a:cubicBezTo>
                <a:cubicBezTo>
                  <a:pt x="6370" y="2281"/>
                  <a:pt x="6474" y="2286"/>
                  <a:pt x="6588" y="2317"/>
                </a:cubicBezTo>
                <a:cubicBezTo>
                  <a:pt x="6687" y="2343"/>
                  <a:pt x="6760" y="2390"/>
                  <a:pt x="6557" y="2364"/>
                </a:cubicBezTo>
                <a:cubicBezTo>
                  <a:pt x="6266" y="2328"/>
                  <a:pt x="6713" y="2400"/>
                  <a:pt x="6859" y="2432"/>
                </a:cubicBezTo>
                <a:cubicBezTo>
                  <a:pt x="7768" y="2608"/>
                  <a:pt x="8584" y="2894"/>
                  <a:pt x="9296" y="3247"/>
                </a:cubicBezTo>
                <a:cubicBezTo>
                  <a:pt x="9306" y="3247"/>
                  <a:pt x="9327" y="3247"/>
                  <a:pt x="9327" y="3263"/>
                </a:cubicBezTo>
                <a:cubicBezTo>
                  <a:pt x="9394" y="3247"/>
                  <a:pt x="9327" y="3310"/>
                  <a:pt x="9327" y="3263"/>
                </a:cubicBezTo>
                <a:cubicBezTo>
                  <a:pt x="9311" y="3258"/>
                  <a:pt x="9296" y="3263"/>
                  <a:pt x="9296" y="3247"/>
                </a:cubicBezTo>
                <a:cubicBezTo>
                  <a:pt x="8215" y="2769"/>
                  <a:pt x="6921" y="2400"/>
                  <a:pt x="5565" y="2317"/>
                </a:cubicBezTo>
                <a:cubicBezTo>
                  <a:pt x="5217" y="2297"/>
                  <a:pt x="4811" y="2260"/>
                  <a:pt x="4411" y="2286"/>
                </a:cubicBezTo>
                <a:cubicBezTo>
                  <a:pt x="4193" y="2302"/>
                  <a:pt x="4520" y="2291"/>
                  <a:pt x="4655" y="2302"/>
                </a:cubicBezTo>
                <a:cubicBezTo>
                  <a:pt x="4785" y="2317"/>
                  <a:pt x="5139" y="2317"/>
                  <a:pt x="5310" y="2348"/>
                </a:cubicBezTo>
                <a:cubicBezTo>
                  <a:pt x="5430" y="2375"/>
                  <a:pt x="5123" y="2364"/>
                  <a:pt x="5035" y="2364"/>
                </a:cubicBezTo>
                <a:cubicBezTo>
                  <a:pt x="4323" y="2369"/>
                  <a:pt x="3434" y="2426"/>
                  <a:pt x="2655" y="2478"/>
                </a:cubicBezTo>
                <a:cubicBezTo>
                  <a:pt x="2411" y="2494"/>
                  <a:pt x="2005" y="2556"/>
                  <a:pt x="1694" y="2624"/>
                </a:cubicBezTo>
                <a:cubicBezTo>
                  <a:pt x="1481" y="2665"/>
                  <a:pt x="1278" y="2728"/>
                  <a:pt x="1252" y="2738"/>
                </a:cubicBezTo>
                <a:cubicBezTo>
                  <a:pt x="1252" y="2738"/>
                  <a:pt x="1257" y="2733"/>
                  <a:pt x="1262" y="2733"/>
                </a:cubicBezTo>
                <a:cubicBezTo>
                  <a:pt x="1247" y="2738"/>
                  <a:pt x="1247" y="2738"/>
                  <a:pt x="1252" y="2738"/>
                </a:cubicBezTo>
                <a:cubicBezTo>
                  <a:pt x="1148" y="2769"/>
                  <a:pt x="1044" y="2790"/>
                  <a:pt x="940" y="2832"/>
                </a:cubicBezTo>
                <a:cubicBezTo>
                  <a:pt x="706" y="2925"/>
                  <a:pt x="1138" y="2800"/>
                  <a:pt x="1195" y="2780"/>
                </a:cubicBezTo>
                <a:cubicBezTo>
                  <a:pt x="1662" y="2650"/>
                  <a:pt x="2109" y="2546"/>
                  <a:pt x="2717" y="2494"/>
                </a:cubicBezTo>
                <a:cubicBezTo>
                  <a:pt x="3008" y="2468"/>
                  <a:pt x="3320" y="2463"/>
                  <a:pt x="3663" y="2447"/>
                </a:cubicBezTo>
                <a:cubicBezTo>
                  <a:pt x="3970" y="2432"/>
                  <a:pt x="4333" y="2380"/>
                  <a:pt x="4588" y="2416"/>
                </a:cubicBezTo>
                <a:cubicBezTo>
                  <a:pt x="4785" y="2442"/>
                  <a:pt x="4526" y="2447"/>
                  <a:pt x="4411" y="2447"/>
                </a:cubicBezTo>
                <a:cubicBezTo>
                  <a:pt x="4136" y="2447"/>
                  <a:pt x="3814" y="2452"/>
                  <a:pt x="3549" y="2494"/>
                </a:cubicBezTo>
                <a:cubicBezTo>
                  <a:pt x="3377" y="2520"/>
                  <a:pt x="3757" y="2499"/>
                  <a:pt x="3819" y="2494"/>
                </a:cubicBezTo>
                <a:cubicBezTo>
                  <a:pt x="4110" y="2484"/>
                  <a:pt x="4401" y="2484"/>
                  <a:pt x="4671" y="2494"/>
                </a:cubicBezTo>
                <a:cubicBezTo>
                  <a:pt x="5586" y="2535"/>
                  <a:pt x="6438" y="2686"/>
                  <a:pt x="7285" y="2878"/>
                </a:cubicBezTo>
                <a:cubicBezTo>
                  <a:pt x="7373" y="2899"/>
                  <a:pt x="7461" y="2920"/>
                  <a:pt x="7550" y="2941"/>
                </a:cubicBezTo>
                <a:cubicBezTo>
                  <a:pt x="7597" y="2941"/>
                  <a:pt x="7638" y="2951"/>
                  <a:pt x="7659" y="2972"/>
                </a:cubicBezTo>
                <a:cubicBezTo>
                  <a:pt x="7747" y="2956"/>
                  <a:pt x="7680" y="3024"/>
                  <a:pt x="7659" y="2972"/>
                </a:cubicBezTo>
                <a:cubicBezTo>
                  <a:pt x="7612" y="2977"/>
                  <a:pt x="7571" y="2967"/>
                  <a:pt x="7550" y="2941"/>
                </a:cubicBezTo>
                <a:cubicBezTo>
                  <a:pt x="7461" y="2920"/>
                  <a:pt x="7373" y="2899"/>
                  <a:pt x="7285" y="2878"/>
                </a:cubicBezTo>
                <a:cubicBezTo>
                  <a:pt x="6043" y="2608"/>
                  <a:pt x="4359" y="2546"/>
                  <a:pt x="2894" y="2655"/>
                </a:cubicBezTo>
                <a:cubicBezTo>
                  <a:pt x="2328" y="2697"/>
                  <a:pt x="1574" y="2790"/>
                  <a:pt x="1070" y="2956"/>
                </a:cubicBezTo>
                <a:cubicBezTo>
                  <a:pt x="821" y="3039"/>
                  <a:pt x="592" y="3117"/>
                  <a:pt x="556" y="3263"/>
                </a:cubicBezTo>
                <a:cubicBezTo>
                  <a:pt x="566" y="3232"/>
                  <a:pt x="561" y="3330"/>
                  <a:pt x="556" y="3325"/>
                </a:cubicBezTo>
                <a:cubicBezTo>
                  <a:pt x="571" y="3341"/>
                  <a:pt x="686" y="3310"/>
                  <a:pt x="670" y="3341"/>
                </a:cubicBezTo>
                <a:cubicBezTo>
                  <a:pt x="634" y="3398"/>
                  <a:pt x="504" y="3330"/>
                  <a:pt x="478" y="3372"/>
                </a:cubicBezTo>
                <a:cubicBezTo>
                  <a:pt x="431" y="3440"/>
                  <a:pt x="571" y="3455"/>
                  <a:pt x="602" y="3455"/>
                </a:cubicBezTo>
                <a:cubicBezTo>
                  <a:pt x="628" y="3455"/>
                  <a:pt x="841" y="3388"/>
                  <a:pt x="670" y="3455"/>
                </a:cubicBezTo>
                <a:cubicBezTo>
                  <a:pt x="660" y="3455"/>
                  <a:pt x="628" y="3486"/>
                  <a:pt x="618" y="3486"/>
                </a:cubicBezTo>
                <a:cubicBezTo>
                  <a:pt x="561" y="3502"/>
                  <a:pt x="467" y="3460"/>
                  <a:pt x="478" y="3580"/>
                </a:cubicBezTo>
                <a:cubicBezTo>
                  <a:pt x="478" y="3616"/>
                  <a:pt x="519" y="3611"/>
                  <a:pt x="509" y="3663"/>
                </a:cubicBezTo>
                <a:cubicBezTo>
                  <a:pt x="509" y="3668"/>
                  <a:pt x="447" y="3658"/>
                  <a:pt x="447" y="3663"/>
                </a:cubicBezTo>
                <a:cubicBezTo>
                  <a:pt x="426" y="3704"/>
                  <a:pt x="473" y="3673"/>
                  <a:pt x="478" y="3719"/>
                </a:cubicBezTo>
                <a:cubicBezTo>
                  <a:pt x="473" y="3704"/>
                  <a:pt x="426" y="3781"/>
                  <a:pt x="441" y="3776"/>
                </a:cubicBezTo>
                <a:cubicBezTo>
                  <a:pt x="374" y="3839"/>
                  <a:pt x="265" y="3823"/>
                  <a:pt x="270" y="3901"/>
                </a:cubicBezTo>
                <a:cubicBezTo>
                  <a:pt x="270" y="3948"/>
                  <a:pt x="379" y="3880"/>
                  <a:pt x="395" y="3948"/>
                </a:cubicBezTo>
                <a:cubicBezTo>
                  <a:pt x="400" y="3963"/>
                  <a:pt x="93" y="4078"/>
                  <a:pt x="285" y="4124"/>
                </a:cubicBezTo>
                <a:cubicBezTo>
                  <a:pt x="327" y="4135"/>
                  <a:pt x="358" y="4135"/>
                  <a:pt x="363" y="4135"/>
                </a:cubicBezTo>
                <a:cubicBezTo>
                  <a:pt x="358" y="4135"/>
                  <a:pt x="337" y="4140"/>
                  <a:pt x="301" y="4155"/>
                </a:cubicBezTo>
                <a:cubicBezTo>
                  <a:pt x="301" y="4155"/>
                  <a:pt x="249" y="4202"/>
                  <a:pt x="254" y="4208"/>
                </a:cubicBezTo>
                <a:cubicBezTo>
                  <a:pt x="265" y="4218"/>
                  <a:pt x="504" y="4130"/>
                  <a:pt x="379" y="4187"/>
                </a:cubicBezTo>
                <a:cubicBezTo>
                  <a:pt x="405" y="4176"/>
                  <a:pt x="166" y="4291"/>
                  <a:pt x="171" y="4270"/>
                </a:cubicBezTo>
                <a:cubicBezTo>
                  <a:pt x="145" y="4343"/>
                  <a:pt x="306" y="4322"/>
                  <a:pt x="301" y="4363"/>
                </a:cubicBezTo>
                <a:cubicBezTo>
                  <a:pt x="301" y="4363"/>
                  <a:pt x="0" y="4441"/>
                  <a:pt x="156" y="4462"/>
                </a:cubicBezTo>
                <a:cubicBezTo>
                  <a:pt x="228" y="4473"/>
                  <a:pt x="280" y="4530"/>
                  <a:pt x="332" y="4540"/>
                </a:cubicBezTo>
                <a:cubicBezTo>
                  <a:pt x="379" y="4550"/>
                  <a:pt x="431" y="4519"/>
                  <a:pt x="447" y="4524"/>
                </a:cubicBezTo>
                <a:cubicBezTo>
                  <a:pt x="493" y="4550"/>
                  <a:pt x="415" y="4592"/>
                  <a:pt x="509" y="4608"/>
                </a:cubicBezTo>
                <a:cubicBezTo>
                  <a:pt x="592" y="4618"/>
                  <a:pt x="769" y="4514"/>
                  <a:pt x="1003" y="4431"/>
                </a:cubicBezTo>
                <a:cubicBezTo>
                  <a:pt x="1792" y="4140"/>
                  <a:pt x="2806" y="4130"/>
                  <a:pt x="3788" y="4046"/>
                </a:cubicBezTo>
                <a:cubicBezTo>
                  <a:pt x="4250" y="4005"/>
                  <a:pt x="4707" y="4078"/>
                  <a:pt x="5149" y="4093"/>
                </a:cubicBezTo>
                <a:cubicBezTo>
                  <a:pt x="5414" y="4104"/>
                  <a:pt x="5669" y="4104"/>
                  <a:pt x="5918" y="4124"/>
                </a:cubicBezTo>
                <a:cubicBezTo>
                  <a:pt x="6287" y="4161"/>
                  <a:pt x="6635" y="4254"/>
                  <a:pt x="6989" y="4265"/>
                </a:cubicBezTo>
                <a:cubicBezTo>
                  <a:pt x="6978" y="4254"/>
                  <a:pt x="7020" y="4239"/>
                  <a:pt x="7051" y="4270"/>
                </a:cubicBezTo>
                <a:cubicBezTo>
                  <a:pt x="7186" y="4280"/>
                  <a:pt x="7004" y="4301"/>
                  <a:pt x="7134" y="4285"/>
                </a:cubicBezTo>
                <a:cubicBezTo>
                  <a:pt x="7269" y="4270"/>
                  <a:pt x="7072" y="4332"/>
                  <a:pt x="7212" y="4317"/>
                </a:cubicBezTo>
                <a:cubicBezTo>
                  <a:pt x="7233" y="4270"/>
                  <a:pt x="7300" y="4332"/>
                  <a:pt x="7212" y="4317"/>
                </a:cubicBezTo>
                <a:cubicBezTo>
                  <a:pt x="7243" y="4343"/>
                  <a:pt x="7290" y="4348"/>
                  <a:pt x="7342" y="4348"/>
                </a:cubicBezTo>
                <a:cubicBezTo>
                  <a:pt x="7342" y="4343"/>
                  <a:pt x="7342" y="4337"/>
                  <a:pt x="7342" y="4332"/>
                </a:cubicBezTo>
                <a:cubicBezTo>
                  <a:pt x="7259" y="4353"/>
                  <a:pt x="7321" y="4285"/>
                  <a:pt x="7342" y="4332"/>
                </a:cubicBezTo>
                <a:cubicBezTo>
                  <a:pt x="7363" y="4337"/>
                  <a:pt x="7399" y="4327"/>
                  <a:pt x="7404" y="4348"/>
                </a:cubicBezTo>
                <a:cubicBezTo>
                  <a:pt x="7425" y="4353"/>
                  <a:pt x="7446" y="4358"/>
                  <a:pt x="7461" y="4363"/>
                </a:cubicBezTo>
                <a:cubicBezTo>
                  <a:pt x="7446" y="4363"/>
                  <a:pt x="7415" y="4374"/>
                  <a:pt x="7420" y="4379"/>
                </a:cubicBezTo>
                <a:cubicBezTo>
                  <a:pt x="7430" y="4389"/>
                  <a:pt x="7477" y="4374"/>
                  <a:pt x="7467" y="4363"/>
                </a:cubicBezTo>
                <a:lnTo>
                  <a:pt x="7467" y="4363"/>
                </a:lnTo>
                <a:cubicBezTo>
                  <a:pt x="7919" y="4473"/>
                  <a:pt x="8371" y="4639"/>
                  <a:pt x="8781" y="4815"/>
                </a:cubicBezTo>
                <a:cubicBezTo>
                  <a:pt x="8916" y="4873"/>
                  <a:pt x="9041" y="4971"/>
                  <a:pt x="9181" y="5023"/>
                </a:cubicBezTo>
                <a:cubicBezTo>
                  <a:pt x="9291" y="5060"/>
                  <a:pt x="9400" y="5060"/>
                  <a:pt x="9504" y="5101"/>
                </a:cubicBezTo>
                <a:cubicBezTo>
                  <a:pt x="9670" y="5169"/>
                  <a:pt x="9836" y="5298"/>
                  <a:pt x="10012" y="5408"/>
                </a:cubicBezTo>
                <a:cubicBezTo>
                  <a:pt x="10506" y="5704"/>
                  <a:pt x="10968" y="6057"/>
                  <a:pt x="11451" y="6364"/>
                </a:cubicBezTo>
                <a:cubicBezTo>
                  <a:pt x="11997" y="6712"/>
                  <a:pt x="12631" y="7013"/>
                  <a:pt x="13421" y="7195"/>
                </a:cubicBezTo>
                <a:cubicBezTo>
                  <a:pt x="13545" y="7226"/>
                  <a:pt x="13873" y="7283"/>
                  <a:pt x="13712" y="7231"/>
                </a:cubicBezTo>
                <a:cubicBezTo>
                  <a:pt x="13166" y="7044"/>
                  <a:pt x="12672" y="6946"/>
                  <a:pt x="12205" y="6701"/>
                </a:cubicBezTo>
                <a:cubicBezTo>
                  <a:pt x="12158" y="6675"/>
                  <a:pt x="11924" y="6530"/>
                  <a:pt x="12127" y="6623"/>
                </a:cubicBezTo>
                <a:cubicBezTo>
                  <a:pt x="12470" y="6779"/>
                  <a:pt x="12937" y="6972"/>
                  <a:pt x="13358" y="7086"/>
                </a:cubicBezTo>
                <a:cubicBezTo>
                  <a:pt x="13597" y="7148"/>
                  <a:pt x="13868" y="7200"/>
                  <a:pt x="14112" y="7247"/>
                </a:cubicBezTo>
                <a:cubicBezTo>
                  <a:pt x="14741" y="7361"/>
                  <a:pt x="15291" y="7356"/>
                  <a:pt x="16014" y="7387"/>
                </a:cubicBezTo>
                <a:cubicBezTo>
                  <a:pt x="16419" y="7408"/>
                  <a:pt x="17281" y="7408"/>
                  <a:pt x="17645" y="7387"/>
                </a:cubicBezTo>
                <a:cubicBezTo>
                  <a:pt x="17640" y="7387"/>
                  <a:pt x="17983" y="7398"/>
                  <a:pt x="17983" y="7356"/>
                </a:cubicBezTo>
                <a:cubicBezTo>
                  <a:pt x="17983" y="7346"/>
                  <a:pt x="17718" y="7309"/>
                  <a:pt x="17692" y="7309"/>
                </a:cubicBezTo>
                <a:cubicBezTo>
                  <a:pt x="17661" y="7309"/>
                  <a:pt x="17635" y="7340"/>
                  <a:pt x="17614" y="7340"/>
                </a:cubicBezTo>
                <a:cubicBezTo>
                  <a:pt x="17494" y="7351"/>
                  <a:pt x="17333" y="7330"/>
                  <a:pt x="17183" y="7325"/>
                </a:cubicBezTo>
                <a:cubicBezTo>
                  <a:pt x="16564" y="7299"/>
                  <a:pt x="15858" y="7314"/>
                  <a:pt x="15198" y="7263"/>
                </a:cubicBezTo>
                <a:cubicBezTo>
                  <a:pt x="14969" y="7242"/>
                  <a:pt x="14668" y="7169"/>
                  <a:pt x="14429" y="7133"/>
                </a:cubicBezTo>
                <a:cubicBezTo>
                  <a:pt x="14403" y="7122"/>
                  <a:pt x="14335" y="7153"/>
                  <a:pt x="14335" y="7117"/>
                </a:cubicBezTo>
                <a:cubicBezTo>
                  <a:pt x="14304" y="7107"/>
                  <a:pt x="14242" y="7138"/>
                  <a:pt x="14236" y="7101"/>
                </a:cubicBezTo>
                <a:cubicBezTo>
                  <a:pt x="14210" y="7091"/>
                  <a:pt x="14143" y="7122"/>
                  <a:pt x="14143" y="7086"/>
                </a:cubicBezTo>
                <a:cubicBezTo>
                  <a:pt x="14039" y="7101"/>
                  <a:pt x="14106" y="7034"/>
                  <a:pt x="14143" y="7086"/>
                </a:cubicBezTo>
                <a:cubicBezTo>
                  <a:pt x="14169" y="7096"/>
                  <a:pt x="14236" y="7065"/>
                  <a:pt x="14236" y="7101"/>
                </a:cubicBezTo>
                <a:cubicBezTo>
                  <a:pt x="14268" y="7112"/>
                  <a:pt x="14330" y="7081"/>
                  <a:pt x="14335" y="7117"/>
                </a:cubicBezTo>
                <a:cubicBezTo>
                  <a:pt x="14361" y="7127"/>
                  <a:pt x="14429" y="7096"/>
                  <a:pt x="14429" y="7133"/>
                </a:cubicBezTo>
                <a:cubicBezTo>
                  <a:pt x="14470" y="7117"/>
                  <a:pt x="14637" y="7164"/>
                  <a:pt x="14668" y="7164"/>
                </a:cubicBezTo>
                <a:cubicBezTo>
                  <a:pt x="14829" y="7179"/>
                  <a:pt x="14564" y="7122"/>
                  <a:pt x="14413" y="7101"/>
                </a:cubicBezTo>
                <a:cubicBezTo>
                  <a:pt x="14257" y="7075"/>
                  <a:pt x="14169" y="7060"/>
                  <a:pt x="14060" y="7055"/>
                </a:cubicBezTo>
                <a:cubicBezTo>
                  <a:pt x="14008" y="7101"/>
                  <a:pt x="13940" y="7034"/>
                  <a:pt x="14060" y="7055"/>
                </a:cubicBezTo>
                <a:cubicBezTo>
                  <a:pt x="13862" y="6997"/>
                  <a:pt x="14304" y="7055"/>
                  <a:pt x="14429" y="7070"/>
                </a:cubicBezTo>
                <a:cubicBezTo>
                  <a:pt x="14631" y="7096"/>
                  <a:pt x="14824" y="7143"/>
                  <a:pt x="15037" y="7148"/>
                </a:cubicBezTo>
                <a:cubicBezTo>
                  <a:pt x="15260" y="7159"/>
                  <a:pt x="15395" y="7138"/>
                  <a:pt x="15645" y="7148"/>
                </a:cubicBezTo>
                <a:cubicBezTo>
                  <a:pt x="16492" y="7190"/>
                  <a:pt x="17500" y="7210"/>
                  <a:pt x="18175" y="7117"/>
                </a:cubicBezTo>
                <a:cubicBezTo>
                  <a:pt x="18399" y="7086"/>
                  <a:pt x="18617" y="7034"/>
                  <a:pt x="18830" y="7003"/>
                </a:cubicBezTo>
                <a:cubicBezTo>
                  <a:pt x="19074" y="6972"/>
                  <a:pt x="19313" y="6966"/>
                  <a:pt x="19500" y="6909"/>
                </a:cubicBezTo>
                <a:cubicBezTo>
                  <a:pt x="19511" y="6904"/>
                  <a:pt x="19547" y="6868"/>
                  <a:pt x="19599" y="6847"/>
                </a:cubicBezTo>
                <a:cubicBezTo>
                  <a:pt x="19573" y="6857"/>
                  <a:pt x="19739" y="6847"/>
                  <a:pt x="19693" y="6795"/>
                </a:cubicBezTo>
              </a:path>
            </a:pathLst>
          </a:custGeom>
          <a:solidFill>
            <a:schemeClr val="bg1">
              <a:lumMod val="95000"/>
            </a:schemeClr>
          </a:solidFill>
          <a:ln>
            <a:noFill/>
          </a:ln>
          <a:effectLst/>
        </p:spPr>
        <p:txBody>
          <a:bodyPr wrap="none" anchor="ctr"/>
          <a:lstStyle/>
          <a:p>
            <a:endParaRPr lang="en-US"/>
          </a:p>
        </p:txBody>
      </p:sp>
      <p:cxnSp>
        <p:nvCxnSpPr>
          <p:cNvPr id="13" name="Straight Connector 12"/>
          <p:cNvCxnSpPr/>
          <p:nvPr/>
        </p:nvCxnSpPr>
        <p:spPr>
          <a:xfrm flipV="1">
            <a:off x="3008585" y="10192344"/>
            <a:ext cx="7401442" cy="4296"/>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txBox="1">
            <a:spLocks/>
          </p:cNvSpPr>
          <p:nvPr/>
        </p:nvSpPr>
        <p:spPr>
          <a:xfrm>
            <a:off x="2806933" y="10677665"/>
            <a:ext cx="10599219" cy="212988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790"/>
              </a:lnSpc>
            </a:pPr>
            <a:r>
              <a:rPr lang="zh-CN" altLang="en-US" sz="2500" dirty="0">
                <a:solidFill>
                  <a:schemeClr val="tx1"/>
                </a:solidFill>
                <a:latin typeface="Poppins Light" charset="0"/>
                <a:ea typeface="Poppins Light" charset="0"/>
                <a:cs typeface="Poppins Light"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endParaRPr lang="en-US" sz="2500" dirty="0">
              <a:solidFill>
                <a:schemeClr val="tx1"/>
              </a:solidFill>
              <a:latin typeface="Poppins Light" charset="0"/>
              <a:ea typeface="Poppins Light" charset="0"/>
              <a:cs typeface="Poppins Light" charset="0"/>
            </a:endParaRPr>
          </a:p>
        </p:txBody>
      </p:sp>
      <p:sp>
        <p:nvSpPr>
          <p:cNvPr id="15" name="Rectangle 14"/>
          <p:cNvSpPr>
            <a:spLocks/>
          </p:cNvSpPr>
          <p:nvPr/>
        </p:nvSpPr>
        <p:spPr bwMode="auto">
          <a:xfrm>
            <a:off x="3008585" y="9011763"/>
            <a:ext cx="8254148" cy="9502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vert="horz" wrap="square" lIns="0" tIns="0" rIns="0" bIns="0" anchor="ctr" anchorCtr="0">
            <a:spAutoFit/>
          </a:bodyPr>
          <a:lstStyle/>
          <a:p>
            <a:pPr defTabSz="4572000">
              <a:lnSpc>
                <a:spcPts val="7400"/>
              </a:lnSpc>
            </a:pPr>
            <a:r>
              <a:rPr lang="zh-CN" altLang="en-US" sz="7200" spc="500" dirty="0">
                <a:solidFill>
                  <a:schemeClr val="tx2"/>
                </a:solidFill>
                <a:latin typeface="Poppins" charset="0"/>
                <a:ea typeface="Poppins" charset="0"/>
                <a:cs typeface="Poppins" charset="0"/>
                <a:sym typeface="Bebas Neue" charset="0"/>
              </a:rPr>
              <a:t>点击输入标题</a:t>
            </a:r>
            <a:endParaRPr lang="en-US" altLang="zh-CN" sz="7200" spc="500" dirty="0">
              <a:solidFill>
                <a:schemeClr val="tx2"/>
              </a:solidFill>
              <a:latin typeface="Poppins" charset="0"/>
              <a:ea typeface="Poppins" charset="0"/>
              <a:cs typeface="Poppins" charset="0"/>
              <a:sym typeface="Bebas Neue" charset="0"/>
            </a:endParaRPr>
          </a:p>
        </p:txBody>
      </p:sp>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t="21656" b="21656"/>
          <a:stretch>
            <a:fillRect/>
          </a:stretch>
        </p:blipFill>
        <p:spPr/>
      </p:pic>
    </p:spTree>
    <p:extLst>
      <p:ext uri="{BB962C8B-B14F-4D97-AF65-F5344CB8AC3E}">
        <p14:creationId xmlns:p14="http://schemas.microsoft.com/office/powerpoint/2010/main" val="21422844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rotWithShape="1">
          <a:blip r:embed="rId3" cstate="email">
            <a:extLst>
              <a:ext uri="{28A0092B-C50C-407E-A947-70E740481C1C}">
                <a14:useLocalDpi xmlns:a14="http://schemas.microsoft.com/office/drawing/2010/main"/>
              </a:ext>
            </a:extLst>
          </a:blip>
          <a:srcRect l="891" r="37709"/>
          <a:stretch/>
        </p:blipFill>
        <p:spPr/>
      </p:pic>
      <p:sp>
        <p:nvSpPr>
          <p:cNvPr id="57" name="Rectangle 56"/>
          <p:cNvSpPr>
            <a:spLocks/>
          </p:cNvSpPr>
          <p:nvPr/>
        </p:nvSpPr>
        <p:spPr bwMode="auto">
          <a:xfrm>
            <a:off x="2039313" y="3135294"/>
            <a:ext cx="5463034"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600" spc="500" dirty="0">
                <a:solidFill>
                  <a:schemeClr val="tx2"/>
                </a:solidFill>
                <a:latin typeface="Poppins" charset="0"/>
                <a:ea typeface="Poppins" charset="0"/>
                <a:cs typeface="Poppins" charset="0"/>
                <a:sym typeface="Bebas Neue" charset="0"/>
              </a:rPr>
              <a:t>点击输入标题</a:t>
            </a:r>
            <a:endParaRPr lang="en-US" altLang="zh-CN" sz="6600" spc="500" dirty="0">
              <a:solidFill>
                <a:schemeClr val="tx2"/>
              </a:solidFill>
              <a:latin typeface="Poppins" charset="0"/>
              <a:ea typeface="Poppins" charset="0"/>
              <a:cs typeface="Poppins" charset="0"/>
              <a:sym typeface="Bebas Neue" charset="0"/>
            </a:endParaRPr>
          </a:p>
        </p:txBody>
      </p:sp>
      <p:sp>
        <p:nvSpPr>
          <p:cNvPr id="5" name="Subtitle 2"/>
          <p:cNvSpPr txBox="1">
            <a:spLocks/>
          </p:cNvSpPr>
          <p:nvPr/>
        </p:nvSpPr>
        <p:spPr>
          <a:xfrm>
            <a:off x="3126302" y="583548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 name="TextBox 5"/>
          <p:cNvSpPr txBox="1"/>
          <p:nvPr/>
        </p:nvSpPr>
        <p:spPr>
          <a:xfrm>
            <a:off x="3243873" y="5261754"/>
            <a:ext cx="436369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OFFER AWESOME SERVICES</a:t>
            </a:r>
          </a:p>
        </p:txBody>
      </p:sp>
      <p:sp>
        <p:nvSpPr>
          <p:cNvPr id="7" name="Shape 2622"/>
          <p:cNvSpPr/>
          <p:nvPr/>
        </p:nvSpPr>
        <p:spPr>
          <a:xfrm>
            <a:off x="1915764" y="5227764"/>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 name="Subtitle 2"/>
          <p:cNvSpPr txBox="1">
            <a:spLocks/>
          </p:cNvSpPr>
          <p:nvPr/>
        </p:nvSpPr>
        <p:spPr>
          <a:xfrm>
            <a:off x="3189223" y="8521002"/>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9" name="TextBox 8"/>
          <p:cNvSpPr txBox="1"/>
          <p:nvPr/>
        </p:nvSpPr>
        <p:spPr>
          <a:xfrm>
            <a:off x="3306794" y="7947267"/>
            <a:ext cx="3485249"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GREAT SUPPORT 24/7</a:t>
            </a:r>
          </a:p>
        </p:txBody>
      </p:sp>
      <p:sp>
        <p:nvSpPr>
          <p:cNvPr id="10" name="Shape 2547"/>
          <p:cNvSpPr/>
          <p:nvPr/>
        </p:nvSpPr>
        <p:spPr>
          <a:xfrm>
            <a:off x="1915764" y="7913277"/>
            <a:ext cx="991310" cy="991310"/>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Subtitle 2"/>
          <p:cNvSpPr txBox="1">
            <a:spLocks/>
          </p:cNvSpPr>
          <p:nvPr/>
        </p:nvSpPr>
        <p:spPr>
          <a:xfrm>
            <a:off x="3229023" y="11172525"/>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12" name="TextBox 11"/>
          <p:cNvSpPr txBox="1"/>
          <p:nvPr/>
        </p:nvSpPr>
        <p:spPr>
          <a:xfrm>
            <a:off x="3346594" y="10598790"/>
            <a:ext cx="3350597"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WE CREATE HISTORY</a:t>
            </a:r>
          </a:p>
        </p:txBody>
      </p:sp>
      <p:sp>
        <p:nvSpPr>
          <p:cNvPr id="13" name="Shape 2550"/>
          <p:cNvSpPr/>
          <p:nvPr/>
        </p:nvSpPr>
        <p:spPr>
          <a:xfrm>
            <a:off x="1915764" y="10663355"/>
            <a:ext cx="910714" cy="910714"/>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cxnSp>
        <p:nvCxnSpPr>
          <p:cNvPr id="14" name="Straight Connector 13"/>
          <p:cNvCxnSpPr/>
          <p:nvPr/>
        </p:nvCxnSpPr>
        <p:spPr>
          <a:xfrm flipV="1">
            <a:off x="1915764" y="4245784"/>
            <a:ext cx="7401442" cy="4296"/>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631216" y="11712568"/>
            <a:ext cx="5293437" cy="677108"/>
          </a:xfrm>
          <a:prstGeom prst="rect">
            <a:avLst/>
          </a:prstGeom>
          <a:noFill/>
        </p:spPr>
        <p:txBody>
          <a:bodyPr wrap="none" rtlCol="0" anchor="ctr" anchorCtr="0">
            <a:spAutoFit/>
          </a:bodyPr>
          <a:lstStyle/>
          <a:p>
            <a:pPr algn="ctr"/>
            <a:r>
              <a:rPr lang="en-US" sz="3800" spc="600" dirty="0">
                <a:solidFill>
                  <a:schemeClr val="bg1"/>
                </a:solidFill>
                <a:latin typeface="Montserrat" charset="0"/>
                <a:ea typeface="Montserrat" charset="0"/>
                <a:cs typeface="Montserrat" charset="0"/>
              </a:rPr>
              <a:t>YOUR HEADLINE</a:t>
            </a:r>
          </a:p>
        </p:txBody>
      </p:sp>
      <p:sp>
        <p:nvSpPr>
          <p:cNvPr id="15" name="Hexagon 14"/>
          <p:cNvSpPr/>
          <p:nvPr/>
        </p:nvSpPr>
        <p:spPr>
          <a:xfrm rot="5400000">
            <a:off x="16441146" y="5279194"/>
            <a:ext cx="3673574" cy="316687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17351181" y="5930841"/>
            <a:ext cx="1764296" cy="1277852"/>
            <a:chOff x="3565293" y="2926020"/>
            <a:chExt cx="7052803" cy="5108242"/>
          </a:xfrm>
          <a:solidFill>
            <a:schemeClr val="accent1"/>
          </a:solidFill>
        </p:grpSpPr>
        <p:sp>
          <p:nvSpPr>
            <p:cNvPr id="20" name="Freeform 1"/>
            <p:cNvSpPr>
              <a:spLocks noChangeArrowheads="1"/>
            </p:cNvSpPr>
            <p:nvPr/>
          </p:nvSpPr>
          <p:spPr bwMode="auto">
            <a:xfrm>
              <a:off x="6770247" y="2926020"/>
              <a:ext cx="3847849" cy="5108242"/>
            </a:xfrm>
            <a:custGeom>
              <a:avLst/>
              <a:gdLst>
                <a:gd name="T0" fmla="*/ 3607 w 10687"/>
                <a:gd name="T1" fmla="*/ 0 h 14189"/>
                <a:gd name="T2" fmla="*/ 0 w 10687"/>
                <a:gd name="T3" fmla="*/ 7248 h 14189"/>
                <a:gd name="T4" fmla="*/ 3518 w 10687"/>
                <a:gd name="T5" fmla="*/ 14188 h 14189"/>
                <a:gd name="T6" fmla="*/ 10686 w 10687"/>
                <a:gd name="T7" fmla="*/ 14188 h 14189"/>
                <a:gd name="T8" fmla="*/ 3607 w 10687"/>
                <a:gd name="T9" fmla="*/ 0 h 14189"/>
                <a:gd name="T10" fmla="*/ 3607 w 10687"/>
                <a:gd name="T11" fmla="*/ 0 h 14189"/>
                <a:gd name="T12" fmla="*/ 3607 w 10687"/>
                <a:gd name="T13" fmla="*/ 0 h 14189"/>
              </a:gdLst>
              <a:ahLst/>
              <a:cxnLst>
                <a:cxn ang="0">
                  <a:pos x="T0" y="T1"/>
                </a:cxn>
                <a:cxn ang="0">
                  <a:pos x="T2" y="T3"/>
                </a:cxn>
                <a:cxn ang="0">
                  <a:pos x="T4" y="T5"/>
                </a:cxn>
                <a:cxn ang="0">
                  <a:pos x="T6" y="T7"/>
                </a:cxn>
                <a:cxn ang="0">
                  <a:pos x="T8" y="T9"/>
                </a:cxn>
                <a:cxn ang="0">
                  <a:pos x="T10" y="T11"/>
                </a:cxn>
                <a:cxn ang="0">
                  <a:pos x="T12" y="T13"/>
                </a:cxn>
              </a:cxnLst>
              <a:rect l="0" t="0" r="r" b="b"/>
              <a:pathLst>
                <a:path w="10687" h="14189">
                  <a:moveTo>
                    <a:pt x="3607" y="0"/>
                  </a:moveTo>
                  <a:lnTo>
                    <a:pt x="0" y="7248"/>
                  </a:lnTo>
                  <a:lnTo>
                    <a:pt x="3518" y="14188"/>
                  </a:lnTo>
                  <a:lnTo>
                    <a:pt x="10686" y="14188"/>
                  </a:lnTo>
                  <a:lnTo>
                    <a:pt x="3607" y="0"/>
                  </a:lnTo>
                  <a:close/>
                  <a:moveTo>
                    <a:pt x="3607" y="0"/>
                  </a:moveTo>
                  <a:lnTo>
                    <a:pt x="3607" y="0"/>
                  </a:lnTo>
                  <a:close/>
                </a:path>
              </a:pathLst>
            </a:custGeom>
            <a:grpFill/>
            <a:ln w="38100"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20"/>
            <p:cNvSpPr>
              <a:spLocks noChangeArrowheads="1"/>
            </p:cNvSpPr>
            <p:nvPr/>
          </p:nvSpPr>
          <p:spPr bwMode="auto">
            <a:xfrm>
              <a:off x="3565293" y="4603897"/>
              <a:ext cx="3419252" cy="3430365"/>
            </a:xfrm>
            <a:custGeom>
              <a:avLst/>
              <a:gdLst>
                <a:gd name="T0" fmla="*/ 0 w 9498"/>
                <a:gd name="T1" fmla="*/ 9529 h 9530"/>
                <a:gd name="T2" fmla="*/ 9497 w 9498"/>
                <a:gd name="T3" fmla="*/ 9529 h 9530"/>
                <a:gd name="T4" fmla="*/ 4749 w 9498"/>
                <a:gd name="T5" fmla="*/ 0 h 9530"/>
                <a:gd name="T6" fmla="*/ 0 w 9498"/>
                <a:gd name="T7" fmla="*/ 9529 h 9530"/>
                <a:gd name="T8" fmla="*/ 0 w 9498"/>
                <a:gd name="T9" fmla="*/ 9529 h 9530"/>
                <a:gd name="T10" fmla="*/ 0 w 9498"/>
                <a:gd name="T11" fmla="*/ 9529 h 9530"/>
              </a:gdLst>
              <a:ahLst/>
              <a:cxnLst>
                <a:cxn ang="0">
                  <a:pos x="T0" y="T1"/>
                </a:cxn>
                <a:cxn ang="0">
                  <a:pos x="T2" y="T3"/>
                </a:cxn>
                <a:cxn ang="0">
                  <a:pos x="T4" y="T5"/>
                </a:cxn>
                <a:cxn ang="0">
                  <a:pos x="T6" y="T7"/>
                </a:cxn>
                <a:cxn ang="0">
                  <a:pos x="T8" y="T9"/>
                </a:cxn>
                <a:cxn ang="0">
                  <a:pos x="T10" y="T11"/>
                </a:cxn>
              </a:cxnLst>
              <a:rect l="0" t="0" r="r" b="b"/>
              <a:pathLst>
                <a:path w="9498" h="9530">
                  <a:moveTo>
                    <a:pt x="0" y="9529"/>
                  </a:moveTo>
                  <a:lnTo>
                    <a:pt x="9497" y="9529"/>
                  </a:lnTo>
                  <a:lnTo>
                    <a:pt x="4749" y="0"/>
                  </a:lnTo>
                  <a:lnTo>
                    <a:pt x="0" y="9529"/>
                  </a:lnTo>
                  <a:close/>
                  <a:moveTo>
                    <a:pt x="0" y="9529"/>
                  </a:moveTo>
                  <a:lnTo>
                    <a:pt x="0" y="9529"/>
                  </a:lnTo>
                  <a:close/>
                </a:path>
              </a:pathLst>
            </a:custGeom>
            <a:grpFill/>
            <a:ln w="38100"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2" name="TextBox 21"/>
          <p:cNvSpPr txBox="1"/>
          <p:nvPr/>
        </p:nvSpPr>
        <p:spPr>
          <a:xfrm>
            <a:off x="17274206" y="7381728"/>
            <a:ext cx="1997663" cy="461665"/>
          </a:xfrm>
          <a:prstGeom prst="rect">
            <a:avLst/>
          </a:prstGeom>
          <a:noFill/>
        </p:spPr>
        <p:txBody>
          <a:bodyPr wrap="none" rtlCol="0" anchor="ctr" anchorCtr="0">
            <a:spAutoFit/>
          </a:bodyPr>
          <a:lstStyle/>
          <a:p>
            <a:pPr algn="ctr"/>
            <a:r>
              <a:rPr lang="en-US" sz="2400" b="1">
                <a:solidFill>
                  <a:schemeClr val="tx2"/>
                </a:solidFill>
                <a:latin typeface="Poppins SemiBold" charset="0"/>
                <a:ea typeface="Poppins SemiBold" charset="0"/>
                <a:cs typeface="Poppins SemiBold" charset="0"/>
              </a:rPr>
              <a:t>YOUR LOGO</a:t>
            </a:r>
            <a:endParaRPr lang="en-US" sz="2400" b="1" dirty="0">
              <a:solidFill>
                <a:schemeClr val="tx2"/>
              </a:solidFill>
              <a:latin typeface="Poppins SemiBold" charset="0"/>
              <a:ea typeface="Poppins SemiBold" charset="0"/>
              <a:cs typeface="Poppins SemiBold" charset="0"/>
            </a:endParaRPr>
          </a:p>
        </p:txBody>
      </p:sp>
    </p:spTree>
    <p:extLst>
      <p:ext uri="{BB962C8B-B14F-4D97-AF65-F5344CB8AC3E}">
        <p14:creationId xmlns:p14="http://schemas.microsoft.com/office/powerpoint/2010/main" val="224705986"/>
      </p:ext>
    </p:extLst>
  </p:cSld>
  <p:clrMapOvr>
    <a:masterClrMapping/>
  </p:clrMapOvr>
  <mc:AlternateContent xmlns:mc="http://schemas.openxmlformats.org/markup-compatibility/2006">
    <mc:Choice xmlns:p14="http://schemas.microsoft.com/office/powerpoint/2010/main" Requires="p14">
      <p:transition spd="slow" p14:dur="800" advClick="0" advTm="1000">
        <p:circle/>
      </p:transition>
    </mc:Choice>
    <mc:Fallback>
      <p:transition spd="slow" advClick="0" advTm="1000">
        <p:circl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美个性时装企划产品宣传"/>
</p:tagLst>
</file>

<file path=ppt/theme/theme1.xml><?xml version="1.0" encoding="utf-8"?>
<a:theme xmlns:a="http://schemas.openxmlformats.org/drawingml/2006/main" name="Default Theme">
  <a:themeElements>
    <a:clrScheme name="Alveo Main">
      <a:dk1>
        <a:srgbClr val="7F7F7F"/>
      </a:dk1>
      <a:lt1>
        <a:srgbClr val="FFFFFF"/>
      </a:lt1>
      <a:dk2>
        <a:srgbClr val="000000"/>
      </a:dk2>
      <a:lt2>
        <a:srgbClr val="FFFFFF"/>
      </a:lt2>
      <a:accent1>
        <a:srgbClr val="000000"/>
      </a:accent1>
      <a:accent2>
        <a:srgbClr val="9E9B7C"/>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33603</TotalTime>
  <Words>2432</Words>
  <Application>Microsoft Office PowerPoint</Application>
  <PresentationFormat>自定义</PresentationFormat>
  <Paragraphs>264</Paragraphs>
  <Slides>32</Slides>
  <Notes>32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32</vt:i4>
      </vt:variant>
    </vt:vector>
  </HeadingPairs>
  <TitlesOfParts>
    <vt:vector size="52" baseType="lpstr">
      <vt:lpstr>Bebas Neue</vt:lpstr>
      <vt:lpstr>Gill Sans</vt:lpstr>
      <vt:lpstr>Lato Light</vt:lpstr>
      <vt:lpstr>Lato Thin</vt:lpstr>
      <vt:lpstr>Montserrat</vt:lpstr>
      <vt:lpstr>Montserrat Hairline</vt:lpstr>
      <vt:lpstr>Montserrat Light</vt:lpstr>
      <vt:lpstr>Montserrat Semi</vt:lpstr>
      <vt:lpstr>Montserrat Semi Bold</vt:lpstr>
      <vt:lpstr>Montserrat Ultra Light</vt:lpstr>
      <vt:lpstr>Poppins</vt:lpstr>
      <vt:lpstr>Poppins Light</vt:lpstr>
      <vt:lpstr>Poppins Medium</vt:lpstr>
      <vt:lpstr>Poppins SemiBold</vt:lpstr>
      <vt:lpstr>Roboto Light</vt:lpstr>
      <vt:lpstr>方正正大黑简体</vt:lpstr>
      <vt:lpstr>宋体</vt:lpstr>
      <vt:lpstr>Arial</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http://graphicriver.net/user/jetfabrik</Manager>
  <Company>http://graphicriver.net/user/jetfabrik</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欧美个性时装企划产品宣传</dc:title>
  <dc:subject>http://graphicriver.net/user/jetfabrik</dc:subject>
  <dc:creator>Jetfabrik</dc:creator>
  <cp:keywords>http://graphicriver.net/user/jetfabrik</cp:keywords>
  <dc:description>http://graphicriver.net/user/jetfabrik</dc:description>
  <cp:lastModifiedBy>微软用户</cp:lastModifiedBy>
  <cp:revision>5976</cp:revision>
  <dcterms:created xsi:type="dcterms:W3CDTF">2014-11-12T21:47:38Z</dcterms:created>
  <dcterms:modified xsi:type="dcterms:W3CDTF">2017-06-14T08:05:40Z</dcterms:modified>
  <cp:category>http://graphicriver.net/user/jetfabrik</cp:category>
</cp:coreProperties>
</file>