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2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3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4.xml" ContentType="application/vnd.openxmlformats-officedocument.presentationml.tags+xml"/>
  <Override PartName="/ppt/notesSlides/notesSlide20.xml" ContentType="application/vnd.openxmlformats-officedocument.presentationml.notesSlide+xml"/>
  <Override PartName="/ppt/tags/tag5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33"/>
  </p:notesMasterIdLst>
  <p:sldIdLst>
    <p:sldId id="280" r:id="rId2"/>
    <p:sldId id="297" r:id="rId3"/>
    <p:sldId id="263" r:id="rId4"/>
    <p:sldId id="264" r:id="rId5"/>
    <p:sldId id="265" r:id="rId6"/>
    <p:sldId id="266" r:id="rId7"/>
    <p:sldId id="267" r:id="rId8"/>
    <p:sldId id="298" r:id="rId9"/>
    <p:sldId id="269" r:id="rId10"/>
    <p:sldId id="270" r:id="rId11"/>
    <p:sldId id="256" r:id="rId12"/>
    <p:sldId id="258" r:id="rId13"/>
    <p:sldId id="259" r:id="rId14"/>
    <p:sldId id="260" r:id="rId15"/>
    <p:sldId id="261" r:id="rId16"/>
    <p:sldId id="282" r:id="rId17"/>
    <p:sldId id="292" r:id="rId18"/>
    <p:sldId id="294" r:id="rId19"/>
    <p:sldId id="286" r:id="rId20"/>
    <p:sldId id="283" r:id="rId21"/>
    <p:sldId id="281" r:id="rId22"/>
    <p:sldId id="285" r:id="rId23"/>
    <p:sldId id="288" r:id="rId24"/>
    <p:sldId id="284" r:id="rId25"/>
    <p:sldId id="295" r:id="rId26"/>
    <p:sldId id="289" r:id="rId27"/>
    <p:sldId id="293" r:id="rId28"/>
    <p:sldId id="290" r:id="rId29"/>
    <p:sldId id="287" r:id="rId30"/>
    <p:sldId id="291" r:id="rId31"/>
    <p:sldId id="296" r:id="rId32"/>
  </p:sldIdLst>
  <p:sldSz cx="5143500" cy="9144000" type="screen16x9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359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04B6D9-692C-46FB-83A2-CEE631315E8C}" type="datetimeFigureOut">
              <a:rPr lang="zh-CN" altLang="en-US" smtClean="0"/>
              <a:t>2018/5/22 Tuesday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560638" y="1143000"/>
            <a:ext cx="17367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B907FE-AFAC-4994-98E2-0B5CF72492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4893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B907FE-AFAC-4994-98E2-0B5CF724929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607522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B907FE-AFAC-4994-98E2-0B5CF724929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9532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B907FE-AFAC-4994-98E2-0B5CF724929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36359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B907FE-AFAC-4994-98E2-0B5CF724929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635132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B907FE-AFAC-4994-98E2-0B5CF724929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126573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B907FE-AFAC-4994-98E2-0B5CF724929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809285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B907FE-AFAC-4994-98E2-0B5CF724929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5024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B907FE-AFAC-4994-98E2-0B5CF724929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473043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73EC28-9B03-4B91-9D83-6B84D5705AF2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98609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B907FE-AFAC-4994-98E2-0B5CF724929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273644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603CF-7DEA-4455-81DC-A3AD057CB05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67244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B907FE-AFAC-4994-98E2-0B5CF724929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11951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B907FE-AFAC-4994-98E2-0B5CF724929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958028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B907FE-AFAC-4994-98E2-0B5CF724929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758547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603CF-7DEA-4455-81DC-A3AD057CB05B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599258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603CF-7DEA-4455-81DC-A3AD057CB05B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186494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B907FE-AFAC-4994-98E2-0B5CF7249294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171860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6955A8-62FB-E247-BFB6-6D96B50CB5D7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948197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B2B7EC-5352-448B-930A-3A43B76C1174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41971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603CF-7DEA-4455-81DC-A3AD057CB05B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003822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73EC28-9B03-4B91-9D83-6B84D5705AF2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040500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603CF-7DEA-4455-81DC-A3AD057CB05B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24552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B907FE-AFAC-4994-98E2-0B5CF724929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988041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603CF-7DEA-4455-81DC-A3AD057CB05B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130070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B907FE-AFAC-4994-98E2-0B5CF7249294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40626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B907FE-AFAC-4994-98E2-0B5CF724929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90628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B907FE-AFAC-4994-98E2-0B5CF724929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19397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B907FE-AFAC-4994-98E2-0B5CF724929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26960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B907FE-AFAC-4994-98E2-0B5CF724929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93049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B907FE-AFAC-4994-98E2-0B5CF724929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65774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B907FE-AFAC-4994-98E2-0B5CF724929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83455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763" y="1496484"/>
            <a:ext cx="4371975" cy="3183467"/>
          </a:xfrm>
        </p:spPr>
        <p:txBody>
          <a:bodyPr anchor="b"/>
          <a:lstStyle>
            <a:lvl1pPr algn="ctr">
              <a:defRPr sz="3375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938" y="4802717"/>
            <a:ext cx="3857625" cy="2207683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469F9-BC85-4193-AF7F-40E357325872}" type="datetimeFigureOut">
              <a:rPr lang="zh-CN" altLang="en-US" smtClean="0"/>
              <a:t>2018/5/22 Tuesday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EBFFE-EB95-4D2F-A1C6-0405B7F1A6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083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:push dir="u"/>
      </p:transition>
    </mc:Choice>
    <mc:Fallback xmlns="">
      <p:transition advTm="0"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469F9-BC85-4193-AF7F-40E357325872}" type="datetimeFigureOut">
              <a:rPr lang="zh-CN" altLang="en-US" smtClean="0"/>
              <a:t>2018/5/22 Tuesday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EBFFE-EB95-4D2F-A1C6-0405B7F1A6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5054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:push dir="u"/>
      </p:transition>
    </mc:Choice>
    <mc:Fallback xmlns="">
      <p:transition advTm="0"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680818" y="486834"/>
            <a:ext cx="1109067" cy="7749117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53616" y="486834"/>
            <a:ext cx="3262908" cy="7749117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469F9-BC85-4193-AF7F-40E357325872}" type="datetimeFigureOut">
              <a:rPr lang="zh-CN" altLang="en-US" smtClean="0"/>
              <a:t>2018/5/22 Tuesday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EBFFE-EB95-4D2F-A1C6-0405B7F1A6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843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:push dir="u"/>
      </p:transition>
    </mc:Choice>
    <mc:Fallback xmlns="">
      <p:transition advTm="0"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Fir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1714500" y="589281"/>
            <a:ext cx="1843088" cy="4111419"/>
          </a:xfrm>
          <a:custGeom>
            <a:avLst/>
            <a:gdLst/>
            <a:ahLst/>
            <a:cxnLst/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456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1668391" y="5068603"/>
            <a:ext cx="1903485" cy="575707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772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0"/>
              <a:t>TITLE HERE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1668391" y="5847001"/>
            <a:ext cx="1903485" cy="30460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759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Ultimate</a:t>
            </a:r>
            <a:r>
              <a:rPr lang="es-ES_tradnl" dirty="0"/>
              <a:t> </a:t>
            </a:r>
            <a:r>
              <a:rPr lang="es-ES_tradnl" dirty="0" err="1"/>
              <a:t>Powerpoint</a:t>
            </a:r>
            <a:r>
              <a:rPr lang="es-ES_tradnl" dirty="0"/>
              <a:t> </a:t>
            </a:r>
            <a:r>
              <a:rPr lang="es-ES_tradnl" dirty="0" err="1"/>
              <a:t>Template</a:t>
            </a:r>
            <a:endParaRPr lang="es-ES_tradnl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1677024" y="6423767"/>
            <a:ext cx="1893391" cy="2049157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608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52485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:push dir="u"/>
      </p:transition>
    </mc:Choice>
    <mc:Fallback xmlns="">
      <p:transition advTm="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469F9-BC85-4193-AF7F-40E357325872}" type="datetimeFigureOut">
              <a:rPr lang="zh-CN" altLang="en-US" smtClean="0"/>
              <a:t>2018/5/22 Tuesday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EBFFE-EB95-4D2F-A1C6-0405B7F1A6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2995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:push dir="u"/>
      </p:transition>
    </mc:Choice>
    <mc:Fallback xmlns="">
      <p:transition advTm="0"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0937" y="2279653"/>
            <a:ext cx="4436269" cy="3803649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0937" y="6119286"/>
            <a:ext cx="4436269" cy="2000249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/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469F9-BC85-4193-AF7F-40E357325872}" type="datetimeFigureOut">
              <a:rPr lang="zh-CN" altLang="en-US" smtClean="0"/>
              <a:t>2018/5/22 Tuesday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EBFFE-EB95-4D2F-A1C6-0405B7F1A6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2130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:push dir="u"/>
      </p:transition>
    </mc:Choice>
    <mc:Fallback xmlns="">
      <p:transition advTm="0"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3615" y="2434167"/>
            <a:ext cx="2185988" cy="58017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03897" y="2434167"/>
            <a:ext cx="2185988" cy="58017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469F9-BC85-4193-AF7F-40E357325872}" type="datetimeFigureOut">
              <a:rPr lang="zh-CN" altLang="en-US" smtClean="0"/>
              <a:t>2018/5/22 Tuesday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EBFFE-EB95-4D2F-A1C6-0405B7F1A6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9893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:push dir="u"/>
      </p:transition>
    </mc:Choice>
    <mc:Fallback xmlns="">
      <p:transition advTm="0"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4285" y="486836"/>
            <a:ext cx="4436269" cy="176741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4286" y="2241551"/>
            <a:ext cx="2175941" cy="1098549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4286" y="3340100"/>
            <a:ext cx="2175941" cy="49127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603897" y="2241551"/>
            <a:ext cx="2186657" cy="1098549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603897" y="3340100"/>
            <a:ext cx="2186657" cy="49127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469F9-BC85-4193-AF7F-40E357325872}" type="datetimeFigureOut">
              <a:rPr lang="zh-CN" altLang="en-US" smtClean="0"/>
              <a:t>2018/5/22 Tuesday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EBFFE-EB95-4D2F-A1C6-0405B7F1A6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4636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:push dir="u"/>
      </p:transition>
    </mc:Choice>
    <mc:Fallback xmlns="">
      <p:transition advTm="0"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469F9-BC85-4193-AF7F-40E357325872}" type="datetimeFigureOut">
              <a:rPr lang="zh-CN" altLang="en-US" smtClean="0"/>
              <a:t>2018/5/22 Tuesday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EBFFE-EB95-4D2F-A1C6-0405B7F1A6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3586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:push dir="u"/>
      </p:transition>
    </mc:Choice>
    <mc:Fallback xmlns="">
      <p:transition advTm="0"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469F9-BC85-4193-AF7F-40E357325872}" type="datetimeFigureOut">
              <a:rPr lang="zh-CN" altLang="en-US" smtClean="0"/>
              <a:t>2018/5/22 Tuesday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EBFFE-EB95-4D2F-A1C6-0405B7F1A6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3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:push dir="u"/>
      </p:transition>
    </mc:Choice>
    <mc:Fallback xmlns="">
      <p:transition advTm="0"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4285" y="609600"/>
            <a:ext cx="1658913" cy="21336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86657" y="1316569"/>
            <a:ext cx="2603897" cy="6498167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4285" y="2743200"/>
            <a:ext cx="1658913" cy="5082117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469F9-BC85-4193-AF7F-40E357325872}" type="datetimeFigureOut">
              <a:rPr lang="zh-CN" altLang="en-US" smtClean="0"/>
              <a:t>2018/5/22 Tuesday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EBFFE-EB95-4D2F-A1C6-0405B7F1A6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08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:push dir="u"/>
      </p:transition>
    </mc:Choice>
    <mc:Fallback xmlns="">
      <p:transition advTm="0"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4285" y="609600"/>
            <a:ext cx="1658913" cy="21336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186657" y="1316569"/>
            <a:ext cx="2603897" cy="6498167"/>
          </a:xfrm>
        </p:spPr>
        <p:txBody>
          <a:bodyPr anchor="t"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4285" y="2743200"/>
            <a:ext cx="1658913" cy="5082117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469F9-BC85-4193-AF7F-40E357325872}" type="datetimeFigureOut">
              <a:rPr lang="zh-CN" altLang="en-US" smtClean="0"/>
              <a:t>2018/5/22 Tuesday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EBFFE-EB95-4D2F-A1C6-0405B7F1A6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5257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:push dir="u"/>
      </p:transition>
    </mc:Choice>
    <mc:Fallback xmlns="">
      <p:transition advTm="0"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108000" r="-10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3616" y="486836"/>
            <a:ext cx="4436269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3616" y="2434167"/>
            <a:ext cx="4436269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3615" y="8475136"/>
            <a:ext cx="1157288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3469F9-BC85-4193-AF7F-40E357325872}" type="datetimeFigureOut">
              <a:rPr lang="zh-CN" altLang="en-US" smtClean="0"/>
              <a:t>2018/5/22 Tuesday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03785" y="8475136"/>
            <a:ext cx="1735931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632597" y="8475136"/>
            <a:ext cx="1157288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EBFFE-EB95-4D2F-A1C6-0405B7F1A6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584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mc:AlternateContent xmlns:mc="http://schemas.openxmlformats.org/markup-compatibility/2006" xmlns:p14="http://schemas.microsoft.com/office/powerpoint/2010/main">
    <mc:Choice Requires="p14">
      <p:transition p14:dur="250" advTm="0">
        <p:push dir="u"/>
      </p:transition>
    </mc:Choice>
    <mc:Fallback xmlns="">
      <p:transition advTm="0">
        <p:push dir="u"/>
      </p:transition>
    </mc:Fallback>
  </mc:AlternateContent>
  <p:txStyles>
    <p:titleStyle>
      <a:lvl1pPr algn="l" defTabSz="514350" rtl="0" eaLnBrk="1" latinLnBrk="0" hangingPunct="1">
        <a:lnSpc>
          <a:spcPct val="90000"/>
        </a:lnSpc>
        <a:spcBef>
          <a:spcPct val="0"/>
        </a:spcBef>
        <a:buNone/>
        <a:defRPr sz="24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588" indent="-128588" algn="l" defTabSz="51435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1pPr>
      <a:lvl2pPr marL="3857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429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1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1572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4" Type="http://schemas.openxmlformats.org/officeDocument/2006/relationships/image" Target="../media/image3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7" Type="http://schemas.openxmlformats.org/officeDocument/2006/relationships/image" Target="../media/image8.jp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4" Type="http://schemas.openxmlformats.org/officeDocument/2006/relationships/image" Target="../media/image12.jp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412750" y="2481666"/>
            <a:ext cx="4318002" cy="4180668"/>
          </a:xfrm>
          <a:custGeom>
            <a:avLst/>
            <a:gdLst>
              <a:gd name="connsiteX0" fmla="*/ 315437 w 8976320"/>
              <a:gd name="connsiteY0" fmla="*/ 312503 h 5089503"/>
              <a:gd name="connsiteX1" fmla="*/ 315437 w 8976320"/>
              <a:gd name="connsiteY1" fmla="*/ 4776999 h 5089503"/>
              <a:gd name="connsiteX2" fmla="*/ 8660882 w 8976320"/>
              <a:gd name="connsiteY2" fmla="*/ 4776999 h 5089503"/>
              <a:gd name="connsiteX3" fmla="*/ 8660882 w 8976320"/>
              <a:gd name="connsiteY3" fmla="*/ 312503 h 5089503"/>
              <a:gd name="connsiteX4" fmla="*/ 0 w 8976320"/>
              <a:gd name="connsiteY4" fmla="*/ 0 h 5089503"/>
              <a:gd name="connsiteX5" fmla="*/ 8976320 w 8976320"/>
              <a:gd name="connsiteY5" fmla="*/ 0 h 5089503"/>
              <a:gd name="connsiteX6" fmla="*/ 8976320 w 8976320"/>
              <a:gd name="connsiteY6" fmla="*/ 5089503 h 5089503"/>
              <a:gd name="connsiteX7" fmla="*/ 0 w 8976320"/>
              <a:gd name="connsiteY7" fmla="*/ 5089503 h 5089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76320" h="5089503">
                <a:moveTo>
                  <a:pt x="315437" y="312503"/>
                </a:moveTo>
                <a:lnTo>
                  <a:pt x="315437" y="4776999"/>
                </a:lnTo>
                <a:lnTo>
                  <a:pt x="8660882" y="4776999"/>
                </a:lnTo>
                <a:lnTo>
                  <a:pt x="8660882" y="312503"/>
                </a:lnTo>
                <a:close/>
                <a:moveTo>
                  <a:pt x="0" y="0"/>
                </a:moveTo>
                <a:lnTo>
                  <a:pt x="8976320" y="0"/>
                </a:lnTo>
                <a:lnTo>
                  <a:pt x="8976320" y="5089503"/>
                </a:lnTo>
                <a:lnTo>
                  <a:pt x="0" y="5089503"/>
                </a:ln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759"/>
          </a:p>
        </p:txBody>
      </p:sp>
      <p:sp>
        <p:nvSpPr>
          <p:cNvPr id="3" name="矩形 2"/>
          <p:cNvSpPr/>
          <p:nvPr/>
        </p:nvSpPr>
        <p:spPr>
          <a:xfrm>
            <a:off x="701244" y="2915816"/>
            <a:ext cx="3741012" cy="3312370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59"/>
          </a:p>
        </p:txBody>
      </p:sp>
      <p:sp>
        <p:nvSpPr>
          <p:cNvPr id="4" name="文本框 3"/>
          <p:cNvSpPr txBox="1"/>
          <p:nvPr/>
        </p:nvSpPr>
        <p:spPr>
          <a:xfrm>
            <a:off x="1219912" y="3659703"/>
            <a:ext cx="27036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accent2">
                    <a:lumMod val="75000"/>
                  </a:schemeClr>
                </a:solidFill>
                <a:latin typeface="字体管家糖果" panose="00020600040101010101" pitchFamily="18" charset="-122"/>
                <a:ea typeface="字体管家糖果" panose="00020600040101010101" pitchFamily="18" charset="-122"/>
              </a:rPr>
              <a:t>快闪动画</a:t>
            </a:r>
            <a:endParaRPr lang="en-US" altLang="zh-CN" sz="3600" b="1" dirty="0">
              <a:solidFill>
                <a:schemeClr val="accent2">
                  <a:lumMod val="75000"/>
                </a:schemeClr>
              </a:solidFill>
              <a:latin typeface="字体管家糖果" panose="00020600040101010101" pitchFamily="18" charset="-122"/>
              <a:ea typeface="字体管家糖果" panose="00020600040101010101" pitchFamily="18" charset="-122"/>
            </a:endParaRPr>
          </a:p>
          <a:p>
            <a:pPr algn="ctr"/>
            <a:r>
              <a:rPr lang="zh-CN" altLang="en-US" sz="3600" b="1" dirty="0">
                <a:solidFill>
                  <a:schemeClr val="accent1">
                    <a:lumMod val="75000"/>
                  </a:schemeClr>
                </a:solidFill>
                <a:latin typeface="字体管家糖果" panose="00020600040101010101" pitchFamily="18" charset="-122"/>
                <a:ea typeface="字体管家糖果" panose="00020600040101010101" pitchFamily="18" charset="-122"/>
              </a:rPr>
              <a:t>情人节图册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478128" y="4871065"/>
            <a:ext cx="21872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spc="253" dirty="0">
                <a:latin typeface="+mj-ea"/>
                <a:ea typeface="+mj-ea"/>
              </a:rPr>
              <a:t>告白</a:t>
            </a:r>
            <a:r>
              <a:rPr lang="en-US" altLang="zh-CN" sz="1200" spc="253" dirty="0">
                <a:latin typeface="+mj-ea"/>
                <a:ea typeface="+mj-ea"/>
              </a:rPr>
              <a:t>/</a:t>
            </a:r>
            <a:r>
              <a:rPr lang="zh-CN" altLang="en-US" sz="1200" spc="253" dirty="0">
                <a:latin typeface="+mj-ea"/>
                <a:ea typeface="+mj-ea"/>
              </a:rPr>
              <a:t>求婚</a:t>
            </a:r>
            <a:r>
              <a:rPr lang="en-US" altLang="zh-CN" sz="1200" spc="253" dirty="0">
                <a:latin typeface="+mj-ea"/>
                <a:ea typeface="+mj-ea"/>
              </a:rPr>
              <a:t>/</a:t>
            </a:r>
            <a:r>
              <a:rPr lang="zh-CN" altLang="en-US" sz="1200" spc="253" dirty="0">
                <a:latin typeface="+mj-ea"/>
                <a:ea typeface="+mj-ea"/>
              </a:rPr>
              <a:t>情侣</a:t>
            </a:r>
            <a:r>
              <a:rPr lang="en-US" altLang="zh-CN" sz="1200" spc="253" dirty="0">
                <a:latin typeface="+mj-ea"/>
                <a:ea typeface="+mj-ea"/>
              </a:rPr>
              <a:t>/</a:t>
            </a:r>
            <a:r>
              <a:rPr lang="zh-CN" altLang="en-US" sz="1200" spc="253" dirty="0">
                <a:latin typeface="+mj-ea"/>
                <a:ea typeface="+mj-ea"/>
              </a:rPr>
              <a:t>夫妻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832371" y="5136640"/>
            <a:ext cx="147875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设计人：夕小觉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564762" y="5333891"/>
            <a:ext cx="20139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设计时间：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</a:p>
        </p:txBody>
      </p:sp>
      <p:pic>
        <p:nvPicPr>
          <p:cNvPr id="8" name="Approaching Nirvana,Iain Mannix - Closer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5000" out="50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408197" y="-1692696"/>
            <a:ext cx="257175" cy="25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604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:push dir="u"/>
      </p:transition>
    </mc:Choice>
    <mc:Fallback xmlns="">
      <p:transition advTm="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5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51624" y="3906554"/>
            <a:ext cx="3040256" cy="1808668"/>
          </a:xfrm>
          <a:prstGeom prst="rect">
            <a:avLst/>
          </a:prstGeom>
          <a:noFill/>
        </p:spPr>
        <p:txBody>
          <a:bodyPr wrap="none" lIns="38576" tIns="19288" rIns="38576" bIns="19288">
            <a:spAutoFit/>
          </a:bodyPr>
          <a:lstStyle/>
          <a:p>
            <a:pPr algn="ctr"/>
            <a:r>
              <a:rPr lang="zh-CN" altLang="en-US" sz="11500" b="1" dirty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告白</a:t>
            </a:r>
          </a:p>
        </p:txBody>
      </p:sp>
    </p:spTree>
    <p:extLst>
      <p:ext uri="{BB962C8B-B14F-4D97-AF65-F5344CB8AC3E}">
        <p14:creationId xmlns:p14="http://schemas.microsoft.com/office/powerpoint/2010/main" val="1463707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:push dir="u"/>
      </p:transition>
    </mc:Choice>
    <mc:Fallback xmlns="">
      <p:transition advTm="0">
        <p:push dir="u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792212" y="3906554"/>
            <a:ext cx="1559080" cy="1808668"/>
          </a:xfrm>
          <a:prstGeom prst="rect">
            <a:avLst/>
          </a:prstGeom>
          <a:noFill/>
        </p:spPr>
        <p:txBody>
          <a:bodyPr wrap="none" lIns="38576" tIns="19288" rIns="38576" bIns="19288">
            <a:spAutoFit/>
          </a:bodyPr>
          <a:lstStyle/>
          <a:p>
            <a:pPr algn="ctr"/>
            <a:r>
              <a:rPr lang="zh-CN" altLang="en-US" sz="11500" b="1" dirty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你</a:t>
            </a:r>
          </a:p>
        </p:txBody>
      </p:sp>
    </p:spTree>
    <p:extLst>
      <p:ext uri="{BB962C8B-B14F-4D97-AF65-F5344CB8AC3E}">
        <p14:creationId xmlns:p14="http://schemas.microsoft.com/office/powerpoint/2010/main" val="4267058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:push dir="u"/>
      </p:transition>
    </mc:Choice>
    <mc:Fallback xmlns="">
      <p:transition advTm="0">
        <p:push dir="u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51624" y="3906554"/>
            <a:ext cx="3040256" cy="1808668"/>
          </a:xfrm>
          <a:prstGeom prst="rect">
            <a:avLst/>
          </a:prstGeom>
          <a:noFill/>
        </p:spPr>
        <p:txBody>
          <a:bodyPr wrap="none" lIns="38576" tIns="19288" rIns="38576" bIns="19288">
            <a:spAutoFit/>
          </a:bodyPr>
          <a:lstStyle/>
          <a:p>
            <a:pPr algn="ctr"/>
            <a:r>
              <a:rPr lang="zh-CN" altLang="en-US" sz="11500" b="1" dirty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准备</a:t>
            </a:r>
          </a:p>
        </p:txBody>
      </p:sp>
    </p:spTree>
    <p:extLst>
      <p:ext uri="{BB962C8B-B14F-4D97-AF65-F5344CB8AC3E}">
        <p14:creationId xmlns:p14="http://schemas.microsoft.com/office/powerpoint/2010/main" val="639504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:push dir="u"/>
      </p:transition>
    </mc:Choice>
    <mc:Fallback xmlns="">
      <p:transition advTm="0">
        <p:push dir="u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792211" y="3906554"/>
            <a:ext cx="1559080" cy="1808668"/>
          </a:xfrm>
          <a:prstGeom prst="rect">
            <a:avLst/>
          </a:prstGeom>
          <a:noFill/>
        </p:spPr>
        <p:txBody>
          <a:bodyPr wrap="none" lIns="38576" tIns="19288" rIns="38576" bIns="19288">
            <a:spAutoFit/>
          </a:bodyPr>
          <a:lstStyle/>
          <a:p>
            <a:pPr algn="ctr"/>
            <a:r>
              <a:rPr lang="zh-CN" altLang="en-US" sz="11500" b="1" dirty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好</a:t>
            </a:r>
          </a:p>
        </p:txBody>
      </p:sp>
    </p:spTree>
    <p:extLst>
      <p:ext uri="{BB962C8B-B14F-4D97-AF65-F5344CB8AC3E}">
        <p14:creationId xmlns:p14="http://schemas.microsoft.com/office/powerpoint/2010/main" val="2852589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:push dir="u"/>
      </p:transition>
    </mc:Choice>
    <mc:Fallback xmlns="">
      <p:transition advTm="0">
        <p:push dir="u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792212" y="3906554"/>
            <a:ext cx="1559080" cy="1808668"/>
          </a:xfrm>
          <a:prstGeom prst="rect">
            <a:avLst/>
          </a:prstGeom>
          <a:noFill/>
        </p:spPr>
        <p:txBody>
          <a:bodyPr wrap="none" lIns="38576" tIns="19288" rIns="38576" bIns="19288">
            <a:spAutoFit/>
          </a:bodyPr>
          <a:lstStyle/>
          <a:p>
            <a:pPr algn="ctr"/>
            <a:r>
              <a:rPr lang="zh-CN" altLang="en-US" sz="11500" b="1" dirty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了</a:t>
            </a:r>
          </a:p>
        </p:txBody>
      </p:sp>
    </p:spTree>
    <p:extLst>
      <p:ext uri="{BB962C8B-B14F-4D97-AF65-F5344CB8AC3E}">
        <p14:creationId xmlns:p14="http://schemas.microsoft.com/office/powerpoint/2010/main" val="3444006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:push dir="u"/>
      </p:transition>
    </mc:Choice>
    <mc:Fallback xmlns="">
      <p:transition advTm="0">
        <p:push dir="u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325243" y="4578921"/>
            <a:ext cx="773609" cy="869949"/>
          </a:xfrm>
          <a:prstGeom prst="rect">
            <a:avLst/>
          </a:prstGeom>
          <a:noFill/>
        </p:spPr>
        <p:txBody>
          <a:bodyPr wrap="none" lIns="38576" tIns="19288" rIns="38576" bIns="19288">
            <a:spAutoFit/>
          </a:bodyPr>
          <a:lstStyle/>
          <a:p>
            <a:pPr algn="ctr"/>
            <a:r>
              <a:rPr lang="zh-CN" altLang="en-US" sz="5400" b="1" dirty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吗</a:t>
            </a:r>
          </a:p>
        </p:txBody>
      </p:sp>
      <p:sp>
        <p:nvSpPr>
          <p:cNvPr id="5" name="矩形 4"/>
          <p:cNvSpPr/>
          <p:nvPr/>
        </p:nvSpPr>
        <p:spPr>
          <a:xfrm>
            <a:off x="2106433" y="4317310"/>
            <a:ext cx="1211229" cy="1393170"/>
          </a:xfrm>
          <a:prstGeom prst="rect">
            <a:avLst/>
          </a:prstGeom>
          <a:noFill/>
        </p:spPr>
        <p:txBody>
          <a:bodyPr wrap="none" lIns="38576" tIns="19288" rIns="38576" bIns="19288">
            <a:spAutoFit/>
          </a:bodyPr>
          <a:lstStyle/>
          <a:p>
            <a:pPr algn="ctr"/>
            <a:r>
              <a:rPr lang="zh-CN" altLang="en-US" sz="8800" b="1" dirty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吗</a:t>
            </a:r>
          </a:p>
        </p:txBody>
      </p:sp>
      <p:sp>
        <p:nvSpPr>
          <p:cNvPr id="6" name="矩形 5"/>
          <p:cNvSpPr/>
          <p:nvPr/>
        </p:nvSpPr>
        <p:spPr>
          <a:xfrm>
            <a:off x="1553397" y="3655591"/>
            <a:ext cx="2317301" cy="2716609"/>
          </a:xfrm>
          <a:prstGeom prst="rect">
            <a:avLst/>
          </a:prstGeom>
          <a:noFill/>
        </p:spPr>
        <p:txBody>
          <a:bodyPr wrap="none" lIns="38576" tIns="19288" rIns="38576" bIns="19288">
            <a:spAutoFit/>
          </a:bodyPr>
          <a:lstStyle/>
          <a:p>
            <a:pPr algn="ctr"/>
            <a:r>
              <a:rPr lang="zh-CN" altLang="en-US" sz="17400" b="1" dirty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吗</a:t>
            </a:r>
          </a:p>
        </p:txBody>
      </p:sp>
    </p:spTree>
    <p:extLst>
      <p:ext uri="{BB962C8B-B14F-4D97-AF65-F5344CB8AC3E}">
        <p14:creationId xmlns:p14="http://schemas.microsoft.com/office/powerpoint/2010/main" val="257558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:push dir="u"/>
      </p:transition>
    </mc:Choice>
    <mc:Fallback xmlns="">
      <p:transition advTm="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93827E-7 -3.88889E-6 L -4.93827E-7 0.00018 " pathEditMode="relative" rAng="0" ptsTypes="AA">
                                      <p:cBhvr>
                                        <p:cTn id="1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93827E-7 -3.88889E-6 L -4.93827E-7 0.00018 " pathEditMode="relative" rAng="0" ptsTypes="AA">
                                      <p:cBhvr>
                                        <p:cTn id="1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5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63406" y="168627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5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  <p:from x="61197" y="59302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"/>
                            </p:stCondLst>
                            <p:childTnLst>
                              <p:par>
                                <p:cTn id="20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3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93827E-7 -3.88889E-6 L -4.93827E-7 0.00018 " pathEditMode="relative" rAng="0" ptsTypes="AA">
                                      <p:cBhvr>
                                        <p:cTn id="2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93827E-7 -3.88889E-6 L -4.93827E-7 0.00018 " pathEditMode="relative" rAng="0" ptsTypes="AA">
                                      <p:cBhvr>
                                        <p:cTn id="2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6" presetClass="emph" presetSubtype="0" accel="50000" decel="50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" dur="25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40466" y="142442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  <p:from x="71192" y="70204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  <p:bldP spid="5" grpId="0"/>
      <p:bldP spid="5" grpId="1"/>
      <p:bldP spid="5" grpId="2"/>
      <p:bldP spid="5" grpId="3"/>
      <p:bldP spid="5" grpId="4"/>
      <p:bldP spid="5" grpId="5"/>
      <p:bldP spid="6" grpId="0"/>
      <p:bldP spid="6" grpId="1"/>
      <p:bldP spid="6" grpId="2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f56ea139-cbee-4b49-954c-04f1ae90d42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-6524" y="3125391"/>
            <a:ext cx="3071868" cy="2898381"/>
            <a:chOff x="-15465" y="0"/>
            <a:chExt cx="7281465" cy="6870236"/>
          </a:xfrm>
        </p:grpSpPr>
        <p:sp>
          <p:nvSpPr>
            <p:cNvPr id="4" name="ïṥ1íďé">
              <a:extLst>
                <a:ext uri="{FF2B5EF4-FFF2-40B4-BE49-F238E27FC236}">
                  <a16:creationId xmlns:a16="http://schemas.microsoft.com/office/drawing/2014/main" id="{0FABC388-118A-4124-9E15-E0721A04E842}"/>
                </a:ext>
              </a:extLst>
            </p:cNvPr>
            <p:cNvSpPr/>
            <p:nvPr/>
          </p:nvSpPr>
          <p:spPr>
            <a:xfrm>
              <a:off x="-15465" y="0"/>
              <a:ext cx="7281465" cy="6870236"/>
            </a:xfrm>
            <a:custGeom>
              <a:avLst/>
              <a:gdLst>
                <a:gd name="connsiteX0" fmla="*/ 0 w 14536994"/>
                <a:gd name="connsiteY0" fmla="*/ 0 h 13716000"/>
                <a:gd name="connsiteX1" fmla="*/ 7693743 w 14536994"/>
                <a:gd name="connsiteY1" fmla="*/ 0 h 13716000"/>
                <a:gd name="connsiteX2" fmla="*/ 14536994 w 14536994"/>
                <a:gd name="connsiteY2" fmla="*/ 13686503 h 13716000"/>
                <a:gd name="connsiteX3" fmla="*/ 0 w 14536994"/>
                <a:gd name="connsiteY3" fmla="*/ 13716000 h 137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536994" h="13716000">
                  <a:moveTo>
                    <a:pt x="0" y="0"/>
                  </a:moveTo>
                  <a:lnTo>
                    <a:pt x="7693743" y="0"/>
                  </a:lnTo>
                  <a:lnTo>
                    <a:pt x="14536994" y="13686503"/>
                  </a:lnTo>
                  <a:lnTo>
                    <a:pt x="0" y="13716000"/>
                  </a:lnTo>
                  <a:close/>
                </a:path>
              </a:pathLst>
            </a:custGeom>
            <a:blipFill>
              <a:blip r:embed="rId4"/>
              <a:srcRect/>
              <a:stretch>
                <a:fillRect t="-29611" b="-29500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38576" tIns="19288" rIns="38576" bIns="1928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759">
                <a:solidFill>
                  <a:schemeClr val="dk1"/>
                </a:solidFill>
              </a:endParaRPr>
            </a:p>
          </p:txBody>
        </p:sp>
        <p:grpSp>
          <p:nvGrpSpPr>
            <p:cNvPr id="8" name="ïṥḷide">
              <a:extLst>
                <a:ext uri="{FF2B5EF4-FFF2-40B4-BE49-F238E27FC236}">
                  <a16:creationId xmlns:a16="http://schemas.microsoft.com/office/drawing/2014/main" id="{202678B3-2EBF-40B1-93A9-88D35B279C86}"/>
                </a:ext>
              </a:extLst>
            </p:cNvPr>
            <p:cNvGrpSpPr/>
            <p:nvPr/>
          </p:nvGrpSpPr>
          <p:grpSpPr>
            <a:xfrm>
              <a:off x="5193792" y="2937246"/>
              <a:ext cx="822960" cy="822964"/>
              <a:chOff x="7209746" y="4153276"/>
              <a:chExt cx="675000" cy="675005"/>
            </a:xfrm>
          </p:grpSpPr>
          <p:sp>
            <p:nvSpPr>
              <p:cNvPr id="26" name="ïṣ1îḍê">
                <a:extLst>
                  <a:ext uri="{FF2B5EF4-FFF2-40B4-BE49-F238E27FC236}">
                    <a16:creationId xmlns:a16="http://schemas.microsoft.com/office/drawing/2014/main" id="{5F17385A-9A96-4F02-A3D6-9EF8784C1031}"/>
                  </a:ext>
                </a:extLst>
              </p:cNvPr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solidFill>
                <a:schemeClr val="accent2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sz="759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27" name="išľïḍé">
                <a:extLst>
                  <a:ext uri="{FF2B5EF4-FFF2-40B4-BE49-F238E27FC236}">
                    <a16:creationId xmlns:a16="http://schemas.microsoft.com/office/drawing/2014/main" id="{617BB4B7-B687-4F18-9A85-8ED07076349E}"/>
                  </a:ext>
                </a:extLst>
              </p:cNvPr>
              <p:cNvSpPr/>
              <p:nvPr/>
            </p:nvSpPr>
            <p:spPr bwMode="auto">
              <a:xfrm>
                <a:off x="7375153" y="4322040"/>
                <a:ext cx="344185" cy="3374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77132" tIns="38566" rIns="77132" bIns="3856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3037" dirty="0"/>
              </a:p>
            </p:txBody>
          </p:sp>
        </p:grpSp>
      </p:grpSp>
      <p:sp>
        <p:nvSpPr>
          <p:cNvPr id="28" name="iŝḻíḋé">
            <a:extLst>
              <a:ext uri="{FF2B5EF4-FFF2-40B4-BE49-F238E27FC236}">
                <a16:creationId xmlns:a16="http://schemas.microsoft.com/office/drawing/2014/main" id="{AEEF8DA7-DF47-4597-B969-02EB8F05B00E}"/>
              </a:ext>
            </a:extLst>
          </p:cNvPr>
          <p:cNvSpPr/>
          <p:nvPr/>
        </p:nvSpPr>
        <p:spPr>
          <a:xfrm>
            <a:off x="2787774" y="3491880"/>
            <a:ext cx="2193994" cy="1396280"/>
          </a:xfrm>
          <a:prstGeom prst="roundRect">
            <a:avLst>
              <a:gd name="adj" fmla="val 11836"/>
            </a:avLst>
          </a:prstGeom>
          <a:pattFill prst="ltUpDiag">
            <a:fgClr>
              <a:schemeClr val="accent1">
                <a:lumMod val="20000"/>
                <a:lumOff val="80000"/>
              </a:schemeClr>
            </a:fgClr>
            <a:bgClr>
              <a:schemeClr val="bg1"/>
            </a:bgClr>
          </a:pattFill>
          <a:ln>
            <a:solidFill>
              <a:schemeClr val="accent1">
                <a:shade val="50000"/>
                <a:alpha val="2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kumimoji="1" lang="zh-CN" altLang="en-US" sz="1013" b="1" dirty="0">
                <a:solidFill>
                  <a:schemeClr val="tx1"/>
                </a:solidFill>
              </a:rPr>
              <a:t>在此输入你想要的内容</a:t>
            </a:r>
          </a:p>
        </p:txBody>
      </p:sp>
    </p:spTree>
    <p:extLst>
      <p:ext uri="{BB962C8B-B14F-4D97-AF65-F5344CB8AC3E}">
        <p14:creationId xmlns:p14="http://schemas.microsoft.com/office/powerpoint/2010/main" val="3340153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:push dir="u"/>
      </p:transition>
    </mc:Choice>
    <mc:Fallback xmlns="">
      <p:transition advTm="0">
        <p:push dir="u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118162"/>
            <a:ext cx="5143500" cy="2911737"/>
          </a:xfrm>
          <a:prstGeom prst="rect">
            <a:avLst/>
          </a:prstGeom>
        </p:spPr>
      </p:pic>
      <p:sp>
        <p:nvSpPr>
          <p:cNvPr id="16" name="iŝḻíḋé">
            <a:extLst>
              <a:ext uri="{FF2B5EF4-FFF2-40B4-BE49-F238E27FC236}">
                <a16:creationId xmlns:a16="http://schemas.microsoft.com/office/drawing/2014/main" id="{AEEF8DA7-DF47-4597-B969-02EB8F05B00E}"/>
              </a:ext>
            </a:extLst>
          </p:cNvPr>
          <p:cNvSpPr/>
          <p:nvPr/>
        </p:nvSpPr>
        <p:spPr>
          <a:xfrm>
            <a:off x="1203598" y="6516216"/>
            <a:ext cx="2952328" cy="1236010"/>
          </a:xfrm>
          <a:prstGeom prst="roundRect">
            <a:avLst>
              <a:gd name="adj" fmla="val 11836"/>
            </a:avLst>
          </a:prstGeom>
          <a:noFill/>
          <a:ln>
            <a:solidFill>
              <a:schemeClr val="accent1">
                <a:shade val="50000"/>
                <a:alpha val="2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kumimoji="1" lang="zh-CN" altLang="en-US" sz="1013" b="1" dirty="0">
                <a:solidFill>
                  <a:schemeClr val="tx1"/>
                </a:solidFill>
              </a:rPr>
              <a:t>在此输入你想要的内容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351473" y="3753343"/>
            <a:ext cx="4286" cy="1637314"/>
          </a:xfrm>
          <a:prstGeom prst="line">
            <a:avLst/>
          </a:prstGeom>
          <a:ln w="28575">
            <a:solidFill>
              <a:srgbClr val="1B41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流程图: 接点 11"/>
          <p:cNvSpPr/>
          <p:nvPr/>
        </p:nvSpPr>
        <p:spPr>
          <a:xfrm>
            <a:off x="295751" y="4125167"/>
            <a:ext cx="102870" cy="113569"/>
          </a:xfrm>
          <a:prstGeom prst="flowChartConnector">
            <a:avLst/>
          </a:prstGeom>
          <a:solidFill>
            <a:srgbClr val="1B4168"/>
          </a:solidFill>
          <a:ln>
            <a:solidFill>
              <a:srgbClr val="1B41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</p:spTree>
    <p:extLst>
      <p:ext uri="{BB962C8B-B14F-4D97-AF65-F5344CB8AC3E}">
        <p14:creationId xmlns:p14="http://schemas.microsoft.com/office/powerpoint/2010/main" val="3156530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:push dir="u"/>
      </p:transition>
    </mc:Choice>
    <mc:Fallback xmlns="">
      <p:transition advTm="0">
        <p:push dir="u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0bafa517-9ee3-4285-8f98-8a49040dfca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62994" y="3994811"/>
            <a:ext cx="4577581" cy="1047787"/>
            <a:chOff x="669925" y="1977824"/>
            <a:chExt cx="10850563" cy="2483644"/>
          </a:xfrm>
        </p:grpSpPr>
        <p:sp>
          <p:nvSpPr>
            <p:cNvPr id="4" name="ïşḻíḍe">
              <a:extLst>
                <a:ext uri="{FF2B5EF4-FFF2-40B4-BE49-F238E27FC236}">
                  <a16:creationId xmlns:a16="http://schemas.microsoft.com/office/drawing/2014/main" id="{0CCCB7ED-2B37-4D96-9184-7C1EFD770328}"/>
                </a:ext>
              </a:extLst>
            </p:cNvPr>
            <p:cNvSpPr/>
            <p:nvPr/>
          </p:nvSpPr>
          <p:spPr>
            <a:xfrm>
              <a:off x="669925" y="1977824"/>
              <a:ext cx="2598828" cy="1055171"/>
            </a:xfrm>
            <a:prstGeom prst="rect">
              <a:avLst/>
            </a:prstGeom>
            <a:blipFill>
              <a:blip r:embed="rId4"/>
              <a:srcRect/>
              <a:stretch>
                <a:fillRect t="-134784" b="-131579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 sz="759"/>
            </a:p>
          </p:txBody>
        </p:sp>
        <p:sp>
          <p:nvSpPr>
            <p:cNvPr id="6" name="ïṣḻíďè">
              <a:extLst>
                <a:ext uri="{FF2B5EF4-FFF2-40B4-BE49-F238E27FC236}">
                  <a16:creationId xmlns:a16="http://schemas.microsoft.com/office/drawing/2014/main" id="{43DB0C74-4E32-44F9-8769-1E738FAC7827}"/>
                </a:ext>
              </a:extLst>
            </p:cNvPr>
            <p:cNvSpPr txBox="1"/>
            <p:nvPr/>
          </p:nvSpPr>
          <p:spPr>
            <a:xfrm>
              <a:off x="669927" y="3564000"/>
              <a:ext cx="2598824" cy="471820"/>
            </a:xfrm>
            <a:prstGeom prst="rect">
              <a:avLst/>
            </a:prstGeom>
            <a:noFill/>
          </p:spPr>
          <p:txBody>
            <a:bodyPr wrap="square" rtlCol="0" anchor="ctr">
              <a:normAutofit lnSpcReduction="10000"/>
            </a:bodyPr>
            <a:lstStyle/>
            <a:p>
              <a:pPr algn="ctr"/>
              <a:r>
                <a:rPr lang="en-US" altLang="zh-CN" sz="759" b="1" dirty="0">
                  <a:solidFill>
                    <a:schemeClr val="accent1"/>
                  </a:solidFill>
                </a:rPr>
                <a:t>Text here</a:t>
              </a:r>
            </a:p>
          </p:txBody>
        </p:sp>
        <p:sp>
          <p:nvSpPr>
            <p:cNvPr id="7" name="iŝḻíḋé">
              <a:extLst>
                <a:ext uri="{FF2B5EF4-FFF2-40B4-BE49-F238E27FC236}">
                  <a16:creationId xmlns:a16="http://schemas.microsoft.com/office/drawing/2014/main" id="{AEEF8DA7-DF47-4597-B969-02EB8F05B00E}"/>
                </a:ext>
              </a:extLst>
            </p:cNvPr>
            <p:cNvSpPr/>
            <p:nvPr/>
          </p:nvSpPr>
          <p:spPr>
            <a:xfrm>
              <a:off x="1173981" y="3881184"/>
              <a:ext cx="1549779" cy="580284"/>
            </a:xfrm>
            <a:prstGeom prst="roundRect">
              <a:avLst>
                <a:gd name="adj" fmla="val 11836"/>
              </a:avLst>
            </a:prstGeom>
            <a:pattFill prst="ltUpDiag">
              <a:fgClr>
                <a:schemeClr val="accent1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accent1">
                  <a:shade val="50000"/>
                  <a:alpha val="2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92500" lnSpcReduction="10000"/>
            </a:bodyPr>
            <a:lstStyle/>
            <a:p>
              <a:pPr algn="ctr"/>
              <a:r>
                <a:rPr kumimoji="1" lang="en-US" altLang="zh-CN" sz="1013" b="1" dirty="0">
                  <a:solidFill>
                    <a:schemeClr val="tx1"/>
                  </a:solidFill>
                </a:rPr>
                <a:t>keyword</a:t>
              </a:r>
              <a:endParaRPr kumimoji="1" lang="zh-CN" altLang="en-US" sz="1013" b="1" dirty="0">
                <a:solidFill>
                  <a:schemeClr val="tx1"/>
                </a:solidFill>
              </a:endParaRPr>
            </a:p>
          </p:txBody>
        </p:sp>
        <p:sp>
          <p:nvSpPr>
            <p:cNvPr id="8" name="îṣḻidé">
              <a:extLst>
                <a:ext uri="{FF2B5EF4-FFF2-40B4-BE49-F238E27FC236}">
                  <a16:creationId xmlns:a16="http://schemas.microsoft.com/office/drawing/2014/main" id="{D935277D-F9E8-49FC-B799-D8F743A511E8}"/>
                </a:ext>
              </a:extLst>
            </p:cNvPr>
            <p:cNvSpPr/>
            <p:nvPr/>
          </p:nvSpPr>
          <p:spPr>
            <a:xfrm>
              <a:off x="3420503" y="1977824"/>
              <a:ext cx="2598828" cy="1055171"/>
            </a:xfrm>
            <a:prstGeom prst="rect">
              <a:avLst/>
            </a:prstGeom>
            <a:blipFill>
              <a:blip r:embed="rId5"/>
              <a:srcRect/>
              <a:stretch>
                <a:fillRect t="-32484" b="-31712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 sz="759"/>
            </a:p>
          </p:txBody>
        </p:sp>
        <p:sp>
          <p:nvSpPr>
            <p:cNvPr id="10" name="íSļíḋe">
              <a:extLst>
                <a:ext uri="{FF2B5EF4-FFF2-40B4-BE49-F238E27FC236}">
                  <a16:creationId xmlns:a16="http://schemas.microsoft.com/office/drawing/2014/main" id="{E102BBE0-FB24-417E-94F0-280204B632C2}"/>
                </a:ext>
              </a:extLst>
            </p:cNvPr>
            <p:cNvSpPr txBox="1"/>
            <p:nvPr/>
          </p:nvSpPr>
          <p:spPr>
            <a:xfrm>
              <a:off x="3420505" y="3564000"/>
              <a:ext cx="2598824" cy="471820"/>
            </a:xfrm>
            <a:prstGeom prst="rect">
              <a:avLst/>
            </a:prstGeom>
            <a:noFill/>
          </p:spPr>
          <p:txBody>
            <a:bodyPr wrap="square" rtlCol="0" anchor="ctr">
              <a:normAutofit lnSpcReduction="10000"/>
            </a:bodyPr>
            <a:lstStyle/>
            <a:p>
              <a:pPr algn="ctr"/>
              <a:r>
                <a:rPr lang="en-US" altLang="zh-CN" sz="759" b="1" dirty="0">
                  <a:solidFill>
                    <a:schemeClr val="accent1"/>
                  </a:solidFill>
                </a:rPr>
                <a:t>Text here</a:t>
              </a:r>
            </a:p>
          </p:txBody>
        </p:sp>
        <p:sp>
          <p:nvSpPr>
            <p:cNvPr id="11" name="îṡḻíḍe">
              <a:extLst>
                <a:ext uri="{FF2B5EF4-FFF2-40B4-BE49-F238E27FC236}">
                  <a16:creationId xmlns:a16="http://schemas.microsoft.com/office/drawing/2014/main" id="{2901BDF6-56F3-4B7E-862F-AA0FBE07644C}"/>
                </a:ext>
              </a:extLst>
            </p:cNvPr>
            <p:cNvSpPr/>
            <p:nvPr/>
          </p:nvSpPr>
          <p:spPr>
            <a:xfrm>
              <a:off x="3924559" y="3881184"/>
              <a:ext cx="1549779" cy="580284"/>
            </a:xfrm>
            <a:prstGeom prst="roundRect">
              <a:avLst>
                <a:gd name="adj" fmla="val 11836"/>
              </a:avLst>
            </a:prstGeom>
            <a:pattFill prst="ltUpDiag">
              <a:fgClr>
                <a:schemeClr val="accent1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accent1">
                  <a:shade val="50000"/>
                  <a:alpha val="2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92500" lnSpcReduction="10000"/>
            </a:bodyPr>
            <a:lstStyle/>
            <a:p>
              <a:pPr algn="ctr"/>
              <a:r>
                <a:rPr kumimoji="1" lang="en-US" altLang="zh-CN" sz="1013" b="1" dirty="0">
                  <a:solidFill>
                    <a:schemeClr val="tx1"/>
                  </a:solidFill>
                </a:rPr>
                <a:t>keyword</a:t>
              </a:r>
              <a:endParaRPr kumimoji="1" lang="zh-CN" altLang="en-US" sz="1013" b="1" dirty="0">
                <a:solidFill>
                  <a:schemeClr val="tx1"/>
                </a:solidFill>
              </a:endParaRPr>
            </a:p>
          </p:txBody>
        </p:sp>
        <p:sp>
          <p:nvSpPr>
            <p:cNvPr id="12" name="ïṣḷïḑe">
              <a:extLst>
                <a:ext uri="{FF2B5EF4-FFF2-40B4-BE49-F238E27FC236}">
                  <a16:creationId xmlns:a16="http://schemas.microsoft.com/office/drawing/2014/main" id="{04EEFC58-A30E-49D9-BCDD-E6B2BAF3CB63}"/>
                </a:ext>
              </a:extLst>
            </p:cNvPr>
            <p:cNvSpPr/>
            <p:nvPr/>
          </p:nvSpPr>
          <p:spPr>
            <a:xfrm>
              <a:off x="6171082" y="1977824"/>
              <a:ext cx="2598828" cy="1055171"/>
            </a:xfrm>
            <a:prstGeom prst="rect">
              <a:avLst/>
            </a:prstGeom>
            <a:blipFill>
              <a:blip r:embed="rId6"/>
              <a:srcRect/>
              <a:stretch>
                <a:fillRect t="-32484" b="-31712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 sz="759"/>
            </a:p>
          </p:txBody>
        </p:sp>
        <p:sp>
          <p:nvSpPr>
            <p:cNvPr id="14" name="ísḷídé">
              <a:extLst>
                <a:ext uri="{FF2B5EF4-FFF2-40B4-BE49-F238E27FC236}">
                  <a16:creationId xmlns:a16="http://schemas.microsoft.com/office/drawing/2014/main" id="{646EAAFD-667E-43D3-A7AB-E303E85B454C}"/>
                </a:ext>
              </a:extLst>
            </p:cNvPr>
            <p:cNvSpPr txBox="1"/>
            <p:nvPr/>
          </p:nvSpPr>
          <p:spPr>
            <a:xfrm>
              <a:off x="6171084" y="3564000"/>
              <a:ext cx="2598824" cy="471820"/>
            </a:xfrm>
            <a:prstGeom prst="rect">
              <a:avLst/>
            </a:prstGeom>
            <a:noFill/>
          </p:spPr>
          <p:txBody>
            <a:bodyPr wrap="square" rtlCol="0" anchor="ctr">
              <a:normAutofit lnSpcReduction="10000"/>
            </a:bodyPr>
            <a:lstStyle/>
            <a:p>
              <a:pPr algn="ctr"/>
              <a:r>
                <a:rPr lang="en-US" altLang="zh-CN" sz="759" b="1" dirty="0">
                  <a:solidFill>
                    <a:schemeClr val="accent3"/>
                  </a:solidFill>
                </a:rPr>
                <a:t>Text here</a:t>
              </a:r>
            </a:p>
          </p:txBody>
        </p:sp>
        <p:sp>
          <p:nvSpPr>
            <p:cNvPr id="15" name="iṧļiďê">
              <a:extLst>
                <a:ext uri="{FF2B5EF4-FFF2-40B4-BE49-F238E27FC236}">
                  <a16:creationId xmlns:a16="http://schemas.microsoft.com/office/drawing/2014/main" id="{01D05A98-72D5-47A9-907B-DE7765315520}"/>
                </a:ext>
              </a:extLst>
            </p:cNvPr>
            <p:cNvSpPr/>
            <p:nvPr/>
          </p:nvSpPr>
          <p:spPr>
            <a:xfrm>
              <a:off x="6675138" y="3881184"/>
              <a:ext cx="1549779" cy="580284"/>
            </a:xfrm>
            <a:prstGeom prst="roundRect">
              <a:avLst>
                <a:gd name="adj" fmla="val 11836"/>
              </a:avLst>
            </a:prstGeom>
            <a:pattFill prst="ltUpDiag">
              <a:fgClr>
                <a:schemeClr val="accent3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accent1">
                  <a:shade val="50000"/>
                  <a:alpha val="2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92500" lnSpcReduction="10000"/>
            </a:bodyPr>
            <a:lstStyle/>
            <a:p>
              <a:pPr algn="ctr"/>
              <a:r>
                <a:rPr kumimoji="1" lang="en-US" altLang="zh-CN" sz="1013" b="1" dirty="0">
                  <a:solidFill>
                    <a:schemeClr val="tx1"/>
                  </a:solidFill>
                </a:rPr>
                <a:t>keyword</a:t>
              </a:r>
              <a:endParaRPr kumimoji="1" lang="zh-CN" altLang="en-US" sz="1013" b="1" dirty="0">
                <a:solidFill>
                  <a:schemeClr val="tx1"/>
                </a:solidFill>
              </a:endParaRPr>
            </a:p>
          </p:txBody>
        </p:sp>
        <p:sp>
          <p:nvSpPr>
            <p:cNvPr id="16" name="îṧľïḑê">
              <a:extLst>
                <a:ext uri="{FF2B5EF4-FFF2-40B4-BE49-F238E27FC236}">
                  <a16:creationId xmlns:a16="http://schemas.microsoft.com/office/drawing/2014/main" id="{EE094F50-8AB2-4FEA-9B6D-99410D43F38D}"/>
                </a:ext>
              </a:extLst>
            </p:cNvPr>
            <p:cNvSpPr/>
            <p:nvPr/>
          </p:nvSpPr>
          <p:spPr>
            <a:xfrm>
              <a:off x="8921660" y="1977824"/>
              <a:ext cx="2598828" cy="1055171"/>
            </a:xfrm>
            <a:prstGeom prst="rect">
              <a:avLst/>
            </a:prstGeom>
            <a:blipFill>
              <a:blip r:embed="rId7"/>
              <a:srcRect/>
              <a:stretch>
                <a:fillRect t="-32484" b="-31712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 sz="759"/>
            </a:p>
          </p:txBody>
        </p:sp>
        <p:sp>
          <p:nvSpPr>
            <p:cNvPr id="18" name="ïṣḻïḓè">
              <a:extLst>
                <a:ext uri="{FF2B5EF4-FFF2-40B4-BE49-F238E27FC236}">
                  <a16:creationId xmlns:a16="http://schemas.microsoft.com/office/drawing/2014/main" id="{23A884E6-172D-463F-9EA5-50823979AA9F}"/>
                </a:ext>
              </a:extLst>
            </p:cNvPr>
            <p:cNvSpPr txBox="1"/>
            <p:nvPr/>
          </p:nvSpPr>
          <p:spPr>
            <a:xfrm>
              <a:off x="8921662" y="3564000"/>
              <a:ext cx="2598824" cy="471820"/>
            </a:xfrm>
            <a:prstGeom prst="rect">
              <a:avLst/>
            </a:prstGeom>
            <a:noFill/>
          </p:spPr>
          <p:txBody>
            <a:bodyPr wrap="square" rtlCol="0" anchor="ctr">
              <a:normAutofit lnSpcReduction="10000"/>
            </a:bodyPr>
            <a:lstStyle/>
            <a:p>
              <a:pPr algn="ctr"/>
              <a:r>
                <a:rPr lang="en-US" altLang="zh-CN" sz="759" b="1" dirty="0">
                  <a:solidFill>
                    <a:schemeClr val="accent1"/>
                  </a:solidFill>
                </a:rPr>
                <a:t>Text here</a:t>
              </a:r>
            </a:p>
          </p:txBody>
        </p:sp>
        <p:sp>
          <p:nvSpPr>
            <p:cNvPr id="19" name="ïsľïďe">
              <a:extLst>
                <a:ext uri="{FF2B5EF4-FFF2-40B4-BE49-F238E27FC236}">
                  <a16:creationId xmlns:a16="http://schemas.microsoft.com/office/drawing/2014/main" id="{19AD4A5B-00B9-4187-8DE8-1AF5638ACDBC}"/>
                </a:ext>
              </a:extLst>
            </p:cNvPr>
            <p:cNvSpPr/>
            <p:nvPr/>
          </p:nvSpPr>
          <p:spPr>
            <a:xfrm>
              <a:off x="9425716" y="3881184"/>
              <a:ext cx="1549779" cy="580284"/>
            </a:xfrm>
            <a:prstGeom prst="roundRect">
              <a:avLst>
                <a:gd name="adj" fmla="val 11836"/>
              </a:avLst>
            </a:prstGeom>
            <a:pattFill prst="ltUpDiag">
              <a:fgClr>
                <a:schemeClr val="accent1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accent1">
                  <a:shade val="50000"/>
                  <a:alpha val="2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92500" lnSpcReduction="10000"/>
            </a:bodyPr>
            <a:lstStyle/>
            <a:p>
              <a:pPr algn="ctr"/>
              <a:r>
                <a:rPr kumimoji="1" lang="en-US" altLang="zh-CN" sz="1013" b="1" dirty="0">
                  <a:solidFill>
                    <a:schemeClr val="tx1"/>
                  </a:solidFill>
                </a:rPr>
                <a:t>keyword</a:t>
              </a:r>
              <a:endParaRPr kumimoji="1" lang="zh-CN" altLang="en-US" sz="1013" b="1" dirty="0">
                <a:solidFill>
                  <a:schemeClr val="tx1"/>
                </a:solidFill>
              </a:endParaRPr>
            </a:p>
          </p:txBody>
        </p:sp>
        <p:grpSp>
          <p:nvGrpSpPr>
            <p:cNvPr id="20" name="íSľidè">
              <a:extLst>
                <a:ext uri="{FF2B5EF4-FFF2-40B4-BE49-F238E27FC236}">
                  <a16:creationId xmlns:a16="http://schemas.microsoft.com/office/drawing/2014/main" id="{2E2C52B2-AE3E-4F12-84B4-C2232AD593CA}"/>
                </a:ext>
              </a:extLst>
            </p:cNvPr>
            <p:cNvGrpSpPr/>
            <p:nvPr/>
          </p:nvGrpSpPr>
          <p:grpSpPr>
            <a:xfrm>
              <a:off x="1551528" y="2592872"/>
              <a:ext cx="835622" cy="835622"/>
              <a:chOff x="2267651" y="2514048"/>
              <a:chExt cx="835622" cy="835622"/>
            </a:xfrm>
          </p:grpSpPr>
          <p:sp>
            <p:nvSpPr>
              <p:cNvPr id="33" name="ísľíḋé">
                <a:extLst>
                  <a:ext uri="{FF2B5EF4-FFF2-40B4-BE49-F238E27FC236}">
                    <a16:creationId xmlns:a16="http://schemas.microsoft.com/office/drawing/2014/main" id="{CA2942F1-E438-4209-A654-6E9C0AE4215A}"/>
                  </a:ext>
                </a:extLst>
              </p:cNvPr>
              <p:cNvSpPr/>
              <p:nvPr/>
            </p:nvSpPr>
            <p:spPr>
              <a:xfrm>
                <a:off x="2267651" y="2514048"/>
                <a:ext cx="835622" cy="835622"/>
              </a:xfrm>
              <a:prstGeom prst="ellipse">
                <a:avLst/>
              </a:prstGeom>
              <a:solidFill>
                <a:schemeClr val="accent2"/>
              </a:solidFill>
              <a:ln w="5715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/>
                <a:endParaRPr sz="759"/>
              </a:p>
            </p:txBody>
          </p:sp>
          <p:sp>
            <p:nvSpPr>
              <p:cNvPr id="34" name="îṥḷïdé">
                <a:extLst>
                  <a:ext uri="{FF2B5EF4-FFF2-40B4-BE49-F238E27FC236}">
                    <a16:creationId xmlns:a16="http://schemas.microsoft.com/office/drawing/2014/main" id="{79F75C41-0117-4717-BFFC-B7452A57DE4D}"/>
                  </a:ext>
                </a:extLst>
              </p:cNvPr>
              <p:cNvSpPr/>
              <p:nvPr/>
            </p:nvSpPr>
            <p:spPr>
              <a:xfrm>
                <a:off x="2511685" y="2766126"/>
                <a:ext cx="347557" cy="331463"/>
              </a:xfrm>
              <a:custGeom>
                <a:avLst/>
                <a:gdLst>
                  <a:gd name="connsiteX0" fmla="*/ 315778 w 607639"/>
                  <a:gd name="connsiteY0" fmla="*/ 173080 h 579502"/>
                  <a:gd name="connsiteX1" fmla="*/ 315778 w 607639"/>
                  <a:gd name="connsiteY1" fmla="*/ 266058 h 579502"/>
                  <a:gd name="connsiteX2" fmla="*/ 303493 w 607639"/>
                  <a:gd name="connsiteY2" fmla="*/ 278325 h 579502"/>
                  <a:gd name="connsiteX3" fmla="*/ 210375 w 607639"/>
                  <a:gd name="connsiteY3" fmla="*/ 278325 h 579502"/>
                  <a:gd name="connsiteX4" fmla="*/ 303493 w 607639"/>
                  <a:gd name="connsiteY4" fmla="*/ 359925 h 579502"/>
                  <a:gd name="connsiteX5" fmla="*/ 397500 w 607639"/>
                  <a:gd name="connsiteY5" fmla="*/ 266058 h 579502"/>
                  <a:gd name="connsiteX6" fmla="*/ 315778 w 607639"/>
                  <a:gd name="connsiteY6" fmla="*/ 173080 h 579502"/>
                  <a:gd name="connsiteX7" fmla="*/ 249814 w 607639"/>
                  <a:gd name="connsiteY7" fmla="*/ 160816 h 579502"/>
                  <a:gd name="connsiteX8" fmla="*/ 198110 w 607639"/>
                  <a:gd name="connsiteY8" fmla="*/ 212449 h 579502"/>
                  <a:gd name="connsiteX9" fmla="*/ 249814 w 607639"/>
                  <a:gd name="connsiteY9" fmla="*/ 212449 h 579502"/>
                  <a:gd name="connsiteX10" fmla="*/ 303493 w 607639"/>
                  <a:gd name="connsiteY10" fmla="*/ 147835 h 579502"/>
                  <a:gd name="connsiteX11" fmla="*/ 421981 w 607639"/>
                  <a:gd name="connsiteY11" fmla="*/ 266058 h 579502"/>
                  <a:gd name="connsiteX12" fmla="*/ 303493 w 607639"/>
                  <a:gd name="connsiteY12" fmla="*/ 384370 h 579502"/>
                  <a:gd name="connsiteX13" fmla="*/ 185093 w 607639"/>
                  <a:gd name="connsiteY13" fmla="*/ 266058 h 579502"/>
                  <a:gd name="connsiteX14" fmla="*/ 197289 w 607639"/>
                  <a:gd name="connsiteY14" fmla="*/ 253880 h 579502"/>
                  <a:gd name="connsiteX15" fmla="*/ 291297 w 607639"/>
                  <a:gd name="connsiteY15" fmla="*/ 253880 h 579502"/>
                  <a:gd name="connsiteX16" fmla="*/ 291297 w 607639"/>
                  <a:gd name="connsiteY16" fmla="*/ 160013 h 579502"/>
                  <a:gd name="connsiteX17" fmla="*/ 303493 w 607639"/>
                  <a:gd name="connsiteY17" fmla="*/ 147835 h 579502"/>
                  <a:gd name="connsiteX18" fmla="*/ 262095 w 607639"/>
                  <a:gd name="connsiteY18" fmla="*/ 135133 h 579502"/>
                  <a:gd name="connsiteX19" fmla="*/ 274287 w 607639"/>
                  <a:gd name="connsiteY19" fmla="*/ 147397 h 579502"/>
                  <a:gd name="connsiteX20" fmla="*/ 274287 w 607639"/>
                  <a:gd name="connsiteY20" fmla="*/ 224713 h 579502"/>
                  <a:gd name="connsiteX21" fmla="*/ 262095 w 607639"/>
                  <a:gd name="connsiteY21" fmla="*/ 236888 h 579502"/>
                  <a:gd name="connsiteX22" fmla="*/ 184672 w 607639"/>
                  <a:gd name="connsiteY22" fmla="*/ 236888 h 579502"/>
                  <a:gd name="connsiteX23" fmla="*/ 172391 w 607639"/>
                  <a:gd name="connsiteY23" fmla="*/ 224713 h 579502"/>
                  <a:gd name="connsiteX24" fmla="*/ 262095 w 607639"/>
                  <a:gd name="connsiteY24" fmla="*/ 135133 h 579502"/>
                  <a:gd name="connsiteX25" fmla="*/ 58120 w 607639"/>
                  <a:gd name="connsiteY25" fmla="*/ 108514 h 579502"/>
                  <a:gd name="connsiteX26" fmla="*/ 58120 w 607639"/>
                  <a:gd name="connsiteY26" fmla="*/ 413970 h 579502"/>
                  <a:gd name="connsiteX27" fmla="*/ 549430 w 607639"/>
                  <a:gd name="connsiteY27" fmla="*/ 413970 h 579502"/>
                  <a:gd name="connsiteX28" fmla="*/ 549430 w 607639"/>
                  <a:gd name="connsiteY28" fmla="*/ 108514 h 579502"/>
                  <a:gd name="connsiteX29" fmla="*/ 27236 w 607639"/>
                  <a:gd name="connsiteY29" fmla="*/ 56079 h 579502"/>
                  <a:gd name="connsiteX30" fmla="*/ 27236 w 607639"/>
                  <a:gd name="connsiteY30" fmla="*/ 81319 h 579502"/>
                  <a:gd name="connsiteX31" fmla="*/ 580403 w 607639"/>
                  <a:gd name="connsiteY31" fmla="*/ 81319 h 579502"/>
                  <a:gd name="connsiteX32" fmla="*/ 580403 w 607639"/>
                  <a:gd name="connsiteY32" fmla="*/ 56079 h 579502"/>
                  <a:gd name="connsiteX33" fmla="*/ 303775 w 607639"/>
                  <a:gd name="connsiteY33" fmla="*/ 0 h 579502"/>
                  <a:gd name="connsiteX34" fmla="*/ 317393 w 607639"/>
                  <a:gd name="connsiteY34" fmla="*/ 13597 h 579502"/>
                  <a:gd name="connsiteX35" fmla="*/ 317393 w 607639"/>
                  <a:gd name="connsiteY35" fmla="*/ 28884 h 579502"/>
                  <a:gd name="connsiteX36" fmla="*/ 580403 w 607639"/>
                  <a:gd name="connsiteY36" fmla="*/ 28884 h 579502"/>
                  <a:gd name="connsiteX37" fmla="*/ 607639 w 607639"/>
                  <a:gd name="connsiteY37" fmla="*/ 56079 h 579502"/>
                  <a:gd name="connsiteX38" fmla="*/ 607639 w 607639"/>
                  <a:gd name="connsiteY38" fmla="*/ 81319 h 579502"/>
                  <a:gd name="connsiteX39" fmla="*/ 580403 w 607639"/>
                  <a:gd name="connsiteY39" fmla="*/ 108514 h 579502"/>
                  <a:gd name="connsiteX40" fmla="*/ 576665 w 607639"/>
                  <a:gd name="connsiteY40" fmla="*/ 108514 h 579502"/>
                  <a:gd name="connsiteX41" fmla="*/ 576665 w 607639"/>
                  <a:gd name="connsiteY41" fmla="*/ 413970 h 579502"/>
                  <a:gd name="connsiteX42" fmla="*/ 549430 w 607639"/>
                  <a:gd name="connsiteY42" fmla="*/ 441165 h 579502"/>
                  <a:gd name="connsiteX43" fmla="*/ 317393 w 607639"/>
                  <a:gd name="connsiteY43" fmla="*/ 441165 h 579502"/>
                  <a:gd name="connsiteX44" fmla="*/ 317393 w 607639"/>
                  <a:gd name="connsiteY44" fmla="*/ 481069 h 579502"/>
                  <a:gd name="connsiteX45" fmla="*/ 418236 w 607639"/>
                  <a:gd name="connsiteY45" fmla="*/ 554923 h 579502"/>
                  <a:gd name="connsiteX46" fmla="*/ 421173 w 607639"/>
                  <a:gd name="connsiteY46" fmla="*/ 573942 h 579502"/>
                  <a:gd name="connsiteX47" fmla="*/ 410225 w 607639"/>
                  <a:gd name="connsiteY47" fmla="*/ 579452 h 579502"/>
                  <a:gd name="connsiteX48" fmla="*/ 402215 w 607639"/>
                  <a:gd name="connsiteY48" fmla="*/ 576874 h 579502"/>
                  <a:gd name="connsiteX49" fmla="*/ 317393 w 607639"/>
                  <a:gd name="connsiteY49" fmla="*/ 514752 h 579502"/>
                  <a:gd name="connsiteX50" fmla="*/ 317393 w 607639"/>
                  <a:gd name="connsiteY50" fmla="*/ 565854 h 579502"/>
                  <a:gd name="connsiteX51" fmla="*/ 303775 w 607639"/>
                  <a:gd name="connsiteY51" fmla="*/ 579452 h 579502"/>
                  <a:gd name="connsiteX52" fmla="*/ 290157 w 607639"/>
                  <a:gd name="connsiteY52" fmla="*/ 565854 h 579502"/>
                  <a:gd name="connsiteX53" fmla="*/ 290157 w 607639"/>
                  <a:gd name="connsiteY53" fmla="*/ 514752 h 579502"/>
                  <a:gd name="connsiteX54" fmla="*/ 205424 w 607639"/>
                  <a:gd name="connsiteY54" fmla="*/ 576874 h 579502"/>
                  <a:gd name="connsiteX55" fmla="*/ 186377 w 607639"/>
                  <a:gd name="connsiteY55" fmla="*/ 573942 h 579502"/>
                  <a:gd name="connsiteX56" fmla="*/ 189314 w 607639"/>
                  <a:gd name="connsiteY56" fmla="*/ 554923 h 579502"/>
                  <a:gd name="connsiteX57" fmla="*/ 290157 w 607639"/>
                  <a:gd name="connsiteY57" fmla="*/ 481069 h 579502"/>
                  <a:gd name="connsiteX58" fmla="*/ 290157 w 607639"/>
                  <a:gd name="connsiteY58" fmla="*/ 441165 h 579502"/>
                  <a:gd name="connsiteX59" fmla="*/ 58120 w 607639"/>
                  <a:gd name="connsiteY59" fmla="*/ 441165 h 579502"/>
                  <a:gd name="connsiteX60" fmla="*/ 30885 w 607639"/>
                  <a:gd name="connsiteY60" fmla="*/ 413970 h 579502"/>
                  <a:gd name="connsiteX61" fmla="*/ 30885 w 607639"/>
                  <a:gd name="connsiteY61" fmla="*/ 108514 h 579502"/>
                  <a:gd name="connsiteX62" fmla="*/ 27236 w 607639"/>
                  <a:gd name="connsiteY62" fmla="*/ 108514 h 579502"/>
                  <a:gd name="connsiteX63" fmla="*/ 0 w 607639"/>
                  <a:gd name="connsiteY63" fmla="*/ 81319 h 579502"/>
                  <a:gd name="connsiteX64" fmla="*/ 0 w 607639"/>
                  <a:gd name="connsiteY64" fmla="*/ 56079 h 579502"/>
                  <a:gd name="connsiteX65" fmla="*/ 27236 w 607639"/>
                  <a:gd name="connsiteY65" fmla="*/ 28884 h 579502"/>
                  <a:gd name="connsiteX66" fmla="*/ 290157 w 607639"/>
                  <a:gd name="connsiteY66" fmla="*/ 28884 h 579502"/>
                  <a:gd name="connsiteX67" fmla="*/ 290157 w 607639"/>
                  <a:gd name="connsiteY67" fmla="*/ 13597 h 579502"/>
                  <a:gd name="connsiteX68" fmla="*/ 303775 w 607639"/>
                  <a:gd name="connsiteY68" fmla="*/ 0 h 57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07639" h="579502">
                    <a:moveTo>
                      <a:pt x="315778" y="173080"/>
                    </a:moveTo>
                    <a:lnTo>
                      <a:pt x="315778" y="266058"/>
                    </a:lnTo>
                    <a:cubicBezTo>
                      <a:pt x="315778" y="272814"/>
                      <a:pt x="310258" y="278325"/>
                      <a:pt x="303493" y="278325"/>
                    </a:cubicBezTo>
                    <a:lnTo>
                      <a:pt x="210375" y="278325"/>
                    </a:lnTo>
                    <a:cubicBezTo>
                      <a:pt x="216429" y="324281"/>
                      <a:pt x="255866" y="359925"/>
                      <a:pt x="303493" y="359925"/>
                    </a:cubicBezTo>
                    <a:cubicBezTo>
                      <a:pt x="355303" y="359925"/>
                      <a:pt x="397500" y="317792"/>
                      <a:pt x="397500" y="266058"/>
                    </a:cubicBezTo>
                    <a:cubicBezTo>
                      <a:pt x="397500" y="218502"/>
                      <a:pt x="361802" y="179124"/>
                      <a:pt x="315778" y="173080"/>
                    </a:cubicBezTo>
                    <a:close/>
                    <a:moveTo>
                      <a:pt x="249814" y="160816"/>
                    </a:moveTo>
                    <a:cubicBezTo>
                      <a:pt x="223740" y="165793"/>
                      <a:pt x="203093" y="186410"/>
                      <a:pt x="198110" y="212449"/>
                    </a:cubicBezTo>
                    <a:lnTo>
                      <a:pt x="249814" y="212449"/>
                    </a:lnTo>
                    <a:close/>
                    <a:moveTo>
                      <a:pt x="303493" y="147835"/>
                    </a:moveTo>
                    <a:cubicBezTo>
                      <a:pt x="368835" y="147835"/>
                      <a:pt x="421981" y="200902"/>
                      <a:pt x="421981" y="266058"/>
                    </a:cubicBezTo>
                    <a:cubicBezTo>
                      <a:pt x="421981" y="331303"/>
                      <a:pt x="368835" y="384370"/>
                      <a:pt x="303493" y="384370"/>
                    </a:cubicBezTo>
                    <a:cubicBezTo>
                      <a:pt x="238239" y="384370"/>
                      <a:pt x="185093" y="331303"/>
                      <a:pt x="185093" y="266058"/>
                    </a:cubicBezTo>
                    <a:cubicBezTo>
                      <a:pt x="185093" y="259303"/>
                      <a:pt x="190523" y="253880"/>
                      <a:pt x="197289" y="253880"/>
                    </a:cubicBezTo>
                    <a:lnTo>
                      <a:pt x="291297" y="253880"/>
                    </a:lnTo>
                    <a:lnTo>
                      <a:pt x="291297" y="160013"/>
                    </a:lnTo>
                    <a:cubicBezTo>
                      <a:pt x="291297" y="153257"/>
                      <a:pt x="296727" y="147835"/>
                      <a:pt x="303493" y="147835"/>
                    </a:cubicBezTo>
                    <a:close/>
                    <a:moveTo>
                      <a:pt x="262095" y="135133"/>
                    </a:moveTo>
                    <a:cubicBezTo>
                      <a:pt x="268859" y="135133"/>
                      <a:pt x="274287" y="140643"/>
                      <a:pt x="274287" y="147397"/>
                    </a:cubicBezTo>
                    <a:lnTo>
                      <a:pt x="274287" y="224713"/>
                    </a:lnTo>
                    <a:cubicBezTo>
                      <a:pt x="274287" y="231467"/>
                      <a:pt x="268859" y="236888"/>
                      <a:pt x="262095" y="236888"/>
                    </a:cubicBezTo>
                    <a:lnTo>
                      <a:pt x="184672" y="236888"/>
                    </a:lnTo>
                    <a:cubicBezTo>
                      <a:pt x="177909" y="236888"/>
                      <a:pt x="172391" y="231467"/>
                      <a:pt x="172391" y="224713"/>
                    </a:cubicBezTo>
                    <a:cubicBezTo>
                      <a:pt x="172391" y="175302"/>
                      <a:pt x="212616" y="135133"/>
                      <a:pt x="262095" y="135133"/>
                    </a:cubicBezTo>
                    <a:close/>
                    <a:moveTo>
                      <a:pt x="58120" y="108514"/>
                    </a:moveTo>
                    <a:lnTo>
                      <a:pt x="58120" y="413970"/>
                    </a:lnTo>
                    <a:lnTo>
                      <a:pt x="549430" y="413970"/>
                    </a:lnTo>
                    <a:lnTo>
                      <a:pt x="549430" y="108514"/>
                    </a:lnTo>
                    <a:close/>
                    <a:moveTo>
                      <a:pt x="27236" y="56079"/>
                    </a:moveTo>
                    <a:lnTo>
                      <a:pt x="27236" y="81319"/>
                    </a:lnTo>
                    <a:lnTo>
                      <a:pt x="580403" y="81319"/>
                    </a:lnTo>
                    <a:lnTo>
                      <a:pt x="580403" y="56079"/>
                    </a:lnTo>
                    <a:close/>
                    <a:moveTo>
                      <a:pt x="303775" y="0"/>
                    </a:moveTo>
                    <a:cubicBezTo>
                      <a:pt x="311341" y="0"/>
                      <a:pt x="317393" y="6132"/>
                      <a:pt x="317393" y="13597"/>
                    </a:cubicBezTo>
                    <a:lnTo>
                      <a:pt x="317393" y="28884"/>
                    </a:lnTo>
                    <a:lnTo>
                      <a:pt x="580403" y="28884"/>
                    </a:lnTo>
                    <a:cubicBezTo>
                      <a:pt x="595356" y="28884"/>
                      <a:pt x="607639" y="41148"/>
                      <a:pt x="607639" y="56079"/>
                    </a:cubicBezTo>
                    <a:lnTo>
                      <a:pt x="607639" y="81319"/>
                    </a:lnTo>
                    <a:cubicBezTo>
                      <a:pt x="607639" y="96338"/>
                      <a:pt x="595356" y="108514"/>
                      <a:pt x="580403" y="108514"/>
                    </a:cubicBezTo>
                    <a:lnTo>
                      <a:pt x="576665" y="108514"/>
                    </a:lnTo>
                    <a:lnTo>
                      <a:pt x="576665" y="413970"/>
                    </a:lnTo>
                    <a:cubicBezTo>
                      <a:pt x="576665" y="428990"/>
                      <a:pt x="564472" y="441165"/>
                      <a:pt x="549430" y="441165"/>
                    </a:cubicBezTo>
                    <a:lnTo>
                      <a:pt x="317393" y="441165"/>
                    </a:lnTo>
                    <a:lnTo>
                      <a:pt x="317393" y="481069"/>
                    </a:lnTo>
                    <a:lnTo>
                      <a:pt x="418236" y="554923"/>
                    </a:lnTo>
                    <a:cubicBezTo>
                      <a:pt x="424377" y="559366"/>
                      <a:pt x="425623" y="567898"/>
                      <a:pt x="421173" y="573942"/>
                    </a:cubicBezTo>
                    <a:cubicBezTo>
                      <a:pt x="418503" y="577585"/>
                      <a:pt x="414409" y="579452"/>
                      <a:pt x="410225" y="579452"/>
                    </a:cubicBezTo>
                    <a:cubicBezTo>
                      <a:pt x="407466" y="579452"/>
                      <a:pt x="404618" y="578652"/>
                      <a:pt x="402215" y="576874"/>
                    </a:cubicBezTo>
                    <a:lnTo>
                      <a:pt x="317393" y="514752"/>
                    </a:lnTo>
                    <a:lnTo>
                      <a:pt x="317393" y="565854"/>
                    </a:lnTo>
                    <a:cubicBezTo>
                      <a:pt x="317393" y="573408"/>
                      <a:pt x="311341" y="579452"/>
                      <a:pt x="303775" y="579452"/>
                    </a:cubicBezTo>
                    <a:cubicBezTo>
                      <a:pt x="296299" y="579452"/>
                      <a:pt x="290157" y="573408"/>
                      <a:pt x="290157" y="565854"/>
                    </a:cubicBezTo>
                    <a:lnTo>
                      <a:pt x="290157" y="514752"/>
                    </a:lnTo>
                    <a:lnTo>
                      <a:pt x="205424" y="576874"/>
                    </a:lnTo>
                    <a:cubicBezTo>
                      <a:pt x="199372" y="581318"/>
                      <a:pt x="190827" y="579985"/>
                      <a:pt x="186377" y="573942"/>
                    </a:cubicBezTo>
                    <a:cubicBezTo>
                      <a:pt x="181927" y="567898"/>
                      <a:pt x="183262" y="559366"/>
                      <a:pt x="189314" y="554923"/>
                    </a:cubicBezTo>
                    <a:lnTo>
                      <a:pt x="290157" y="481069"/>
                    </a:lnTo>
                    <a:lnTo>
                      <a:pt x="290157" y="441165"/>
                    </a:lnTo>
                    <a:lnTo>
                      <a:pt x="58120" y="441165"/>
                    </a:lnTo>
                    <a:cubicBezTo>
                      <a:pt x="43167" y="441165"/>
                      <a:pt x="30885" y="428990"/>
                      <a:pt x="30885" y="413970"/>
                    </a:cubicBezTo>
                    <a:lnTo>
                      <a:pt x="30885" y="108514"/>
                    </a:lnTo>
                    <a:lnTo>
                      <a:pt x="27236" y="108514"/>
                    </a:lnTo>
                    <a:cubicBezTo>
                      <a:pt x="12194" y="108514"/>
                      <a:pt x="0" y="96338"/>
                      <a:pt x="0" y="81319"/>
                    </a:cubicBezTo>
                    <a:lnTo>
                      <a:pt x="0" y="56079"/>
                    </a:lnTo>
                    <a:cubicBezTo>
                      <a:pt x="0" y="41148"/>
                      <a:pt x="12194" y="28884"/>
                      <a:pt x="27236" y="28884"/>
                    </a:cubicBezTo>
                    <a:lnTo>
                      <a:pt x="290157" y="28884"/>
                    </a:lnTo>
                    <a:lnTo>
                      <a:pt x="290157" y="13597"/>
                    </a:lnTo>
                    <a:cubicBezTo>
                      <a:pt x="290157" y="6132"/>
                      <a:pt x="296299" y="0"/>
                      <a:pt x="30377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0" tIns="0" rIns="0" bIns="0" anchor="ctr"/>
              <a:lstStyle/>
              <a:p>
                <a:pPr algn="ctr"/>
                <a:endParaRPr sz="759"/>
              </a:p>
            </p:txBody>
          </p:sp>
        </p:grpSp>
        <p:grpSp>
          <p:nvGrpSpPr>
            <p:cNvPr id="21" name="íSļïḑe">
              <a:extLst>
                <a:ext uri="{FF2B5EF4-FFF2-40B4-BE49-F238E27FC236}">
                  <a16:creationId xmlns:a16="http://schemas.microsoft.com/office/drawing/2014/main" id="{26D5F4F7-F9ED-4F56-9814-4225BFCEBC4A}"/>
                </a:ext>
              </a:extLst>
            </p:cNvPr>
            <p:cNvGrpSpPr/>
            <p:nvPr/>
          </p:nvGrpSpPr>
          <p:grpSpPr>
            <a:xfrm>
              <a:off x="4302106" y="2592872"/>
              <a:ext cx="835622" cy="835622"/>
              <a:chOff x="2267651" y="2514048"/>
              <a:chExt cx="835622" cy="835622"/>
            </a:xfrm>
          </p:grpSpPr>
          <p:sp>
            <p:nvSpPr>
              <p:cNvPr id="31" name="ïṥ1ïḑè">
                <a:extLst>
                  <a:ext uri="{FF2B5EF4-FFF2-40B4-BE49-F238E27FC236}">
                    <a16:creationId xmlns:a16="http://schemas.microsoft.com/office/drawing/2014/main" id="{4A377F87-3035-4C85-924D-5EF73F8C88D7}"/>
                  </a:ext>
                </a:extLst>
              </p:cNvPr>
              <p:cNvSpPr/>
              <p:nvPr/>
            </p:nvSpPr>
            <p:spPr>
              <a:xfrm>
                <a:off x="2267651" y="2514048"/>
                <a:ext cx="835622" cy="835622"/>
              </a:xfrm>
              <a:prstGeom prst="ellipse">
                <a:avLst/>
              </a:prstGeom>
              <a:solidFill>
                <a:schemeClr val="accent2"/>
              </a:solidFill>
              <a:ln w="5715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/>
                <a:endParaRPr sz="759"/>
              </a:p>
            </p:txBody>
          </p:sp>
          <p:sp>
            <p:nvSpPr>
              <p:cNvPr id="32" name="îṣḷíḑè">
                <a:extLst>
                  <a:ext uri="{FF2B5EF4-FFF2-40B4-BE49-F238E27FC236}">
                    <a16:creationId xmlns:a16="http://schemas.microsoft.com/office/drawing/2014/main" id="{D20DC1DD-54AE-4DBC-AC54-5E4D0923F54A}"/>
                  </a:ext>
                </a:extLst>
              </p:cNvPr>
              <p:cNvSpPr/>
              <p:nvPr/>
            </p:nvSpPr>
            <p:spPr>
              <a:xfrm>
                <a:off x="2511685" y="2766126"/>
                <a:ext cx="347557" cy="331463"/>
              </a:xfrm>
              <a:custGeom>
                <a:avLst/>
                <a:gdLst>
                  <a:gd name="connsiteX0" fmla="*/ 315778 w 607639"/>
                  <a:gd name="connsiteY0" fmla="*/ 173080 h 579502"/>
                  <a:gd name="connsiteX1" fmla="*/ 315778 w 607639"/>
                  <a:gd name="connsiteY1" fmla="*/ 266058 h 579502"/>
                  <a:gd name="connsiteX2" fmla="*/ 303493 w 607639"/>
                  <a:gd name="connsiteY2" fmla="*/ 278325 h 579502"/>
                  <a:gd name="connsiteX3" fmla="*/ 210375 w 607639"/>
                  <a:gd name="connsiteY3" fmla="*/ 278325 h 579502"/>
                  <a:gd name="connsiteX4" fmla="*/ 303493 w 607639"/>
                  <a:gd name="connsiteY4" fmla="*/ 359925 h 579502"/>
                  <a:gd name="connsiteX5" fmla="*/ 397500 w 607639"/>
                  <a:gd name="connsiteY5" fmla="*/ 266058 h 579502"/>
                  <a:gd name="connsiteX6" fmla="*/ 315778 w 607639"/>
                  <a:gd name="connsiteY6" fmla="*/ 173080 h 579502"/>
                  <a:gd name="connsiteX7" fmla="*/ 249814 w 607639"/>
                  <a:gd name="connsiteY7" fmla="*/ 160816 h 579502"/>
                  <a:gd name="connsiteX8" fmla="*/ 198110 w 607639"/>
                  <a:gd name="connsiteY8" fmla="*/ 212449 h 579502"/>
                  <a:gd name="connsiteX9" fmla="*/ 249814 w 607639"/>
                  <a:gd name="connsiteY9" fmla="*/ 212449 h 579502"/>
                  <a:gd name="connsiteX10" fmla="*/ 303493 w 607639"/>
                  <a:gd name="connsiteY10" fmla="*/ 147835 h 579502"/>
                  <a:gd name="connsiteX11" fmla="*/ 421981 w 607639"/>
                  <a:gd name="connsiteY11" fmla="*/ 266058 h 579502"/>
                  <a:gd name="connsiteX12" fmla="*/ 303493 w 607639"/>
                  <a:gd name="connsiteY12" fmla="*/ 384370 h 579502"/>
                  <a:gd name="connsiteX13" fmla="*/ 185093 w 607639"/>
                  <a:gd name="connsiteY13" fmla="*/ 266058 h 579502"/>
                  <a:gd name="connsiteX14" fmla="*/ 197289 w 607639"/>
                  <a:gd name="connsiteY14" fmla="*/ 253880 h 579502"/>
                  <a:gd name="connsiteX15" fmla="*/ 291297 w 607639"/>
                  <a:gd name="connsiteY15" fmla="*/ 253880 h 579502"/>
                  <a:gd name="connsiteX16" fmla="*/ 291297 w 607639"/>
                  <a:gd name="connsiteY16" fmla="*/ 160013 h 579502"/>
                  <a:gd name="connsiteX17" fmla="*/ 303493 w 607639"/>
                  <a:gd name="connsiteY17" fmla="*/ 147835 h 579502"/>
                  <a:gd name="connsiteX18" fmla="*/ 262095 w 607639"/>
                  <a:gd name="connsiteY18" fmla="*/ 135133 h 579502"/>
                  <a:gd name="connsiteX19" fmla="*/ 274287 w 607639"/>
                  <a:gd name="connsiteY19" fmla="*/ 147397 h 579502"/>
                  <a:gd name="connsiteX20" fmla="*/ 274287 w 607639"/>
                  <a:gd name="connsiteY20" fmla="*/ 224713 h 579502"/>
                  <a:gd name="connsiteX21" fmla="*/ 262095 w 607639"/>
                  <a:gd name="connsiteY21" fmla="*/ 236888 h 579502"/>
                  <a:gd name="connsiteX22" fmla="*/ 184672 w 607639"/>
                  <a:gd name="connsiteY22" fmla="*/ 236888 h 579502"/>
                  <a:gd name="connsiteX23" fmla="*/ 172391 w 607639"/>
                  <a:gd name="connsiteY23" fmla="*/ 224713 h 579502"/>
                  <a:gd name="connsiteX24" fmla="*/ 262095 w 607639"/>
                  <a:gd name="connsiteY24" fmla="*/ 135133 h 579502"/>
                  <a:gd name="connsiteX25" fmla="*/ 58120 w 607639"/>
                  <a:gd name="connsiteY25" fmla="*/ 108514 h 579502"/>
                  <a:gd name="connsiteX26" fmla="*/ 58120 w 607639"/>
                  <a:gd name="connsiteY26" fmla="*/ 413970 h 579502"/>
                  <a:gd name="connsiteX27" fmla="*/ 549430 w 607639"/>
                  <a:gd name="connsiteY27" fmla="*/ 413970 h 579502"/>
                  <a:gd name="connsiteX28" fmla="*/ 549430 w 607639"/>
                  <a:gd name="connsiteY28" fmla="*/ 108514 h 579502"/>
                  <a:gd name="connsiteX29" fmla="*/ 27236 w 607639"/>
                  <a:gd name="connsiteY29" fmla="*/ 56079 h 579502"/>
                  <a:gd name="connsiteX30" fmla="*/ 27236 w 607639"/>
                  <a:gd name="connsiteY30" fmla="*/ 81319 h 579502"/>
                  <a:gd name="connsiteX31" fmla="*/ 580403 w 607639"/>
                  <a:gd name="connsiteY31" fmla="*/ 81319 h 579502"/>
                  <a:gd name="connsiteX32" fmla="*/ 580403 w 607639"/>
                  <a:gd name="connsiteY32" fmla="*/ 56079 h 579502"/>
                  <a:gd name="connsiteX33" fmla="*/ 303775 w 607639"/>
                  <a:gd name="connsiteY33" fmla="*/ 0 h 579502"/>
                  <a:gd name="connsiteX34" fmla="*/ 317393 w 607639"/>
                  <a:gd name="connsiteY34" fmla="*/ 13597 h 579502"/>
                  <a:gd name="connsiteX35" fmla="*/ 317393 w 607639"/>
                  <a:gd name="connsiteY35" fmla="*/ 28884 h 579502"/>
                  <a:gd name="connsiteX36" fmla="*/ 580403 w 607639"/>
                  <a:gd name="connsiteY36" fmla="*/ 28884 h 579502"/>
                  <a:gd name="connsiteX37" fmla="*/ 607639 w 607639"/>
                  <a:gd name="connsiteY37" fmla="*/ 56079 h 579502"/>
                  <a:gd name="connsiteX38" fmla="*/ 607639 w 607639"/>
                  <a:gd name="connsiteY38" fmla="*/ 81319 h 579502"/>
                  <a:gd name="connsiteX39" fmla="*/ 580403 w 607639"/>
                  <a:gd name="connsiteY39" fmla="*/ 108514 h 579502"/>
                  <a:gd name="connsiteX40" fmla="*/ 576665 w 607639"/>
                  <a:gd name="connsiteY40" fmla="*/ 108514 h 579502"/>
                  <a:gd name="connsiteX41" fmla="*/ 576665 w 607639"/>
                  <a:gd name="connsiteY41" fmla="*/ 413970 h 579502"/>
                  <a:gd name="connsiteX42" fmla="*/ 549430 w 607639"/>
                  <a:gd name="connsiteY42" fmla="*/ 441165 h 579502"/>
                  <a:gd name="connsiteX43" fmla="*/ 317393 w 607639"/>
                  <a:gd name="connsiteY43" fmla="*/ 441165 h 579502"/>
                  <a:gd name="connsiteX44" fmla="*/ 317393 w 607639"/>
                  <a:gd name="connsiteY44" fmla="*/ 481069 h 579502"/>
                  <a:gd name="connsiteX45" fmla="*/ 418236 w 607639"/>
                  <a:gd name="connsiteY45" fmla="*/ 554923 h 579502"/>
                  <a:gd name="connsiteX46" fmla="*/ 421173 w 607639"/>
                  <a:gd name="connsiteY46" fmla="*/ 573942 h 579502"/>
                  <a:gd name="connsiteX47" fmla="*/ 410225 w 607639"/>
                  <a:gd name="connsiteY47" fmla="*/ 579452 h 579502"/>
                  <a:gd name="connsiteX48" fmla="*/ 402215 w 607639"/>
                  <a:gd name="connsiteY48" fmla="*/ 576874 h 579502"/>
                  <a:gd name="connsiteX49" fmla="*/ 317393 w 607639"/>
                  <a:gd name="connsiteY49" fmla="*/ 514752 h 579502"/>
                  <a:gd name="connsiteX50" fmla="*/ 317393 w 607639"/>
                  <a:gd name="connsiteY50" fmla="*/ 565854 h 579502"/>
                  <a:gd name="connsiteX51" fmla="*/ 303775 w 607639"/>
                  <a:gd name="connsiteY51" fmla="*/ 579452 h 579502"/>
                  <a:gd name="connsiteX52" fmla="*/ 290157 w 607639"/>
                  <a:gd name="connsiteY52" fmla="*/ 565854 h 579502"/>
                  <a:gd name="connsiteX53" fmla="*/ 290157 w 607639"/>
                  <a:gd name="connsiteY53" fmla="*/ 514752 h 579502"/>
                  <a:gd name="connsiteX54" fmla="*/ 205424 w 607639"/>
                  <a:gd name="connsiteY54" fmla="*/ 576874 h 579502"/>
                  <a:gd name="connsiteX55" fmla="*/ 186377 w 607639"/>
                  <a:gd name="connsiteY55" fmla="*/ 573942 h 579502"/>
                  <a:gd name="connsiteX56" fmla="*/ 189314 w 607639"/>
                  <a:gd name="connsiteY56" fmla="*/ 554923 h 579502"/>
                  <a:gd name="connsiteX57" fmla="*/ 290157 w 607639"/>
                  <a:gd name="connsiteY57" fmla="*/ 481069 h 579502"/>
                  <a:gd name="connsiteX58" fmla="*/ 290157 w 607639"/>
                  <a:gd name="connsiteY58" fmla="*/ 441165 h 579502"/>
                  <a:gd name="connsiteX59" fmla="*/ 58120 w 607639"/>
                  <a:gd name="connsiteY59" fmla="*/ 441165 h 579502"/>
                  <a:gd name="connsiteX60" fmla="*/ 30885 w 607639"/>
                  <a:gd name="connsiteY60" fmla="*/ 413970 h 579502"/>
                  <a:gd name="connsiteX61" fmla="*/ 30885 w 607639"/>
                  <a:gd name="connsiteY61" fmla="*/ 108514 h 579502"/>
                  <a:gd name="connsiteX62" fmla="*/ 27236 w 607639"/>
                  <a:gd name="connsiteY62" fmla="*/ 108514 h 579502"/>
                  <a:gd name="connsiteX63" fmla="*/ 0 w 607639"/>
                  <a:gd name="connsiteY63" fmla="*/ 81319 h 579502"/>
                  <a:gd name="connsiteX64" fmla="*/ 0 w 607639"/>
                  <a:gd name="connsiteY64" fmla="*/ 56079 h 579502"/>
                  <a:gd name="connsiteX65" fmla="*/ 27236 w 607639"/>
                  <a:gd name="connsiteY65" fmla="*/ 28884 h 579502"/>
                  <a:gd name="connsiteX66" fmla="*/ 290157 w 607639"/>
                  <a:gd name="connsiteY66" fmla="*/ 28884 h 579502"/>
                  <a:gd name="connsiteX67" fmla="*/ 290157 w 607639"/>
                  <a:gd name="connsiteY67" fmla="*/ 13597 h 579502"/>
                  <a:gd name="connsiteX68" fmla="*/ 303775 w 607639"/>
                  <a:gd name="connsiteY68" fmla="*/ 0 h 57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07639" h="579502">
                    <a:moveTo>
                      <a:pt x="315778" y="173080"/>
                    </a:moveTo>
                    <a:lnTo>
                      <a:pt x="315778" y="266058"/>
                    </a:lnTo>
                    <a:cubicBezTo>
                      <a:pt x="315778" y="272814"/>
                      <a:pt x="310258" y="278325"/>
                      <a:pt x="303493" y="278325"/>
                    </a:cubicBezTo>
                    <a:lnTo>
                      <a:pt x="210375" y="278325"/>
                    </a:lnTo>
                    <a:cubicBezTo>
                      <a:pt x="216429" y="324281"/>
                      <a:pt x="255866" y="359925"/>
                      <a:pt x="303493" y="359925"/>
                    </a:cubicBezTo>
                    <a:cubicBezTo>
                      <a:pt x="355303" y="359925"/>
                      <a:pt x="397500" y="317792"/>
                      <a:pt x="397500" y="266058"/>
                    </a:cubicBezTo>
                    <a:cubicBezTo>
                      <a:pt x="397500" y="218502"/>
                      <a:pt x="361802" y="179124"/>
                      <a:pt x="315778" y="173080"/>
                    </a:cubicBezTo>
                    <a:close/>
                    <a:moveTo>
                      <a:pt x="249814" y="160816"/>
                    </a:moveTo>
                    <a:cubicBezTo>
                      <a:pt x="223740" y="165793"/>
                      <a:pt x="203093" y="186410"/>
                      <a:pt x="198110" y="212449"/>
                    </a:cubicBezTo>
                    <a:lnTo>
                      <a:pt x="249814" y="212449"/>
                    </a:lnTo>
                    <a:close/>
                    <a:moveTo>
                      <a:pt x="303493" y="147835"/>
                    </a:moveTo>
                    <a:cubicBezTo>
                      <a:pt x="368835" y="147835"/>
                      <a:pt x="421981" y="200902"/>
                      <a:pt x="421981" y="266058"/>
                    </a:cubicBezTo>
                    <a:cubicBezTo>
                      <a:pt x="421981" y="331303"/>
                      <a:pt x="368835" y="384370"/>
                      <a:pt x="303493" y="384370"/>
                    </a:cubicBezTo>
                    <a:cubicBezTo>
                      <a:pt x="238239" y="384370"/>
                      <a:pt x="185093" y="331303"/>
                      <a:pt x="185093" y="266058"/>
                    </a:cubicBezTo>
                    <a:cubicBezTo>
                      <a:pt x="185093" y="259303"/>
                      <a:pt x="190523" y="253880"/>
                      <a:pt x="197289" y="253880"/>
                    </a:cubicBezTo>
                    <a:lnTo>
                      <a:pt x="291297" y="253880"/>
                    </a:lnTo>
                    <a:lnTo>
                      <a:pt x="291297" y="160013"/>
                    </a:lnTo>
                    <a:cubicBezTo>
                      <a:pt x="291297" y="153257"/>
                      <a:pt x="296727" y="147835"/>
                      <a:pt x="303493" y="147835"/>
                    </a:cubicBezTo>
                    <a:close/>
                    <a:moveTo>
                      <a:pt x="262095" y="135133"/>
                    </a:moveTo>
                    <a:cubicBezTo>
                      <a:pt x="268859" y="135133"/>
                      <a:pt x="274287" y="140643"/>
                      <a:pt x="274287" y="147397"/>
                    </a:cubicBezTo>
                    <a:lnTo>
                      <a:pt x="274287" y="224713"/>
                    </a:lnTo>
                    <a:cubicBezTo>
                      <a:pt x="274287" y="231467"/>
                      <a:pt x="268859" y="236888"/>
                      <a:pt x="262095" y="236888"/>
                    </a:cubicBezTo>
                    <a:lnTo>
                      <a:pt x="184672" y="236888"/>
                    </a:lnTo>
                    <a:cubicBezTo>
                      <a:pt x="177909" y="236888"/>
                      <a:pt x="172391" y="231467"/>
                      <a:pt x="172391" y="224713"/>
                    </a:cubicBezTo>
                    <a:cubicBezTo>
                      <a:pt x="172391" y="175302"/>
                      <a:pt x="212616" y="135133"/>
                      <a:pt x="262095" y="135133"/>
                    </a:cubicBezTo>
                    <a:close/>
                    <a:moveTo>
                      <a:pt x="58120" y="108514"/>
                    </a:moveTo>
                    <a:lnTo>
                      <a:pt x="58120" y="413970"/>
                    </a:lnTo>
                    <a:lnTo>
                      <a:pt x="549430" y="413970"/>
                    </a:lnTo>
                    <a:lnTo>
                      <a:pt x="549430" y="108514"/>
                    </a:lnTo>
                    <a:close/>
                    <a:moveTo>
                      <a:pt x="27236" y="56079"/>
                    </a:moveTo>
                    <a:lnTo>
                      <a:pt x="27236" y="81319"/>
                    </a:lnTo>
                    <a:lnTo>
                      <a:pt x="580403" y="81319"/>
                    </a:lnTo>
                    <a:lnTo>
                      <a:pt x="580403" y="56079"/>
                    </a:lnTo>
                    <a:close/>
                    <a:moveTo>
                      <a:pt x="303775" y="0"/>
                    </a:moveTo>
                    <a:cubicBezTo>
                      <a:pt x="311341" y="0"/>
                      <a:pt x="317393" y="6132"/>
                      <a:pt x="317393" y="13597"/>
                    </a:cubicBezTo>
                    <a:lnTo>
                      <a:pt x="317393" y="28884"/>
                    </a:lnTo>
                    <a:lnTo>
                      <a:pt x="580403" y="28884"/>
                    </a:lnTo>
                    <a:cubicBezTo>
                      <a:pt x="595356" y="28884"/>
                      <a:pt x="607639" y="41148"/>
                      <a:pt x="607639" y="56079"/>
                    </a:cubicBezTo>
                    <a:lnTo>
                      <a:pt x="607639" y="81319"/>
                    </a:lnTo>
                    <a:cubicBezTo>
                      <a:pt x="607639" y="96338"/>
                      <a:pt x="595356" y="108514"/>
                      <a:pt x="580403" y="108514"/>
                    </a:cubicBezTo>
                    <a:lnTo>
                      <a:pt x="576665" y="108514"/>
                    </a:lnTo>
                    <a:lnTo>
                      <a:pt x="576665" y="413970"/>
                    </a:lnTo>
                    <a:cubicBezTo>
                      <a:pt x="576665" y="428990"/>
                      <a:pt x="564472" y="441165"/>
                      <a:pt x="549430" y="441165"/>
                    </a:cubicBezTo>
                    <a:lnTo>
                      <a:pt x="317393" y="441165"/>
                    </a:lnTo>
                    <a:lnTo>
                      <a:pt x="317393" y="481069"/>
                    </a:lnTo>
                    <a:lnTo>
                      <a:pt x="418236" y="554923"/>
                    </a:lnTo>
                    <a:cubicBezTo>
                      <a:pt x="424377" y="559366"/>
                      <a:pt x="425623" y="567898"/>
                      <a:pt x="421173" y="573942"/>
                    </a:cubicBezTo>
                    <a:cubicBezTo>
                      <a:pt x="418503" y="577585"/>
                      <a:pt x="414409" y="579452"/>
                      <a:pt x="410225" y="579452"/>
                    </a:cubicBezTo>
                    <a:cubicBezTo>
                      <a:pt x="407466" y="579452"/>
                      <a:pt x="404618" y="578652"/>
                      <a:pt x="402215" y="576874"/>
                    </a:cubicBezTo>
                    <a:lnTo>
                      <a:pt x="317393" y="514752"/>
                    </a:lnTo>
                    <a:lnTo>
                      <a:pt x="317393" y="565854"/>
                    </a:lnTo>
                    <a:cubicBezTo>
                      <a:pt x="317393" y="573408"/>
                      <a:pt x="311341" y="579452"/>
                      <a:pt x="303775" y="579452"/>
                    </a:cubicBezTo>
                    <a:cubicBezTo>
                      <a:pt x="296299" y="579452"/>
                      <a:pt x="290157" y="573408"/>
                      <a:pt x="290157" y="565854"/>
                    </a:cubicBezTo>
                    <a:lnTo>
                      <a:pt x="290157" y="514752"/>
                    </a:lnTo>
                    <a:lnTo>
                      <a:pt x="205424" y="576874"/>
                    </a:lnTo>
                    <a:cubicBezTo>
                      <a:pt x="199372" y="581318"/>
                      <a:pt x="190827" y="579985"/>
                      <a:pt x="186377" y="573942"/>
                    </a:cubicBezTo>
                    <a:cubicBezTo>
                      <a:pt x="181927" y="567898"/>
                      <a:pt x="183262" y="559366"/>
                      <a:pt x="189314" y="554923"/>
                    </a:cubicBezTo>
                    <a:lnTo>
                      <a:pt x="290157" y="481069"/>
                    </a:lnTo>
                    <a:lnTo>
                      <a:pt x="290157" y="441165"/>
                    </a:lnTo>
                    <a:lnTo>
                      <a:pt x="58120" y="441165"/>
                    </a:lnTo>
                    <a:cubicBezTo>
                      <a:pt x="43167" y="441165"/>
                      <a:pt x="30885" y="428990"/>
                      <a:pt x="30885" y="413970"/>
                    </a:cubicBezTo>
                    <a:lnTo>
                      <a:pt x="30885" y="108514"/>
                    </a:lnTo>
                    <a:lnTo>
                      <a:pt x="27236" y="108514"/>
                    </a:lnTo>
                    <a:cubicBezTo>
                      <a:pt x="12194" y="108514"/>
                      <a:pt x="0" y="96338"/>
                      <a:pt x="0" y="81319"/>
                    </a:cubicBezTo>
                    <a:lnTo>
                      <a:pt x="0" y="56079"/>
                    </a:lnTo>
                    <a:cubicBezTo>
                      <a:pt x="0" y="41148"/>
                      <a:pt x="12194" y="28884"/>
                      <a:pt x="27236" y="28884"/>
                    </a:cubicBezTo>
                    <a:lnTo>
                      <a:pt x="290157" y="28884"/>
                    </a:lnTo>
                    <a:lnTo>
                      <a:pt x="290157" y="13597"/>
                    </a:lnTo>
                    <a:cubicBezTo>
                      <a:pt x="290157" y="6132"/>
                      <a:pt x="296299" y="0"/>
                      <a:pt x="30377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0" tIns="0" rIns="0" bIns="0" anchor="ctr"/>
              <a:lstStyle/>
              <a:p>
                <a:pPr algn="ctr"/>
                <a:endParaRPr sz="759"/>
              </a:p>
            </p:txBody>
          </p:sp>
        </p:grpSp>
        <p:grpSp>
          <p:nvGrpSpPr>
            <p:cNvPr id="22" name="î$1ïḍè">
              <a:extLst>
                <a:ext uri="{FF2B5EF4-FFF2-40B4-BE49-F238E27FC236}">
                  <a16:creationId xmlns:a16="http://schemas.microsoft.com/office/drawing/2014/main" id="{97F59092-5DE9-4EB5-8682-AED2A4E0320C}"/>
                </a:ext>
              </a:extLst>
            </p:cNvPr>
            <p:cNvGrpSpPr/>
            <p:nvPr/>
          </p:nvGrpSpPr>
          <p:grpSpPr>
            <a:xfrm>
              <a:off x="7052684" y="2592872"/>
              <a:ext cx="835622" cy="835622"/>
              <a:chOff x="2267651" y="2514048"/>
              <a:chExt cx="835622" cy="835622"/>
            </a:xfrm>
          </p:grpSpPr>
          <p:sp>
            <p:nvSpPr>
              <p:cNvPr id="29" name="îS1íḍê">
                <a:extLst>
                  <a:ext uri="{FF2B5EF4-FFF2-40B4-BE49-F238E27FC236}">
                    <a16:creationId xmlns:a16="http://schemas.microsoft.com/office/drawing/2014/main" id="{F91D257E-63EE-4BD0-93A2-26D659ED615C}"/>
                  </a:ext>
                </a:extLst>
              </p:cNvPr>
              <p:cNvSpPr/>
              <p:nvPr/>
            </p:nvSpPr>
            <p:spPr>
              <a:xfrm>
                <a:off x="2267651" y="2514048"/>
                <a:ext cx="835622" cy="835622"/>
              </a:xfrm>
              <a:prstGeom prst="ellipse">
                <a:avLst/>
              </a:prstGeom>
              <a:solidFill>
                <a:schemeClr val="accent2"/>
              </a:solidFill>
              <a:ln w="5715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/>
                <a:endParaRPr sz="759"/>
              </a:p>
            </p:txBody>
          </p:sp>
          <p:sp>
            <p:nvSpPr>
              <p:cNvPr id="30" name="íṧḻíḑé">
                <a:extLst>
                  <a:ext uri="{FF2B5EF4-FFF2-40B4-BE49-F238E27FC236}">
                    <a16:creationId xmlns:a16="http://schemas.microsoft.com/office/drawing/2014/main" id="{273A9502-5923-4743-B05F-17A90F9EA1A5}"/>
                  </a:ext>
                </a:extLst>
              </p:cNvPr>
              <p:cNvSpPr/>
              <p:nvPr/>
            </p:nvSpPr>
            <p:spPr>
              <a:xfrm>
                <a:off x="2511685" y="2766126"/>
                <a:ext cx="347557" cy="331463"/>
              </a:xfrm>
              <a:custGeom>
                <a:avLst/>
                <a:gdLst>
                  <a:gd name="connsiteX0" fmla="*/ 315778 w 607639"/>
                  <a:gd name="connsiteY0" fmla="*/ 173080 h 579502"/>
                  <a:gd name="connsiteX1" fmla="*/ 315778 w 607639"/>
                  <a:gd name="connsiteY1" fmla="*/ 266058 h 579502"/>
                  <a:gd name="connsiteX2" fmla="*/ 303493 w 607639"/>
                  <a:gd name="connsiteY2" fmla="*/ 278325 h 579502"/>
                  <a:gd name="connsiteX3" fmla="*/ 210375 w 607639"/>
                  <a:gd name="connsiteY3" fmla="*/ 278325 h 579502"/>
                  <a:gd name="connsiteX4" fmla="*/ 303493 w 607639"/>
                  <a:gd name="connsiteY4" fmla="*/ 359925 h 579502"/>
                  <a:gd name="connsiteX5" fmla="*/ 397500 w 607639"/>
                  <a:gd name="connsiteY5" fmla="*/ 266058 h 579502"/>
                  <a:gd name="connsiteX6" fmla="*/ 315778 w 607639"/>
                  <a:gd name="connsiteY6" fmla="*/ 173080 h 579502"/>
                  <a:gd name="connsiteX7" fmla="*/ 249814 w 607639"/>
                  <a:gd name="connsiteY7" fmla="*/ 160816 h 579502"/>
                  <a:gd name="connsiteX8" fmla="*/ 198110 w 607639"/>
                  <a:gd name="connsiteY8" fmla="*/ 212449 h 579502"/>
                  <a:gd name="connsiteX9" fmla="*/ 249814 w 607639"/>
                  <a:gd name="connsiteY9" fmla="*/ 212449 h 579502"/>
                  <a:gd name="connsiteX10" fmla="*/ 303493 w 607639"/>
                  <a:gd name="connsiteY10" fmla="*/ 147835 h 579502"/>
                  <a:gd name="connsiteX11" fmla="*/ 421981 w 607639"/>
                  <a:gd name="connsiteY11" fmla="*/ 266058 h 579502"/>
                  <a:gd name="connsiteX12" fmla="*/ 303493 w 607639"/>
                  <a:gd name="connsiteY12" fmla="*/ 384370 h 579502"/>
                  <a:gd name="connsiteX13" fmla="*/ 185093 w 607639"/>
                  <a:gd name="connsiteY13" fmla="*/ 266058 h 579502"/>
                  <a:gd name="connsiteX14" fmla="*/ 197289 w 607639"/>
                  <a:gd name="connsiteY14" fmla="*/ 253880 h 579502"/>
                  <a:gd name="connsiteX15" fmla="*/ 291297 w 607639"/>
                  <a:gd name="connsiteY15" fmla="*/ 253880 h 579502"/>
                  <a:gd name="connsiteX16" fmla="*/ 291297 w 607639"/>
                  <a:gd name="connsiteY16" fmla="*/ 160013 h 579502"/>
                  <a:gd name="connsiteX17" fmla="*/ 303493 w 607639"/>
                  <a:gd name="connsiteY17" fmla="*/ 147835 h 579502"/>
                  <a:gd name="connsiteX18" fmla="*/ 262095 w 607639"/>
                  <a:gd name="connsiteY18" fmla="*/ 135133 h 579502"/>
                  <a:gd name="connsiteX19" fmla="*/ 274287 w 607639"/>
                  <a:gd name="connsiteY19" fmla="*/ 147397 h 579502"/>
                  <a:gd name="connsiteX20" fmla="*/ 274287 w 607639"/>
                  <a:gd name="connsiteY20" fmla="*/ 224713 h 579502"/>
                  <a:gd name="connsiteX21" fmla="*/ 262095 w 607639"/>
                  <a:gd name="connsiteY21" fmla="*/ 236888 h 579502"/>
                  <a:gd name="connsiteX22" fmla="*/ 184672 w 607639"/>
                  <a:gd name="connsiteY22" fmla="*/ 236888 h 579502"/>
                  <a:gd name="connsiteX23" fmla="*/ 172391 w 607639"/>
                  <a:gd name="connsiteY23" fmla="*/ 224713 h 579502"/>
                  <a:gd name="connsiteX24" fmla="*/ 262095 w 607639"/>
                  <a:gd name="connsiteY24" fmla="*/ 135133 h 579502"/>
                  <a:gd name="connsiteX25" fmla="*/ 58120 w 607639"/>
                  <a:gd name="connsiteY25" fmla="*/ 108514 h 579502"/>
                  <a:gd name="connsiteX26" fmla="*/ 58120 w 607639"/>
                  <a:gd name="connsiteY26" fmla="*/ 413970 h 579502"/>
                  <a:gd name="connsiteX27" fmla="*/ 549430 w 607639"/>
                  <a:gd name="connsiteY27" fmla="*/ 413970 h 579502"/>
                  <a:gd name="connsiteX28" fmla="*/ 549430 w 607639"/>
                  <a:gd name="connsiteY28" fmla="*/ 108514 h 579502"/>
                  <a:gd name="connsiteX29" fmla="*/ 27236 w 607639"/>
                  <a:gd name="connsiteY29" fmla="*/ 56079 h 579502"/>
                  <a:gd name="connsiteX30" fmla="*/ 27236 w 607639"/>
                  <a:gd name="connsiteY30" fmla="*/ 81319 h 579502"/>
                  <a:gd name="connsiteX31" fmla="*/ 580403 w 607639"/>
                  <a:gd name="connsiteY31" fmla="*/ 81319 h 579502"/>
                  <a:gd name="connsiteX32" fmla="*/ 580403 w 607639"/>
                  <a:gd name="connsiteY32" fmla="*/ 56079 h 579502"/>
                  <a:gd name="connsiteX33" fmla="*/ 303775 w 607639"/>
                  <a:gd name="connsiteY33" fmla="*/ 0 h 579502"/>
                  <a:gd name="connsiteX34" fmla="*/ 317393 w 607639"/>
                  <a:gd name="connsiteY34" fmla="*/ 13597 h 579502"/>
                  <a:gd name="connsiteX35" fmla="*/ 317393 w 607639"/>
                  <a:gd name="connsiteY35" fmla="*/ 28884 h 579502"/>
                  <a:gd name="connsiteX36" fmla="*/ 580403 w 607639"/>
                  <a:gd name="connsiteY36" fmla="*/ 28884 h 579502"/>
                  <a:gd name="connsiteX37" fmla="*/ 607639 w 607639"/>
                  <a:gd name="connsiteY37" fmla="*/ 56079 h 579502"/>
                  <a:gd name="connsiteX38" fmla="*/ 607639 w 607639"/>
                  <a:gd name="connsiteY38" fmla="*/ 81319 h 579502"/>
                  <a:gd name="connsiteX39" fmla="*/ 580403 w 607639"/>
                  <a:gd name="connsiteY39" fmla="*/ 108514 h 579502"/>
                  <a:gd name="connsiteX40" fmla="*/ 576665 w 607639"/>
                  <a:gd name="connsiteY40" fmla="*/ 108514 h 579502"/>
                  <a:gd name="connsiteX41" fmla="*/ 576665 w 607639"/>
                  <a:gd name="connsiteY41" fmla="*/ 413970 h 579502"/>
                  <a:gd name="connsiteX42" fmla="*/ 549430 w 607639"/>
                  <a:gd name="connsiteY42" fmla="*/ 441165 h 579502"/>
                  <a:gd name="connsiteX43" fmla="*/ 317393 w 607639"/>
                  <a:gd name="connsiteY43" fmla="*/ 441165 h 579502"/>
                  <a:gd name="connsiteX44" fmla="*/ 317393 w 607639"/>
                  <a:gd name="connsiteY44" fmla="*/ 481069 h 579502"/>
                  <a:gd name="connsiteX45" fmla="*/ 418236 w 607639"/>
                  <a:gd name="connsiteY45" fmla="*/ 554923 h 579502"/>
                  <a:gd name="connsiteX46" fmla="*/ 421173 w 607639"/>
                  <a:gd name="connsiteY46" fmla="*/ 573942 h 579502"/>
                  <a:gd name="connsiteX47" fmla="*/ 410225 w 607639"/>
                  <a:gd name="connsiteY47" fmla="*/ 579452 h 579502"/>
                  <a:gd name="connsiteX48" fmla="*/ 402215 w 607639"/>
                  <a:gd name="connsiteY48" fmla="*/ 576874 h 579502"/>
                  <a:gd name="connsiteX49" fmla="*/ 317393 w 607639"/>
                  <a:gd name="connsiteY49" fmla="*/ 514752 h 579502"/>
                  <a:gd name="connsiteX50" fmla="*/ 317393 w 607639"/>
                  <a:gd name="connsiteY50" fmla="*/ 565854 h 579502"/>
                  <a:gd name="connsiteX51" fmla="*/ 303775 w 607639"/>
                  <a:gd name="connsiteY51" fmla="*/ 579452 h 579502"/>
                  <a:gd name="connsiteX52" fmla="*/ 290157 w 607639"/>
                  <a:gd name="connsiteY52" fmla="*/ 565854 h 579502"/>
                  <a:gd name="connsiteX53" fmla="*/ 290157 w 607639"/>
                  <a:gd name="connsiteY53" fmla="*/ 514752 h 579502"/>
                  <a:gd name="connsiteX54" fmla="*/ 205424 w 607639"/>
                  <a:gd name="connsiteY54" fmla="*/ 576874 h 579502"/>
                  <a:gd name="connsiteX55" fmla="*/ 186377 w 607639"/>
                  <a:gd name="connsiteY55" fmla="*/ 573942 h 579502"/>
                  <a:gd name="connsiteX56" fmla="*/ 189314 w 607639"/>
                  <a:gd name="connsiteY56" fmla="*/ 554923 h 579502"/>
                  <a:gd name="connsiteX57" fmla="*/ 290157 w 607639"/>
                  <a:gd name="connsiteY57" fmla="*/ 481069 h 579502"/>
                  <a:gd name="connsiteX58" fmla="*/ 290157 w 607639"/>
                  <a:gd name="connsiteY58" fmla="*/ 441165 h 579502"/>
                  <a:gd name="connsiteX59" fmla="*/ 58120 w 607639"/>
                  <a:gd name="connsiteY59" fmla="*/ 441165 h 579502"/>
                  <a:gd name="connsiteX60" fmla="*/ 30885 w 607639"/>
                  <a:gd name="connsiteY60" fmla="*/ 413970 h 579502"/>
                  <a:gd name="connsiteX61" fmla="*/ 30885 w 607639"/>
                  <a:gd name="connsiteY61" fmla="*/ 108514 h 579502"/>
                  <a:gd name="connsiteX62" fmla="*/ 27236 w 607639"/>
                  <a:gd name="connsiteY62" fmla="*/ 108514 h 579502"/>
                  <a:gd name="connsiteX63" fmla="*/ 0 w 607639"/>
                  <a:gd name="connsiteY63" fmla="*/ 81319 h 579502"/>
                  <a:gd name="connsiteX64" fmla="*/ 0 w 607639"/>
                  <a:gd name="connsiteY64" fmla="*/ 56079 h 579502"/>
                  <a:gd name="connsiteX65" fmla="*/ 27236 w 607639"/>
                  <a:gd name="connsiteY65" fmla="*/ 28884 h 579502"/>
                  <a:gd name="connsiteX66" fmla="*/ 290157 w 607639"/>
                  <a:gd name="connsiteY66" fmla="*/ 28884 h 579502"/>
                  <a:gd name="connsiteX67" fmla="*/ 290157 w 607639"/>
                  <a:gd name="connsiteY67" fmla="*/ 13597 h 579502"/>
                  <a:gd name="connsiteX68" fmla="*/ 303775 w 607639"/>
                  <a:gd name="connsiteY68" fmla="*/ 0 h 57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07639" h="579502">
                    <a:moveTo>
                      <a:pt x="315778" y="173080"/>
                    </a:moveTo>
                    <a:lnTo>
                      <a:pt x="315778" y="266058"/>
                    </a:lnTo>
                    <a:cubicBezTo>
                      <a:pt x="315778" y="272814"/>
                      <a:pt x="310258" y="278325"/>
                      <a:pt x="303493" y="278325"/>
                    </a:cubicBezTo>
                    <a:lnTo>
                      <a:pt x="210375" y="278325"/>
                    </a:lnTo>
                    <a:cubicBezTo>
                      <a:pt x="216429" y="324281"/>
                      <a:pt x="255866" y="359925"/>
                      <a:pt x="303493" y="359925"/>
                    </a:cubicBezTo>
                    <a:cubicBezTo>
                      <a:pt x="355303" y="359925"/>
                      <a:pt x="397500" y="317792"/>
                      <a:pt x="397500" y="266058"/>
                    </a:cubicBezTo>
                    <a:cubicBezTo>
                      <a:pt x="397500" y="218502"/>
                      <a:pt x="361802" y="179124"/>
                      <a:pt x="315778" y="173080"/>
                    </a:cubicBezTo>
                    <a:close/>
                    <a:moveTo>
                      <a:pt x="249814" y="160816"/>
                    </a:moveTo>
                    <a:cubicBezTo>
                      <a:pt x="223740" y="165793"/>
                      <a:pt x="203093" y="186410"/>
                      <a:pt x="198110" y="212449"/>
                    </a:cubicBezTo>
                    <a:lnTo>
                      <a:pt x="249814" y="212449"/>
                    </a:lnTo>
                    <a:close/>
                    <a:moveTo>
                      <a:pt x="303493" y="147835"/>
                    </a:moveTo>
                    <a:cubicBezTo>
                      <a:pt x="368835" y="147835"/>
                      <a:pt x="421981" y="200902"/>
                      <a:pt x="421981" y="266058"/>
                    </a:cubicBezTo>
                    <a:cubicBezTo>
                      <a:pt x="421981" y="331303"/>
                      <a:pt x="368835" y="384370"/>
                      <a:pt x="303493" y="384370"/>
                    </a:cubicBezTo>
                    <a:cubicBezTo>
                      <a:pt x="238239" y="384370"/>
                      <a:pt x="185093" y="331303"/>
                      <a:pt x="185093" y="266058"/>
                    </a:cubicBezTo>
                    <a:cubicBezTo>
                      <a:pt x="185093" y="259303"/>
                      <a:pt x="190523" y="253880"/>
                      <a:pt x="197289" y="253880"/>
                    </a:cubicBezTo>
                    <a:lnTo>
                      <a:pt x="291297" y="253880"/>
                    </a:lnTo>
                    <a:lnTo>
                      <a:pt x="291297" y="160013"/>
                    </a:lnTo>
                    <a:cubicBezTo>
                      <a:pt x="291297" y="153257"/>
                      <a:pt x="296727" y="147835"/>
                      <a:pt x="303493" y="147835"/>
                    </a:cubicBezTo>
                    <a:close/>
                    <a:moveTo>
                      <a:pt x="262095" y="135133"/>
                    </a:moveTo>
                    <a:cubicBezTo>
                      <a:pt x="268859" y="135133"/>
                      <a:pt x="274287" y="140643"/>
                      <a:pt x="274287" y="147397"/>
                    </a:cubicBezTo>
                    <a:lnTo>
                      <a:pt x="274287" y="224713"/>
                    </a:lnTo>
                    <a:cubicBezTo>
                      <a:pt x="274287" y="231467"/>
                      <a:pt x="268859" y="236888"/>
                      <a:pt x="262095" y="236888"/>
                    </a:cubicBezTo>
                    <a:lnTo>
                      <a:pt x="184672" y="236888"/>
                    </a:lnTo>
                    <a:cubicBezTo>
                      <a:pt x="177909" y="236888"/>
                      <a:pt x="172391" y="231467"/>
                      <a:pt x="172391" y="224713"/>
                    </a:cubicBezTo>
                    <a:cubicBezTo>
                      <a:pt x="172391" y="175302"/>
                      <a:pt x="212616" y="135133"/>
                      <a:pt x="262095" y="135133"/>
                    </a:cubicBezTo>
                    <a:close/>
                    <a:moveTo>
                      <a:pt x="58120" y="108514"/>
                    </a:moveTo>
                    <a:lnTo>
                      <a:pt x="58120" y="413970"/>
                    </a:lnTo>
                    <a:lnTo>
                      <a:pt x="549430" y="413970"/>
                    </a:lnTo>
                    <a:lnTo>
                      <a:pt x="549430" y="108514"/>
                    </a:lnTo>
                    <a:close/>
                    <a:moveTo>
                      <a:pt x="27236" y="56079"/>
                    </a:moveTo>
                    <a:lnTo>
                      <a:pt x="27236" y="81319"/>
                    </a:lnTo>
                    <a:lnTo>
                      <a:pt x="580403" y="81319"/>
                    </a:lnTo>
                    <a:lnTo>
                      <a:pt x="580403" y="56079"/>
                    </a:lnTo>
                    <a:close/>
                    <a:moveTo>
                      <a:pt x="303775" y="0"/>
                    </a:moveTo>
                    <a:cubicBezTo>
                      <a:pt x="311341" y="0"/>
                      <a:pt x="317393" y="6132"/>
                      <a:pt x="317393" y="13597"/>
                    </a:cubicBezTo>
                    <a:lnTo>
                      <a:pt x="317393" y="28884"/>
                    </a:lnTo>
                    <a:lnTo>
                      <a:pt x="580403" y="28884"/>
                    </a:lnTo>
                    <a:cubicBezTo>
                      <a:pt x="595356" y="28884"/>
                      <a:pt x="607639" y="41148"/>
                      <a:pt x="607639" y="56079"/>
                    </a:cubicBezTo>
                    <a:lnTo>
                      <a:pt x="607639" y="81319"/>
                    </a:lnTo>
                    <a:cubicBezTo>
                      <a:pt x="607639" y="96338"/>
                      <a:pt x="595356" y="108514"/>
                      <a:pt x="580403" y="108514"/>
                    </a:cubicBezTo>
                    <a:lnTo>
                      <a:pt x="576665" y="108514"/>
                    </a:lnTo>
                    <a:lnTo>
                      <a:pt x="576665" y="413970"/>
                    </a:lnTo>
                    <a:cubicBezTo>
                      <a:pt x="576665" y="428990"/>
                      <a:pt x="564472" y="441165"/>
                      <a:pt x="549430" y="441165"/>
                    </a:cubicBezTo>
                    <a:lnTo>
                      <a:pt x="317393" y="441165"/>
                    </a:lnTo>
                    <a:lnTo>
                      <a:pt x="317393" y="481069"/>
                    </a:lnTo>
                    <a:lnTo>
                      <a:pt x="418236" y="554923"/>
                    </a:lnTo>
                    <a:cubicBezTo>
                      <a:pt x="424377" y="559366"/>
                      <a:pt x="425623" y="567898"/>
                      <a:pt x="421173" y="573942"/>
                    </a:cubicBezTo>
                    <a:cubicBezTo>
                      <a:pt x="418503" y="577585"/>
                      <a:pt x="414409" y="579452"/>
                      <a:pt x="410225" y="579452"/>
                    </a:cubicBezTo>
                    <a:cubicBezTo>
                      <a:pt x="407466" y="579452"/>
                      <a:pt x="404618" y="578652"/>
                      <a:pt x="402215" y="576874"/>
                    </a:cubicBezTo>
                    <a:lnTo>
                      <a:pt x="317393" y="514752"/>
                    </a:lnTo>
                    <a:lnTo>
                      <a:pt x="317393" y="565854"/>
                    </a:lnTo>
                    <a:cubicBezTo>
                      <a:pt x="317393" y="573408"/>
                      <a:pt x="311341" y="579452"/>
                      <a:pt x="303775" y="579452"/>
                    </a:cubicBezTo>
                    <a:cubicBezTo>
                      <a:pt x="296299" y="579452"/>
                      <a:pt x="290157" y="573408"/>
                      <a:pt x="290157" y="565854"/>
                    </a:cubicBezTo>
                    <a:lnTo>
                      <a:pt x="290157" y="514752"/>
                    </a:lnTo>
                    <a:lnTo>
                      <a:pt x="205424" y="576874"/>
                    </a:lnTo>
                    <a:cubicBezTo>
                      <a:pt x="199372" y="581318"/>
                      <a:pt x="190827" y="579985"/>
                      <a:pt x="186377" y="573942"/>
                    </a:cubicBezTo>
                    <a:cubicBezTo>
                      <a:pt x="181927" y="567898"/>
                      <a:pt x="183262" y="559366"/>
                      <a:pt x="189314" y="554923"/>
                    </a:cubicBezTo>
                    <a:lnTo>
                      <a:pt x="290157" y="481069"/>
                    </a:lnTo>
                    <a:lnTo>
                      <a:pt x="290157" y="441165"/>
                    </a:lnTo>
                    <a:lnTo>
                      <a:pt x="58120" y="441165"/>
                    </a:lnTo>
                    <a:cubicBezTo>
                      <a:pt x="43167" y="441165"/>
                      <a:pt x="30885" y="428990"/>
                      <a:pt x="30885" y="413970"/>
                    </a:cubicBezTo>
                    <a:lnTo>
                      <a:pt x="30885" y="108514"/>
                    </a:lnTo>
                    <a:lnTo>
                      <a:pt x="27236" y="108514"/>
                    </a:lnTo>
                    <a:cubicBezTo>
                      <a:pt x="12194" y="108514"/>
                      <a:pt x="0" y="96338"/>
                      <a:pt x="0" y="81319"/>
                    </a:cubicBezTo>
                    <a:lnTo>
                      <a:pt x="0" y="56079"/>
                    </a:lnTo>
                    <a:cubicBezTo>
                      <a:pt x="0" y="41148"/>
                      <a:pt x="12194" y="28884"/>
                      <a:pt x="27236" y="28884"/>
                    </a:cubicBezTo>
                    <a:lnTo>
                      <a:pt x="290157" y="28884"/>
                    </a:lnTo>
                    <a:lnTo>
                      <a:pt x="290157" y="13597"/>
                    </a:lnTo>
                    <a:cubicBezTo>
                      <a:pt x="290157" y="6132"/>
                      <a:pt x="296299" y="0"/>
                      <a:pt x="30377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0" tIns="0" rIns="0" bIns="0" anchor="ctr"/>
              <a:lstStyle/>
              <a:p>
                <a:pPr algn="ctr"/>
                <a:endParaRPr sz="759"/>
              </a:p>
            </p:txBody>
          </p:sp>
        </p:grpSp>
        <p:grpSp>
          <p:nvGrpSpPr>
            <p:cNvPr id="23" name="ïṩḻíḋe">
              <a:extLst>
                <a:ext uri="{FF2B5EF4-FFF2-40B4-BE49-F238E27FC236}">
                  <a16:creationId xmlns:a16="http://schemas.microsoft.com/office/drawing/2014/main" id="{45485B4D-6458-477D-B98A-DD1CE83CAE99}"/>
                </a:ext>
              </a:extLst>
            </p:cNvPr>
            <p:cNvGrpSpPr/>
            <p:nvPr/>
          </p:nvGrpSpPr>
          <p:grpSpPr>
            <a:xfrm>
              <a:off x="9803262" y="2592872"/>
              <a:ext cx="835622" cy="835622"/>
              <a:chOff x="2267651" y="2514048"/>
              <a:chExt cx="835622" cy="835622"/>
            </a:xfrm>
          </p:grpSpPr>
          <p:sp>
            <p:nvSpPr>
              <p:cNvPr id="27" name="îṡlídê">
                <a:extLst>
                  <a:ext uri="{FF2B5EF4-FFF2-40B4-BE49-F238E27FC236}">
                    <a16:creationId xmlns:a16="http://schemas.microsoft.com/office/drawing/2014/main" id="{074B9E28-C0F7-49EE-B0C7-99838C5DBA0B}"/>
                  </a:ext>
                </a:extLst>
              </p:cNvPr>
              <p:cNvSpPr/>
              <p:nvPr/>
            </p:nvSpPr>
            <p:spPr>
              <a:xfrm>
                <a:off x="2267651" y="2514048"/>
                <a:ext cx="835622" cy="835622"/>
              </a:xfrm>
              <a:prstGeom prst="ellipse">
                <a:avLst/>
              </a:prstGeom>
              <a:solidFill>
                <a:schemeClr val="accent2"/>
              </a:solidFill>
              <a:ln w="5715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/>
                <a:endParaRPr sz="759"/>
              </a:p>
            </p:txBody>
          </p:sp>
          <p:sp>
            <p:nvSpPr>
              <p:cNvPr id="28" name="ïşľiḋe">
                <a:extLst>
                  <a:ext uri="{FF2B5EF4-FFF2-40B4-BE49-F238E27FC236}">
                    <a16:creationId xmlns:a16="http://schemas.microsoft.com/office/drawing/2014/main" id="{E8A2615E-59EF-4D53-9531-07D648F3C9BF}"/>
                  </a:ext>
                </a:extLst>
              </p:cNvPr>
              <p:cNvSpPr/>
              <p:nvPr/>
            </p:nvSpPr>
            <p:spPr>
              <a:xfrm>
                <a:off x="2511685" y="2766126"/>
                <a:ext cx="347557" cy="331463"/>
              </a:xfrm>
              <a:custGeom>
                <a:avLst/>
                <a:gdLst>
                  <a:gd name="connsiteX0" fmla="*/ 315778 w 607639"/>
                  <a:gd name="connsiteY0" fmla="*/ 173080 h 579502"/>
                  <a:gd name="connsiteX1" fmla="*/ 315778 w 607639"/>
                  <a:gd name="connsiteY1" fmla="*/ 266058 h 579502"/>
                  <a:gd name="connsiteX2" fmla="*/ 303493 w 607639"/>
                  <a:gd name="connsiteY2" fmla="*/ 278325 h 579502"/>
                  <a:gd name="connsiteX3" fmla="*/ 210375 w 607639"/>
                  <a:gd name="connsiteY3" fmla="*/ 278325 h 579502"/>
                  <a:gd name="connsiteX4" fmla="*/ 303493 w 607639"/>
                  <a:gd name="connsiteY4" fmla="*/ 359925 h 579502"/>
                  <a:gd name="connsiteX5" fmla="*/ 397500 w 607639"/>
                  <a:gd name="connsiteY5" fmla="*/ 266058 h 579502"/>
                  <a:gd name="connsiteX6" fmla="*/ 315778 w 607639"/>
                  <a:gd name="connsiteY6" fmla="*/ 173080 h 579502"/>
                  <a:gd name="connsiteX7" fmla="*/ 249814 w 607639"/>
                  <a:gd name="connsiteY7" fmla="*/ 160816 h 579502"/>
                  <a:gd name="connsiteX8" fmla="*/ 198110 w 607639"/>
                  <a:gd name="connsiteY8" fmla="*/ 212449 h 579502"/>
                  <a:gd name="connsiteX9" fmla="*/ 249814 w 607639"/>
                  <a:gd name="connsiteY9" fmla="*/ 212449 h 579502"/>
                  <a:gd name="connsiteX10" fmla="*/ 303493 w 607639"/>
                  <a:gd name="connsiteY10" fmla="*/ 147835 h 579502"/>
                  <a:gd name="connsiteX11" fmla="*/ 421981 w 607639"/>
                  <a:gd name="connsiteY11" fmla="*/ 266058 h 579502"/>
                  <a:gd name="connsiteX12" fmla="*/ 303493 w 607639"/>
                  <a:gd name="connsiteY12" fmla="*/ 384370 h 579502"/>
                  <a:gd name="connsiteX13" fmla="*/ 185093 w 607639"/>
                  <a:gd name="connsiteY13" fmla="*/ 266058 h 579502"/>
                  <a:gd name="connsiteX14" fmla="*/ 197289 w 607639"/>
                  <a:gd name="connsiteY14" fmla="*/ 253880 h 579502"/>
                  <a:gd name="connsiteX15" fmla="*/ 291297 w 607639"/>
                  <a:gd name="connsiteY15" fmla="*/ 253880 h 579502"/>
                  <a:gd name="connsiteX16" fmla="*/ 291297 w 607639"/>
                  <a:gd name="connsiteY16" fmla="*/ 160013 h 579502"/>
                  <a:gd name="connsiteX17" fmla="*/ 303493 w 607639"/>
                  <a:gd name="connsiteY17" fmla="*/ 147835 h 579502"/>
                  <a:gd name="connsiteX18" fmla="*/ 262095 w 607639"/>
                  <a:gd name="connsiteY18" fmla="*/ 135133 h 579502"/>
                  <a:gd name="connsiteX19" fmla="*/ 274287 w 607639"/>
                  <a:gd name="connsiteY19" fmla="*/ 147397 h 579502"/>
                  <a:gd name="connsiteX20" fmla="*/ 274287 w 607639"/>
                  <a:gd name="connsiteY20" fmla="*/ 224713 h 579502"/>
                  <a:gd name="connsiteX21" fmla="*/ 262095 w 607639"/>
                  <a:gd name="connsiteY21" fmla="*/ 236888 h 579502"/>
                  <a:gd name="connsiteX22" fmla="*/ 184672 w 607639"/>
                  <a:gd name="connsiteY22" fmla="*/ 236888 h 579502"/>
                  <a:gd name="connsiteX23" fmla="*/ 172391 w 607639"/>
                  <a:gd name="connsiteY23" fmla="*/ 224713 h 579502"/>
                  <a:gd name="connsiteX24" fmla="*/ 262095 w 607639"/>
                  <a:gd name="connsiteY24" fmla="*/ 135133 h 579502"/>
                  <a:gd name="connsiteX25" fmla="*/ 58120 w 607639"/>
                  <a:gd name="connsiteY25" fmla="*/ 108514 h 579502"/>
                  <a:gd name="connsiteX26" fmla="*/ 58120 w 607639"/>
                  <a:gd name="connsiteY26" fmla="*/ 413970 h 579502"/>
                  <a:gd name="connsiteX27" fmla="*/ 549430 w 607639"/>
                  <a:gd name="connsiteY27" fmla="*/ 413970 h 579502"/>
                  <a:gd name="connsiteX28" fmla="*/ 549430 w 607639"/>
                  <a:gd name="connsiteY28" fmla="*/ 108514 h 579502"/>
                  <a:gd name="connsiteX29" fmla="*/ 27236 w 607639"/>
                  <a:gd name="connsiteY29" fmla="*/ 56079 h 579502"/>
                  <a:gd name="connsiteX30" fmla="*/ 27236 w 607639"/>
                  <a:gd name="connsiteY30" fmla="*/ 81319 h 579502"/>
                  <a:gd name="connsiteX31" fmla="*/ 580403 w 607639"/>
                  <a:gd name="connsiteY31" fmla="*/ 81319 h 579502"/>
                  <a:gd name="connsiteX32" fmla="*/ 580403 w 607639"/>
                  <a:gd name="connsiteY32" fmla="*/ 56079 h 579502"/>
                  <a:gd name="connsiteX33" fmla="*/ 303775 w 607639"/>
                  <a:gd name="connsiteY33" fmla="*/ 0 h 579502"/>
                  <a:gd name="connsiteX34" fmla="*/ 317393 w 607639"/>
                  <a:gd name="connsiteY34" fmla="*/ 13597 h 579502"/>
                  <a:gd name="connsiteX35" fmla="*/ 317393 w 607639"/>
                  <a:gd name="connsiteY35" fmla="*/ 28884 h 579502"/>
                  <a:gd name="connsiteX36" fmla="*/ 580403 w 607639"/>
                  <a:gd name="connsiteY36" fmla="*/ 28884 h 579502"/>
                  <a:gd name="connsiteX37" fmla="*/ 607639 w 607639"/>
                  <a:gd name="connsiteY37" fmla="*/ 56079 h 579502"/>
                  <a:gd name="connsiteX38" fmla="*/ 607639 w 607639"/>
                  <a:gd name="connsiteY38" fmla="*/ 81319 h 579502"/>
                  <a:gd name="connsiteX39" fmla="*/ 580403 w 607639"/>
                  <a:gd name="connsiteY39" fmla="*/ 108514 h 579502"/>
                  <a:gd name="connsiteX40" fmla="*/ 576665 w 607639"/>
                  <a:gd name="connsiteY40" fmla="*/ 108514 h 579502"/>
                  <a:gd name="connsiteX41" fmla="*/ 576665 w 607639"/>
                  <a:gd name="connsiteY41" fmla="*/ 413970 h 579502"/>
                  <a:gd name="connsiteX42" fmla="*/ 549430 w 607639"/>
                  <a:gd name="connsiteY42" fmla="*/ 441165 h 579502"/>
                  <a:gd name="connsiteX43" fmla="*/ 317393 w 607639"/>
                  <a:gd name="connsiteY43" fmla="*/ 441165 h 579502"/>
                  <a:gd name="connsiteX44" fmla="*/ 317393 w 607639"/>
                  <a:gd name="connsiteY44" fmla="*/ 481069 h 579502"/>
                  <a:gd name="connsiteX45" fmla="*/ 418236 w 607639"/>
                  <a:gd name="connsiteY45" fmla="*/ 554923 h 579502"/>
                  <a:gd name="connsiteX46" fmla="*/ 421173 w 607639"/>
                  <a:gd name="connsiteY46" fmla="*/ 573942 h 579502"/>
                  <a:gd name="connsiteX47" fmla="*/ 410225 w 607639"/>
                  <a:gd name="connsiteY47" fmla="*/ 579452 h 579502"/>
                  <a:gd name="connsiteX48" fmla="*/ 402215 w 607639"/>
                  <a:gd name="connsiteY48" fmla="*/ 576874 h 579502"/>
                  <a:gd name="connsiteX49" fmla="*/ 317393 w 607639"/>
                  <a:gd name="connsiteY49" fmla="*/ 514752 h 579502"/>
                  <a:gd name="connsiteX50" fmla="*/ 317393 w 607639"/>
                  <a:gd name="connsiteY50" fmla="*/ 565854 h 579502"/>
                  <a:gd name="connsiteX51" fmla="*/ 303775 w 607639"/>
                  <a:gd name="connsiteY51" fmla="*/ 579452 h 579502"/>
                  <a:gd name="connsiteX52" fmla="*/ 290157 w 607639"/>
                  <a:gd name="connsiteY52" fmla="*/ 565854 h 579502"/>
                  <a:gd name="connsiteX53" fmla="*/ 290157 w 607639"/>
                  <a:gd name="connsiteY53" fmla="*/ 514752 h 579502"/>
                  <a:gd name="connsiteX54" fmla="*/ 205424 w 607639"/>
                  <a:gd name="connsiteY54" fmla="*/ 576874 h 579502"/>
                  <a:gd name="connsiteX55" fmla="*/ 186377 w 607639"/>
                  <a:gd name="connsiteY55" fmla="*/ 573942 h 579502"/>
                  <a:gd name="connsiteX56" fmla="*/ 189314 w 607639"/>
                  <a:gd name="connsiteY56" fmla="*/ 554923 h 579502"/>
                  <a:gd name="connsiteX57" fmla="*/ 290157 w 607639"/>
                  <a:gd name="connsiteY57" fmla="*/ 481069 h 579502"/>
                  <a:gd name="connsiteX58" fmla="*/ 290157 w 607639"/>
                  <a:gd name="connsiteY58" fmla="*/ 441165 h 579502"/>
                  <a:gd name="connsiteX59" fmla="*/ 58120 w 607639"/>
                  <a:gd name="connsiteY59" fmla="*/ 441165 h 579502"/>
                  <a:gd name="connsiteX60" fmla="*/ 30885 w 607639"/>
                  <a:gd name="connsiteY60" fmla="*/ 413970 h 579502"/>
                  <a:gd name="connsiteX61" fmla="*/ 30885 w 607639"/>
                  <a:gd name="connsiteY61" fmla="*/ 108514 h 579502"/>
                  <a:gd name="connsiteX62" fmla="*/ 27236 w 607639"/>
                  <a:gd name="connsiteY62" fmla="*/ 108514 h 579502"/>
                  <a:gd name="connsiteX63" fmla="*/ 0 w 607639"/>
                  <a:gd name="connsiteY63" fmla="*/ 81319 h 579502"/>
                  <a:gd name="connsiteX64" fmla="*/ 0 w 607639"/>
                  <a:gd name="connsiteY64" fmla="*/ 56079 h 579502"/>
                  <a:gd name="connsiteX65" fmla="*/ 27236 w 607639"/>
                  <a:gd name="connsiteY65" fmla="*/ 28884 h 579502"/>
                  <a:gd name="connsiteX66" fmla="*/ 290157 w 607639"/>
                  <a:gd name="connsiteY66" fmla="*/ 28884 h 579502"/>
                  <a:gd name="connsiteX67" fmla="*/ 290157 w 607639"/>
                  <a:gd name="connsiteY67" fmla="*/ 13597 h 579502"/>
                  <a:gd name="connsiteX68" fmla="*/ 303775 w 607639"/>
                  <a:gd name="connsiteY68" fmla="*/ 0 h 57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07639" h="579502">
                    <a:moveTo>
                      <a:pt x="315778" y="173080"/>
                    </a:moveTo>
                    <a:lnTo>
                      <a:pt x="315778" y="266058"/>
                    </a:lnTo>
                    <a:cubicBezTo>
                      <a:pt x="315778" y="272814"/>
                      <a:pt x="310258" y="278325"/>
                      <a:pt x="303493" y="278325"/>
                    </a:cubicBezTo>
                    <a:lnTo>
                      <a:pt x="210375" y="278325"/>
                    </a:lnTo>
                    <a:cubicBezTo>
                      <a:pt x="216429" y="324281"/>
                      <a:pt x="255866" y="359925"/>
                      <a:pt x="303493" y="359925"/>
                    </a:cubicBezTo>
                    <a:cubicBezTo>
                      <a:pt x="355303" y="359925"/>
                      <a:pt x="397500" y="317792"/>
                      <a:pt x="397500" y="266058"/>
                    </a:cubicBezTo>
                    <a:cubicBezTo>
                      <a:pt x="397500" y="218502"/>
                      <a:pt x="361802" y="179124"/>
                      <a:pt x="315778" y="173080"/>
                    </a:cubicBezTo>
                    <a:close/>
                    <a:moveTo>
                      <a:pt x="249814" y="160816"/>
                    </a:moveTo>
                    <a:cubicBezTo>
                      <a:pt x="223740" y="165793"/>
                      <a:pt x="203093" y="186410"/>
                      <a:pt x="198110" y="212449"/>
                    </a:cubicBezTo>
                    <a:lnTo>
                      <a:pt x="249814" y="212449"/>
                    </a:lnTo>
                    <a:close/>
                    <a:moveTo>
                      <a:pt x="303493" y="147835"/>
                    </a:moveTo>
                    <a:cubicBezTo>
                      <a:pt x="368835" y="147835"/>
                      <a:pt x="421981" y="200902"/>
                      <a:pt x="421981" y="266058"/>
                    </a:cubicBezTo>
                    <a:cubicBezTo>
                      <a:pt x="421981" y="331303"/>
                      <a:pt x="368835" y="384370"/>
                      <a:pt x="303493" y="384370"/>
                    </a:cubicBezTo>
                    <a:cubicBezTo>
                      <a:pt x="238239" y="384370"/>
                      <a:pt x="185093" y="331303"/>
                      <a:pt x="185093" y="266058"/>
                    </a:cubicBezTo>
                    <a:cubicBezTo>
                      <a:pt x="185093" y="259303"/>
                      <a:pt x="190523" y="253880"/>
                      <a:pt x="197289" y="253880"/>
                    </a:cubicBezTo>
                    <a:lnTo>
                      <a:pt x="291297" y="253880"/>
                    </a:lnTo>
                    <a:lnTo>
                      <a:pt x="291297" y="160013"/>
                    </a:lnTo>
                    <a:cubicBezTo>
                      <a:pt x="291297" y="153257"/>
                      <a:pt x="296727" y="147835"/>
                      <a:pt x="303493" y="147835"/>
                    </a:cubicBezTo>
                    <a:close/>
                    <a:moveTo>
                      <a:pt x="262095" y="135133"/>
                    </a:moveTo>
                    <a:cubicBezTo>
                      <a:pt x="268859" y="135133"/>
                      <a:pt x="274287" y="140643"/>
                      <a:pt x="274287" y="147397"/>
                    </a:cubicBezTo>
                    <a:lnTo>
                      <a:pt x="274287" y="224713"/>
                    </a:lnTo>
                    <a:cubicBezTo>
                      <a:pt x="274287" y="231467"/>
                      <a:pt x="268859" y="236888"/>
                      <a:pt x="262095" y="236888"/>
                    </a:cubicBezTo>
                    <a:lnTo>
                      <a:pt x="184672" y="236888"/>
                    </a:lnTo>
                    <a:cubicBezTo>
                      <a:pt x="177909" y="236888"/>
                      <a:pt x="172391" y="231467"/>
                      <a:pt x="172391" y="224713"/>
                    </a:cubicBezTo>
                    <a:cubicBezTo>
                      <a:pt x="172391" y="175302"/>
                      <a:pt x="212616" y="135133"/>
                      <a:pt x="262095" y="135133"/>
                    </a:cubicBezTo>
                    <a:close/>
                    <a:moveTo>
                      <a:pt x="58120" y="108514"/>
                    </a:moveTo>
                    <a:lnTo>
                      <a:pt x="58120" y="413970"/>
                    </a:lnTo>
                    <a:lnTo>
                      <a:pt x="549430" y="413970"/>
                    </a:lnTo>
                    <a:lnTo>
                      <a:pt x="549430" y="108514"/>
                    </a:lnTo>
                    <a:close/>
                    <a:moveTo>
                      <a:pt x="27236" y="56079"/>
                    </a:moveTo>
                    <a:lnTo>
                      <a:pt x="27236" y="81319"/>
                    </a:lnTo>
                    <a:lnTo>
                      <a:pt x="580403" y="81319"/>
                    </a:lnTo>
                    <a:lnTo>
                      <a:pt x="580403" y="56079"/>
                    </a:lnTo>
                    <a:close/>
                    <a:moveTo>
                      <a:pt x="303775" y="0"/>
                    </a:moveTo>
                    <a:cubicBezTo>
                      <a:pt x="311341" y="0"/>
                      <a:pt x="317393" y="6132"/>
                      <a:pt x="317393" y="13597"/>
                    </a:cubicBezTo>
                    <a:lnTo>
                      <a:pt x="317393" y="28884"/>
                    </a:lnTo>
                    <a:lnTo>
                      <a:pt x="580403" y="28884"/>
                    </a:lnTo>
                    <a:cubicBezTo>
                      <a:pt x="595356" y="28884"/>
                      <a:pt x="607639" y="41148"/>
                      <a:pt x="607639" y="56079"/>
                    </a:cubicBezTo>
                    <a:lnTo>
                      <a:pt x="607639" y="81319"/>
                    </a:lnTo>
                    <a:cubicBezTo>
                      <a:pt x="607639" y="96338"/>
                      <a:pt x="595356" y="108514"/>
                      <a:pt x="580403" y="108514"/>
                    </a:cubicBezTo>
                    <a:lnTo>
                      <a:pt x="576665" y="108514"/>
                    </a:lnTo>
                    <a:lnTo>
                      <a:pt x="576665" y="413970"/>
                    </a:lnTo>
                    <a:cubicBezTo>
                      <a:pt x="576665" y="428990"/>
                      <a:pt x="564472" y="441165"/>
                      <a:pt x="549430" y="441165"/>
                    </a:cubicBezTo>
                    <a:lnTo>
                      <a:pt x="317393" y="441165"/>
                    </a:lnTo>
                    <a:lnTo>
                      <a:pt x="317393" y="481069"/>
                    </a:lnTo>
                    <a:lnTo>
                      <a:pt x="418236" y="554923"/>
                    </a:lnTo>
                    <a:cubicBezTo>
                      <a:pt x="424377" y="559366"/>
                      <a:pt x="425623" y="567898"/>
                      <a:pt x="421173" y="573942"/>
                    </a:cubicBezTo>
                    <a:cubicBezTo>
                      <a:pt x="418503" y="577585"/>
                      <a:pt x="414409" y="579452"/>
                      <a:pt x="410225" y="579452"/>
                    </a:cubicBezTo>
                    <a:cubicBezTo>
                      <a:pt x="407466" y="579452"/>
                      <a:pt x="404618" y="578652"/>
                      <a:pt x="402215" y="576874"/>
                    </a:cubicBezTo>
                    <a:lnTo>
                      <a:pt x="317393" y="514752"/>
                    </a:lnTo>
                    <a:lnTo>
                      <a:pt x="317393" y="565854"/>
                    </a:lnTo>
                    <a:cubicBezTo>
                      <a:pt x="317393" y="573408"/>
                      <a:pt x="311341" y="579452"/>
                      <a:pt x="303775" y="579452"/>
                    </a:cubicBezTo>
                    <a:cubicBezTo>
                      <a:pt x="296299" y="579452"/>
                      <a:pt x="290157" y="573408"/>
                      <a:pt x="290157" y="565854"/>
                    </a:cubicBezTo>
                    <a:lnTo>
                      <a:pt x="290157" y="514752"/>
                    </a:lnTo>
                    <a:lnTo>
                      <a:pt x="205424" y="576874"/>
                    </a:lnTo>
                    <a:cubicBezTo>
                      <a:pt x="199372" y="581318"/>
                      <a:pt x="190827" y="579985"/>
                      <a:pt x="186377" y="573942"/>
                    </a:cubicBezTo>
                    <a:cubicBezTo>
                      <a:pt x="181927" y="567898"/>
                      <a:pt x="183262" y="559366"/>
                      <a:pt x="189314" y="554923"/>
                    </a:cubicBezTo>
                    <a:lnTo>
                      <a:pt x="290157" y="481069"/>
                    </a:lnTo>
                    <a:lnTo>
                      <a:pt x="290157" y="441165"/>
                    </a:lnTo>
                    <a:lnTo>
                      <a:pt x="58120" y="441165"/>
                    </a:lnTo>
                    <a:cubicBezTo>
                      <a:pt x="43167" y="441165"/>
                      <a:pt x="30885" y="428990"/>
                      <a:pt x="30885" y="413970"/>
                    </a:cubicBezTo>
                    <a:lnTo>
                      <a:pt x="30885" y="108514"/>
                    </a:lnTo>
                    <a:lnTo>
                      <a:pt x="27236" y="108514"/>
                    </a:lnTo>
                    <a:cubicBezTo>
                      <a:pt x="12194" y="108514"/>
                      <a:pt x="0" y="96338"/>
                      <a:pt x="0" y="81319"/>
                    </a:cubicBezTo>
                    <a:lnTo>
                      <a:pt x="0" y="56079"/>
                    </a:lnTo>
                    <a:cubicBezTo>
                      <a:pt x="0" y="41148"/>
                      <a:pt x="12194" y="28884"/>
                      <a:pt x="27236" y="28884"/>
                    </a:cubicBezTo>
                    <a:lnTo>
                      <a:pt x="290157" y="28884"/>
                    </a:lnTo>
                    <a:lnTo>
                      <a:pt x="290157" y="13597"/>
                    </a:lnTo>
                    <a:cubicBezTo>
                      <a:pt x="290157" y="6132"/>
                      <a:pt x="296299" y="0"/>
                      <a:pt x="30377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0" tIns="0" rIns="0" bIns="0" anchor="ctr"/>
              <a:lstStyle/>
              <a:p>
                <a:pPr algn="ctr"/>
                <a:endParaRPr sz="759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04776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:push dir="u"/>
      </p:transition>
    </mc:Choice>
    <mc:Fallback xmlns="">
      <p:transition advTm="0">
        <p:push dir="u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8321" y="3125391"/>
            <a:ext cx="5151821" cy="2893219"/>
          </a:xfrm>
          <a:prstGeom prst="rect">
            <a:avLst/>
          </a:prstGeom>
          <a:blipFill>
            <a:blip r:embed="rId3"/>
            <a:srcRect/>
            <a:stretch>
              <a:fillRect t="-61256" b="-6102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59"/>
          </a:p>
        </p:txBody>
      </p:sp>
      <p:sp>
        <p:nvSpPr>
          <p:cNvPr id="3" name="直角三角形 2"/>
          <p:cNvSpPr/>
          <p:nvPr/>
        </p:nvSpPr>
        <p:spPr>
          <a:xfrm flipH="1">
            <a:off x="0" y="3125391"/>
            <a:ext cx="5143500" cy="2893219"/>
          </a:xfrm>
          <a:prstGeom prst="rtTriangle">
            <a:avLst/>
          </a:prstGeom>
          <a:solidFill>
            <a:schemeClr val="tx1">
              <a:lumMod val="85000"/>
              <a:lumOff val="1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85785">
              <a:defRPr/>
            </a:pPr>
            <a:endParaRPr lang="zh-CN" altLang="en-US" sz="759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4" name="iŝḻíḋé">
            <a:extLst>
              <a:ext uri="{FF2B5EF4-FFF2-40B4-BE49-F238E27FC236}">
                <a16:creationId xmlns:a16="http://schemas.microsoft.com/office/drawing/2014/main" id="{AEEF8DA7-DF47-4597-B969-02EB8F05B00E}"/>
              </a:ext>
            </a:extLst>
          </p:cNvPr>
          <p:cNvSpPr/>
          <p:nvPr/>
        </p:nvSpPr>
        <p:spPr>
          <a:xfrm>
            <a:off x="3361588" y="5149189"/>
            <a:ext cx="1425282" cy="533669"/>
          </a:xfrm>
          <a:prstGeom prst="roundRect">
            <a:avLst>
              <a:gd name="adj" fmla="val 11836"/>
            </a:avLst>
          </a:prstGeom>
          <a:pattFill prst="ltUpDiag">
            <a:fgClr>
              <a:schemeClr val="accent1">
                <a:lumMod val="20000"/>
                <a:lumOff val="80000"/>
              </a:schemeClr>
            </a:fgClr>
            <a:bgClr>
              <a:schemeClr val="bg1"/>
            </a:bgClr>
          </a:pattFill>
          <a:ln>
            <a:solidFill>
              <a:schemeClr val="accent1">
                <a:shade val="50000"/>
                <a:alpha val="2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kumimoji="1" lang="zh-CN" altLang="en-US" sz="1013" b="1" dirty="0">
                <a:solidFill>
                  <a:schemeClr val="tx1"/>
                </a:solidFill>
              </a:rPr>
              <a:t>在此输入你想要的内容</a:t>
            </a:r>
          </a:p>
        </p:txBody>
      </p:sp>
      <p:sp>
        <p:nvSpPr>
          <p:cNvPr id="4" name="矩形 3"/>
          <p:cNvSpPr/>
          <p:nvPr/>
        </p:nvSpPr>
        <p:spPr>
          <a:xfrm>
            <a:off x="1940401" y="4207460"/>
            <a:ext cx="1262698" cy="729081"/>
          </a:xfrm>
          <a:prstGeom prst="rect">
            <a:avLst/>
          </a:prstGeom>
          <a:blipFill>
            <a:blip r:embed="rId3"/>
            <a:srcRect/>
            <a:stretch>
              <a:fillRect t="-58526" b="-57673"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59"/>
          </a:p>
        </p:txBody>
      </p:sp>
    </p:spTree>
    <p:extLst>
      <p:ext uri="{BB962C8B-B14F-4D97-AF65-F5344CB8AC3E}">
        <p14:creationId xmlns:p14="http://schemas.microsoft.com/office/powerpoint/2010/main" val="3672843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:push dir="u"/>
      </p:transition>
    </mc:Choice>
    <mc:Fallback xmlns="">
      <p:transition advTm="0">
        <p:push dir="u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524451" y="4084350"/>
            <a:ext cx="2170682" cy="654506"/>
          </a:xfrm>
          <a:prstGeom prst="rect">
            <a:avLst/>
          </a:prstGeom>
          <a:noFill/>
          <a:ln>
            <a:noFill/>
          </a:ln>
        </p:spPr>
        <p:txBody>
          <a:bodyPr wrap="square" lIns="38576" tIns="19288" rIns="38576" bIns="19288">
            <a:spAutoFit/>
          </a:bodyPr>
          <a:lstStyle/>
          <a:p>
            <a:pPr algn="ctr"/>
            <a:r>
              <a:rPr lang="zh-CN" altLang="en-US" sz="4000" b="1" dirty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情人节</a:t>
            </a:r>
          </a:p>
        </p:txBody>
      </p:sp>
      <p:sp>
        <p:nvSpPr>
          <p:cNvPr id="5" name="矩形 4"/>
          <p:cNvSpPr/>
          <p:nvPr/>
        </p:nvSpPr>
        <p:spPr>
          <a:xfrm>
            <a:off x="771541" y="3868906"/>
            <a:ext cx="3676502" cy="1054615"/>
          </a:xfrm>
          <a:prstGeom prst="rect">
            <a:avLst/>
          </a:prstGeom>
          <a:noFill/>
          <a:ln>
            <a:noFill/>
          </a:ln>
        </p:spPr>
        <p:txBody>
          <a:bodyPr wrap="square" lIns="38576" tIns="19288" rIns="38576" bIns="19288">
            <a:spAutoFit/>
          </a:bodyPr>
          <a:lstStyle/>
          <a:p>
            <a:pPr algn="ctr"/>
            <a:r>
              <a:rPr lang="zh-CN" altLang="en-US" sz="6600" b="1" dirty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情人节</a:t>
            </a:r>
          </a:p>
        </p:txBody>
      </p:sp>
      <p:sp>
        <p:nvSpPr>
          <p:cNvPr id="6" name="矩形 5"/>
          <p:cNvSpPr/>
          <p:nvPr/>
        </p:nvSpPr>
        <p:spPr>
          <a:xfrm>
            <a:off x="-16462" y="3491880"/>
            <a:ext cx="5252508" cy="1593224"/>
          </a:xfrm>
          <a:prstGeom prst="rect">
            <a:avLst/>
          </a:prstGeom>
          <a:noFill/>
          <a:ln>
            <a:noFill/>
          </a:ln>
        </p:spPr>
        <p:txBody>
          <a:bodyPr wrap="square" lIns="38576" tIns="19288" rIns="38576" bIns="19288">
            <a:spAutoFit/>
          </a:bodyPr>
          <a:lstStyle/>
          <a:p>
            <a:pPr algn="ctr"/>
            <a:r>
              <a:rPr lang="zh-CN" altLang="en-US" sz="10100" b="1" dirty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情人节</a:t>
            </a:r>
          </a:p>
        </p:txBody>
      </p:sp>
    </p:spTree>
    <p:extLst>
      <p:ext uri="{BB962C8B-B14F-4D97-AF65-F5344CB8AC3E}">
        <p14:creationId xmlns:p14="http://schemas.microsoft.com/office/powerpoint/2010/main" val="3919966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:push dir="u"/>
      </p:transition>
    </mc:Choice>
    <mc:Fallback xmlns="">
      <p:transition advTm="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9259E-6 4.72222E-6 L 2.59259E-6 0.00017 " pathEditMode="relative" rAng="0" ptsTypes="AA">
                                      <p:cBhvr>
                                        <p:cTn id="1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9259E-6 8.33333E-7 L 2.59259E-6 0.00017 " pathEditMode="relative" rAng="0" ptsTypes="AA">
                                      <p:cBhvr>
                                        <p:cTn id="1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5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63406" y="168627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5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  <p:from x="61197" y="59302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"/>
                            </p:stCondLst>
                            <p:childTnLst>
                              <p:par>
                                <p:cTn id="20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3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9259E-6 8.33333E-7 L 2.59259E-6 0.00017 " pathEditMode="relative" rAng="0" ptsTypes="AA">
                                      <p:cBhvr>
                                        <p:cTn id="2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9259E-6 -3.61111E-6 L 2.59259E-6 0.00018 " pathEditMode="relative" rAng="0" ptsTypes="AA">
                                      <p:cBhvr>
                                        <p:cTn id="2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6" presetClass="emph" presetSubtype="0" accel="50000" decel="50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" dur="25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40466" y="142442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  <p:from x="71192" y="70204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  <p:bldP spid="5" grpId="0"/>
      <p:bldP spid="5" grpId="1"/>
      <p:bldP spid="5" grpId="2"/>
      <p:bldP spid="5" grpId="3"/>
      <p:bldP spid="5" grpId="4"/>
      <p:bldP spid="5" grpId="5"/>
      <p:bldP spid="6" grpId="0"/>
      <p:bldP spid="6" grpId="1"/>
      <p:bldP spid="6" grpId="2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c564cc77-a606-499b-8248-87020b2b91e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560880" y="3543268"/>
            <a:ext cx="4038269" cy="2642822"/>
            <a:chOff x="6394995" y="1488714"/>
            <a:chExt cx="5125493" cy="3354350"/>
          </a:xfrm>
        </p:grpSpPr>
        <p:sp>
          <p:nvSpPr>
            <p:cNvPr id="4" name="îs1ïḑè">
              <a:extLst>
                <a:ext uri="{FF2B5EF4-FFF2-40B4-BE49-F238E27FC236}">
                  <a16:creationId xmlns:a16="http://schemas.microsoft.com/office/drawing/2014/main" id="{5565776C-27FE-4A13-8362-832CCDDC2DFE}"/>
                </a:ext>
              </a:extLst>
            </p:cNvPr>
            <p:cNvSpPr/>
            <p:nvPr/>
          </p:nvSpPr>
          <p:spPr>
            <a:xfrm>
              <a:off x="6394995" y="1488714"/>
              <a:ext cx="5124073" cy="2376264"/>
            </a:xfrm>
            <a:prstGeom prst="snip1Rect">
              <a:avLst>
                <a:gd name="adj" fmla="val 28761"/>
              </a:avLst>
            </a:prstGeom>
            <a:blipFill>
              <a:blip r:embed="rId4"/>
              <a:srcRect/>
              <a:stretch>
                <a:fillRect t="-21994" b="-21763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759"/>
            </a:p>
          </p:txBody>
        </p:sp>
        <p:sp>
          <p:nvSpPr>
            <p:cNvPr id="22" name="íṧļiḓe">
              <a:extLst>
                <a:ext uri="{FF2B5EF4-FFF2-40B4-BE49-F238E27FC236}">
                  <a16:creationId xmlns:a16="http://schemas.microsoft.com/office/drawing/2014/main" id="{0F035FA4-FF9F-4EF8-9407-4668AE027BB4}"/>
                </a:ext>
              </a:extLst>
            </p:cNvPr>
            <p:cNvSpPr txBox="1"/>
            <p:nvPr/>
          </p:nvSpPr>
          <p:spPr>
            <a:xfrm>
              <a:off x="6642885" y="4371244"/>
              <a:ext cx="4629711" cy="471820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US" altLang="zh-CN" b="1" dirty="0">
                  <a:solidFill>
                    <a:schemeClr val="accent3"/>
                  </a:solidFill>
                </a:rPr>
                <a:t>Text here</a:t>
              </a:r>
            </a:p>
          </p:txBody>
        </p:sp>
        <p:grpSp>
          <p:nvGrpSpPr>
            <p:cNvPr id="6" name="íṩḻíḋé">
              <a:extLst>
                <a:ext uri="{FF2B5EF4-FFF2-40B4-BE49-F238E27FC236}">
                  <a16:creationId xmlns:a16="http://schemas.microsoft.com/office/drawing/2014/main" id="{D0403893-66EC-43A6-A0DF-481C2C7CCE2D}"/>
                </a:ext>
              </a:extLst>
            </p:cNvPr>
            <p:cNvGrpSpPr/>
            <p:nvPr/>
          </p:nvGrpSpPr>
          <p:grpSpPr>
            <a:xfrm>
              <a:off x="8620241" y="3527475"/>
              <a:ext cx="675000" cy="675005"/>
              <a:chOff x="7209746" y="4153276"/>
              <a:chExt cx="675000" cy="675005"/>
            </a:xfrm>
          </p:grpSpPr>
          <p:sp>
            <p:nvSpPr>
              <p:cNvPr id="19" name="i$ľïḍé">
                <a:extLst>
                  <a:ext uri="{FF2B5EF4-FFF2-40B4-BE49-F238E27FC236}">
                    <a16:creationId xmlns:a16="http://schemas.microsoft.com/office/drawing/2014/main" id="{6DAA8C96-71AC-4D68-BA8D-42F4572E7DF4}"/>
                  </a:ext>
                </a:extLst>
              </p:cNvPr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solidFill>
                <a:schemeClr val="accent2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sz="759" dirty="0"/>
              </a:p>
            </p:txBody>
          </p:sp>
          <p:sp>
            <p:nvSpPr>
              <p:cNvPr id="20" name="ïṥ1ide">
                <a:extLst>
                  <a:ext uri="{FF2B5EF4-FFF2-40B4-BE49-F238E27FC236}">
                    <a16:creationId xmlns:a16="http://schemas.microsoft.com/office/drawing/2014/main" id="{44F5F9EC-49DF-4271-AC38-CF03E557F6EB}"/>
                  </a:ext>
                </a:extLst>
              </p:cNvPr>
              <p:cNvSpPr/>
              <p:nvPr/>
            </p:nvSpPr>
            <p:spPr bwMode="auto">
              <a:xfrm>
                <a:off x="7375153" y="4322040"/>
                <a:ext cx="344185" cy="3374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77132" tIns="38566" rIns="77132" bIns="3856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3037" dirty="0"/>
              </a:p>
            </p:txBody>
          </p:sp>
        </p:grpSp>
        <p:sp>
          <p:nvSpPr>
            <p:cNvPr id="7" name="ïṩ1îde">
              <a:extLst>
                <a:ext uri="{FF2B5EF4-FFF2-40B4-BE49-F238E27FC236}">
                  <a16:creationId xmlns:a16="http://schemas.microsoft.com/office/drawing/2014/main" id="{47D57DAC-E523-47D4-B3E3-D9E09CA1681F}"/>
                </a:ext>
              </a:extLst>
            </p:cNvPr>
            <p:cNvSpPr/>
            <p:nvPr/>
          </p:nvSpPr>
          <p:spPr bwMode="auto">
            <a:xfrm>
              <a:off x="10928738" y="1488714"/>
              <a:ext cx="591750" cy="614660"/>
            </a:xfrm>
            <a:custGeom>
              <a:avLst/>
              <a:gdLst>
                <a:gd name="T0" fmla="*/ 608 w 608"/>
                <a:gd name="T1" fmla="*/ 0 h 608"/>
                <a:gd name="T2" fmla="*/ 0 w 608"/>
                <a:gd name="T3" fmla="*/ 0 h 608"/>
                <a:gd name="T4" fmla="*/ 608 w 608"/>
                <a:gd name="T5" fmla="*/ 608 h 608"/>
                <a:gd name="T6" fmla="*/ 608 w 608"/>
                <a:gd name="T7" fmla="*/ 0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8" h="608">
                  <a:moveTo>
                    <a:pt x="608" y="0"/>
                  </a:moveTo>
                  <a:lnTo>
                    <a:pt x="0" y="0"/>
                  </a:lnTo>
                  <a:lnTo>
                    <a:pt x="608" y="608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chemeClr val="accent3"/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 sz="759"/>
            </a:p>
          </p:txBody>
        </p:sp>
      </p:grpSp>
      <p:sp>
        <p:nvSpPr>
          <p:cNvPr id="23" name="îs1ïḑè">
            <a:extLst>
              <a:ext uri="{FF2B5EF4-FFF2-40B4-BE49-F238E27FC236}">
                <a16:creationId xmlns:a16="http://schemas.microsoft.com/office/drawing/2014/main" id="{5565776C-27FE-4A13-8362-832CCDDC2DFE}"/>
              </a:ext>
            </a:extLst>
          </p:cNvPr>
          <p:cNvSpPr/>
          <p:nvPr/>
        </p:nvSpPr>
        <p:spPr>
          <a:xfrm>
            <a:off x="561834" y="1115616"/>
            <a:ext cx="4037149" cy="1872208"/>
          </a:xfrm>
          <a:prstGeom prst="snip1Rect">
            <a:avLst>
              <a:gd name="adj" fmla="val 28761"/>
            </a:avLst>
          </a:prstGeom>
          <a:blipFill>
            <a:blip r:embed="rId5"/>
            <a:srcRect/>
            <a:stretch>
              <a:fillRect t="-21994" b="-21763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759"/>
          </a:p>
        </p:txBody>
      </p:sp>
      <p:sp>
        <p:nvSpPr>
          <p:cNvPr id="25" name="i$ľïḍé">
            <a:extLst>
              <a:ext uri="{FF2B5EF4-FFF2-40B4-BE49-F238E27FC236}">
                <a16:creationId xmlns:a16="http://schemas.microsoft.com/office/drawing/2014/main" id="{6DAA8C96-71AC-4D68-BA8D-42F4572E7DF4}"/>
              </a:ext>
            </a:extLst>
          </p:cNvPr>
          <p:cNvSpPr/>
          <p:nvPr/>
        </p:nvSpPr>
        <p:spPr>
          <a:xfrm>
            <a:off x="2283718" y="2456002"/>
            <a:ext cx="531818" cy="531822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sz="759" dirty="0"/>
          </a:p>
        </p:txBody>
      </p:sp>
      <p:sp>
        <p:nvSpPr>
          <p:cNvPr id="26" name="ïṥ1ide">
            <a:extLst>
              <a:ext uri="{FF2B5EF4-FFF2-40B4-BE49-F238E27FC236}">
                <a16:creationId xmlns:a16="http://schemas.microsoft.com/office/drawing/2014/main" id="{44F5F9EC-49DF-4271-AC38-CF03E557F6EB}"/>
              </a:ext>
            </a:extLst>
          </p:cNvPr>
          <p:cNvSpPr/>
          <p:nvPr/>
        </p:nvSpPr>
        <p:spPr bwMode="auto">
          <a:xfrm>
            <a:off x="2427734" y="2555776"/>
            <a:ext cx="231164" cy="226657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77132" tIns="38566" rIns="77132" bIns="3856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3037" dirty="0"/>
          </a:p>
        </p:txBody>
      </p:sp>
      <p:sp>
        <p:nvSpPr>
          <p:cNvPr id="27" name="iŝḻíḋé">
            <a:extLst>
              <a:ext uri="{FF2B5EF4-FFF2-40B4-BE49-F238E27FC236}">
                <a16:creationId xmlns:a16="http://schemas.microsoft.com/office/drawing/2014/main" id="{AEEF8DA7-DF47-4597-B969-02EB8F05B00E}"/>
              </a:ext>
            </a:extLst>
          </p:cNvPr>
          <p:cNvSpPr/>
          <p:nvPr/>
        </p:nvSpPr>
        <p:spPr>
          <a:xfrm>
            <a:off x="913083" y="6145104"/>
            <a:ext cx="3569612" cy="1351048"/>
          </a:xfrm>
          <a:prstGeom prst="roundRect">
            <a:avLst>
              <a:gd name="adj" fmla="val 11836"/>
            </a:avLst>
          </a:prstGeom>
          <a:pattFill prst="ltUpDiag">
            <a:fgClr>
              <a:schemeClr val="accent1">
                <a:lumMod val="20000"/>
                <a:lumOff val="80000"/>
              </a:schemeClr>
            </a:fgClr>
            <a:bgClr>
              <a:schemeClr val="bg1"/>
            </a:bgClr>
          </a:pattFill>
          <a:ln>
            <a:solidFill>
              <a:schemeClr val="accent1">
                <a:shade val="50000"/>
                <a:alpha val="2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kumimoji="1" lang="zh-CN" altLang="en-US" sz="1013" b="1" dirty="0">
                <a:solidFill>
                  <a:schemeClr val="tx1"/>
                </a:solidFill>
              </a:rPr>
              <a:t>在此输入你想要的内容</a:t>
            </a:r>
          </a:p>
        </p:txBody>
      </p:sp>
    </p:spTree>
    <p:extLst>
      <p:ext uri="{BB962C8B-B14F-4D97-AF65-F5344CB8AC3E}">
        <p14:creationId xmlns:p14="http://schemas.microsoft.com/office/powerpoint/2010/main" val="2753174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:push dir="u"/>
      </p:transition>
    </mc:Choice>
    <mc:Fallback xmlns="">
      <p:transition advTm="0">
        <p:push dir="u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1c9b5020-2f7c-434c-9877-53f82425908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3125391"/>
            <a:ext cx="2305969" cy="2893219"/>
            <a:chOff x="1" y="0"/>
            <a:chExt cx="5466000" cy="6858000"/>
          </a:xfrm>
        </p:grpSpPr>
        <p:sp>
          <p:nvSpPr>
            <p:cNvPr id="4" name="îSľïďé">
              <a:extLst>
                <a:ext uri="{FF2B5EF4-FFF2-40B4-BE49-F238E27FC236}">
                  <a16:creationId xmlns:a16="http://schemas.microsoft.com/office/drawing/2014/main" id="{26ADF918-6DE2-4FE1-AF4D-E9594ECD92AE}"/>
                </a:ext>
              </a:extLst>
            </p:cNvPr>
            <p:cNvSpPr/>
            <p:nvPr/>
          </p:nvSpPr>
          <p:spPr bwMode="auto">
            <a:xfrm>
              <a:off x="1" y="0"/>
              <a:ext cx="5466000" cy="6858000"/>
            </a:xfrm>
            <a:prstGeom prst="rect">
              <a:avLst/>
            </a:prstGeom>
            <a:blipFill>
              <a:blip r:embed="rId4"/>
              <a:srcRect/>
              <a:stretch>
                <a:fillRect l="-44202" r="-43998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759" dirty="0"/>
            </a:p>
          </p:txBody>
        </p:sp>
        <p:sp>
          <p:nvSpPr>
            <p:cNvPr id="5" name="ïşḷîḓe">
              <a:extLst>
                <a:ext uri="{FF2B5EF4-FFF2-40B4-BE49-F238E27FC236}">
                  <a16:creationId xmlns:a16="http://schemas.microsoft.com/office/drawing/2014/main" id="{8793C771-611E-464D-940C-41B7D0ED38EA}"/>
                </a:ext>
              </a:extLst>
            </p:cNvPr>
            <p:cNvSpPr/>
            <p:nvPr/>
          </p:nvSpPr>
          <p:spPr bwMode="auto">
            <a:xfrm>
              <a:off x="685424" y="0"/>
              <a:ext cx="2620575" cy="6858000"/>
            </a:xfrm>
            <a:prstGeom prst="rect">
              <a:avLst/>
            </a:prstGeom>
            <a:solidFill>
              <a:schemeClr val="accent1">
                <a:alpha val="80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38576" tIns="19288" rIns="38576" bIns="1928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759" dirty="0"/>
            </a:p>
          </p:txBody>
        </p:sp>
      </p:grpSp>
      <p:sp>
        <p:nvSpPr>
          <p:cNvPr id="33" name="iŝḻíḋé">
            <a:extLst>
              <a:ext uri="{FF2B5EF4-FFF2-40B4-BE49-F238E27FC236}">
                <a16:creationId xmlns:a16="http://schemas.microsoft.com/office/drawing/2014/main" id="{AEEF8DA7-DF47-4597-B969-02EB8F05B00E}"/>
              </a:ext>
            </a:extLst>
          </p:cNvPr>
          <p:cNvSpPr/>
          <p:nvPr/>
        </p:nvSpPr>
        <p:spPr>
          <a:xfrm>
            <a:off x="2834022" y="3671900"/>
            <a:ext cx="2283718" cy="1800200"/>
          </a:xfrm>
          <a:prstGeom prst="roundRect">
            <a:avLst>
              <a:gd name="adj" fmla="val 11836"/>
            </a:avLst>
          </a:prstGeom>
          <a:pattFill prst="ltUpDiag">
            <a:fgClr>
              <a:schemeClr val="accent1">
                <a:lumMod val="20000"/>
                <a:lumOff val="80000"/>
              </a:schemeClr>
            </a:fgClr>
            <a:bgClr>
              <a:schemeClr val="bg1"/>
            </a:bgClr>
          </a:pattFill>
          <a:ln>
            <a:solidFill>
              <a:schemeClr val="accent1">
                <a:shade val="50000"/>
                <a:alpha val="2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kumimoji="1" lang="zh-CN" altLang="en-US" sz="1013" b="1" dirty="0">
                <a:solidFill>
                  <a:schemeClr val="tx1"/>
                </a:solidFill>
              </a:rPr>
              <a:t>在此输入你想要的内容</a:t>
            </a:r>
          </a:p>
        </p:txBody>
      </p:sp>
    </p:spTree>
    <p:extLst>
      <p:ext uri="{BB962C8B-B14F-4D97-AF65-F5344CB8AC3E}">
        <p14:creationId xmlns:p14="http://schemas.microsoft.com/office/powerpoint/2010/main" val="2391217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:push dir="u"/>
      </p:transition>
    </mc:Choice>
    <mc:Fallback xmlns="">
      <p:transition advTm="0">
        <p:push dir="u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57" r="49708" b="68503"/>
          <a:stretch/>
        </p:blipFill>
        <p:spPr>
          <a:xfrm>
            <a:off x="2647091" y="3695456"/>
            <a:ext cx="971211" cy="78885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56" t="67691" r="48733"/>
          <a:stretch/>
        </p:blipFill>
        <p:spPr>
          <a:xfrm>
            <a:off x="2647091" y="4829174"/>
            <a:ext cx="971211" cy="809179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57" t="38445" r="49708" b="30479"/>
          <a:stretch/>
        </p:blipFill>
        <p:spPr>
          <a:xfrm>
            <a:off x="2647091" y="4265242"/>
            <a:ext cx="971211" cy="778314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41" b="50954"/>
          <a:stretch/>
        </p:blipFill>
        <p:spPr>
          <a:xfrm>
            <a:off x="3338656" y="3695454"/>
            <a:ext cx="1825120" cy="1228371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85" t="52336"/>
          <a:stretch/>
        </p:blipFill>
        <p:spPr>
          <a:xfrm>
            <a:off x="3338656" y="4458363"/>
            <a:ext cx="1825120" cy="1193757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12" t="651" r="46420" b="99329"/>
          <a:stretch/>
        </p:blipFill>
        <p:spPr>
          <a:xfrm>
            <a:off x="3301151" y="3709351"/>
            <a:ext cx="5103247" cy="45719"/>
          </a:xfrm>
          <a:custGeom>
            <a:avLst/>
            <a:gdLst>
              <a:gd name="connsiteX0" fmla="*/ 0 w 88900"/>
              <a:gd name="connsiteY0" fmla="*/ 0 h 797"/>
              <a:gd name="connsiteX1" fmla="*/ 88900 w 88900"/>
              <a:gd name="connsiteY1" fmla="*/ 0 h 797"/>
              <a:gd name="connsiteX2" fmla="*/ 88900 w 88900"/>
              <a:gd name="connsiteY2" fmla="*/ 797 h 797"/>
              <a:gd name="connsiteX3" fmla="*/ 0 w 88900"/>
              <a:gd name="connsiteY3" fmla="*/ 797 h 797"/>
              <a:gd name="connsiteX4" fmla="*/ 0 w 88900"/>
              <a:gd name="connsiteY4" fmla="*/ 0 h 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900" h="797">
                <a:moveTo>
                  <a:pt x="0" y="0"/>
                </a:moveTo>
                <a:lnTo>
                  <a:pt x="88900" y="0"/>
                </a:lnTo>
                <a:lnTo>
                  <a:pt x="88900" y="797"/>
                </a:lnTo>
                <a:lnTo>
                  <a:pt x="0" y="797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48" name="图片 47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12" t="100001" r="46420" b="-929"/>
          <a:stretch/>
        </p:blipFill>
        <p:spPr>
          <a:xfrm>
            <a:off x="3301151" y="5260015"/>
            <a:ext cx="110333" cy="45719"/>
          </a:xfrm>
          <a:custGeom>
            <a:avLst/>
            <a:gdLst>
              <a:gd name="connsiteX0" fmla="*/ 0 w 88900"/>
              <a:gd name="connsiteY0" fmla="*/ 0 h 36838"/>
              <a:gd name="connsiteX1" fmla="*/ 88900 w 88900"/>
              <a:gd name="connsiteY1" fmla="*/ 0 h 36838"/>
              <a:gd name="connsiteX2" fmla="*/ 88900 w 88900"/>
              <a:gd name="connsiteY2" fmla="*/ 36838 h 36838"/>
              <a:gd name="connsiteX3" fmla="*/ 0 w 88900"/>
              <a:gd name="connsiteY3" fmla="*/ 36838 h 36838"/>
              <a:gd name="connsiteX4" fmla="*/ 0 w 88900"/>
              <a:gd name="connsiteY4" fmla="*/ 0 h 36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900" h="36838">
                <a:moveTo>
                  <a:pt x="0" y="0"/>
                </a:moveTo>
                <a:lnTo>
                  <a:pt x="88900" y="0"/>
                </a:lnTo>
                <a:lnTo>
                  <a:pt x="88900" y="36838"/>
                </a:lnTo>
                <a:lnTo>
                  <a:pt x="0" y="36838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9" name="文本框 28"/>
          <p:cNvSpPr txBox="1"/>
          <p:nvPr/>
        </p:nvSpPr>
        <p:spPr>
          <a:xfrm>
            <a:off x="100979" y="3275856"/>
            <a:ext cx="2038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85785">
              <a:defRPr/>
            </a:pPr>
            <a:r>
              <a:rPr lang="en-US" altLang="zh-CN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 text  here</a:t>
            </a:r>
            <a:endParaRPr lang="zh-CN" altLang="en-US" b="1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iŝḻíḋé">
            <a:extLst>
              <a:ext uri="{FF2B5EF4-FFF2-40B4-BE49-F238E27FC236}">
                <a16:creationId xmlns:a16="http://schemas.microsoft.com/office/drawing/2014/main" id="{AEEF8DA7-DF47-4597-B969-02EB8F05B00E}"/>
              </a:ext>
            </a:extLst>
          </p:cNvPr>
          <p:cNvSpPr/>
          <p:nvPr/>
        </p:nvSpPr>
        <p:spPr>
          <a:xfrm>
            <a:off x="98034" y="3741392"/>
            <a:ext cx="2342239" cy="1896961"/>
          </a:xfrm>
          <a:prstGeom prst="roundRect">
            <a:avLst>
              <a:gd name="adj" fmla="val 11836"/>
            </a:avLst>
          </a:prstGeom>
          <a:pattFill prst="ltUpDiag">
            <a:fgClr>
              <a:schemeClr val="accent1">
                <a:lumMod val="20000"/>
                <a:lumOff val="80000"/>
              </a:schemeClr>
            </a:fgClr>
            <a:bgClr>
              <a:schemeClr val="bg1"/>
            </a:bgClr>
          </a:pattFill>
          <a:ln>
            <a:solidFill>
              <a:schemeClr val="accent1">
                <a:shade val="50000"/>
                <a:alpha val="2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kumimoji="1" lang="zh-CN" altLang="en-US" sz="1013" b="1" dirty="0">
                <a:solidFill>
                  <a:schemeClr val="tx1"/>
                </a:solidFill>
              </a:rPr>
              <a:t>在此输入你想要的内容</a:t>
            </a:r>
          </a:p>
        </p:txBody>
      </p:sp>
    </p:spTree>
    <p:extLst>
      <p:ext uri="{BB962C8B-B14F-4D97-AF65-F5344CB8AC3E}">
        <p14:creationId xmlns:p14="http://schemas.microsoft.com/office/powerpoint/2010/main" val="4225060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:push dir="u"/>
      </p:transition>
    </mc:Choice>
    <mc:Fallback xmlns="">
      <p:transition advTm="0">
        <p:push dir="u"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21" t="345" r="17199" b="-148"/>
          <a:stretch/>
        </p:blipFill>
        <p:spPr>
          <a:xfrm>
            <a:off x="1399408" y="2947862"/>
            <a:ext cx="2468486" cy="2488234"/>
          </a:xfrm>
          <a:prstGeom prst="ellipse">
            <a:avLst/>
          </a:prstGeom>
        </p:spPr>
      </p:pic>
      <p:sp>
        <p:nvSpPr>
          <p:cNvPr id="4" name="等腰三角形 3"/>
          <p:cNvSpPr/>
          <p:nvPr/>
        </p:nvSpPr>
        <p:spPr>
          <a:xfrm>
            <a:off x="382380" y="3988005"/>
            <a:ext cx="473220" cy="407948"/>
          </a:xfrm>
          <a:prstGeom prst="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85785">
              <a:defRPr/>
            </a:pPr>
            <a:endParaRPr lang="zh-CN" altLang="en-US" sz="759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9" name="等腰三角形 8"/>
          <p:cNvSpPr/>
          <p:nvPr/>
        </p:nvSpPr>
        <p:spPr>
          <a:xfrm>
            <a:off x="790901" y="3846103"/>
            <a:ext cx="344726" cy="297176"/>
          </a:xfrm>
          <a:prstGeom prst="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85785">
              <a:defRPr/>
            </a:pPr>
            <a:endParaRPr lang="zh-CN" altLang="en-US" sz="759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0" name="等腰三角形 9"/>
          <p:cNvSpPr/>
          <p:nvPr/>
        </p:nvSpPr>
        <p:spPr>
          <a:xfrm>
            <a:off x="676915" y="4096844"/>
            <a:ext cx="262850" cy="226594"/>
          </a:xfrm>
          <a:prstGeom prst="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85785">
              <a:defRPr/>
            </a:pPr>
            <a:endParaRPr lang="zh-CN" altLang="en-US" sz="759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1" name="等腰三角形 10"/>
          <p:cNvSpPr/>
          <p:nvPr/>
        </p:nvSpPr>
        <p:spPr>
          <a:xfrm>
            <a:off x="267494" y="3997010"/>
            <a:ext cx="250796" cy="216204"/>
          </a:xfrm>
          <a:prstGeom prst="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85785">
              <a:defRPr/>
            </a:pPr>
            <a:endParaRPr lang="zh-CN" altLang="en-US" sz="759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2" name="等腰三角形 11"/>
          <p:cNvSpPr/>
          <p:nvPr/>
        </p:nvSpPr>
        <p:spPr>
          <a:xfrm>
            <a:off x="835554" y="4172953"/>
            <a:ext cx="313346" cy="270126"/>
          </a:xfrm>
          <a:prstGeom prst="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85785">
              <a:defRPr/>
            </a:pPr>
            <a:endParaRPr lang="zh-CN" altLang="en-US" sz="759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3" name="等腰三角形 12"/>
          <p:cNvSpPr/>
          <p:nvPr/>
        </p:nvSpPr>
        <p:spPr>
          <a:xfrm>
            <a:off x="4110341" y="4003857"/>
            <a:ext cx="551212" cy="475184"/>
          </a:xfrm>
          <a:prstGeom prst="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85785">
              <a:defRPr/>
            </a:pPr>
            <a:endParaRPr lang="zh-CN" altLang="en-US" sz="759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>
            <a:off x="4408010" y="4112375"/>
            <a:ext cx="212458" cy="183152"/>
          </a:xfrm>
          <a:prstGeom prst="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85785">
              <a:defRPr/>
            </a:pPr>
            <a:endParaRPr lang="zh-CN" altLang="en-US" sz="759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>
            <a:off x="4652364" y="3989090"/>
            <a:ext cx="295650" cy="254868"/>
          </a:xfrm>
          <a:prstGeom prst="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85785">
              <a:defRPr/>
            </a:pPr>
            <a:endParaRPr lang="zh-CN" altLang="en-US" sz="759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6" name="等腰三角形 15"/>
          <p:cNvSpPr/>
          <p:nvPr/>
        </p:nvSpPr>
        <p:spPr>
          <a:xfrm>
            <a:off x="4062384" y="3982654"/>
            <a:ext cx="250796" cy="216204"/>
          </a:xfrm>
          <a:prstGeom prst="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85785">
              <a:defRPr/>
            </a:pPr>
            <a:endParaRPr lang="zh-CN" altLang="en-US" sz="759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7" name="等腰三角形 16"/>
          <p:cNvSpPr/>
          <p:nvPr/>
        </p:nvSpPr>
        <p:spPr>
          <a:xfrm>
            <a:off x="4297689" y="3874306"/>
            <a:ext cx="198614" cy="171216"/>
          </a:xfrm>
          <a:prstGeom prst="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85785">
              <a:defRPr/>
            </a:pPr>
            <a:endParaRPr lang="zh-CN" altLang="en-US" sz="759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8" name="等腰三角形 17"/>
          <p:cNvSpPr/>
          <p:nvPr/>
        </p:nvSpPr>
        <p:spPr>
          <a:xfrm>
            <a:off x="4609336" y="4226467"/>
            <a:ext cx="142426" cy="122778"/>
          </a:xfrm>
          <a:prstGeom prst="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85785">
              <a:defRPr/>
            </a:pPr>
            <a:endParaRPr lang="zh-CN" altLang="en-US" sz="759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2" name="等腰三角形 21"/>
          <p:cNvSpPr/>
          <p:nvPr/>
        </p:nvSpPr>
        <p:spPr>
          <a:xfrm flipH="1">
            <a:off x="659572" y="4014014"/>
            <a:ext cx="131036" cy="126672"/>
          </a:xfrm>
          <a:prstGeom prst="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85785">
              <a:defRPr/>
            </a:pPr>
            <a:endParaRPr lang="zh-CN" altLang="en-US" sz="759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9" name="iŝḻíḋé">
            <a:extLst>
              <a:ext uri="{FF2B5EF4-FFF2-40B4-BE49-F238E27FC236}">
                <a16:creationId xmlns:a16="http://schemas.microsoft.com/office/drawing/2014/main" id="{AEEF8DA7-DF47-4597-B969-02EB8F05B00E}"/>
              </a:ext>
            </a:extLst>
          </p:cNvPr>
          <p:cNvSpPr/>
          <p:nvPr/>
        </p:nvSpPr>
        <p:spPr>
          <a:xfrm>
            <a:off x="854926" y="5694516"/>
            <a:ext cx="3733048" cy="1397764"/>
          </a:xfrm>
          <a:prstGeom prst="roundRect">
            <a:avLst>
              <a:gd name="adj" fmla="val 11836"/>
            </a:avLst>
          </a:prstGeom>
          <a:pattFill prst="ltUpDiag">
            <a:fgClr>
              <a:schemeClr val="accent1">
                <a:lumMod val="20000"/>
                <a:lumOff val="80000"/>
              </a:schemeClr>
            </a:fgClr>
            <a:bgClr>
              <a:schemeClr val="bg1"/>
            </a:bgClr>
          </a:pattFill>
          <a:ln>
            <a:solidFill>
              <a:schemeClr val="accent1">
                <a:shade val="50000"/>
                <a:alpha val="2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kumimoji="1" lang="zh-CN" altLang="en-US" sz="1013" b="1" dirty="0">
                <a:solidFill>
                  <a:schemeClr val="tx1"/>
                </a:solidFill>
              </a:rPr>
              <a:t>在此输入你想要的内容</a:t>
            </a:r>
          </a:p>
        </p:txBody>
      </p:sp>
    </p:spTree>
    <p:extLst>
      <p:ext uri="{BB962C8B-B14F-4D97-AF65-F5344CB8AC3E}">
        <p14:creationId xmlns:p14="http://schemas.microsoft.com/office/powerpoint/2010/main" val="235941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:push dir="u"/>
      </p:transition>
    </mc:Choice>
    <mc:Fallback xmlns="">
      <p:transition advTm="0">
        <p:push dir="u"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ïSľïḑè">
            <a:extLst>
              <a:ext uri="{FF2B5EF4-FFF2-40B4-BE49-F238E27FC236}">
                <a16:creationId xmlns:a16="http://schemas.microsoft.com/office/drawing/2014/main" id="{BD8B7C77-836F-4851-A5A3-421A6C20E6B6}"/>
              </a:ext>
            </a:extLst>
          </p:cNvPr>
          <p:cNvSpPr/>
          <p:nvPr/>
        </p:nvSpPr>
        <p:spPr>
          <a:xfrm>
            <a:off x="411510" y="3635896"/>
            <a:ext cx="2021143" cy="2724150"/>
          </a:xfrm>
          <a:custGeom>
            <a:avLst/>
            <a:gdLst>
              <a:gd name="connsiteX0" fmla="*/ 2683796 w 8051390"/>
              <a:gd name="connsiteY0" fmla="*/ 6884525 h 10851877"/>
              <a:gd name="connsiteX1" fmla="*/ 2450422 w 8051390"/>
              <a:gd name="connsiteY1" fmla="*/ 9451636 h 10851877"/>
              <a:gd name="connsiteX2" fmla="*/ 2683796 w 8051390"/>
              <a:gd name="connsiteY2" fmla="*/ 9451636 h 10851877"/>
              <a:gd name="connsiteX3" fmla="*/ 2567109 w 8051390"/>
              <a:gd name="connsiteY3" fmla="*/ 8868201 h 10851877"/>
              <a:gd name="connsiteX4" fmla="*/ 2567109 w 8051390"/>
              <a:gd name="connsiteY4" fmla="*/ 8634827 h 10851877"/>
              <a:gd name="connsiteX5" fmla="*/ 2800482 w 8051390"/>
              <a:gd name="connsiteY5" fmla="*/ 8284767 h 10851877"/>
              <a:gd name="connsiteX6" fmla="*/ 2683796 w 8051390"/>
              <a:gd name="connsiteY6" fmla="*/ 8284767 h 10851877"/>
              <a:gd name="connsiteX7" fmla="*/ 2800482 w 8051390"/>
              <a:gd name="connsiteY7" fmla="*/ 8168079 h 10851877"/>
              <a:gd name="connsiteX8" fmla="*/ 2800482 w 8051390"/>
              <a:gd name="connsiteY8" fmla="*/ 8051393 h 10851877"/>
              <a:gd name="connsiteX9" fmla="*/ 2683796 w 8051390"/>
              <a:gd name="connsiteY9" fmla="*/ 7934705 h 10851877"/>
              <a:gd name="connsiteX10" fmla="*/ 2683796 w 8051390"/>
              <a:gd name="connsiteY10" fmla="*/ 7818019 h 10851877"/>
              <a:gd name="connsiteX11" fmla="*/ 2917170 w 8051390"/>
              <a:gd name="connsiteY11" fmla="*/ 7351273 h 10851877"/>
              <a:gd name="connsiteX12" fmla="*/ 2800482 w 8051390"/>
              <a:gd name="connsiteY12" fmla="*/ 6884525 h 10851877"/>
              <a:gd name="connsiteX13" fmla="*/ 7001209 w 8051390"/>
              <a:gd name="connsiteY13" fmla="*/ 350061 h 10851877"/>
              <a:gd name="connsiteX14" fmla="*/ 7001209 w 8051390"/>
              <a:gd name="connsiteY14" fmla="*/ 466748 h 10851877"/>
              <a:gd name="connsiteX15" fmla="*/ 7467957 w 8051390"/>
              <a:gd name="connsiteY15" fmla="*/ 466748 h 10851877"/>
              <a:gd name="connsiteX16" fmla="*/ 7467957 w 8051390"/>
              <a:gd name="connsiteY16" fmla="*/ 350061 h 10851877"/>
              <a:gd name="connsiteX17" fmla="*/ 7701329 w 8051390"/>
              <a:gd name="connsiteY17" fmla="*/ 0 h 10851877"/>
              <a:gd name="connsiteX18" fmla="*/ 8051390 w 8051390"/>
              <a:gd name="connsiteY18" fmla="*/ 116687 h 10851877"/>
              <a:gd name="connsiteX19" fmla="*/ 8051390 w 8051390"/>
              <a:gd name="connsiteY19" fmla="*/ 350061 h 10851877"/>
              <a:gd name="connsiteX20" fmla="*/ 7701329 w 8051390"/>
              <a:gd name="connsiteY20" fmla="*/ 350061 h 10851877"/>
              <a:gd name="connsiteX21" fmla="*/ 7934703 w 8051390"/>
              <a:gd name="connsiteY21" fmla="*/ 700122 h 10851877"/>
              <a:gd name="connsiteX22" fmla="*/ 6067714 w 8051390"/>
              <a:gd name="connsiteY22" fmla="*/ 1283557 h 10851877"/>
              <a:gd name="connsiteX23" fmla="*/ 5250906 w 8051390"/>
              <a:gd name="connsiteY23" fmla="*/ 1400243 h 10851877"/>
              <a:gd name="connsiteX24" fmla="*/ 5134219 w 8051390"/>
              <a:gd name="connsiteY24" fmla="*/ 1750304 h 10851877"/>
              <a:gd name="connsiteX25" fmla="*/ 5250906 w 8051390"/>
              <a:gd name="connsiteY25" fmla="*/ 1750304 h 10851877"/>
              <a:gd name="connsiteX26" fmla="*/ 3850665 w 8051390"/>
              <a:gd name="connsiteY26" fmla="*/ 9218262 h 10851877"/>
              <a:gd name="connsiteX27" fmla="*/ 4200726 w 8051390"/>
              <a:gd name="connsiteY27" fmla="*/ 10735190 h 10851877"/>
              <a:gd name="connsiteX28" fmla="*/ 4084039 w 8051390"/>
              <a:gd name="connsiteY28" fmla="*/ 10735190 h 10851877"/>
              <a:gd name="connsiteX29" fmla="*/ 3617291 w 8051390"/>
              <a:gd name="connsiteY29" fmla="*/ 9568323 h 10851877"/>
              <a:gd name="connsiteX30" fmla="*/ 3733979 w 8051390"/>
              <a:gd name="connsiteY30" fmla="*/ 8401453 h 10851877"/>
              <a:gd name="connsiteX31" fmla="*/ 3733979 w 8051390"/>
              <a:gd name="connsiteY31" fmla="*/ 8284767 h 10851877"/>
              <a:gd name="connsiteX32" fmla="*/ 3617291 w 8051390"/>
              <a:gd name="connsiteY32" fmla="*/ 8284767 h 10851877"/>
              <a:gd name="connsiteX33" fmla="*/ 3617291 w 8051390"/>
              <a:gd name="connsiteY33" fmla="*/ 8518140 h 10851877"/>
              <a:gd name="connsiteX34" fmla="*/ 3267230 w 8051390"/>
              <a:gd name="connsiteY34" fmla="*/ 8751514 h 10851877"/>
              <a:gd name="connsiteX35" fmla="*/ 3267230 w 8051390"/>
              <a:gd name="connsiteY35" fmla="*/ 8868201 h 10851877"/>
              <a:gd name="connsiteX36" fmla="*/ 3500604 w 8051390"/>
              <a:gd name="connsiteY36" fmla="*/ 10735190 h 10851877"/>
              <a:gd name="connsiteX37" fmla="*/ 3500604 w 8051390"/>
              <a:gd name="connsiteY37" fmla="*/ 10851877 h 10851877"/>
              <a:gd name="connsiteX38" fmla="*/ 3267230 w 8051390"/>
              <a:gd name="connsiteY38" fmla="*/ 10851877 h 10851877"/>
              <a:gd name="connsiteX39" fmla="*/ 2800482 w 8051390"/>
              <a:gd name="connsiteY39" fmla="*/ 10501818 h 10851877"/>
              <a:gd name="connsiteX40" fmla="*/ 2683796 w 8051390"/>
              <a:gd name="connsiteY40" fmla="*/ 10618505 h 10851877"/>
              <a:gd name="connsiteX41" fmla="*/ 2567109 w 8051390"/>
              <a:gd name="connsiteY41" fmla="*/ 10618505 h 10851877"/>
              <a:gd name="connsiteX42" fmla="*/ 2100361 w 8051390"/>
              <a:gd name="connsiteY42" fmla="*/ 8868201 h 10851877"/>
              <a:gd name="connsiteX43" fmla="*/ 2217049 w 8051390"/>
              <a:gd name="connsiteY43" fmla="*/ 8984888 h 10851877"/>
              <a:gd name="connsiteX44" fmla="*/ 2333735 w 8051390"/>
              <a:gd name="connsiteY44" fmla="*/ 8984888 h 10851877"/>
              <a:gd name="connsiteX45" fmla="*/ 2100361 w 8051390"/>
              <a:gd name="connsiteY45" fmla="*/ 8168079 h 10851877"/>
              <a:gd name="connsiteX46" fmla="*/ 2450422 w 8051390"/>
              <a:gd name="connsiteY46" fmla="*/ 8051393 h 10851877"/>
              <a:gd name="connsiteX47" fmla="*/ 2450422 w 8051390"/>
              <a:gd name="connsiteY47" fmla="*/ 7467960 h 10851877"/>
              <a:gd name="connsiteX48" fmla="*/ 2217049 w 8051390"/>
              <a:gd name="connsiteY48" fmla="*/ 7467960 h 10851877"/>
              <a:gd name="connsiteX49" fmla="*/ 2217049 w 8051390"/>
              <a:gd name="connsiteY49" fmla="*/ 7351273 h 10851877"/>
              <a:gd name="connsiteX50" fmla="*/ 2567109 w 8051390"/>
              <a:gd name="connsiteY50" fmla="*/ 7117899 h 10851877"/>
              <a:gd name="connsiteX51" fmla="*/ 2567109 w 8051390"/>
              <a:gd name="connsiteY51" fmla="*/ 7001212 h 10851877"/>
              <a:gd name="connsiteX52" fmla="*/ 2333735 w 8051390"/>
              <a:gd name="connsiteY52" fmla="*/ 7001212 h 10851877"/>
              <a:gd name="connsiteX53" fmla="*/ 2683796 w 8051390"/>
              <a:gd name="connsiteY53" fmla="*/ 6067717 h 10851877"/>
              <a:gd name="connsiteX54" fmla="*/ 2683796 w 8051390"/>
              <a:gd name="connsiteY54" fmla="*/ 4550789 h 10851877"/>
              <a:gd name="connsiteX55" fmla="*/ 3150543 w 8051390"/>
              <a:gd name="connsiteY55" fmla="*/ 2100365 h 10851877"/>
              <a:gd name="connsiteX56" fmla="*/ 2333735 w 8051390"/>
              <a:gd name="connsiteY56" fmla="*/ 2217052 h 10851877"/>
              <a:gd name="connsiteX57" fmla="*/ 700122 w 8051390"/>
              <a:gd name="connsiteY57" fmla="*/ 2100365 h 10851877"/>
              <a:gd name="connsiteX58" fmla="*/ 700122 w 8051390"/>
              <a:gd name="connsiteY58" fmla="*/ 1983678 h 10851877"/>
              <a:gd name="connsiteX59" fmla="*/ 1283554 w 8051390"/>
              <a:gd name="connsiteY59" fmla="*/ 1866991 h 10851877"/>
              <a:gd name="connsiteX60" fmla="*/ 1283554 w 8051390"/>
              <a:gd name="connsiteY60" fmla="*/ 1983678 h 10851877"/>
              <a:gd name="connsiteX61" fmla="*/ 1400241 w 8051390"/>
              <a:gd name="connsiteY61" fmla="*/ 1866991 h 10851877"/>
              <a:gd name="connsiteX62" fmla="*/ 3150543 w 8051390"/>
              <a:gd name="connsiteY62" fmla="*/ 1866991 h 10851877"/>
              <a:gd name="connsiteX63" fmla="*/ 3150543 w 8051390"/>
              <a:gd name="connsiteY63" fmla="*/ 1516930 h 10851877"/>
              <a:gd name="connsiteX64" fmla="*/ 1283554 w 8051390"/>
              <a:gd name="connsiteY64" fmla="*/ 1750304 h 10851877"/>
              <a:gd name="connsiteX65" fmla="*/ 1166868 w 8051390"/>
              <a:gd name="connsiteY65" fmla="*/ 1633617 h 10851877"/>
              <a:gd name="connsiteX66" fmla="*/ 1050181 w 8051390"/>
              <a:gd name="connsiteY66" fmla="*/ 1633617 h 10851877"/>
              <a:gd name="connsiteX67" fmla="*/ 350061 w 8051390"/>
              <a:gd name="connsiteY67" fmla="*/ 1750304 h 10851877"/>
              <a:gd name="connsiteX68" fmla="*/ 0 w 8051390"/>
              <a:gd name="connsiteY68" fmla="*/ 1516930 h 10851877"/>
              <a:gd name="connsiteX69" fmla="*/ 116687 w 8051390"/>
              <a:gd name="connsiteY69" fmla="*/ 933496 h 10851877"/>
              <a:gd name="connsiteX70" fmla="*/ 0 w 8051390"/>
              <a:gd name="connsiteY70" fmla="*/ 816809 h 10851877"/>
              <a:gd name="connsiteX71" fmla="*/ 1400241 w 8051390"/>
              <a:gd name="connsiteY71" fmla="*/ 233374 h 10851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8051390" h="10851877">
                <a:moveTo>
                  <a:pt x="2683796" y="6884525"/>
                </a:moveTo>
                <a:lnTo>
                  <a:pt x="2450422" y="9451636"/>
                </a:lnTo>
                <a:lnTo>
                  <a:pt x="2683796" y="9451636"/>
                </a:lnTo>
                <a:lnTo>
                  <a:pt x="2567109" y="8868201"/>
                </a:lnTo>
                <a:lnTo>
                  <a:pt x="2567109" y="8634827"/>
                </a:lnTo>
                <a:lnTo>
                  <a:pt x="2800482" y="8284767"/>
                </a:lnTo>
                <a:lnTo>
                  <a:pt x="2683796" y="8284767"/>
                </a:lnTo>
                <a:lnTo>
                  <a:pt x="2800482" y="8168079"/>
                </a:lnTo>
                <a:lnTo>
                  <a:pt x="2800482" y="8051393"/>
                </a:lnTo>
                <a:lnTo>
                  <a:pt x="2683796" y="7934705"/>
                </a:lnTo>
                <a:lnTo>
                  <a:pt x="2683796" y="7818019"/>
                </a:lnTo>
                <a:lnTo>
                  <a:pt x="2917170" y="7351273"/>
                </a:lnTo>
                <a:lnTo>
                  <a:pt x="2800482" y="6884525"/>
                </a:lnTo>
                <a:close/>
                <a:moveTo>
                  <a:pt x="7001209" y="350061"/>
                </a:moveTo>
                <a:lnTo>
                  <a:pt x="7001209" y="466748"/>
                </a:lnTo>
                <a:lnTo>
                  <a:pt x="7467957" y="466748"/>
                </a:lnTo>
                <a:lnTo>
                  <a:pt x="7467957" y="350061"/>
                </a:lnTo>
                <a:close/>
                <a:moveTo>
                  <a:pt x="7701329" y="0"/>
                </a:moveTo>
                <a:lnTo>
                  <a:pt x="8051390" y="116687"/>
                </a:lnTo>
                <a:lnTo>
                  <a:pt x="8051390" y="350061"/>
                </a:lnTo>
                <a:lnTo>
                  <a:pt x="7701329" y="350061"/>
                </a:lnTo>
                <a:lnTo>
                  <a:pt x="7934703" y="700122"/>
                </a:lnTo>
                <a:cubicBezTo>
                  <a:pt x="7765393" y="1089078"/>
                  <a:pt x="7143063" y="1283557"/>
                  <a:pt x="6067714" y="1283557"/>
                </a:cubicBezTo>
                <a:lnTo>
                  <a:pt x="5250906" y="1400243"/>
                </a:lnTo>
                <a:lnTo>
                  <a:pt x="5134219" y="1750304"/>
                </a:lnTo>
                <a:lnTo>
                  <a:pt x="5250906" y="1750304"/>
                </a:lnTo>
                <a:cubicBezTo>
                  <a:pt x="5017534" y="2303995"/>
                  <a:pt x="4550786" y="4793315"/>
                  <a:pt x="3850665" y="9218262"/>
                </a:cubicBezTo>
                <a:lnTo>
                  <a:pt x="4200726" y="10735190"/>
                </a:lnTo>
                <a:lnTo>
                  <a:pt x="4084039" y="10735190"/>
                </a:lnTo>
                <a:cubicBezTo>
                  <a:pt x="3910152" y="10735190"/>
                  <a:pt x="3754569" y="10346235"/>
                  <a:pt x="3617291" y="9568323"/>
                </a:cubicBezTo>
                <a:lnTo>
                  <a:pt x="3733979" y="8401453"/>
                </a:lnTo>
                <a:lnTo>
                  <a:pt x="3733979" y="8284767"/>
                </a:lnTo>
                <a:lnTo>
                  <a:pt x="3617291" y="8284767"/>
                </a:lnTo>
                <a:lnTo>
                  <a:pt x="3617291" y="8518140"/>
                </a:lnTo>
                <a:cubicBezTo>
                  <a:pt x="3383917" y="8518140"/>
                  <a:pt x="3267230" y="8595932"/>
                  <a:pt x="3267230" y="8751514"/>
                </a:cubicBezTo>
                <a:lnTo>
                  <a:pt x="3267230" y="8868201"/>
                </a:lnTo>
                <a:lnTo>
                  <a:pt x="3500604" y="10735190"/>
                </a:lnTo>
                <a:lnTo>
                  <a:pt x="3500604" y="10851877"/>
                </a:lnTo>
                <a:lnTo>
                  <a:pt x="3267230" y="10851877"/>
                </a:lnTo>
                <a:lnTo>
                  <a:pt x="2800482" y="10501818"/>
                </a:lnTo>
                <a:lnTo>
                  <a:pt x="2683796" y="10618505"/>
                </a:lnTo>
                <a:lnTo>
                  <a:pt x="2567109" y="10618505"/>
                </a:lnTo>
                <a:cubicBezTo>
                  <a:pt x="2255945" y="9945838"/>
                  <a:pt x="2100361" y="9362403"/>
                  <a:pt x="2100361" y="8868201"/>
                </a:cubicBezTo>
                <a:lnTo>
                  <a:pt x="2217049" y="8984888"/>
                </a:lnTo>
                <a:lnTo>
                  <a:pt x="2333735" y="8984888"/>
                </a:lnTo>
                <a:lnTo>
                  <a:pt x="2100361" y="8168079"/>
                </a:lnTo>
                <a:lnTo>
                  <a:pt x="2450422" y="8051393"/>
                </a:lnTo>
                <a:lnTo>
                  <a:pt x="2450422" y="7467960"/>
                </a:lnTo>
                <a:lnTo>
                  <a:pt x="2217049" y="7467960"/>
                </a:lnTo>
                <a:lnTo>
                  <a:pt x="2217049" y="7351273"/>
                </a:lnTo>
                <a:cubicBezTo>
                  <a:pt x="2450422" y="7351273"/>
                  <a:pt x="2567109" y="7273481"/>
                  <a:pt x="2567109" y="7117899"/>
                </a:cubicBezTo>
                <a:lnTo>
                  <a:pt x="2567109" y="7001212"/>
                </a:lnTo>
                <a:lnTo>
                  <a:pt x="2333735" y="7001212"/>
                </a:lnTo>
                <a:cubicBezTo>
                  <a:pt x="2333735" y="6378882"/>
                  <a:pt x="2450422" y="6067717"/>
                  <a:pt x="2683796" y="6067717"/>
                </a:cubicBezTo>
                <a:lnTo>
                  <a:pt x="2683796" y="4550789"/>
                </a:lnTo>
                <a:cubicBezTo>
                  <a:pt x="2807347" y="4440966"/>
                  <a:pt x="2962930" y="3624158"/>
                  <a:pt x="3150543" y="2100365"/>
                </a:cubicBezTo>
                <a:lnTo>
                  <a:pt x="2333735" y="2217052"/>
                </a:lnTo>
                <a:lnTo>
                  <a:pt x="700122" y="2100365"/>
                </a:lnTo>
                <a:lnTo>
                  <a:pt x="700122" y="1983678"/>
                </a:lnTo>
                <a:lnTo>
                  <a:pt x="1283554" y="1866991"/>
                </a:lnTo>
                <a:lnTo>
                  <a:pt x="1283554" y="1983678"/>
                </a:lnTo>
                <a:lnTo>
                  <a:pt x="1400241" y="1866991"/>
                </a:lnTo>
                <a:lnTo>
                  <a:pt x="3150543" y="1866991"/>
                </a:lnTo>
                <a:lnTo>
                  <a:pt x="3150543" y="1516930"/>
                </a:lnTo>
                <a:lnTo>
                  <a:pt x="1283554" y="1750304"/>
                </a:lnTo>
                <a:lnTo>
                  <a:pt x="1166868" y="1633617"/>
                </a:lnTo>
                <a:lnTo>
                  <a:pt x="1050181" y="1633617"/>
                </a:lnTo>
                <a:lnTo>
                  <a:pt x="350061" y="1750304"/>
                </a:lnTo>
                <a:lnTo>
                  <a:pt x="0" y="1516930"/>
                </a:lnTo>
                <a:lnTo>
                  <a:pt x="116687" y="933496"/>
                </a:lnTo>
                <a:lnTo>
                  <a:pt x="0" y="816809"/>
                </a:lnTo>
                <a:cubicBezTo>
                  <a:pt x="0" y="427852"/>
                  <a:pt x="466748" y="233374"/>
                  <a:pt x="1400241" y="233374"/>
                </a:cubicBezTo>
                <a:close/>
              </a:path>
            </a:pathLst>
          </a:custGeom>
          <a:blipFill>
            <a:blip r:embed="rId3"/>
            <a:srcRect/>
            <a:stretch>
              <a:fillRect l="-51262" r="-50912"/>
            </a:stretch>
          </a:blipFill>
          <a:ln w="38100" cap="flat" cmpd="sng" algn="ctr">
            <a:noFill/>
            <a:prstDash val="solid"/>
            <a:miter lim="800000"/>
          </a:ln>
          <a:effectLst>
            <a:outerShdw dist="38100" dir="2700000" sx="101000" sy="101000" algn="tl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759"/>
          </a:p>
        </p:txBody>
      </p:sp>
      <p:sp>
        <p:nvSpPr>
          <p:cNvPr id="8" name="iŝḻíḋé">
            <a:extLst>
              <a:ext uri="{FF2B5EF4-FFF2-40B4-BE49-F238E27FC236}">
                <a16:creationId xmlns:a16="http://schemas.microsoft.com/office/drawing/2014/main" id="{AEEF8DA7-DF47-4597-B969-02EB8F05B00E}"/>
              </a:ext>
            </a:extLst>
          </p:cNvPr>
          <p:cNvSpPr/>
          <p:nvPr/>
        </p:nvSpPr>
        <p:spPr>
          <a:xfrm>
            <a:off x="2715766" y="4442610"/>
            <a:ext cx="2232248" cy="1065494"/>
          </a:xfrm>
          <a:prstGeom prst="roundRect">
            <a:avLst>
              <a:gd name="adj" fmla="val 11836"/>
            </a:avLst>
          </a:prstGeom>
          <a:pattFill prst="ltUpDiag">
            <a:fgClr>
              <a:schemeClr val="accent1">
                <a:lumMod val="20000"/>
                <a:lumOff val="80000"/>
              </a:schemeClr>
            </a:fgClr>
            <a:bgClr>
              <a:schemeClr val="bg1"/>
            </a:bgClr>
          </a:pattFill>
          <a:ln>
            <a:solidFill>
              <a:schemeClr val="accent1">
                <a:shade val="50000"/>
                <a:alpha val="2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kumimoji="1" lang="zh-CN" altLang="en-US" sz="1013" b="1" dirty="0">
                <a:solidFill>
                  <a:schemeClr val="tx1"/>
                </a:solidFill>
              </a:rPr>
              <a:t>在此输入你想要的内容</a:t>
            </a:r>
          </a:p>
        </p:txBody>
      </p:sp>
    </p:spTree>
    <p:extLst>
      <p:ext uri="{BB962C8B-B14F-4D97-AF65-F5344CB8AC3E}">
        <p14:creationId xmlns:p14="http://schemas.microsoft.com/office/powerpoint/2010/main" val="3082136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:push dir="u"/>
      </p:transition>
    </mc:Choice>
    <mc:Fallback xmlns="">
      <p:transition advTm="0">
        <p:push dir="u"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780791" y="1043608"/>
            <a:ext cx="1713137" cy="284154"/>
          </a:xfrm>
        </p:spPr>
        <p:txBody>
          <a:bodyPr anchor="t">
            <a:noAutofit/>
          </a:bodyPr>
          <a:lstStyle/>
          <a:p>
            <a:r>
              <a:rPr lang="en-US" sz="3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版权声明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483518" y="1691680"/>
            <a:ext cx="4320479" cy="288032"/>
          </a:xfrm>
        </p:spPr>
        <p:txBody>
          <a:bodyPr anchor="t">
            <a:noAutofit/>
          </a:bodyPr>
          <a:lstStyle/>
          <a:p>
            <a:r>
              <a:rPr lang="en-US" sz="1600" dirty="0" err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感谢您支持原创设计事业，支持设计版权产品</a:t>
            </a:r>
            <a:r>
              <a:rPr 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！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483518" y="2123728"/>
            <a:ext cx="4320479" cy="1800200"/>
          </a:xfrm>
        </p:spPr>
        <p:txBody>
          <a:bodyPr anchor="t">
            <a:noAutofit/>
          </a:bodyPr>
          <a:lstStyle/>
          <a:p>
            <a:pPr algn="l">
              <a:spcBef>
                <a:spcPts val="608"/>
              </a:spcBef>
            </a:pPr>
            <a:r>
              <a:rPr lang="en-US" sz="1600" dirty="0" err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感谢您下载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小夕原创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模板</a:t>
            </a:r>
            <a:r>
              <a:rPr 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r>
              <a:rPr lang="en-US" sz="1600" dirty="0" err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为了您和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小夕</a:t>
            </a:r>
            <a:r>
              <a:rPr lang="en-US" sz="1600" dirty="0" err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以及原创作者的利益，请勿复制、传播、销售，否则将承担法律责任</a:t>
            </a:r>
            <a:r>
              <a:rPr 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！</a:t>
            </a:r>
          </a:p>
          <a:p>
            <a:pPr algn="l">
              <a:spcBef>
                <a:spcPts val="608"/>
              </a:spcBef>
            </a:pP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小夕</a:t>
            </a:r>
            <a:r>
              <a:rPr lang="en-US" sz="1600" dirty="0" err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将对作品进行维权，按照传播下载次数的十倍进行索取赔偿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金</a:t>
            </a:r>
            <a:r>
              <a:rPr 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！</a:t>
            </a:r>
          </a:p>
          <a:p>
            <a:pPr algn="l">
              <a:spcBef>
                <a:spcPts val="608"/>
              </a:spcBef>
            </a:pPr>
            <a:r>
              <a:rPr 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1、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小夕</a:t>
            </a:r>
            <a:r>
              <a:rPr 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网站出售的PPT模版是免版税类（RF：Royalty-free）正版受《中华人民共和国著作法》和《世界版权公约》的保护，作品的所有权、版权和著作权归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小夕</a:t>
            </a:r>
            <a:r>
              <a:rPr lang="en-US" sz="1600" dirty="0" err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所有，您下载的是PPT模版素材使用权</a:t>
            </a:r>
            <a:r>
              <a:rPr 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</a:p>
          <a:p>
            <a:pPr algn="l">
              <a:spcBef>
                <a:spcPts val="608"/>
              </a:spcBef>
            </a:pPr>
            <a:r>
              <a:rPr 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2、不得将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小夕</a:t>
            </a:r>
            <a:r>
              <a:rPr 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的PPT模版、PPT素材，本身用于再出售，或者出租、出借、转让、分销、发布或者作为礼物供他人使用，不得转授权、出卖、转让本协议或本协议中的权利。</a:t>
            </a:r>
          </a:p>
          <a:p>
            <a:pPr algn="l">
              <a:spcBef>
                <a:spcPts val="608"/>
              </a:spcBef>
            </a:pPr>
            <a:r>
              <a:rPr 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3、禁止把作品纳入商标或服务标记。</a:t>
            </a:r>
          </a:p>
          <a:p>
            <a:pPr algn="l">
              <a:spcBef>
                <a:spcPts val="608"/>
              </a:spcBef>
            </a:pPr>
            <a:r>
              <a:rPr 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4、禁止用户用下载格式在网上传播作品。或者作品可以让第三方单独付费或共享免费下载、或通过转移电话服务系统传播。</a:t>
            </a:r>
          </a:p>
        </p:txBody>
      </p:sp>
    </p:spTree>
    <p:extLst>
      <p:ext uri="{BB962C8B-B14F-4D97-AF65-F5344CB8AC3E}">
        <p14:creationId xmlns:p14="http://schemas.microsoft.com/office/powerpoint/2010/main" val="2824281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:push dir="u"/>
      </p:transition>
    </mc:Choice>
    <mc:Fallback xmlns="">
      <p:transition advTm="0">
        <p:push dir="u"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715766" y="2987824"/>
            <a:ext cx="2304256" cy="3384376"/>
          </a:xfrm>
          <a:prstGeom prst="rect">
            <a:avLst/>
          </a:prstGeom>
          <a:blipFill>
            <a:blip r:embed="rId3"/>
            <a:srcRect/>
            <a:stretch>
              <a:fillRect l="-52" r="-52"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59"/>
          </a:p>
        </p:txBody>
      </p:sp>
      <p:sp>
        <p:nvSpPr>
          <p:cNvPr id="23" name="iŝḻíḋé">
            <a:extLst>
              <a:ext uri="{FF2B5EF4-FFF2-40B4-BE49-F238E27FC236}">
                <a16:creationId xmlns:a16="http://schemas.microsoft.com/office/drawing/2014/main" id="{AEEF8DA7-DF47-4597-B969-02EB8F05B00E}"/>
              </a:ext>
            </a:extLst>
          </p:cNvPr>
          <p:cNvSpPr/>
          <p:nvPr/>
        </p:nvSpPr>
        <p:spPr>
          <a:xfrm>
            <a:off x="195486" y="3923928"/>
            <a:ext cx="2304256" cy="1584176"/>
          </a:xfrm>
          <a:prstGeom prst="roundRect">
            <a:avLst>
              <a:gd name="adj" fmla="val 11836"/>
            </a:avLst>
          </a:prstGeom>
          <a:pattFill prst="ltUpDiag">
            <a:fgClr>
              <a:schemeClr val="accent1">
                <a:lumMod val="20000"/>
                <a:lumOff val="80000"/>
              </a:schemeClr>
            </a:fgClr>
            <a:bgClr>
              <a:schemeClr val="bg1"/>
            </a:bgClr>
          </a:pattFill>
          <a:ln>
            <a:solidFill>
              <a:schemeClr val="accent1">
                <a:shade val="50000"/>
                <a:alpha val="2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kumimoji="1" lang="zh-CN" altLang="en-US" sz="1013" b="1" dirty="0">
                <a:solidFill>
                  <a:schemeClr val="tx1"/>
                </a:solidFill>
              </a:rPr>
              <a:t>在此输入你想要的内容</a:t>
            </a:r>
          </a:p>
        </p:txBody>
      </p:sp>
    </p:spTree>
    <p:extLst>
      <p:ext uri="{BB962C8B-B14F-4D97-AF65-F5344CB8AC3E}">
        <p14:creationId xmlns:p14="http://schemas.microsoft.com/office/powerpoint/2010/main" val="1693765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:push dir="u"/>
      </p:transition>
    </mc:Choice>
    <mc:Fallback xmlns="">
      <p:transition advTm="0">
        <p:push dir="u"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19" b="7098"/>
          <a:stretch/>
        </p:blipFill>
        <p:spPr>
          <a:xfrm>
            <a:off x="0" y="3125391"/>
            <a:ext cx="5143500" cy="290125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" y="3108467"/>
            <a:ext cx="3611166" cy="2918179"/>
          </a:xfrm>
          <a:prstGeom prst="rect">
            <a:avLst/>
          </a:prstGeom>
          <a:solidFill>
            <a:schemeClr val="tx1">
              <a:lumMod val="65000"/>
              <a:lumOff val="3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85785">
              <a:defRPr/>
            </a:pPr>
            <a:endParaRPr lang="zh-CN" altLang="en-US" sz="759">
              <a:solidFill>
                <a:prstClr val="white"/>
              </a:solidFill>
              <a:ea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6563" y="4063007"/>
            <a:ext cx="1535015" cy="1023343"/>
          </a:xfrm>
          <a:prstGeom prst="rect">
            <a:avLst/>
          </a:prstGeom>
        </p:spPr>
      </p:pic>
      <p:sp>
        <p:nvSpPr>
          <p:cNvPr id="11" name="iŝḻíḋé">
            <a:extLst>
              <a:ext uri="{FF2B5EF4-FFF2-40B4-BE49-F238E27FC236}">
                <a16:creationId xmlns:a16="http://schemas.microsoft.com/office/drawing/2014/main" id="{AEEF8DA7-DF47-4597-B969-02EB8F05B00E}"/>
              </a:ext>
            </a:extLst>
          </p:cNvPr>
          <p:cNvSpPr/>
          <p:nvPr/>
        </p:nvSpPr>
        <p:spPr>
          <a:xfrm>
            <a:off x="1265050" y="4359351"/>
            <a:ext cx="1425282" cy="533669"/>
          </a:xfrm>
          <a:prstGeom prst="roundRect">
            <a:avLst>
              <a:gd name="adj" fmla="val 11836"/>
            </a:avLst>
          </a:prstGeom>
          <a:pattFill prst="ltUpDiag">
            <a:fgClr>
              <a:schemeClr val="accent1">
                <a:lumMod val="20000"/>
                <a:lumOff val="80000"/>
              </a:schemeClr>
            </a:fgClr>
            <a:bgClr>
              <a:schemeClr val="bg1"/>
            </a:bgClr>
          </a:pattFill>
          <a:ln>
            <a:solidFill>
              <a:schemeClr val="accent1">
                <a:shade val="50000"/>
                <a:alpha val="2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kumimoji="1" lang="zh-CN" altLang="en-US" sz="1013" b="1" dirty="0">
                <a:solidFill>
                  <a:schemeClr val="tx1"/>
                </a:solidFill>
              </a:rPr>
              <a:t>在此输入你想要的内容</a:t>
            </a:r>
          </a:p>
        </p:txBody>
      </p:sp>
    </p:spTree>
    <p:extLst>
      <p:ext uri="{BB962C8B-B14F-4D97-AF65-F5344CB8AC3E}">
        <p14:creationId xmlns:p14="http://schemas.microsoft.com/office/powerpoint/2010/main" val="2657047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:push dir="u"/>
      </p:transition>
    </mc:Choice>
    <mc:Fallback xmlns="">
      <p:transition advTm="0">
        <p:push dir="u"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ŝḻíḋé">
            <a:extLst>
              <a:ext uri="{FF2B5EF4-FFF2-40B4-BE49-F238E27FC236}">
                <a16:creationId xmlns:a16="http://schemas.microsoft.com/office/drawing/2014/main" id="{AEEF8DA7-DF47-4597-B969-02EB8F05B00E}"/>
              </a:ext>
            </a:extLst>
          </p:cNvPr>
          <p:cNvSpPr/>
          <p:nvPr/>
        </p:nvSpPr>
        <p:spPr>
          <a:xfrm>
            <a:off x="1313206" y="5580112"/>
            <a:ext cx="3322978" cy="2025353"/>
          </a:xfrm>
          <a:prstGeom prst="roundRect">
            <a:avLst>
              <a:gd name="adj" fmla="val 11836"/>
            </a:avLst>
          </a:prstGeom>
          <a:pattFill prst="ltUpDiag">
            <a:fgClr>
              <a:schemeClr val="accent1">
                <a:lumMod val="20000"/>
                <a:lumOff val="80000"/>
              </a:schemeClr>
            </a:fgClr>
            <a:bgClr>
              <a:schemeClr val="bg1"/>
            </a:bgClr>
          </a:pattFill>
          <a:ln>
            <a:solidFill>
              <a:schemeClr val="accent1">
                <a:shade val="50000"/>
                <a:alpha val="2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kumimoji="1" lang="zh-CN" altLang="en-US" sz="1013" b="1" dirty="0">
                <a:solidFill>
                  <a:schemeClr val="tx1"/>
                </a:solidFill>
              </a:rPr>
              <a:t>在此输入你想要的内容</a:t>
            </a:r>
          </a:p>
        </p:txBody>
      </p:sp>
      <p:sp>
        <p:nvSpPr>
          <p:cNvPr id="8" name="新月形 7"/>
          <p:cNvSpPr/>
          <p:nvPr/>
        </p:nvSpPr>
        <p:spPr>
          <a:xfrm>
            <a:off x="316606" y="5714999"/>
            <a:ext cx="742976" cy="1809329"/>
          </a:xfrm>
          <a:prstGeom prst="moon">
            <a:avLst>
              <a:gd name="adj" fmla="val 71876"/>
            </a:avLst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478" y="1187624"/>
            <a:ext cx="4840611" cy="3630459"/>
          </a:xfrm>
          <a:prstGeom prst="rect">
            <a:avLst/>
          </a:prstGeom>
          <a:ln w="88900" cap="sq" cmpd="thickThin">
            <a:solidFill>
              <a:srgbClr val="1B4168"/>
            </a:solidFill>
            <a:prstDash val="solid"/>
            <a:miter lim="800000"/>
          </a:ln>
          <a:effectLst>
            <a:outerShdw blurRad="50800" dist="38100" dir="2700000" sx="102000" sy="102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L 形 5"/>
          <p:cNvSpPr/>
          <p:nvPr/>
        </p:nvSpPr>
        <p:spPr>
          <a:xfrm rot="5400000">
            <a:off x="121335" y="5582256"/>
            <a:ext cx="441484" cy="437198"/>
          </a:xfrm>
          <a:prstGeom prst="corner">
            <a:avLst>
              <a:gd name="adj1" fmla="val 3922"/>
              <a:gd name="adj2" fmla="val 4902"/>
            </a:avLst>
          </a:prstGeom>
          <a:solidFill>
            <a:srgbClr val="1B416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7" name="L 形 6"/>
          <p:cNvSpPr/>
          <p:nvPr/>
        </p:nvSpPr>
        <p:spPr>
          <a:xfrm rot="16200000">
            <a:off x="4572201" y="7412950"/>
            <a:ext cx="441484" cy="437198"/>
          </a:xfrm>
          <a:prstGeom prst="corner">
            <a:avLst>
              <a:gd name="adj1" fmla="val 3922"/>
              <a:gd name="adj2" fmla="val 4902"/>
            </a:avLst>
          </a:prstGeom>
          <a:solidFill>
            <a:srgbClr val="1B416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</p:spTree>
    <p:extLst>
      <p:ext uri="{BB962C8B-B14F-4D97-AF65-F5344CB8AC3E}">
        <p14:creationId xmlns:p14="http://schemas.microsoft.com/office/powerpoint/2010/main" val="2260636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:push dir="u"/>
      </p:transition>
    </mc:Choice>
    <mc:Fallback xmlns="">
      <p:transition advTm="0">
        <p:push dir="u"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91"/>
          <a:stretch/>
        </p:blipFill>
        <p:spPr>
          <a:xfrm>
            <a:off x="-27813" y="2339752"/>
            <a:ext cx="5171313" cy="3678857"/>
          </a:xfrm>
          <a:prstGeom prst="rect">
            <a:avLst/>
          </a:prstGeom>
        </p:spPr>
      </p:pic>
      <p:sp>
        <p:nvSpPr>
          <p:cNvPr id="13" name="iŝḻíḋé">
            <a:extLst>
              <a:ext uri="{FF2B5EF4-FFF2-40B4-BE49-F238E27FC236}">
                <a16:creationId xmlns:a16="http://schemas.microsoft.com/office/drawing/2014/main" id="{AEEF8DA7-DF47-4597-B969-02EB8F05B00E}"/>
              </a:ext>
            </a:extLst>
          </p:cNvPr>
          <p:cNvSpPr/>
          <p:nvPr/>
        </p:nvSpPr>
        <p:spPr>
          <a:xfrm>
            <a:off x="483518" y="6156176"/>
            <a:ext cx="4248472" cy="1584176"/>
          </a:xfrm>
          <a:prstGeom prst="roundRect">
            <a:avLst>
              <a:gd name="adj" fmla="val 11836"/>
            </a:avLst>
          </a:prstGeom>
          <a:pattFill prst="ltUpDiag">
            <a:fgClr>
              <a:schemeClr val="accent1">
                <a:lumMod val="20000"/>
                <a:lumOff val="80000"/>
              </a:schemeClr>
            </a:fgClr>
            <a:bgClr>
              <a:schemeClr val="bg1"/>
            </a:bgClr>
          </a:pattFill>
          <a:ln>
            <a:solidFill>
              <a:schemeClr val="accent1">
                <a:shade val="50000"/>
                <a:alpha val="2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kumimoji="1" lang="zh-CN" altLang="en-US" sz="1013" b="1" dirty="0">
                <a:solidFill>
                  <a:schemeClr val="tx1"/>
                </a:solidFill>
              </a:rPr>
              <a:t>在此输入你想要的内容</a:t>
            </a:r>
          </a:p>
        </p:txBody>
      </p:sp>
    </p:spTree>
    <p:extLst>
      <p:ext uri="{BB962C8B-B14F-4D97-AF65-F5344CB8AC3E}">
        <p14:creationId xmlns:p14="http://schemas.microsoft.com/office/powerpoint/2010/main" val="2979675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:push dir="u"/>
      </p:transition>
    </mc:Choice>
    <mc:Fallback xmlns="">
      <p:transition advTm="0">
        <p:push dir="u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51624" y="3906554"/>
            <a:ext cx="3040256" cy="1808668"/>
          </a:xfrm>
          <a:prstGeom prst="rect">
            <a:avLst/>
          </a:prstGeom>
          <a:noFill/>
        </p:spPr>
        <p:txBody>
          <a:bodyPr wrap="none" lIns="38576" tIns="19288" rIns="38576" bIns="19288">
            <a:spAutoFit/>
          </a:bodyPr>
          <a:lstStyle/>
          <a:p>
            <a:pPr algn="ctr"/>
            <a:r>
              <a:rPr lang="zh-CN" altLang="en-US" sz="11500" b="1" dirty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怎么</a:t>
            </a:r>
          </a:p>
        </p:txBody>
      </p:sp>
    </p:spTree>
    <p:extLst>
      <p:ext uri="{BB962C8B-B14F-4D97-AF65-F5344CB8AC3E}">
        <p14:creationId xmlns:p14="http://schemas.microsoft.com/office/powerpoint/2010/main" val="3058434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:push dir="u"/>
      </p:transition>
    </mc:Choice>
    <mc:Fallback xmlns="">
      <p:transition advTm="0">
        <p:push dir="u"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ŝḻíḋé">
            <a:extLst>
              <a:ext uri="{FF2B5EF4-FFF2-40B4-BE49-F238E27FC236}">
                <a16:creationId xmlns:a16="http://schemas.microsoft.com/office/drawing/2014/main" id="{AEEF8DA7-DF47-4597-B969-02EB8F05B00E}"/>
              </a:ext>
            </a:extLst>
          </p:cNvPr>
          <p:cNvSpPr/>
          <p:nvPr/>
        </p:nvSpPr>
        <p:spPr>
          <a:xfrm>
            <a:off x="1230065" y="5796136"/>
            <a:ext cx="2713700" cy="720080"/>
          </a:xfrm>
          <a:prstGeom prst="roundRect">
            <a:avLst>
              <a:gd name="adj" fmla="val 11836"/>
            </a:avLst>
          </a:prstGeom>
          <a:pattFill prst="ltUpDiag">
            <a:fgClr>
              <a:schemeClr val="accent1">
                <a:lumMod val="20000"/>
                <a:lumOff val="80000"/>
              </a:schemeClr>
            </a:fgClr>
            <a:bgClr>
              <a:schemeClr val="bg1"/>
            </a:bgClr>
          </a:pattFill>
          <a:ln>
            <a:solidFill>
              <a:schemeClr val="accent1">
                <a:shade val="50000"/>
                <a:alpha val="2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kumimoji="1" lang="zh-CN" altLang="en-US" b="1" dirty="0">
                <a:solidFill>
                  <a:schemeClr val="tx1"/>
                </a:solidFill>
              </a:rPr>
              <a:t>在此输入你想要的内容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47033"/>
          <a:stretch/>
        </p:blipFill>
        <p:spPr>
          <a:xfrm>
            <a:off x="9792" y="3249386"/>
            <a:ext cx="5154246" cy="2421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28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:push dir="u"/>
      </p:transition>
    </mc:Choice>
    <mc:Fallback xmlns="">
      <p:transition advTm="0">
        <p:push dir="u"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678308" y="3498433"/>
            <a:ext cx="3786885" cy="2147134"/>
          </a:xfrm>
          <a:custGeom>
            <a:avLst/>
            <a:gdLst>
              <a:gd name="connsiteX0" fmla="*/ 315437 w 8976320"/>
              <a:gd name="connsiteY0" fmla="*/ 312503 h 5089503"/>
              <a:gd name="connsiteX1" fmla="*/ 315437 w 8976320"/>
              <a:gd name="connsiteY1" fmla="*/ 4776999 h 5089503"/>
              <a:gd name="connsiteX2" fmla="*/ 8660882 w 8976320"/>
              <a:gd name="connsiteY2" fmla="*/ 4776999 h 5089503"/>
              <a:gd name="connsiteX3" fmla="*/ 8660882 w 8976320"/>
              <a:gd name="connsiteY3" fmla="*/ 312503 h 5089503"/>
              <a:gd name="connsiteX4" fmla="*/ 0 w 8976320"/>
              <a:gd name="connsiteY4" fmla="*/ 0 h 5089503"/>
              <a:gd name="connsiteX5" fmla="*/ 8976320 w 8976320"/>
              <a:gd name="connsiteY5" fmla="*/ 0 h 5089503"/>
              <a:gd name="connsiteX6" fmla="*/ 8976320 w 8976320"/>
              <a:gd name="connsiteY6" fmla="*/ 5089503 h 5089503"/>
              <a:gd name="connsiteX7" fmla="*/ 0 w 8976320"/>
              <a:gd name="connsiteY7" fmla="*/ 5089503 h 5089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76320" h="5089503">
                <a:moveTo>
                  <a:pt x="315437" y="312503"/>
                </a:moveTo>
                <a:lnTo>
                  <a:pt x="315437" y="4776999"/>
                </a:lnTo>
                <a:lnTo>
                  <a:pt x="8660882" y="4776999"/>
                </a:lnTo>
                <a:lnTo>
                  <a:pt x="8660882" y="312503"/>
                </a:lnTo>
                <a:close/>
                <a:moveTo>
                  <a:pt x="0" y="0"/>
                </a:moveTo>
                <a:lnTo>
                  <a:pt x="8976320" y="0"/>
                </a:lnTo>
                <a:lnTo>
                  <a:pt x="8976320" y="5089503"/>
                </a:lnTo>
                <a:lnTo>
                  <a:pt x="0" y="5089503"/>
                </a:ln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759"/>
          </a:p>
        </p:txBody>
      </p:sp>
      <p:sp>
        <p:nvSpPr>
          <p:cNvPr id="3" name="矩形 2"/>
          <p:cNvSpPr/>
          <p:nvPr/>
        </p:nvSpPr>
        <p:spPr>
          <a:xfrm>
            <a:off x="931317" y="3721406"/>
            <a:ext cx="3280865" cy="1701189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59"/>
          </a:p>
        </p:txBody>
      </p:sp>
      <p:sp>
        <p:nvSpPr>
          <p:cNvPr id="4" name="文本框 3"/>
          <p:cNvSpPr txBox="1"/>
          <p:nvPr/>
        </p:nvSpPr>
        <p:spPr>
          <a:xfrm>
            <a:off x="1219912" y="3918440"/>
            <a:ext cx="2703675" cy="8390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52" b="1" dirty="0">
                <a:solidFill>
                  <a:schemeClr val="accent2">
                    <a:lumMod val="75000"/>
                  </a:schemeClr>
                </a:solidFill>
                <a:latin typeface="字体管家糖果" panose="00020600040101010101" pitchFamily="18" charset="-122"/>
                <a:ea typeface="字体管家糖果" panose="00020600040101010101" pitchFamily="18" charset="-122"/>
              </a:rPr>
              <a:t>谢谢</a:t>
            </a:r>
            <a:r>
              <a:rPr lang="zh-CN" altLang="en-US" sz="4852" b="1" dirty="0">
                <a:solidFill>
                  <a:schemeClr val="accent1">
                    <a:lumMod val="75000"/>
                  </a:schemeClr>
                </a:solidFill>
                <a:latin typeface="字体管家糖果" panose="00020600040101010101" pitchFamily="18" charset="-122"/>
                <a:ea typeface="字体管家糖果" panose="00020600040101010101" pitchFamily="18" charset="-122"/>
              </a:rPr>
              <a:t>观看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478129" y="4762635"/>
            <a:ext cx="2187243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13" spc="253" dirty="0">
                <a:latin typeface="+mj-ea"/>
                <a:ea typeface="+mj-ea"/>
              </a:rPr>
              <a:t>告白</a:t>
            </a:r>
            <a:r>
              <a:rPr lang="en-US" altLang="zh-CN" sz="1013" spc="253" dirty="0">
                <a:latin typeface="+mj-ea"/>
                <a:ea typeface="+mj-ea"/>
              </a:rPr>
              <a:t>/</a:t>
            </a:r>
            <a:r>
              <a:rPr lang="zh-CN" altLang="en-US" sz="1013" spc="253" dirty="0">
                <a:latin typeface="+mj-ea"/>
                <a:ea typeface="+mj-ea"/>
              </a:rPr>
              <a:t>求婚</a:t>
            </a:r>
            <a:r>
              <a:rPr lang="en-US" altLang="zh-CN" sz="1013" spc="253" dirty="0">
                <a:latin typeface="+mj-ea"/>
                <a:ea typeface="+mj-ea"/>
              </a:rPr>
              <a:t>/</a:t>
            </a:r>
            <a:r>
              <a:rPr lang="zh-CN" altLang="en-US" sz="1013" spc="253" dirty="0">
                <a:latin typeface="+mj-ea"/>
                <a:ea typeface="+mj-ea"/>
              </a:rPr>
              <a:t>情侣</a:t>
            </a:r>
            <a:r>
              <a:rPr lang="en-US" altLang="zh-CN" sz="1013" spc="253" dirty="0">
                <a:latin typeface="+mj-ea"/>
                <a:ea typeface="+mj-ea"/>
              </a:rPr>
              <a:t>/</a:t>
            </a:r>
            <a:r>
              <a:rPr lang="zh-CN" altLang="en-US" sz="1013" spc="253" dirty="0">
                <a:latin typeface="+mj-ea"/>
                <a:ea typeface="+mj-ea"/>
              </a:rPr>
              <a:t>夫妻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781912" y="5038884"/>
            <a:ext cx="1478756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75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设计人：小夕模板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781912" y="5236135"/>
            <a:ext cx="1478756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75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设计时间：</a:t>
            </a:r>
            <a:r>
              <a:rPr lang="en-US" altLang="zh-CN" sz="675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675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675" dirty="0"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zh-CN" altLang="en-US" sz="675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675" dirty="0"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zh-CN" altLang="en-US" sz="675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</a:p>
        </p:txBody>
      </p:sp>
    </p:spTree>
    <p:extLst>
      <p:ext uri="{BB962C8B-B14F-4D97-AF65-F5344CB8AC3E}">
        <p14:creationId xmlns:p14="http://schemas.microsoft.com/office/powerpoint/2010/main" val="1767399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:push dir="u"/>
      </p:transition>
    </mc:Choice>
    <mc:Fallback xmlns="">
      <p:transition advTm="0">
        <p:push dir="u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792211" y="3906554"/>
            <a:ext cx="1559080" cy="1808668"/>
          </a:xfrm>
          <a:prstGeom prst="rect">
            <a:avLst/>
          </a:prstGeom>
          <a:noFill/>
        </p:spPr>
        <p:txBody>
          <a:bodyPr wrap="none" lIns="38576" tIns="19288" rIns="38576" bIns="19288">
            <a:spAutoFit/>
          </a:bodyPr>
          <a:lstStyle/>
          <a:p>
            <a:pPr algn="ctr"/>
            <a:r>
              <a:rPr lang="zh-CN" altLang="en-US" sz="11500" b="1" dirty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过</a:t>
            </a:r>
          </a:p>
        </p:txBody>
      </p:sp>
    </p:spTree>
    <p:extLst>
      <p:ext uri="{BB962C8B-B14F-4D97-AF65-F5344CB8AC3E}">
        <p14:creationId xmlns:p14="http://schemas.microsoft.com/office/powerpoint/2010/main" val="3780220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:push dir="u"/>
      </p:transition>
    </mc:Choice>
    <mc:Fallback xmlns="">
      <p:transition advTm="0">
        <p:push dir="u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51624" y="3906554"/>
            <a:ext cx="3040256" cy="1808668"/>
          </a:xfrm>
          <a:prstGeom prst="rect">
            <a:avLst/>
          </a:prstGeom>
          <a:noFill/>
        </p:spPr>
        <p:txBody>
          <a:bodyPr wrap="none" lIns="38576" tIns="19288" rIns="38576" bIns="19288">
            <a:spAutoFit/>
          </a:bodyPr>
          <a:lstStyle/>
          <a:p>
            <a:pPr algn="ctr"/>
            <a:r>
              <a:rPr lang="zh-CN" altLang="en-US" sz="11500" b="1" dirty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这里</a:t>
            </a:r>
          </a:p>
        </p:txBody>
      </p:sp>
    </p:spTree>
    <p:extLst>
      <p:ext uri="{BB962C8B-B14F-4D97-AF65-F5344CB8AC3E}">
        <p14:creationId xmlns:p14="http://schemas.microsoft.com/office/powerpoint/2010/main" val="2279528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:push dir="u"/>
      </p:transition>
    </mc:Choice>
    <mc:Fallback xmlns="">
      <p:transition advTm="0">
        <p:push dir="u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792212" y="3906554"/>
            <a:ext cx="1559080" cy="1808668"/>
          </a:xfrm>
          <a:prstGeom prst="rect">
            <a:avLst/>
          </a:prstGeom>
          <a:noFill/>
          <a:ln>
            <a:noFill/>
          </a:ln>
        </p:spPr>
        <p:txBody>
          <a:bodyPr wrap="none" lIns="38576" tIns="19288" rIns="38576" bIns="19288">
            <a:spAutoFit/>
          </a:bodyPr>
          <a:lstStyle/>
          <a:p>
            <a:pPr algn="ctr"/>
            <a:r>
              <a:rPr lang="zh-CN" altLang="en-US" sz="11500" b="1" dirty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</a:rPr>
              <a:t>有</a:t>
            </a:r>
          </a:p>
        </p:txBody>
      </p:sp>
    </p:spTree>
    <p:extLst>
      <p:ext uri="{BB962C8B-B14F-4D97-AF65-F5344CB8AC3E}">
        <p14:creationId xmlns:p14="http://schemas.microsoft.com/office/powerpoint/2010/main" val="4151516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:push dir="u"/>
      </p:transition>
    </mc:Choice>
    <mc:Fallback xmlns="">
      <p:transition advTm="0">
        <p:push dir="u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51624" y="3906554"/>
            <a:ext cx="3040256" cy="1808668"/>
          </a:xfrm>
          <a:prstGeom prst="rect">
            <a:avLst/>
          </a:prstGeom>
          <a:noFill/>
        </p:spPr>
        <p:txBody>
          <a:bodyPr wrap="none" lIns="38576" tIns="19288" rIns="38576" bIns="19288">
            <a:spAutoFit/>
          </a:bodyPr>
          <a:lstStyle/>
          <a:p>
            <a:pPr algn="ctr"/>
            <a:r>
              <a:rPr lang="zh-CN" altLang="en-US" sz="11500" b="1" dirty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来自</a:t>
            </a:r>
          </a:p>
        </p:txBody>
      </p:sp>
    </p:spTree>
    <p:extLst>
      <p:ext uri="{BB962C8B-B14F-4D97-AF65-F5344CB8AC3E}">
        <p14:creationId xmlns:p14="http://schemas.microsoft.com/office/powerpoint/2010/main" val="3987881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:push dir="u"/>
      </p:transition>
    </mc:Choice>
    <mc:Fallback xmlns="">
      <p:transition advTm="0">
        <p:push dir="u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08977" y="4415210"/>
            <a:ext cx="1315424" cy="777616"/>
          </a:xfrm>
          <a:prstGeom prst="rect">
            <a:avLst/>
          </a:prstGeom>
          <a:noFill/>
        </p:spPr>
        <p:txBody>
          <a:bodyPr wrap="none" lIns="38576" tIns="19288" rIns="38576" bIns="19288">
            <a:spAutoFit/>
          </a:bodyPr>
          <a:lstStyle/>
          <a:p>
            <a:pPr algn="ctr"/>
            <a:r>
              <a:rPr lang="zh-CN" altLang="en-US" sz="4800" b="1" dirty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小夕</a:t>
            </a:r>
          </a:p>
        </p:txBody>
      </p:sp>
      <p:sp>
        <p:nvSpPr>
          <p:cNvPr id="5" name="矩形 4"/>
          <p:cNvSpPr/>
          <p:nvPr/>
        </p:nvSpPr>
        <p:spPr>
          <a:xfrm>
            <a:off x="1497006" y="4153599"/>
            <a:ext cx="2139367" cy="1270059"/>
          </a:xfrm>
          <a:prstGeom prst="rect">
            <a:avLst/>
          </a:prstGeom>
          <a:noFill/>
        </p:spPr>
        <p:txBody>
          <a:bodyPr wrap="none" lIns="38576" tIns="19288" rIns="38576" bIns="19288">
            <a:spAutoFit/>
          </a:bodyPr>
          <a:lstStyle/>
          <a:p>
            <a:pPr algn="ctr"/>
            <a:r>
              <a:rPr lang="zh-CN" altLang="en-US" sz="8000" b="1" dirty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小夕</a:t>
            </a:r>
          </a:p>
        </p:txBody>
      </p:sp>
      <p:sp>
        <p:nvSpPr>
          <p:cNvPr id="6" name="矩形 5"/>
          <p:cNvSpPr/>
          <p:nvPr/>
        </p:nvSpPr>
        <p:spPr>
          <a:xfrm>
            <a:off x="660238" y="3491880"/>
            <a:ext cx="3812902" cy="2270333"/>
          </a:xfrm>
          <a:prstGeom prst="rect">
            <a:avLst/>
          </a:prstGeom>
          <a:noFill/>
        </p:spPr>
        <p:txBody>
          <a:bodyPr wrap="none" lIns="38576" tIns="19288" rIns="38576" bIns="19288">
            <a:spAutoFit/>
          </a:bodyPr>
          <a:lstStyle/>
          <a:p>
            <a:pPr algn="ctr"/>
            <a:r>
              <a:rPr lang="zh-CN" altLang="en-US" sz="14500" b="1" dirty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小夕</a:t>
            </a:r>
          </a:p>
        </p:txBody>
      </p:sp>
    </p:spTree>
    <p:extLst>
      <p:ext uri="{BB962C8B-B14F-4D97-AF65-F5344CB8AC3E}">
        <p14:creationId xmlns:p14="http://schemas.microsoft.com/office/powerpoint/2010/main" val="664393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:push dir="u"/>
      </p:transition>
    </mc:Choice>
    <mc:Fallback xmlns="">
      <p:transition advTm="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07407E-6 2.77778E-6 L -4.07407E-6 0.00017 " pathEditMode="relative" rAng="0" ptsTypes="AA">
                                      <p:cBhvr>
                                        <p:cTn id="1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07407E-6 -1.11111E-6 L -4.07407E-6 0.00017 " pathEditMode="relative" rAng="0" ptsTypes="AA">
                                      <p:cBhvr>
                                        <p:cTn id="1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5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63406" y="168627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5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  <p:from x="61197" y="59302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"/>
                            </p:stCondLst>
                            <p:childTnLst>
                              <p:par>
                                <p:cTn id="20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3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07407E-6 -1.11111E-6 L -4.07407E-6 0.00017 " pathEditMode="relative" rAng="0" ptsTypes="AA">
                                      <p:cBhvr>
                                        <p:cTn id="2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07407E-6 3.61111E-6 L -4.07407E-6 0.00017 " pathEditMode="relative" rAng="0" ptsTypes="AA">
                                      <p:cBhvr>
                                        <p:cTn id="2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6" presetClass="emph" presetSubtype="0" accel="50000" decel="50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" dur="25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40466" y="142442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  <p:from x="71192" y="70204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  <p:bldP spid="5" grpId="0"/>
      <p:bldP spid="5" grpId="1"/>
      <p:bldP spid="5" grpId="2"/>
      <p:bldP spid="5" grpId="3"/>
      <p:bldP spid="5" grpId="4"/>
      <p:bldP spid="5" grpId="5"/>
      <p:bldP spid="6" grpId="0"/>
      <p:bldP spid="6" grpId="1"/>
      <p:bldP spid="6" grpId="2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792212" y="3906554"/>
            <a:ext cx="1559080" cy="1808668"/>
          </a:xfrm>
          <a:prstGeom prst="rect">
            <a:avLst/>
          </a:prstGeom>
          <a:noFill/>
        </p:spPr>
        <p:txBody>
          <a:bodyPr wrap="none" lIns="38576" tIns="19288" rIns="38576" bIns="19288">
            <a:spAutoFit/>
          </a:bodyPr>
          <a:lstStyle/>
          <a:p>
            <a:pPr algn="ctr"/>
            <a:r>
              <a:rPr lang="zh-CN" altLang="en-US" sz="11500" b="1" dirty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的</a:t>
            </a:r>
          </a:p>
        </p:txBody>
      </p:sp>
    </p:spTree>
    <p:extLst>
      <p:ext uri="{BB962C8B-B14F-4D97-AF65-F5344CB8AC3E}">
        <p14:creationId xmlns:p14="http://schemas.microsoft.com/office/powerpoint/2010/main" val="765986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:push dir="u"/>
      </p:transition>
    </mc:Choice>
    <mc:Fallback xmlns="">
      <p:transition advTm="0">
        <p:push dir="u"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03E74C63-49E2-4B76-8038-82FE0C526162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内容列表"/>
  <p:tag name="ISPRINGCLOUDFOLDERID" val="0"/>
  <p:tag name="ISPRINGCLOUDFOLDERPATH" val="资源库"/>
  <p:tag name="ISPRING_PLAYERS_CUSTOMIZATION" val="UEsDBBQAAgAIAOmlhUs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DppYVL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OmlhUu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6aWFSy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6aWFS2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a5CRSz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a5CRS5r5lmRrAAAAawAAABwAAAB1bml2ZXJzYWwvbG9jYWxfc2V0dGluZ3MueG1ss7GvyM1RKEstKs7Mz7NVMtQzUFJIzUvOT8nMS7dVCg1x07VQUiguScxLSczJz0u1VcrLV1Kwt+OyyclPTswJTi0pASosVijISaxMLQpJzQUySlL9EnOBKp/tmfJ8ya5n09qfr9ivpG/HBQ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a5CRS7CHI/RsAQAA9wIAACkAAAB1bml2ZXJzYWwvc2tpbl9jdXN0b21pemF0aW9uX3NldHRpbmdzLnhtbI1S20okMRB99yuCPzBJKreGdiC3lnlR0QGfm+ns0qyml07EZcnHm3Z3GEdHNPVUdU6doiqnTb/GaJ9Snh7Hv30ep3gXch7jz7Q+Q6jdTQ/TfDOHFHJaHSr3Yxym5038MS21Wk25j0M/D3ZB0xqj7vUhJbVyqmbMMIok89Qr5Dy3FWvANWAr5iix7eqdxD/dOexCzKdV29UR+rFhE1OY8yYO4c8ajtlvoeMNLud+GCsvrQVbouynFseWQIxwyX2hGgAEstwRh4uUjdQEecw4hmIUBQqIcE4aUYikHGrWNaKqMN8IxCRj1BXqae1GWhtHbZHQEKLrNK8aW7rOSIwRIQSYK1xAZzCqbKgaGtRyQHBgQBRtNFGAOtuZjhXvvLAcKeoFxoUZAxgfjnvY7u25DtVvr7M/5xeCJ7/gJLp4a3XCXO3uaZ4reRsefz/0OaBxuDi/ufV3/mqrt5vrq/P/vnz18J61mLVu/am3XwBQSwMEFAACAAgAAZCRSzEOAp7qDAAARhkAABcAAAB1bml2ZXJzYWwvdW5pdmVyc2FsLnBuZ+1Z+VtTZ9o+QStY2ayfA7JPaYudkQAKDaCsosiHgIgssopUGEACAUIMEBKLCrYibXGIypJRJOwERLYECAiSyqoS1pCgRBJISCIcWUIgmcM4zi/f9f0Dc/HDud7z3uddnud+tve9zu1znq5qX+p8CQCAmtsZl/MAsEsTAJRuqOyBECJ2Wg9qYEnnXZ2B2iG9BaizO8rJwwkA6nP3bYZ/AfX3Jpy5mAQA6t3bD4wRX/4jAGiz3FycLlwLFbHDqqpBBWMJVzANIDorEo1MEr9D3XisslfZ+Xvv5/t/++P2E2vHw6fO/57wdLI0gUfnreHM6MOrk+MZlAfj1Y232iMdalMtY4fRIceSQsAoXPGx8WpcpJWHg2ITFCxONlRR6PKNzigSDpI2OPK0xgXdC8YDI1LCupgmmfo7DCD0BzU+v6+uNMswxF/V2g0Ah0dVlWFLrHh64z5I9oFK/SEmyoN9FgAIFxu7H5h1rD8u2gsA5lUp1iOD0IB5FRUAMPrOCPp+nwD1LyspAUD23h1wB9wBd8AdcAfcAXfAHXAH3AH/u8GoDOkc8SAAODo7Ql0LGAwAenZDNwrNA9B9yfHs/wvWG3/R4+Ww9Sx1a2Xc3+vEUo/gurJBADtDJiIWUkPQMkHKmEjUtAsg0Ae5NORVdCBTZEZpW+7zi+gMbBo7JMQQcRA0M6d9TUiwxoinBdDVBhm/WFqJjGeLkWkAAMfMpIOD38rIH1BM7bqmGhbvomnSVG/zbapXnmhmbAy2tAkONyM+nPdvprGKuamQGhrJYL64DRwaHQ/D415LJe1rHMESw9Dhw2LDcKgliS39OOI1LJEhONe4P2HBrfP9g2AkmpQz16GQy/bxcsAR2Uod4w+3YAZ5ziD9Q1cjCxsMHg8yWXLvK7sDmJRwfmQzrmkXY3kPUmhRjWebxfblstUnM2dmbI08Y4tGReImvnWMUcqLg/56qn1UqTtiOqH7FN83nSm1CjD1D0GPdi0k2qSUrOJunhSBQcjWuXQXphFuWmvuYWytjaU8pt22Bh3bakEx0LI6TMFy+Vi255q2zW1hQHNwXGxIhl1+rLyN4za5YkJET9pf2T0R2g4D/zDOfUapkT1hrV5sHrKvkK1/M3OVZWtE1UUHJrOSLli9rbweXDRGqA6K9MscRib4S6yHM5uo1e+XrTumJOClNg6O8rdyEjFz8ecXVIqA/3MHipQDHOof5Yanf+27a1k68tNfKW1Pc359BxHjTSlpCt9sQ7ZO8ZaucXwdN3VJwWKBz2kCzo80m0KpkJH/JUVHhYzKWi3R1HS1VF85o7xpBRQpX89a2ttDLxPnzeH8d4lsQ26FbJ2w1y93kmt3jjumH/Hp5T7aw+/3OiCYEYpZ3QbGru13N1oNygrydf9sQcK8ked4wTFL3xt32ldFcGnjIzhmnKI6KGqGKXmZt2F/g2BNtrgv5A0K9DlS/beeaoEM2vRiKGYmhxCgThby54za7sxloR6wlwv2zGfZnb6bpr+QWICcQSUPM0Lma3UJv4y+OyLbbM8qRRoOUNGr3vp90PpNu3sscrqCEfFNep2DMa8CwBfd9CqaRN5PmIfTVbKDMWwg+CqJbjm9sNoFyRI2SqoUrXb98HlWefd59SDy7KO7dpK7uKhmgfkTmymexJEp5ZqXHsUrX/brzz1J6FvPcC5CwGMD1vSz0bm/cUNdqYUEoOVEG+SQoth5e+FqN7Q0Cbe5xBBlnNmKgtUXvsEyXscNo76FeaMSJkiMaqeF9WVBnd5EvW4jKdbITlxANTv9DRNoFxO/bNuPNT4sSFZ9xkcLEnnXsWpTfHR+5vokGTJlbYkBkTWd725qxIGibHUTTdnLRu/6kBui8G1z9202i2TbyhZb8O3nHPV81Hp7OxfN+7tdb6Hm37wh93PfMztqT97oU7llQdkjightFzoMkegudrOXjyBmMBF1YfzxBWoXli1hS+fKx72JNo+/aTUVfs1rofK54YJToipKh+3HVvyEtJSGBOSoQofJwPjFI3Zr00l8/rjkNywnltLelLr80sQ/135jvrf/e7OO9VlpfzmJj/7fEL/BqpG5Ng8qzkI4NvkE6R7HTee05DTqr0im7m5gynjj8ioSfytAkCjc3CiypjQk38NZ6PFlmkpKE61i6USF1nMSXi5VkKRadPhAWZGYClsP0pdx2lPI6gW9RtTQbo0Ce9liQw7RJ95gdHMp7ZLU7WXzTEZagly7ML6EZdiALPLotdSYjT3nQEJwNIXkh2EoX584cILz8+2HvfIAxOjK6FFXNFNyUkXlEh/SuA4ZCEeQUqjCPW+Jo3wSntOBRJaQLcpND6qDWGMjnlOc2ioeMnAmyOikk6WJ+ZDOJZlXeJi1WPbDv3zNu+LDtn+AFl49Sp7qQHHCYRY8TK9tI/vgfuN/5D+yXJVQcZj/WZmYX31p+0lF6+qC3k3xs5EQBGAC+hNjAtVDGWVKK0lamnNFGI6NNV61MjYQoWIg6RuuN79cevzZ969FeVDYfgdaNkkPw7x7M/T6zdbCJ30dmRElLBPhf9TQAWkjnpDXFw6s15B15sccm+6Yl2MGYuUnOmtgCRfhx+BlBTwncJ15OR1/WbWOmGVVSsUd3bYSeWqMGteIW7ndFQ55cP5+88cVZOmBnMlapcfJsh/1YfW9xLCM1lRBRZm6gWaDLYWHFgJawuLcbmr0gMTzOOSYCYmw1x7cfZ0RhON7FFajndQOxTlumTRRsKmjMszz0jp9jRldE+SjP3uMF1/FMtk2Ukwly66J1gTWEe43NzBTBolWhtQLIB+bSVgnzd0bOn4XmWZ7UHnlUruUV+CvYffxlaCeYUDr3FqboVOXenU18vd/VXdxLV1vzCMiAzO1AKWJMM/3+KLaaPnuy6q/Z1l06pO+udP1MbEueITs9GFzbha1/mbZ7GBcyb+312FZdDR7K2qjFwuWJNh2zxeuHsYdPAleNUJRnPyZ2+ybhhnr4WhhTbOBi7PdOQ0QqlCGR3z6x2zZV2D4TxS0Tqd/2t4vnr6VIqO25jwcUwslQpZ65NpPf35P9Se+11H149Umo5/saJUjuu/gVB5dQCj3Co2pvMJP0MmKV6N9mZ169RPb50jm0yiGfpxlcsxkYBntyNt4Nlh/jFOjM3IifjOt8F+uGg+VdBfZ1IPKaPbbxn3ZqHVvj4hzIT4YlZHlpwwTDStThxcTfs0OUJooYFrO8HS07kYf0gR/UD+o0oiPCbu30Tp2iBWyZAWnLX5tJLB4Lcr12N3zRH6gxtYy+tDeAih5oqv8w3DolZcmpIS+to9v3JWzKlEtqdeFxWas+eLcrAqtP5bgnghFHegOudymqIyUYbtM/NVdLXhc7b1w7ZRpw6a7m5VRLegawBzOejBeBVuBPLs2t/JThApSTNdc9fsu8HO9NGLkE7dKA8mrblttJ36MDvbMOcbARigMEORbqUeYEY9ZhgUq2W44G2oHWKd6g5o0g1tj71oBE+VQ20zlF6dNwf5C7EC+GrhJ5ff/AEWC7cpjP7Pf2W2fU2beusLIswQZtl062AxD/LT4lx78nzQVN5FpkQh28kgXjZSkd2E/XLkQzWk7i9tMEjWOhz7TKzuJuMRzZoNXdNkgSmubc2cKXZ4q06EOU7fMobCJGnZQpNMMzytdTuxWQwRr7inVTcifS9ymjaYHSdT5H4ngyeNqnS8MsO9/W0Unh6Fll8ZqGigCClx/5VWpk+PZ3T1zFbrmSY/E0qc5YmnLvu14qk/iD+kLZZplHs0a27leUBDfEb22Xb6eHL9RAVGhlwCnK7/TJI/UfJ6K5xIvhLhC1vgo0F4XryQbolkOkJiuEroig7bF+kozbyOpmk0sn0kV1oCZgxtYG3qHSwh+CG1wLzE1eVcknGkX1uTNCEwZfpmXPM21gcFdFb1CsPQfn04NNi9n8oKUe6K3Wv6KxSxnathbax8x3RWeJ6TQM1ae7zN7lukDj4Oi5d2pzCvwZFZcc+MwMW5xo2SZuki9C6XxAEmLwqGnFC4l5XvN4gUd9/RXFGnWA2MwVKC7VU0tTUyN5Sqc7aquxBaJnxLwTAsibf1bXyL2K0aSUnDt6pZM86V2Asnh9uSLgqvbcqT/GtfAHSq2S/sQkp0maW9Wu/VuoYxkH0DOr0FT+5UAazVBzn3cnexk1RbKfl/Ws18Qk03q2U+rMF9h3h2WePppMtf+LHiVYxvS292t4ZCe8DfXwQMaQKe9tQeX1tMU0dmPkzWjnhBagtu2VlnKCnTqFnb8YpE/SEUDwCXS/z2mQ+fslD0A0Fk99W4AopwzBJ3H7/seL5RCBE09gMY0xGQdq1J42N+E3scqIssXjIxiNri5DlNffP5hMKTs4gEVP74AKmix/tBtAG42umdURXG2alQB+5PLQkRyv3YCNBtwO+XpUut86ad/AlBLAwQUAAIACAABkJFLvOjcD0kAAABqAAAAGwAAAHVuaXZlcnNhbC91bml2ZXJzYWwucG5nLnhtbLOxr8jNUShLLSrOzM+zVTLUM1Cyt+PlsikoSi3LTC1XqACKGekZQICSQiUqtzwzpSTDVsnczAAhlpGamZ5RYqtkao4Q1AcaCQBQSwECAAAUAAIACADppYVLFQ6tKGQEAAAHEQAAHQAAAAAAAAABAAAAAAAAAAAAdW5pdmVyc2FsL2NvbW1vbl9tZXNzYWdlcy5sbmdQSwECAAAUAAIACADppYVLCH4LIykDAACGDAAAJwAAAAAAAAABAAAAAACfBAAAdW5pdmVyc2FsL2ZsYXNoX3B1Ymxpc2hpbmdfc2V0dGluZ3MueG1sUEsBAgAAFAACAAgA6aWFS7X8CWS6AgAAVQoAACEAAAAAAAAAAQAAAAAADQgAAHVuaXZlcnNhbC9mbGFzaF9za2luX3NldHRpbmdzLnhtbFBLAQIAABQAAgAIAOmlhUsqlg9n/gIAAJcLAAAmAAAAAAAAAAEAAAAAAAYLAAB1bml2ZXJzYWwvaHRtbF9wdWJsaXNoaW5nX3NldHRpbmdzLnhtbFBLAQIAABQAAgAIAOmlhUtocVKRmgEAAB8GAAAfAAAAAAAAAAEAAAAAAEgOAAB1bml2ZXJzYWwvaHRtbF9za2luX3NldHRpbmdzLmpzUEsBAgAAFAACAAgAa5CRSz08L9HBAAAA5QEAABoAAAAAAAAAAQAAAAAAHxAAAHVuaXZlcnNhbC9pMThuX3ByZXNldHMueG1sUEsBAgAAFAACAAgAa5CRS5r5lmRrAAAAawAAABwAAAAAAAAAAQAAAAAAGBEAAHVuaXZlcnNhbC9sb2NhbF9zZXR0aW5ncy54bWxQSwECAAAUAAIACABElFdHI7RO+/sCAACwCAAAFAAAAAAAAAABAAAAAAC9EQAAdW5pdmVyc2FsL3BsYXllci54bWxQSwECAAAUAAIACABrkJFLsIcj9GwBAAD3AgAAKQAAAAAAAAABAAAAAADqFAAAdW5pdmVyc2FsL3NraW5fY3VzdG9taXphdGlvbl9zZXR0aW5ncy54bWxQSwECAAAUAAIACAABkJFLMQ4CnuoMAABGGQAAFwAAAAAAAAAAAAAAAACdFgAAdW5pdmVyc2FsL3VuaXZlcnNhbC5wbmdQSwECAAAUAAIACAABkJFLvOjcD0kAAABqAAAAGwAAAAAAAAABAAAAAAC8IwAAdW5pdmVyc2FsL3VuaXZlcnNhbC5wbmcueG1sUEsFBgAAAAALAAsASQMAAD4kAAAAAA=="/>
  <p:tag name="ISPRING_PRESENTATION_TITLE" val="i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56ea139-cbee-4b49-954c-04f1ae90d42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bafa517-9ee3-4285-8f98-8a49040dfca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564cc77-a606-499b-8248-87020b2b91ea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c9b5020-2f7c-434c-9877-53f82425908b"/>
</p:tagLst>
</file>

<file path=ppt/theme/theme1.xml><?xml version="1.0" encoding="utf-8"?>
<a:theme xmlns:a="http://schemas.openxmlformats.org/drawingml/2006/main" name="千图网拥有20W+精美PPT模板 更多PPT模板下载至：www.58pic.com/office/ppt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127</TotalTime>
  <Words>320</Words>
  <Application>Microsoft Office PowerPoint</Application>
  <PresentationFormat>全屏显示(16:9)</PresentationFormat>
  <Paragraphs>91</Paragraphs>
  <Slides>31</Slides>
  <Notes>31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2" baseType="lpstr">
      <vt:lpstr>Lato Hairline</vt:lpstr>
      <vt:lpstr>Lato Light</vt:lpstr>
      <vt:lpstr>Lato Regular</vt:lpstr>
      <vt:lpstr>宋体</vt:lpstr>
      <vt:lpstr>字体管家糖果</vt:lpstr>
      <vt:lpstr>Arial</vt:lpstr>
      <vt:lpstr>Calibri</vt:lpstr>
      <vt:lpstr>Calibri Light</vt:lpstr>
      <vt:lpstr>等线</vt:lpstr>
      <vt:lpstr>微软雅黑</vt:lpstr>
      <vt:lpstr>千图网拥有20W+精美PPT模板 更多PPT模板下载至：www.58pic.com/office/ppt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</dc:title>
  <dc:creator>玩泥巴的破小孩</dc:creator>
  <cp:lastModifiedBy>dreamsummit</cp:lastModifiedBy>
  <cp:revision>24</cp:revision>
  <dcterms:created xsi:type="dcterms:W3CDTF">2018-02-08T07:21:44Z</dcterms:created>
  <dcterms:modified xsi:type="dcterms:W3CDTF">2018-05-22T12:33:02Z</dcterms:modified>
</cp:coreProperties>
</file>