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4" r:id="rId2"/>
    <p:sldId id="296" r:id="rId3"/>
    <p:sldId id="297" r:id="rId4"/>
    <p:sldId id="285" r:id="rId5"/>
    <p:sldId id="287" r:id="rId6"/>
    <p:sldId id="270" r:id="rId7"/>
    <p:sldId id="288" r:id="rId8"/>
    <p:sldId id="298" r:id="rId9"/>
    <p:sldId id="305" r:id="rId10"/>
    <p:sldId id="267" r:id="rId11"/>
    <p:sldId id="279" r:id="rId12"/>
    <p:sldId id="280" r:id="rId13"/>
    <p:sldId id="299" r:id="rId14"/>
    <p:sldId id="264" r:id="rId15"/>
    <p:sldId id="269" r:id="rId16"/>
    <p:sldId id="272" r:id="rId17"/>
    <p:sldId id="273" r:id="rId18"/>
    <p:sldId id="300" r:id="rId19"/>
    <p:sldId id="268" r:id="rId20"/>
    <p:sldId id="290" r:id="rId21"/>
    <p:sldId id="291" r:id="rId22"/>
    <p:sldId id="286" r:id="rId23"/>
    <p:sldId id="265" r:id="rId24"/>
    <p:sldId id="301" r:id="rId25"/>
    <p:sldId id="274" r:id="rId26"/>
    <p:sldId id="303" r:id="rId27"/>
    <p:sldId id="283" r:id="rId28"/>
    <p:sldId id="304" r:id="rId29"/>
    <p:sldId id="289" r:id="rId30"/>
    <p:sldId id="29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A8A0"/>
    <a:srgbClr val="A29877"/>
    <a:srgbClr val="89284E"/>
    <a:srgbClr val="013A55"/>
    <a:srgbClr val="F3E1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600" y="-108"/>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10.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pictureOptions>
            <c:pictureFormat val="stretch"/>
          </c:pictureOptions>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extLst xmlns:c16r2="http://schemas.microsoft.com/office/drawing/2015/06/chart">
            <c:ext xmlns:c16="http://schemas.microsoft.com/office/drawing/2014/chart" uri="{C3380CC4-5D6E-409C-BE32-E72D297353CC}">
              <c16:uniqueId val="{00000000-D7F7-45A9-8175-FA40CCCDCDC8}"/>
            </c:ext>
          </c:extLst>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extLst xmlns:c16r2="http://schemas.microsoft.com/office/drawing/2015/06/chart">
              <c:ext xmlns:c16="http://schemas.microsoft.com/office/drawing/2014/chart" uri="{C3380CC4-5D6E-409C-BE32-E72D297353CC}">
                <c16:uniqueId val="{00000002-D7F7-45A9-8175-FA40CCCDCDC8}"/>
              </c:ext>
            </c:extLst>
          </c:dPt>
          <c:dPt>
            <c:idx val="1"/>
            <c:invertIfNegative val="0"/>
            <c:bubble3D val="0"/>
            <c:spPr>
              <a:solidFill>
                <a:schemeClr val="accent2"/>
              </a:solidFill>
              <a:effectLst/>
            </c:spPr>
            <c:extLst xmlns:c16r2="http://schemas.microsoft.com/office/drawing/2015/06/chart">
              <c:ext xmlns:c16="http://schemas.microsoft.com/office/drawing/2014/chart" uri="{C3380CC4-5D6E-409C-BE32-E72D297353CC}">
                <c16:uniqueId val="{00000004-D7F7-45A9-8175-FA40CCCDCDC8}"/>
              </c:ext>
            </c:extLst>
          </c:dPt>
          <c:dPt>
            <c:idx val="2"/>
            <c:invertIfNegative val="0"/>
            <c:bubble3D val="0"/>
            <c:spPr>
              <a:solidFill>
                <a:schemeClr val="accent3"/>
              </a:solidFill>
              <a:effectLst/>
            </c:spPr>
            <c:extLst xmlns:c16r2="http://schemas.microsoft.com/office/drawing/2015/06/chart">
              <c:ext xmlns:c16="http://schemas.microsoft.com/office/drawing/2014/chart" uri="{C3380CC4-5D6E-409C-BE32-E72D297353CC}">
                <c16:uniqueId val="{00000006-D7F7-45A9-8175-FA40CCCDCDC8}"/>
              </c:ext>
            </c:extLst>
          </c:dPt>
          <c:dPt>
            <c:idx val="3"/>
            <c:invertIfNegative val="0"/>
            <c:bubble3D val="0"/>
            <c:spPr>
              <a:solidFill>
                <a:schemeClr val="accent4"/>
              </a:solidFill>
              <a:effectLst/>
            </c:spPr>
            <c:extLst xmlns:c16r2="http://schemas.microsoft.com/office/drawing/2015/06/chart">
              <c:ext xmlns:c16="http://schemas.microsoft.com/office/drawing/2014/chart" uri="{C3380CC4-5D6E-409C-BE32-E72D297353CC}">
                <c16:uniqueId val="{00000008-D7F7-45A9-8175-FA40CCCDCDC8}"/>
              </c:ext>
            </c:extLst>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extLst xmlns:c16r2="http://schemas.microsoft.com/office/drawing/2015/06/chart">
            <c:ext xmlns:c16="http://schemas.microsoft.com/office/drawing/2014/chart" uri="{C3380CC4-5D6E-409C-BE32-E72D297353CC}">
              <c16:uniqueId val="{00000009-D7F7-45A9-8175-FA40CCCDCDC8}"/>
            </c:ext>
          </c:extLst>
        </c:ser>
        <c:dLbls>
          <c:showLegendKey val="0"/>
          <c:showVal val="0"/>
          <c:showCatName val="0"/>
          <c:showSerName val="0"/>
          <c:showPercent val="0"/>
          <c:showBubbleSize val="0"/>
        </c:dLbls>
        <c:gapWidth val="40"/>
        <c:overlap val="100"/>
        <c:axId val="600569344"/>
        <c:axId val="600570880"/>
      </c:barChart>
      <c:catAx>
        <c:axId val="600569344"/>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ln>
          <a:effectLst/>
        </c:spPr>
        <c:crossAx val="600570880"/>
        <c:crosses val="autoZero"/>
        <c:auto val="1"/>
        <c:lblAlgn val="ctr"/>
        <c:lblOffset val="100"/>
        <c:noMultiLvlLbl val="0"/>
      </c:catAx>
      <c:valAx>
        <c:axId val="600570880"/>
        <c:scaling>
          <c:orientation val="minMax"/>
          <c:max val="120"/>
        </c:scaling>
        <c:delete val="0"/>
        <c:axPos val="l"/>
        <c:numFmt formatCode="General" sourceLinked="1"/>
        <c:majorTickMark val="out"/>
        <c:minorTickMark val="none"/>
        <c:tickLblPos val="nextTo"/>
        <c:crossAx val="600569344"/>
        <c:crosses val="autoZero"/>
        <c:crossBetween val="between"/>
      </c:valAx>
      <c:spPr>
        <a:noFill/>
        <a:ln w="25400">
          <a:noFill/>
        </a:ln>
      </c:spPr>
    </c:plotArea>
    <c:plotVisOnly val="1"/>
    <c:dispBlanksAs val="gap"/>
    <c:showDLblsOverMax val="0"/>
  </c:chart>
  <c:txPr>
    <a:bodyPr/>
    <a:lstStyle/>
    <a:p>
      <a:pPr>
        <a:defRPr sz="1200">
          <a:solidFill>
            <a:schemeClr val="tx1">
              <a:lumMod val="50000"/>
            </a:schemeClr>
          </a:solidFill>
          <a:latin typeface="微软雅黑" pitchFamily="34" charset="-122"/>
          <a:ea typeface="微软雅黑" pitchFamily="34" charset="-122"/>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E8719-B3AB-41E4-B552-44F52EE8E104}" type="datetimeFigureOut">
              <a:rPr lang="zh-CN" altLang="en-US" smtClean="0"/>
              <a:t>2018/4/4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F9059B-E443-4BF6-987D-A47B4A283B43}" type="slidenum">
              <a:rPr lang="zh-CN" altLang="en-US" smtClean="0"/>
              <a:t>‹#›</a:t>
            </a:fld>
            <a:endParaRPr lang="zh-CN" altLang="en-US"/>
          </a:p>
        </p:txBody>
      </p:sp>
    </p:spTree>
    <p:extLst>
      <p:ext uri="{BB962C8B-B14F-4D97-AF65-F5344CB8AC3E}">
        <p14:creationId xmlns:p14="http://schemas.microsoft.com/office/powerpoint/2010/main" val="3527774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a:p>
        </p:txBody>
      </p:sp>
    </p:spTree>
    <p:extLst>
      <p:ext uri="{BB962C8B-B14F-4D97-AF65-F5344CB8AC3E}">
        <p14:creationId xmlns:p14="http://schemas.microsoft.com/office/powerpoint/2010/main" val="232562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11</a:t>
            </a:fld>
            <a:endParaRPr lang="zh-CN" altLang="en-US"/>
          </a:p>
        </p:txBody>
      </p:sp>
    </p:spTree>
    <p:extLst>
      <p:ext uri="{BB962C8B-B14F-4D97-AF65-F5344CB8AC3E}">
        <p14:creationId xmlns:p14="http://schemas.microsoft.com/office/powerpoint/2010/main" val="991298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12</a:t>
            </a:fld>
            <a:endParaRPr lang="zh-CN" altLang="en-US"/>
          </a:p>
        </p:txBody>
      </p:sp>
    </p:spTree>
    <p:extLst>
      <p:ext uri="{BB962C8B-B14F-4D97-AF65-F5344CB8AC3E}">
        <p14:creationId xmlns:p14="http://schemas.microsoft.com/office/powerpoint/2010/main" val="2589721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a:p>
        </p:txBody>
      </p:sp>
    </p:spTree>
    <p:extLst>
      <p:ext uri="{BB962C8B-B14F-4D97-AF65-F5344CB8AC3E}">
        <p14:creationId xmlns:p14="http://schemas.microsoft.com/office/powerpoint/2010/main" val="101843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14</a:t>
            </a:fld>
            <a:endParaRPr lang="zh-CN" altLang="en-US"/>
          </a:p>
        </p:txBody>
      </p:sp>
    </p:spTree>
    <p:extLst>
      <p:ext uri="{BB962C8B-B14F-4D97-AF65-F5344CB8AC3E}">
        <p14:creationId xmlns:p14="http://schemas.microsoft.com/office/powerpoint/2010/main" val="2313826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593450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16</a:t>
            </a:fld>
            <a:endParaRPr lang="zh-CN" altLang="en-US"/>
          </a:p>
        </p:txBody>
      </p:sp>
    </p:spTree>
    <p:extLst>
      <p:ext uri="{BB962C8B-B14F-4D97-AF65-F5344CB8AC3E}">
        <p14:creationId xmlns:p14="http://schemas.microsoft.com/office/powerpoint/2010/main" val="513329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17</a:t>
            </a:fld>
            <a:endParaRPr lang="zh-CN" altLang="en-US"/>
          </a:p>
        </p:txBody>
      </p:sp>
    </p:spTree>
    <p:extLst>
      <p:ext uri="{BB962C8B-B14F-4D97-AF65-F5344CB8AC3E}">
        <p14:creationId xmlns:p14="http://schemas.microsoft.com/office/powerpoint/2010/main" val="2467774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a:p>
        </p:txBody>
      </p:sp>
    </p:spTree>
    <p:extLst>
      <p:ext uri="{BB962C8B-B14F-4D97-AF65-F5344CB8AC3E}">
        <p14:creationId xmlns:p14="http://schemas.microsoft.com/office/powerpoint/2010/main" val="1254271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1848902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20</a:t>
            </a:fld>
            <a:endParaRPr lang="zh-CN" altLang="en-US"/>
          </a:p>
        </p:txBody>
      </p:sp>
    </p:spTree>
    <p:extLst>
      <p:ext uri="{BB962C8B-B14F-4D97-AF65-F5344CB8AC3E}">
        <p14:creationId xmlns:p14="http://schemas.microsoft.com/office/powerpoint/2010/main" val="3923123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a:p>
        </p:txBody>
      </p:sp>
    </p:spTree>
    <p:extLst>
      <p:ext uri="{BB962C8B-B14F-4D97-AF65-F5344CB8AC3E}">
        <p14:creationId xmlns:p14="http://schemas.microsoft.com/office/powerpoint/2010/main" val="656494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21</a:t>
            </a:fld>
            <a:endParaRPr lang="zh-CN" altLang="en-US"/>
          </a:p>
        </p:txBody>
      </p:sp>
    </p:spTree>
    <p:extLst>
      <p:ext uri="{BB962C8B-B14F-4D97-AF65-F5344CB8AC3E}">
        <p14:creationId xmlns:p14="http://schemas.microsoft.com/office/powerpoint/2010/main" val="2665963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790494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23</a:t>
            </a:fld>
            <a:endParaRPr lang="zh-CN" altLang="en-US"/>
          </a:p>
        </p:txBody>
      </p:sp>
    </p:spTree>
    <p:extLst>
      <p:ext uri="{BB962C8B-B14F-4D97-AF65-F5344CB8AC3E}">
        <p14:creationId xmlns:p14="http://schemas.microsoft.com/office/powerpoint/2010/main" val="451358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a:p>
        </p:txBody>
      </p:sp>
    </p:spTree>
    <p:extLst>
      <p:ext uri="{BB962C8B-B14F-4D97-AF65-F5344CB8AC3E}">
        <p14:creationId xmlns:p14="http://schemas.microsoft.com/office/powerpoint/2010/main" val="262875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0E72CB-B94F-420B-9CED-66EF9B2EF0F4}" type="slidenum">
              <a:rPr lang="zh-CN" altLang="en-US" smtClean="0"/>
              <a:t>26</a:t>
            </a:fld>
            <a:endParaRPr lang="zh-CN" altLang="en-US"/>
          </a:p>
        </p:txBody>
      </p:sp>
    </p:spTree>
    <p:extLst>
      <p:ext uri="{BB962C8B-B14F-4D97-AF65-F5344CB8AC3E}">
        <p14:creationId xmlns:p14="http://schemas.microsoft.com/office/powerpoint/2010/main" val="13892213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22457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F775A4-DBCA-43D6-BDA5-B5DAC751E2D2}"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434835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170448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371208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96033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6</a:t>
            </a:fld>
            <a:endParaRPr lang="zh-CN" altLang="en-US"/>
          </a:p>
        </p:txBody>
      </p:sp>
    </p:spTree>
    <p:extLst>
      <p:ext uri="{BB962C8B-B14F-4D97-AF65-F5344CB8AC3E}">
        <p14:creationId xmlns:p14="http://schemas.microsoft.com/office/powerpoint/2010/main" val="3560304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pPr/>
              <a:t>7</a:t>
            </a:fld>
            <a:endParaRPr lang="en-US"/>
          </a:p>
        </p:txBody>
      </p:sp>
    </p:spTree>
    <p:extLst>
      <p:ext uri="{BB962C8B-B14F-4D97-AF65-F5344CB8AC3E}">
        <p14:creationId xmlns:p14="http://schemas.microsoft.com/office/powerpoint/2010/main" val="438888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a:p>
        </p:txBody>
      </p:sp>
    </p:spTree>
    <p:extLst>
      <p:ext uri="{BB962C8B-B14F-4D97-AF65-F5344CB8AC3E}">
        <p14:creationId xmlns:p14="http://schemas.microsoft.com/office/powerpoint/2010/main" val="4087512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2681859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10</a:t>
            </a:fld>
            <a:endParaRPr lang="zh-CN" altLang="en-US"/>
          </a:p>
        </p:txBody>
      </p:sp>
    </p:spTree>
    <p:extLst>
      <p:ext uri="{BB962C8B-B14F-4D97-AF65-F5344CB8AC3E}">
        <p14:creationId xmlns:p14="http://schemas.microsoft.com/office/powerpoint/2010/main" val="2438823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19983"/>
            <a:ext cx="10515600" cy="404132"/>
          </a:xfrm>
        </p:spPr>
        <p:txBody>
          <a:bodyPr>
            <a:normAutofit/>
          </a:bodyPr>
          <a:lstStyle>
            <a:lvl1pPr algn="ctr">
              <a:defRPr sz="3200" b="1">
                <a:solidFill>
                  <a:srgbClr val="5FA8A0"/>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2018/4/4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25714"/>
            <a:ext cx="12192000" cy="6132286"/>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2018/4/4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5973"/>
            </a:lvl1pPr>
          </a:lstStyle>
          <a:p>
            <a:r>
              <a:rPr lang="zh-CN" altLang="en-US"/>
              <a:t>单击此处编辑母版标题样式</a:t>
            </a:r>
          </a:p>
        </p:txBody>
      </p:sp>
      <p:sp>
        <p:nvSpPr>
          <p:cNvPr id="3" name="副标题 2"/>
          <p:cNvSpPr>
            <a:spLocks noGrp="1"/>
          </p:cNvSpPr>
          <p:nvPr>
            <p:ph type="subTitle" idx="1"/>
          </p:nvPr>
        </p:nvSpPr>
        <p:spPr>
          <a:xfrm>
            <a:off x="1524001" y="3602038"/>
            <a:ext cx="9144000" cy="1655762"/>
          </a:xfrm>
        </p:spPr>
        <p:txBody>
          <a:bodyPr/>
          <a:lstStyle>
            <a:lvl1pPr marL="0" indent="0" algn="ctr">
              <a:buNone/>
              <a:defRPr sz="2370"/>
            </a:lvl1pPr>
            <a:lvl2pPr marL="457139" indent="0" algn="ctr">
              <a:buNone/>
              <a:defRPr sz="1991"/>
            </a:lvl2pPr>
            <a:lvl3pPr marL="914277" indent="0" algn="ctr">
              <a:buNone/>
              <a:defRPr sz="1801"/>
            </a:lvl3pPr>
            <a:lvl4pPr marL="1371416" indent="0" algn="ctr">
              <a:buNone/>
              <a:defRPr sz="1612"/>
            </a:lvl4pPr>
            <a:lvl5pPr marL="1828555" indent="0" algn="ctr">
              <a:buNone/>
              <a:defRPr sz="1612"/>
            </a:lvl5pPr>
            <a:lvl6pPr marL="2285695" indent="0" algn="ctr">
              <a:buNone/>
              <a:defRPr sz="1612"/>
            </a:lvl6pPr>
            <a:lvl7pPr marL="2742833" indent="0" algn="ctr">
              <a:buNone/>
              <a:defRPr sz="1612"/>
            </a:lvl7pPr>
            <a:lvl8pPr marL="3199972" indent="0" algn="ctr">
              <a:buNone/>
              <a:defRPr sz="1612"/>
            </a:lvl8pPr>
            <a:lvl9pPr marL="3657111" indent="0" algn="ctr">
              <a:buNone/>
              <a:defRPr sz="1612"/>
            </a:lvl9pPr>
          </a:lstStyle>
          <a:p>
            <a:r>
              <a:rPr lang="zh-CN" altLang="en-US"/>
              <a:t>单击以编辑母版副标题样式</a:t>
            </a:r>
          </a:p>
        </p:txBody>
      </p:sp>
      <p:sp>
        <p:nvSpPr>
          <p:cNvPr id="4" name="日期占位符 3"/>
          <p:cNvSpPr>
            <a:spLocks noGrp="1"/>
          </p:cNvSpPr>
          <p:nvPr>
            <p:ph type="dt" sz="half" idx="10"/>
          </p:nvPr>
        </p:nvSpPr>
        <p:spPr/>
        <p:txBody>
          <a:bodyPr/>
          <a:lstStyle/>
          <a:p>
            <a:fld id="{5834B9F0-280E-4772-B224-664626CB0565}" type="datetimeFigureOut">
              <a:rPr lang="zh-CN" altLang="en-US" smtClean="0"/>
              <a:pPr/>
              <a:t>2018/4/4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836722-3C21-42F8-B55C-11AE764FCB29}" type="slidenum">
              <a:rPr lang="zh-CN" altLang="en-US" smtClean="0"/>
              <a:pPr/>
              <a:t>‹#›</a:t>
            </a:fld>
            <a:endParaRPr lang="zh-CN" altLang="en-US"/>
          </a:p>
        </p:txBody>
      </p:sp>
    </p:spTree>
    <p:extLst>
      <p:ext uri="{BB962C8B-B14F-4D97-AF65-F5344CB8AC3E}">
        <p14:creationId xmlns:p14="http://schemas.microsoft.com/office/powerpoint/2010/main" val="38342676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626E46F2-CB74-4A1F-8D5C-77D2BA694BEC}"/>
              </a:ext>
            </a:extLst>
          </p:cNvPr>
          <p:cNvGrpSpPr/>
          <p:nvPr userDrawn="1"/>
        </p:nvGrpSpPr>
        <p:grpSpPr>
          <a:xfrm>
            <a:off x="639794" y="257459"/>
            <a:ext cx="4632645" cy="779887"/>
            <a:chOff x="674782" y="271524"/>
            <a:chExt cx="4885993" cy="822491"/>
          </a:xfrm>
        </p:grpSpPr>
        <p:grpSp>
          <p:nvGrpSpPr>
            <p:cNvPr id="3" name="组合 2">
              <a:extLst>
                <a:ext uri="{FF2B5EF4-FFF2-40B4-BE49-F238E27FC236}">
                  <a16:creationId xmlns="" xmlns:a16="http://schemas.microsoft.com/office/drawing/2014/main" id="{02AB7D29-5D1E-4E50-BDF0-7F0576601517}"/>
                </a:ext>
              </a:extLst>
            </p:cNvPr>
            <p:cNvGrpSpPr/>
            <p:nvPr/>
          </p:nvGrpSpPr>
          <p:grpSpPr>
            <a:xfrm>
              <a:off x="674782" y="271524"/>
              <a:ext cx="4885993" cy="699430"/>
              <a:chOff x="5402407" y="1247256"/>
              <a:chExt cx="4885993" cy="699430"/>
            </a:xfrm>
          </p:grpSpPr>
          <p:sp>
            <p:nvSpPr>
              <p:cNvPr id="5" name="文本框 4">
                <a:extLst>
                  <a:ext uri="{FF2B5EF4-FFF2-40B4-BE49-F238E27FC236}">
                    <a16:creationId xmlns="" xmlns:a16="http://schemas.microsoft.com/office/drawing/2014/main" id="{212E4FF3-EFE7-4AFD-8E9F-F41AE2DB143C}"/>
                  </a:ext>
                </a:extLst>
              </p:cNvPr>
              <p:cNvSpPr txBox="1"/>
              <p:nvPr/>
            </p:nvSpPr>
            <p:spPr>
              <a:xfrm>
                <a:off x="5402407" y="1247256"/>
                <a:ext cx="3295319" cy="486885"/>
              </a:xfrm>
              <a:prstGeom prst="rect">
                <a:avLst/>
              </a:prstGeom>
              <a:noFill/>
            </p:spPr>
            <p:txBody>
              <a:bodyPr wrap="square" rtlCol="0">
                <a:spAutoFit/>
                <a:scene3d>
                  <a:camera prst="orthographicFront"/>
                  <a:lightRig rig="threePt" dir="t"/>
                </a:scene3d>
                <a:sp3d contourW="12700"/>
              </a:bodyPr>
              <a:lstStyle/>
              <a:p>
                <a:r>
                  <a:rPr lang="zh-CN" altLang="en-US" sz="2400" b="0" dirty="0">
                    <a:solidFill>
                      <a:schemeClr val="tx1">
                        <a:lumMod val="75000"/>
                      </a:schemeClr>
                    </a:solidFill>
                    <a:latin typeface="微软雅黑" panose="020B0503020204020204" pitchFamily="34" charset="-122"/>
                    <a:ea typeface="微软雅黑" panose="020B0503020204020204" pitchFamily="34" charset="-122"/>
                  </a:rPr>
                  <a:t>标题文字添加此处</a:t>
                </a:r>
              </a:p>
            </p:txBody>
          </p:sp>
          <p:sp>
            <p:nvSpPr>
              <p:cNvPr id="6" name="文本框 5">
                <a:extLst>
                  <a:ext uri="{FF2B5EF4-FFF2-40B4-BE49-F238E27FC236}">
                    <a16:creationId xmlns="" xmlns:a16="http://schemas.microsoft.com/office/drawing/2014/main" id="{15AA832B-E6F5-4013-AE41-AFAB7938E0BB}"/>
                  </a:ext>
                </a:extLst>
              </p:cNvPr>
              <p:cNvSpPr txBox="1"/>
              <p:nvPr/>
            </p:nvSpPr>
            <p:spPr>
              <a:xfrm>
                <a:off x="5402408" y="1693506"/>
                <a:ext cx="4885992" cy="253180"/>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800" dirty="0">
                    <a:solidFill>
                      <a:schemeClr val="tx1">
                        <a:lumMod val="75000"/>
                      </a:schemeClr>
                    </a:solidFill>
                    <a:latin typeface="微软雅黑" panose="020B0503020204020204" pitchFamily="34" charset="-122"/>
                    <a:ea typeface="微软雅黑" panose="020B0503020204020204" pitchFamily="34" charset="-122"/>
                  </a:rPr>
                  <a:t>print the presentation and make it into a film to be used in a wider field</a:t>
                </a:r>
              </a:p>
            </p:txBody>
          </p:sp>
        </p:grpSp>
        <p:cxnSp>
          <p:nvCxnSpPr>
            <p:cNvPr id="4" name="直接连接符 3">
              <a:extLst>
                <a:ext uri="{FF2B5EF4-FFF2-40B4-BE49-F238E27FC236}">
                  <a16:creationId xmlns="" xmlns:a16="http://schemas.microsoft.com/office/drawing/2014/main" id="{39B2F201-B944-4F75-9E75-F282F46CCC9D}"/>
                </a:ext>
              </a:extLst>
            </p:cNvPr>
            <p:cNvCxnSpPr/>
            <p:nvPr/>
          </p:nvCxnSpPr>
          <p:spPr>
            <a:xfrm>
              <a:off x="781462" y="1094015"/>
              <a:ext cx="62823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619185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2018/4/4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9.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8.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5751E161-0D48-40FF-907A-8FAE6A310A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358" t="4643" r="5358" b="15002"/>
          <a:stretch/>
        </p:blipFill>
        <p:spPr>
          <a:xfrm>
            <a:off x="0" y="0"/>
            <a:ext cx="12192000" cy="6858000"/>
          </a:xfrm>
          <a:prstGeom prst="rect">
            <a:avLst/>
          </a:prstGeom>
        </p:spPr>
      </p:pic>
      <p:sp>
        <p:nvSpPr>
          <p:cNvPr id="7" name="文本框 6">
            <a:extLst>
              <a:ext uri="{FF2B5EF4-FFF2-40B4-BE49-F238E27FC236}">
                <a16:creationId xmlns="" xmlns:a16="http://schemas.microsoft.com/office/drawing/2014/main" id="{E9134852-6515-4FC6-BAAA-CAC7B069FFAF}"/>
              </a:ext>
            </a:extLst>
          </p:cNvPr>
          <p:cNvSpPr txBox="1"/>
          <p:nvPr/>
        </p:nvSpPr>
        <p:spPr>
          <a:xfrm>
            <a:off x="1628917" y="2390916"/>
            <a:ext cx="8934166" cy="1323439"/>
          </a:xfrm>
          <a:prstGeom prst="rect">
            <a:avLst/>
          </a:prstGeom>
          <a:noFill/>
        </p:spPr>
        <p:txBody>
          <a:bodyPr wrap="square" rtlCol="0">
            <a:spAutoFit/>
          </a:bodyPr>
          <a:lstStyle/>
          <a:p>
            <a:pPr algn="ctr"/>
            <a:r>
              <a:rPr lang="zh-CN" altLang="en-US" sz="8000" b="1" dirty="0" smtClean="0">
                <a:solidFill>
                  <a:schemeClr val="tx1">
                    <a:lumMod val="85000"/>
                    <a:lumOff val="15000"/>
                  </a:schemeClr>
                </a:solidFill>
                <a:latin typeface="微软雅黑" panose="020B0503020204020204" pitchFamily="34" charset="-122"/>
                <a:ea typeface="微软雅黑" panose="020B0503020204020204" pitchFamily="34" charset="-122"/>
              </a:rPr>
              <a:t>火烈鸟主题</a:t>
            </a:r>
            <a:r>
              <a:rPr lang="en-US" altLang="zh-CN" sz="8000" b="1" dirty="0" smtClean="0">
                <a:solidFill>
                  <a:schemeClr val="tx1">
                    <a:lumMod val="85000"/>
                    <a:lumOff val="15000"/>
                  </a:schemeClr>
                </a:solidFill>
                <a:latin typeface="微软雅黑" panose="020B0503020204020204" pitchFamily="34" charset="-122"/>
                <a:ea typeface="微软雅黑" panose="020B0503020204020204" pitchFamily="34" charset="-122"/>
              </a:rPr>
              <a:t>PPT</a:t>
            </a:r>
            <a:endParaRPr lang="zh-CN" altLang="en-US" sz="8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074E954D-F2F5-4247-9159-05D2D539DC2B}"/>
              </a:ext>
            </a:extLst>
          </p:cNvPr>
          <p:cNvSpPr txBox="1"/>
          <p:nvPr/>
        </p:nvSpPr>
        <p:spPr>
          <a:xfrm>
            <a:off x="4852377" y="4398685"/>
            <a:ext cx="2487246" cy="338554"/>
          </a:xfrm>
          <a:prstGeom prst="rect">
            <a:avLst/>
          </a:prstGeom>
          <a:solidFill>
            <a:schemeClr val="accent1"/>
          </a:solid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altLang="en-US" sz="1600" dirty="0" smtClean="0">
                <a:solidFill>
                  <a:schemeClr val="bg1"/>
                </a:solidFill>
                <a:latin typeface="微软雅黑" panose="020B0503020204020204" pitchFamily="34" charset="-122"/>
                <a:ea typeface="微软雅黑" panose="020B0503020204020204" pitchFamily="34" charset="-122"/>
              </a:rPr>
              <a:t>：小木头</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DB39236A-7240-4442-87E0-97D1801F07B4}"/>
              </a:ext>
            </a:extLst>
          </p:cNvPr>
          <p:cNvSpPr txBox="1"/>
          <p:nvPr/>
        </p:nvSpPr>
        <p:spPr>
          <a:xfrm>
            <a:off x="2419636" y="3768151"/>
            <a:ext cx="7135844" cy="415498"/>
          </a:xfrm>
          <a:prstGeom prst="rect">
            <a:avLst/>
          </a:prstGeom>
          <a:noFill/>
        </p:spPr>
        <p:txBody>
          <a:bodyPr wrap="square" rtlCol="0">
            <a:spAutoFit/>
          </a:bodyPr>
          <a:lstStyle/>
          <a:p>
            <a:pPr algn="ctr"/>
            <a:r>
              <a:rPr lang="en-US" altLang="zh-CN" sz="1050" dirty="0">
                <a:solidFill>
                  <a:schemeClr val="tx1">
                    <a:lumMod val="85000"/>
                    <a:lumOff val="15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16644172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7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2200"/>
                            </p:stCondLst>
                            <p:childTnLst>
                              <p:par>
                                <p:cTn id="15" presetID="2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20097" y="1664968"/>
            <a:ext cx="3058880" cy="171291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4566561" y="1664968"/>
            <a:ext cx="3058880" cy="171291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7713024" y="1664968"/>
            <a:ext cx="3058880" cy="171291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20097" y="3480120"/>
            <a:ext cx="3058880" cy="171291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561" y="3480120"/>
            <a:ext cx="3058880"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024" y="3480120"/>
            <a:ext cx="3058880" cy="1712912"/>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88" y="3792786"/>
            <a:ext cx="571426"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a:spLocks/>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a:ea typeface="宋体"/>
              </a:endParaRPr>
            </a:p>
          </p:txBody>
        </p:sp>
      </p:grpSp>
      <p:sp>
        <p:nvSpPr>
          <p:cNvPr id="26" name="矩形 3"/>
          <p:cNvSpPr>
            <a:spLocks noChangeArrowheads="1"/>
          </p:cNvSpPr>
          <p:nvPr/>
        </p:nvSpPr>
        <p:spPr bwMode="auto">
          <a:xfrm>
            <a:off x="5603565" y="4621532"/>
            <a:ext cx="984871"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小木头</a:t>
            </a:r>
            <a:endParaRPr lang="en-US" altLang="zh-CN"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27" name="矩形 47"/>
          <p:cNvSpPr>
            <a:spLocks noChangeArrowheads="1"/>
          </p:cNvSpPr>
          <p:nvPr/>
        </p:nvSpPr>
        <p:spPr bwMode="auto">
          <a:xfrm>
            <a:off x="1808577" y="5450278"/>
            <a:ext cx="8574848"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4" name="Text Box 4">
            <a:extLst>
              <a:ext uri="{FF2B5EF4-FFF2-40B4-BE49-F238E27FC236}">
                <a16:creationId xmlns="" xmlns:a16="http://schemas.microsoft.com/office/drawing/2014/main" id="{6F37DDAF-45A5-4F2F-A4F8-42799C3BE501}"/>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15" name="Text Box 5">
            <a:extLst>
              <a:ext uri="{FF2B5EF4-FFF2-40B4-BE49-F238E27FC236}">
                <a16:creationId xmlns="" xmlns:a16="http://schemas.microsoft.com/office/drawing/2014/main" id="{05C9AE80-DA0F-4684-B025-430BF6400026}"/>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2907623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par>
                                    <p:cTn id="53" presetID="2" presetClass="entr" presetSubtype="1" fill="hold" grpId="0" nodeType="withEffect" p14:presetBounceEnd="81000">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14:bounceEnd="81000">
                                          <p:cBhvr additive="base">
                                            <p:cTn id="55" dur="1000" fill="hold"/>
                                            <p:tgtEl>
                                              <p:spTgt spid="14"/>
                                            </p:tgtEl>
                                            <p:attrNameLst>
                                              <p:attrName>ppt_x</p:attrName>
                                            </p:attrNameLst>
                                          </p:cBhvr>
                                          <p:tavLst>
                                            <p:tav tm="0">
                                              <p:val>
                                                <p:strVal val="#ppt_x"/>
                                              </p:val>
                                            </p:tav>
                                            <p:tav tm="100000">
                                              <p:val>
                                                <p:strVal val="#ppt_x"/>
                                              </p:val>
                                            </p:tav>
                                          </p:tavLst>
                                        </p:anim>
                                        <p:anim calcmode="lin" valueType="num" p14:bounceEnd="81000">
                                          <p:cBhvr additive="base">
                                            <p:cTn id="56" dur="10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14:presetBounceEnd="81000">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14:bounceEnd="81000">
                                          <p:cBhvr additive="base">
                                            <p:cTn id="59" dur="1000" fill="hold"/>
                                            <p:tgtEl>
                                              <p:spTgt spid="15"/>
                                            </p:tgtEl>
                                            <p:attrNameLst>
                                              <p:attrName>ppt_x</p:attrName>
                                            </p:attrNameLst>
                                          </p:cBhvr>
                                          <p:tavLst>
                                            <p:tav tm="0">
                                              <p:val>
                                                <p:strVal val="#ppt_x"/>
                                              </p:val>
                                            </p:tav>
                                            <p:tav tm="100000">
                                              <p:val>
                                                <p:strVal val="#ppt_x"/>
                                              </p:val>
                                            </p:tav>
                                          </p:tavLst>
                                        </p:anim>
                                        <p:anim calcmode="lin" valueType="num" p14:bounceEnd="81000">
                                          <p:cBhvr additive="base">
                                            <p:cTn id="60"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tgtEl>
                                              <p:spTgt spid="14"/>
                                            </p:tgtEl>
                                            <p:attrNameLst>
                                              <p:attrName>ppt_x</p:attrName>
                                            </p:attrNameLst>
                                          </p:cBhvr>
                                          <p:tavLst>
                                            <p:tav tm="0">
                                              <p:val>
                                                <p:strVal val="#ppt_x"/>
                                              </p:val>
                                            </p:tav>
                                            <p:tav tm="100000">
                                              <p:val>
                                                <p:strVal val="#ppt_x"/>
                                              </p:val>
                                            </p:tav>
                                          </p:tavLst>
                                        </p:anim>
                                        <p:anim calcmode="lin" valueType="num">
                                          <p:cBhvr additive="base">
                                            <p:cTn id="56" dur="10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1000" fill="hold"/>
                                            <p:tgtEl>
                                              <p:spTgt spid="15"/>
                                            </p:tgtEl>
                                            <p:attrNameLst>
                                              <p:attrName>ppt_x</p:attrName>
                                            </p:attrNameLst>
                                          </p:cBhvr>
                                          <p:tavLst>
                                            <p:tav tm="0">
                                              <p:val>
                                                <p:strVal val="#ppt_x"/>
                                              </p:val>
                                            </p:tav>
                                            <p:tav tm="100000">
                                              <p:val>
                                                <p:strVal val="#ppt_x"/>
                                              </p:val>
                                            </p:tav>
                                          </p:tavLst>
                                        </p:anim>
                                        <p:anim calcmode="lin" valueType="num">
                                          <p:cBhvr additive="base">
                                            <p:cTn id="60"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P spid="14" grpId="0"/>
          <p:bldP spid="1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846514" y="1556793"/>
            <a:ext cx="1921403" cy="2132067"/>
            <a:chOff x="2775898" y="975340"/>
            <a:chExt cx="1441240" cy="1599050"/>
          </a:xfrm>
        </p:grpSpPr>
        <p:sp>
          <p:nvSpPr>
            <p:cNvPr id="3" name="椭圆 2"/>
            <p:cNvSpPr/>
            <p:nvPr/>
          </p:nvSpPr>
          <p:spPr>
            <a:xfrm>
              <a:off x="2775898" y="975340"/>
              <a:ext cx="582362" cy="569792"/>
            </a:xfrm>
            <a:prstGeom prst="ellipse">
              <a:avLst/>
            </a:prstGeom>
            <a:solidFill>
              <a:schemeClr val="accent3"/>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1</a:t>
              </a:r>
              <a:endParaRPr lang="zh-CN" altLang="en-US" sz="2100"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4" name="矩形 13"/>
            <p:cNvSpPr/>
            <p:nvPr/>
          </p:nvSpPr>
          <p:spPr>
            <a:xfrm>
              <a:off x="2995156" y="1488588"/>
              <a:ext cx="1103553" cy="65094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19" name="组合 18"/>
          <p:cNvGrpSpPr/>
          <p:nvPr/>
        </p:nvGrpSpPr>
        <p:grpSpPr>
          <a:xfrm>
            <a:off x="6579671" y="1556793"/>
            <a:ext cx="1921403" cy="2132067"/>
            <a:chOff x="4826033" y="975340"/>
            <a:chExt cx="1441240" cy="1599050"/>
          </a:xfrm>
        </p:grpSpPr>
        <p:sp>
          <p:nvSpPr>
            <p:cNvPr id="5" name="椭圆 4"/>
            <p:cNvSpPr/>
            <p:nvPr/>
          </p:nvSpPr>
          <p:spPr>
            <a:xfrm>
              <a:off x="4826033" y="975340"/>
              <a:ext cx="580965" cy="569792"/>
            </a:xfrm>
            <a:prstGeom prst="ellipse">
              <a:avLst/>
            </a:prstGeom>
            <a:solidFill>
              <a:schemeClr val="accent2"/>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2</a:t>
              </a:r>
              <a:endParaRPr lang="zh-CN" altLang="en-US" sz="2100"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5045291" y="1488588"/>
              <a:ext cx="1103554" cy="65094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22" name="组合 21"/>
          <p:cNvGrpSpPr/>
          <p:nvPr/>
        </p:nvGrpSpPr>
        <p:grpSpPr>
          <a:xfrm>
            <a:off x="7946248" y="3813620"/>
            <a:ext cx="1921401" cy="2132065"/>
            <a:chOff x="5851101" y="2667959"/>
            <a:chExt cx="1441239" cy="1599049"/>
          </a:xfrm>
        </p:grpSpPr>
        <p:sp>
          <p:nvSpPr>
            <p:cNvPr id="11" name="椭圆 10"/>
            <p:cNvSpPr/>
            <p:nvPr/>
          </p:nvSpPr>
          <p:spPr>
            <a:xfrm>
              <a:off x="5851101" y="2667959"/>
              <a:ext cx="580965" cy="569792"/>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5</a:t>
              </a:r>
              <a:endParaRPr lang="zh-CN" altLang="en-US" sz="2100"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6" name="矩形 15"/>
            <p:cNvSpPr/>
            <p:nvPr/>
          </p:nvSpPr>
          <p:spPr>
            <a:xfrm>
              <a:off x="6170649" y="3181206"/>
              <a:ext cx="856609" cy="84484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21" name="组合 20"/>
          <p:cNvGrpSpPr/>
          <p:nvPr/>
        </p:nvGrpSpPr>
        <p:grpSpPr>
          <a:xfrm>
            <a:off x="5213092" y="3813620"/>
            <a:ext cx="1921403" cy="2132065"/>
            <a:chOff x="3800965" y="2667959"/>
            <a:chExt cx="1441240" cy="1599049"/>
          </a:xfrm>
        </p:grpSpPr>
        <p:sp>
          <p:nvSpPr>
            <p:cNvPr id="9" name="椭圆 8"/>
            <p:cNvSpPr/>
            <p:nvPr/>
          </p:nvSpPr>
          <p:spPr>
            <a:xfrm>
              <a:off x="3800965" y="2667959"/>
              <a:ext cx="580965" cy="569792"/>
            </a:xfrm>
            <a:prstGeom prst="ellipse">
              <a:avLst/>
            </a:prstGeom>
            <a:solidFill>
              <a:schemeClr val="accent4"/>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4</a:t>
              </a:r>
              <a:endParaRPr lang="zh-CN" altLang="en-US" sz="2100"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990273" y="3233797"/>
              <a:ext cx="1103553" cy="650948"/>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20" name="组合 19"/>
          <p:cNvGrpSpPr/>
          <p:nvPr/>
        </p:nvGrpSpPr>
        <p:grpSpPr>
          <a:xfrm>
            <a:off x="2479933" y="3813620"/>
            <a:ext cx="1921403" cy="2132065"/>
            <a:chOff x="1750830" y="2667959"/>
            <a:chExt cx="1441240"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3</a:t>
              </a:r>
              <a:endParaRPr lang="zh-CN" altLang="en-US" sz="2100"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899210" y="3217808"/>
              <a:ext cx="1198946" cy="650948"/>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23" name="Text Box 4">
            <a:extLst>
              <a:ext uri="{FF2B5EF4-FFF2-40B4-BE49-F238E27FC236}">
                <a16:creationId xmlns="" xmlns:a16="http://schemas.microsoft.com/office/drawing/2014/main" id="{011132E7-4DE1-4998-A140-F3EDD534771C}"/>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4" name="Text Box 5">
            <a:extLst>
              <a:ext uri="{FF2B5EF4-FFF2-40B4-BE49-F238E27FC236}">
                <a16:creationId xmlns="" xmlns:a16="http://schemas.microsoft.com/office/drawing/2014/main" id="{4371EF97-BE8C-4D8B-BEE7-4D96C646AFE5}"/>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11730877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5" presetID="2" presetClass="entr" presetSubtype="1" fill="hold" grpId="0" nodeType="withEffect" p14:presetBounceEnd="81000">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14:bounceEnd="81000">
                                          <p:cBhvr additive="base">
                                            <p:cTn id="37" dur="1000" fill="hold"/>
                                            <p:tgtEl>
                                              <p:spTgt spid="23"/>
                                            </p:tgtEl>
                                            <p:attrNameLst>
                                              <p:attrName>ppt_x</p:attrName>
                                            </p:attrNameLst>
                                          </p:cBhvr>
                                          <p:tavLst>
                                            <p:tav tm="0">
                                              <p:val>
                                                <p:strVal val="#ppt_x"/>
                                              </p:val>
                                            </p:tav>
                                            <p:tav tm="100000">
                                              <p:val>
                                                <p:strVal val="#ppt_x"/>
                                              </p:val>
                                            </p:tav>
                                          </p:tavLst>
                                        </p:anim>
                                        <p:anim calcmode="lin" valueType="num" p14:bounceEnd="81000">
                                          <p:cBhvr additive="base">
                                            <p:cTn id="38" dur="1000" fill="hold"/>
                                            <p:tgtEl>
                                              <p:spTgt spid="23"/>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1000">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14:bounceEnd="81000">
                                          <p:cBhvr additive="base">
                                            <p:cTn id="41" dur="1000" fill="hold"/>
                                            <p:tgtEl>
                                              <p:spTgt spid="24"/>
                                            </p:tgtEl>
                                            <p:attrNameLst>
                                              <p:attrName>ppt_x</p:attrName>
                                            </p:attrNameLst>
                                          </p:cBhvr>
                                          <p:tavLst>
                                            <p:tav tm="0">
                                              <p:val>
                                                <p:strVal val="#ppt_x"/>
                                              </p:val>
                                            </p:tav>
                                            <p:tav tm="100000">
                                              <p:val>
                                                <p:strVal val="#ppt_x"/>
                                              </p:val>
                                            </p:tav>
                                          </p:tavLst>
                                        </p:anim>
                                        <p:anim calcmode="lin" valueType="num" p14:bounceEnd="81000">
                                          <p:cBhvr additive="base">
                                            <p:cTn id="42" dur="10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ppt_x"/>
                                              </p:val>
                                            </p:tav>
                                            <p:tav tm="100000">
                                              <p:val>
                                                <p:strVal val="#ppt_x"/>
                                              </p:val>
                                            </p:tav>
                                          </p:tavLst>
                                        </p:anim>
                                        <p:anim calcmode="lin" valueType="num">
                                          <p:cBhvr additive="base">
                                            <p:cTn id="42" dur="10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53305" y="1490492"/>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dirty="0">
                <a:latin typeface="微软雅黑" pitchFamily="34" charset="-122"/>
                <a:ea typeface="微软雅黑" pitchFamily="34" charset="-122"/>
              </a:rPr>
              <a:t>点击添加小标题</a:t>
            </a:r>
          </a:p>
        </p:txBody>
      </p:sp>
      <p:sp>
        <p:nvSpPr>
          <p:cNvPr id="3" name="椭圆 2"/>
          <p:cNvSpPr/>
          <p:nvPr/>
        </p:nvSpPr>
        <p:spPr>
          <a:xfrm>
            <a:off x="1690434" y="2800293"/>
            <a:ext cx="1684551" cy="1684551"/>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4" name="Freeform 5"/>
          <p:cNvSpPr>
            <a:spLocks/>
          </p:cNvSpPr>
          <p:nvPr/>
        </p:nvSpPr>
        <p:spPr bwMode="auto">
          <a:xfrm>
            <a:off x="1749396" y="3820661"/>
            <a:ext cx="1566627" cy="625481"/>
          </a:xfrm>
          <a:custGeom>
            <a:avLst/>
            <a:gdLst>
              <a:gd name="T0" fmla="*/ 536 w 536"/>
              <a:gd name="T1" fmla="*/ 0 h 214"/>
              <a:gd name="T2" fmla="*/ 536 w 536"/>
              <a:gd name="T3" fmla="*/ 0 h 214"/>
              <a:gd name="T4" fmla="*/ 530 w 536"/>
              <a:gd name="T5" fmla="*/ 22 h 214"/>
              <a:gd name="T6" fmla="*/ 522 w 536"/>
              <a:gd name="T7" fmla="*/ 44 h 214"/>
              <a:gd name="T8" fmla="*/ 512 w 536"/>
              <a:gd name="T9" fmla="*/ 66 h 214"/>
              <a:gd name="T10" fmla="*/ 500 w 536"/>
              <a:gd name="T11" fmla="*/ 86 h 214"/>
              <a:gd name="T12" fmla="*/ 488 w 536"/>
              <a:gd name="T13" fmla="*/ 104 h 214"/>
              <a:gd name="T14" fmla="*/ 472 w 536"/>
              <a:gd name="T15" fmla="*/ 122 h 214"/>
              <a:gd name="T16" fmla="*/ 458 w 536"/>
              <a:gd name="T17" fmla="*/ 138 h 214"/>
              <a:gd name="T18" fmla="*/ 440 w 536"/>
              <a:gd name="T19" fmla="*/ 152 h 214"/>
              <a:gd name="T20" fmla="*/ 422 w 536"/>
              <a:gd name="T21" fmla="*/ 166 h 214"/>
              <a:gd name="T22" fmla="*/ 402 w 536"/>
              <a:gd name="T23" fmla="*/ 178 h 214"/>
              <a:gd name="T24" fmla="*/ 382 w 536"/>
              <a:gd name="T25" fmla="*/ 188 h 214"/>
              <a:gd name="T26" fmla="*/ 360 w 536"/>
              <a:gd name="T27" fmla="*/ 198 h 214"/>
              <a:gd name="T28" fmla="*/ 338 w 536"/>
              <a:gd name="T29" fmla="*/ 204 h 214"/>
              <a:gd name="T30" fmla="*/ 316 w 536"/>
              <a:gd name="T31" fmla="*/ 210 h 214"/>
              <a:gd name="T32" fmla="*/ 292 w 536"/>
              <a:gd name="T33" fmla="*/ 212 h 214"/>
              <a:gd name="T34" fmla="*/ 268 w 536"/>
              <a:gd name="T35" fmla="*/ 214 h 214"/>
              <a:gd name="T36" fmla="*/ 268 w 536"/>
              <a:gd name="T37" fmla="*/ 214 h 214"/>
              <a:gd name="T38" fmla="*/ 244 w 536"/>
              <a:gd name="T39" fmla="*/ 212 h 214"/>
              <a:gd name="T40" fmla="*/ 220 w 536"/>
              <a:gd name="T41" fmla="*/ 210 h 214"/>
              <a:gd name="T42" fmla="*/ 196 w 536"/>
              <a:gd name="T43" fmla="*/ 204 h 214"/>
              <a:gd name="T44" fmla="*/ 174 w 536"/>
              <a:gd name="T45" fmla="*/ 198 h 214"/>
              <a:gd name="T46" fmla="*/ 154 w 536"/>
              <a:gd name="T47" fmla="*/ 188 h 214"/>
              <a:gd name="T48" fmla="*/ 132 w 536"/>
              <a:gd name="T49" fmla="*/ 178 h 214"/>
              <a:gd name="T50" fmla="*/ 114 w 536"/>
              <a:gd name="T51" fmla="*/ 166 h 214"/>
              <a:gd name="T52" fmla="*/ 94 w 536"/>
              <a:gd name="T53" fmla="*/ 152 h 214"/>
              <a:gd name="T54" fmla="*/ 78 w 536"/>
              <a:gd name="T55" fmla="*/ 138 h 214"/>
              <a:gd name="T56" fmla="*/ 62 w 536"/>
              <a:gd name="T57" fmla="*/ 122 h 214"/>
              <a:gd name="T58" fmla="*/ 48 w 536"/>
              <a:gd name="T59" fmla="*/ 104 h 214"/>
              <a:gd name="T60" fmla="*/ 34 w 536"/>
              <a:gd name="T61" fmla="*/ 86 h 214"/>
              <a:gd name="T62" fmla="*/ 24 w 536"/>
              <a:gd name="T63" fmla="*/ 66 h 214"/>
              <a:gd name="T64" fmla="*/ 14 w 536"/>
              <a:gd name="T65" fmla="*/ 44 h 214"/>
              <a:gd name="T66" fmla="*/ 6 w 536"/>
              <a:gd name="T67" fmla="*/ 22 h 214"/>
              <a:gd name="T68" fmla="*/ 0 w 536"/>
              <a:gd name="T69" fmla="*/ 0 h 214"/>
              <a:gd name="T70" fmla="*/ 536 w 536"/>
              <a:gd name="T7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214">
                <a:moveTo>
                  <a:pt x="536" y="0"/>
                </a:moveTo>
                <a:lnTo>
                  <a:pt x="536" y="0"/>
                </a:lnTo>
                <a:lnTo>
                  <a:pt x="530" y="22"/>
                </a:lnTo>
                <a:lnTo>
                  <a:pt x="522" y="44"/>
                </a:lnTo>
                <a:lnTo>
                  <a:pt x="512" y="66"/>
                </a:lnTo>
                <a:lnTo>
                  <a:pt x="500" y="86"/>
                </a:lnTo>
                <a:lnTo>
                  <a:pt x="488" y="104"/>
                </a:lnTo>
                <a:lnTo>
                  <a:pt x="472" y="122"/>
                </a:lnTo>
                <a:lnTo>
                  <a:pt x="458" y="138"/>
                </a:lnTo>
                <a:lnTo>
                  <a:pt x="440" y="152"/>
                </a:lnTo>
                <a:lnTo>
                  <a:pt x="422" y="166"/>
                </a:lnTo>
                <a:lnTo>
                  <a:pt x="402" y="178"/>
                </a:lnTo>
                <a:lnTo>
                  <a:pt x="382" y="188"/>
                </a:lnTo>
                <a:lnTo>
                  <a:pt x="360" y="198"/>
                </a:lnTo>
                <a:lnTo>
                  <a:pt x="338" y="204"/>
                </a:lnTo>
                <a:lnTo>
                  <a:pt x="316" y="210"/>
                </a:lnTo>
                <a:lnTo>
                  <a:pt x="292" y="212"/>
                </a:lnTo>
                <a:lnTo>
                  <a:pt x="268" y="214"/>
                </a:lnTo>
                <a:lnTo>
                  <a:pt x="268" y="214"/>
                </a:lnTo>
                <a:lnTo>
                  <a:pt x="244" y="212"/>
                </a:lnTo>
                <a:lnTo>
                  <a:pt x="220" y="210"/>
                </a:lnTo>
                <a:lnTo>
                  <a:pt x="196" y="204"/>
                </a:lnTo>
                <a:lnTo>
                  <a:pt x="174" y="198"/>
                </a:lnTo>
                <a:lnTo>
                  <a:pt x="154" y="188"/>
                </a:lnTo>
                <a:lnTo>
                  <a:pt x="132" y="178"/>
                </a:lnTo>
                <a:lnTo>
                  <a:pt x="114" y="166"/>
                </a:lnTo>
                <a:lnTo>
                  <a:pt x="94" y="152"/>
                </a:lnTo>
                <a:lnTo>
                  <a:pt x="78" y="138"/>
                </a:lnTo>
                <a:lnTo>
                  <a:pt x="62" y="122"/>
                </a:lnTo>
                <a:lnTo>
                  <a:pt x="48" y="104"/>
                </a:lnTo>
                <a:lnTo>
                  <a:pt x="34" y="86"/>
                </a:lnTo>
                <a:lnTo>
                  <a:pt x="24" y="66"/>
                </a:lnTo>
                <a:lnTo>
                  <a:pt x="14" y="44"/>
                </a:lnTo>
                <a:lnTo>
                  <a:pt x="6" y="22"/>
                </a:lnTo>
                <a:lnTo>
                  <a:pt x="0" y="0"/>
                </a:lnTo>
                <a:lnTo>
                  <a:pt x="536" y="0"/>
                </a:lnTo>
                <a:close/>
              </a:path>
            </a:pathLst>
          </a:custGeom>
          <a:solidFill>
            <a:schemeClr val="accent2"/>
          </a:solidFill>
          <a:ln>
            <a:noFill/>
          </a:ln>
          <a:extLst/>
        </p:spPr>
        <p:txBody>
          <a:bodyPr vert="horz" wrap="square" lIns="121888" tIns="60944" rIns="121888" bIns="60944" numCol="1" anchor="t" anchorCtr="0" compatLnSpc="1">
            <a:prstTxWarp prst="textNoShape">
              <a:avLst/>
            </a:prstTxWarp>
          </a:bodyPr>
          <a:lstStyle/>
          <a:p>
            <a:endParaRPr lang="zh-CN" altLang="en-US">
              <a:solidFill>
                <a:schemeClr val="tx1">
                  <a:lumMod val="50000"/>
                  <a:lumOff val="50000"/>
                </a:schemeClr>
              </a:solidFill>
            </a:endParaRPr>
          </a:p>
        </p:txBody>
      </p:sp>
      <p:sp>
        <p:nvSpPr>
          <p:cNvPr id="5" name="TextBox 4"/>
          <p:cNvSpPr txBox="1"/>
          <p:nvPr/>
        </p:nvSpPr>
        <p:spPr>
          <a:xfrm>
            <a:off x="1793164" y="3396411"/>
            <a:ext cx="112082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投入</a:t>
            </a:r>
            <a:r>
              <a:rPr lang="en-US" altLang="zh-CN" dirty="0">
                <a:solidFill>
                  <a:schemeClr val="tx1">
                    <a:lumMod val="75000"/>
                    <a:lumOff val="25000"/>
                  </a:schemeClr>
                </a:solidFill>
                <a:latin typeface="微软雅黑" pitchFamily="34" charset="-122"/>
                <a:ea typeface="微软雅黑" pitchFamily="34" charset="-122"/>
              </a:rPr>
              <a:t>20%</a:t>
            </a:r>
          </a:p>
        </p:txBody>
      </p:sp>
      <p:sp>
        <p:nvSpPr>
          <p:cNvPr id="6" name="椭圆 5"/>
          <p:cNvSpPr/>
          <p:nvPr/>
        </p:nvSpPr>
        <p:spPr>
          <a:xfrm>
            <a:off x="4065962" y="2800293"/>
            <a:ext cx="1684551" cy="1684551"/>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7" name="Freeform 6"/>
          <p:cNvSpPr>
            <a:spLocks/>
          </p:cNvSpPr>
          <p:nvPr/>
        </p:nvSpPr>
        <p:spPr bwMode="auto">
          <a:xfrm>
            <a:off x="4104465" y="3656980"/>
            <a:ext cx="1607545" cy="789160"/>
          </a:xfrm>
          <a:custGeom>
            <a:avLst/>
            <a:gdLst>
              <a:gd name="T0" fmla="*/ 550 w 550"/>
              <a:gd name="T1" fmla="*/ 0 h 270"/>
              <a:gd name="T2" fmla="*/ 550 w 550"/>
              <a:gd name="T3" fmla="*/ 0 h 270"/>
              <a:gd name="T4" fmla="*/ 548 w 550"/>
              <a:gd name="T5" fmla="*/ 26 h 270"/>
              <a:gd name="T6" fmla="*/ 544 w 550"/>
              <a:gd name="T7" fmla="*/ 54 h 270"/>
              <a:gd name="T8" fmla="*/ 536 w 550"/>
              <a:gd name="T9" fmla="*/ 80 h 270"/>
              <a:gd name="T10" fmla="*/ 526 w 550"/>
              <a:gd name="T11" fmla="*/ 104 h 270"/>
              <a:gd name="T12" fmla="*/ 514 w 550"/>
              <a:gd name="T13" fmla="*/ 128 h 270"/>
              <a:gd name="T14" fmla="*/ 502 w 550"/>
              <a:gd name="T15" fmla="*/ 150 h 270"/>
              <a:gd name="T16" fmla="*/ 486 w 550"/>
              <a:gd name="T17" fmla="*/ 172 h 270"/>
              <a:gd name="T18" fmla="*/ 468 w 550"/>
              <a:gd name="T19" fmla="*/ 190 h 270"/>
              <a:gd name="T20" fmla="*/ 448 w 550"/>
              <a:gd name="T21" fmla="*/ 208 h 270"/>
              <a:gd name="T22" fmla="*/ 428 w 550"/>
              <a:gd name="T23" fmla="*/ 224 h 270"/>
              <a:gd name="T24" fmla="*/ 404 w 550"/>
              <a:gd name="T25" fmla="*/ 238 h 270"/>
              <a:gd name="T26" fmla="*/ 380 w 550"/>
              <a:gd name="T27" fmla="*/ 248 h 270"/>
              <a:gd name="T28" fmla="*/ 356 w 550"/>
              <a:gd name="T29" fmla="*/ 258 h 270"/>
              <a:gd name="T30" fmla="*/ 330 w 550"/>
              <a:gd name="T31" fmla="*/ 264 h 270"/>
              <a:gd name="T32" fmla="*/ 302 w 550"/>
              <a:gd name="T33" fmla="*/ 268 h 270"/>
              <a:gd name="T34" fmla="*/ 274 w 550"/>
              <a:gd name="T35" fmla="*/ 270 h 270"/>
              <a:gd name="T36" fmla="*/ 274 w 550"/>
              <a:gd name="T37" fmla="*/ 270 h 270"/>
              <a:gd name="T38" fmla="*/ 246 w 550"/>
              <a:gd name="T39" fmla="*/ 268 h 270"/>
              <a:gd name="T40" fmla="*/ 220 w 550"/>
              <a:gd name="T41" fmla="*/ 264 h 270"/>
              <a:gd name="T42" fmla="*/ 194 w 550"/>
              <a:gd name="T43" fmla="*/ 258 h 270"/>
              <a:gd name="T44" fmla="*/ 168 w 550"/>
              <a:gd name="T45" fmla="*/ 248 h 270"/>
              <a:gd name="T46" fmla="*/ 144 w 550"/>
              <a:gd name="T47" fmla="*/ 238 h 270"/>
              <a:gd name="T48" fmla="*/ 122 w 550"/>
              <a:gd name="T49" fmla="*/ 224 h 270"/>
              <a:gd name="T50" fmla="*/ 102 w 550"/>
              <a:gd name="T51" fmla="*/ 208 h 270"/>
              <a:gd name="T52" fmla="*/ 82 w 550"/>
              <a:gd name="T53" fmla="*/ 190 h 270"/>
              <a:gd name="T54" fmla="*/ 64 w 550"/>
              <a:gd name="T55" fmla="*/ 172 h 270"/>
              <a:gd name="T56" fmla="*/ 48 w 550"/>
              <a:gd name="T57" fmla="*/ 150 h 270"/>
              <a:gd name="T58" fmla="*/ 34 w 550"/>
              <a:gd name="T59" fmla="*/ 128 h 270"/>
              <a:gd name="T60" fmla="*/ 22 w 550"/>
              <a:gd name="T61" fmla="*/ 104 h 270"/>
              <a:gd name="T62" fmla="*/ 14 w 550"/>
              <a:gd name="T63" fmla="*/ 80 h 270"/>
              <a:gd name="T64" fmla="*/ 6 w 550"/>
              <a:gd name="T65" fmla="*/ 54 h 270"/>
              <a:gd name="T66" fmla="*/ 2 w 550"/>
              <a:gd name="T67" fmla="*/ 26 h 270"/>
              <a:gd name="T68" fmla="*/ 0 w 550"/>
              <a:gd name="T69" fmla="*/ 0 h 270"/>
              <a:gd name="T70" fmla="*/ 550 w 550"/>
              <a:gd name="T7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0" h="270">
                <a:moveTo>
                  <a:pt x="550" y="0"/>
                </a:moveTo>
                <a:lnTo>
                  <a:pt x="550" y="0"/>
                </a:lnTo>
                <a:lnTo>
                  <a:pt x="548" y="26"/>
                </a:lnTo>
                <a:lnTo>
                  <a:pt x="544" y="54"/>
                </a:lnTo>
                <a:lnTo>
                  <a:pt x="536" y="80"/>
                </a:lnTo>
                <a:lnTo>
                  <a:pt x="526" y="104"/>
                </a:lnTo>
                <a:lnTo>
                  <a:pt x="514" y="128"/>
                </a:lnTo>
                <a:lnTo>
                  <a:pt x="502" y="150"/>
                </a:lnTo>
                <a:lnTo>
                  <a:pt x="486" y="172"/>
                </a:lnTo>
                <a:lnTo>
                  <a:pt x="468" y="190"/>
                </a:lnTo>
                <a:lnTo>
                  <a:pt x="448" y="208"/>
                </a:lnTo>
                <a:lnTo>
                  <a:pt x="428" y="224"/>
                </a:lnTo>
                <a:lnTo>
                  <a:pt x="404" y="238"/>
                </a:lnTo>
                <a:lnTo>
                  <a:pt x="380" y="248"/>
                </a:lnTo>
                <a:lnTo>
                  <a:pt x="356" y="258"/>
                </a:lnTo>
                <a:lnTo>
                  <a:pt x="330" y="264"/>
                </a:lnTo>
                <a:lnTo>
                  <a:pt x="302" y="268"/>
                </a:lnTo>
                <a:lnTo>
                  <a:pt x="274" y="270"/>
                </a:lnTo>
                <a:lnTo>
                  <a:pt x="274" y="270"/>
                </a:lnTo>
                <a:lnTo>
                  <a:pt x="246" y="268"/>
                </a:lnTo>
                <a:lnTo>
                  <a:pt x="220" y="264"/>
                </a:lnTo>
                <a:lnTo>
                  <a:pt x="194" y="258"/>
                </a:lnTo>
                <a:lnTo>
                  <a:pt x="168" y="248"/>
                </a:lnTo>
                <a:lnTo>
                  <a:pt x="144" y="238"/>
                </a:lnTo>
                <a:lnTo>
                  <a:pt x="122" y="224"/>
                </a:lnTo>
                <a:lnTo>
                  <a:pt x="102" y="208"/>
                </a:lnTo>
                <a:lnTo>
                  <a:pt x="82" y="190"/>
                </a:lnTo>
                <a:lnTo>
                  <a:pt x="64" y="172"/>
                </a:lnTo>
                <a:lnTo>
                  <a:pt x="48" y="150"/>
                </a:lnTo>
                <a:lnTo>
                  <a:pt x="34" y="128"/>
                </a:lnTo>
                <a:lnTo>
                  <a:pt x="22" y="104"/>
                </a:lnTo>
                <a:lnTo>
                  <a:pt x="14" y="80"/>
                </a:lnTo>
                <a:lnTo>
                  <a:pt x="6" y="54"/>
                </a:lnTo>
                <a:lnTo>
                  <a:pt x="2" y="26"/>
                </a:lnTo>
                <a:lnTo>
                  <a:pt x="0" y="0"/>
                </a:lnTo>
                <a:lnTo>
                  <a:pt x="550" y="0"/>
                </a:lnTo>
                <a:close/>
              </a:path>
            </a:pathLst>
          </a:custGeom>
          <a:solidFill>
            <a:schemeClr val="accent3"/>
          </a:solidFill>
          <a:ln>
            <a:noFill/>
          </a:ln>
          <a:extLst/>
        </p:spPr>
        <p:txBody>
          <a:bodyPr vert="horz" wrap="square" lIns="121888" tIns="60944" rIns="121888" bIns="60944" numCol="1" anchor="t" anchorCtr="0" compatLnSpc="1">
            <a:prstTxWarp prst="textNoShape">
              <a:avLst/>
            </a:prstTxWarp>
          </a:bodyPr>
          <a:lstStyle/>
          <a:p>
            <a:endParaRPr lang="zh-CN" altLang="en-US"/>
          </a:p>
        </p:txBody>
      </p:sp>
      <p:sp>
        <p:nvSpPr>
          <p:cNvPr id="8" name="TextBox 7"/>
          <p:cNvSpPr txBox="1"/>
          <p:nvPr/>
        </p:nvSpPr>
        <p:spPr>
          <a:xfrm>
            <a:off x="4199876" y="3396411"/>
            <a:ext cx="112082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支出</a:t>
            </a:r>
            <a:r>
              <a:rPr lang="en-US" altLang="zh-CN" dirty="0">
                <a:solidFill>
                  <a:schemeClr val="tx1">
                    <a:lumMod val="75000"/>
                    <a:lumOff val="25000"/>
                  </a:schemeClr>
                </a:solidFill>
                <a:latin typeface="微软雅黑" pitchFamily="34" charset="-122"/>
                <a:ea typeface="微软雅黑" pitchFamily="34" charset="-122"/>
              </a:rPr>
              <a:t>40%</a:t>
            </a:r>
          </a:p>
        </p:txBody>
      </p:sp>
      <p:sp>
        <p:nvSpPr>
          <p:cNvPr id="9" name="椭圆 8"/>
          <p:cNvSpPr/>
          <p:nvPr/>
        </p:nvSpPr>
        <p:spPr>
          <a:xfrm>
            <a:off x="6441489" y="2800293"/>
            <a:ext cx="1684551" cy="1684551"/>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0" name="Freeform 7"/>
          <p:cNvSpPr>
            <a:spLocks/>
          </p:cNvSpPr>
          <p:nvPr/>
        </p:nvSpPr>
        <p:spPr bwMode="auto">
          <a:xfrm>
            <a:off x="6479994" y="3429003"/>
            <a:ext cx="1607545" cy="1017138"/>
          </a:xfrm>
          <a:custGeom>
            <a:avLst/>
            <a:gdLst>
              <a:gd name="T0" fmla="*/ 540 w 550"/>
              <a:gd name="T1" fmla="*/ 0 h 348"/>
              <a:gd name="T2" fmla="*/ 540 w 550"/>
              <a:gd name="T3" fmla="*/ 0 h 348"/>
              <a:gd name="T4" fmla="*/ 544 w 550"/>
              <a:gd name="T5" fmla="*/ 18 h 348"/>
              <a:gd name="T6" fmla="*/ 546 w 550"/>
              <a:gd name="T7" fmla="*/ 36 h 348"/>
              <a:gd name="T8" fmla="*/ 548 w 550"/>
              <a:gd name="T9" fmla="*/ 54 h 348"/>
              <a:gd name="T10" fmla="*/ 550 w 550"/>
              <a:gd name="T11" fmla="*/ 74 h 348"/>
              <a:gd name="T12" fmla="*/ 550 w 550"/>
              <a:gd name="T13" fmla="*/ 74 h 348"/>
              <a:gd name="T14" fmla="*/ 548 w 550"/>
              <a:gd name="T15" fmla="*/ 102 h 348"/>
              <a:gd name="T16" fmla="*/ 544 w 550"/>
              <a:gd name="T17" fmla="*/ 128 h 348"/>
              <a:gd name="T18" fmla="*/ 536 w 550"/>
              <a:gd name="T19" fmla="*/ 154 h 348"/>
              <a:gd name="T20" fmla="*/ 528 w 550"/>
              <a:gd name="T21" fmla="*/ 180 h 348"/>
              <a:gd name="T22" fmla="*/ 516 w 550"/>
              <a:gd name="T23" fmla="*/ 204 h 348"/>
              <a:gd name="T24" fmla="*/ 502 w 550"/>
              <a:gd name="T25" fmla="*/ 226 h 348"/>
              <a:gd name="T26" fmla="*/ 486 w 550"/>
              <a:gd name="T27" fmla="*/ 248 h 348"/>
              <a:gd name="T28" fmla="*/ 468 w 550"/>
              <a:gd name="T29" fmla="*/ 268 h 348"/>
              <a:gd name="T30" fmla="*/ 450 w 550"/>
              <a:gd name="T31" fmla="*/ 286 h 348"/>
              <a:gd name="T32" fmla="*/ 428 w 550"/>
              <a:gd name="T33" fmla="*/ 300 h 348"/>
              <a:gd name="T34" fmla="*/ 406 w 550"/>
              <a:gd name="T35" fmla="*/ 314 h 348"/>
              <a:gd name="T36" fmla="*/ 382 w 550"/>
              <a:gd name="T37" fmla="*/ 326 h 348"/>
              <a:gd name="T38" fmla="*/ 356 w 550"/>
              <a:gd name="T39" fmla="*/ 336 h 348"/>
              <a:gd name="T40" fmla="*/ 330 w 550"/>
              <a:gd name="T41" fmla="*/ 342 h 348"/>
              <a:gd name="T42" fmla="*/ 302 w 550"/>
              <a:gd name="T43" fmla="*/ 346 h 348"/>
              <a:gd name="T44" fmla="*/ 274 w 550"/>
              <a:gd name="T45" fmla="*/ 348 h 348"/>
              <a:gd name="T46" fmla="*/ 274 w 550"/>
              <a:gd name="T47" fmla="*/ 348 h 348"/>
              <a:gd name="T48" fmla="*/ 246 w 550"/>
              <a:gd name="T49" fmla="*/ 346 h 348"/>
              <a:gd name="T50" fmla="*/ 220 w 550"/>
              <a:gd name="T51" fmla="*/ 342 h 348"/>
              <a:gd name="T52" fmla="*/ 192 w 550"/>
              <a:gd name="T53" fmla="*/ 336 h 348"/>
              <a:gd name="T54" fmla="*/ 168 w 550"/>
              <a:gd name="T55" fmla="*/ 326 h 348"/>
              <a:gd name="T56" fmla="*/ 144 w 550"/>
              <a:gd name="T57" fmla="*/ 314 h 348"/>
              <a:gd name="T58" fmla="*/ 120 w 550"/>
              <a:gd name="T59" fmla="*/ 300 h 348"/>
              <a:gd name="T60" fmla="*/ 100 w 550"/>
              <a:gd name="T61" fmla="*/ 286 h 348"/>
              <a:gd name="T62" fmla="*/ 80 w 550"/>
              <a:gd name="T63" fmla="*/ 268 h 348"/>
              <a:gd name="T64" fmla="*/ 62 w 550"/>
              <a:gd name="T65" fmla="*/ 248 h 348"/>
              <a:gd name="T66" fmla="*/ 46 w 550"/>
              <a:gd name="T67" fmla="*/ 226 h 348"/>
              <a:gd name="T68" fmla="*/ 32 w 550"/>
              <a:gd name="T69" fmla="*/ 204 h 348"/>
              <a:gd name="T70" fmla="*/ 22 w 550"/>
              <a:gd name="T71" fmla="*/ 180 h 348"/>
              <a:gd name="T72" fmla="*/ 12 w 550"/>
              <a:gd name="T73" fmla="*/ 154 h 348"/>
              <a:gd name="T74" fmla="*/ 6 w 550"/>
              <a:gd name="T75" fmla="*/ 128 h 348"/>
              <a:gd name="T76" fmla="*/ 2 w 550"/>
              <a:gd name="T77" fmla="*/ 102 h 348"/>
              <a:gd name="T78" fmla="*/ 0 w 550"/>
              <a:gd name="T79" fmla="*/ 74 h 348"/>
              <a:gd name="T80" fmla="*/ 0 w 550"/>
              <a:gd name="T81" fmla="*/ 74 h 348"/>
              <a:gd name="T82" fmla="*/ 0 w 550"/>
              <a:gd name="T83" fmla="*/ 54 h 348"/>
              <a:gd name="T84" fmla="*/ 2 w 550"/>
              <a:gd name="T85" fmla="*/ 36 h 348"/>
              <a:gd name="T86" fmla="*/ 6 w 550"/>
              <a:gd name="T87" fmla="*/ 18 h 348"/>
              <a:gd name="T88" fmla="*/ 10 w 550"/>
              <a:gd name="T89" fmla="*/ 0 h 348"/>
              <a:gd name="T90" fmla="*/ 540 w 550"/>
              <a:gd name="T9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0" h="348">
                <a:moveTo>
                  <a:pt x="540" y="0"/>
                </a:moveTo>
                <a:lnTo>
                  <a:pt x="540" y="0"/>
                </a:lnTo>
                <a:lnTo>
                  <a:pt x="544" y="18"/>
                </a:lnTo>
                <a:lnTo>
                  <a:pt x="546" y="36"/>
                </a:lnTo>
                <a:lnTo>
                  <a:pt x="548" y="54"/>
                </a:lnTo>
                <a:lnTo>
                  <a:pt x="550" y="74"/>
                </a:lnTo>
                <a:lnTo>
                  <a:pt x="550" y="74"/>
                </a:lnTo>
                <a:lnTo>
                  <a:pt x="548" y="102"/>
                </a:lnTo>
                <a:lnTo>
                  <a:pt x="544" y="128"/>
                </a:lnTo>
                <a:lnTo>
                  <a:pt x="536" y="154"/>
                </a:lnTo>
                <a:lnTo>
                  <a:pt x="528" y="180"/>
                </a:lnTo>
                <a:lnTo>
                  <a:pt x="516" y="204"/>
                </a:lnTo>
                <a:lnTo>
                  <a:pt x="502" y="226"/>
                </a:lnTo>
                <a:lnTo>
                  <a:pt x="486" y="248"/>
                </a:lnTo>
                <a:lnTo>
                  <a:pt x="468" y="268"/>
                </a:lnTo>
                <a:lnTo>
                  <a:pt x="450" y="286"/>
                </a:lnTo>
                <a:lnTo>
                  <a:pt x="428" y="300"/>
                </a:lnTo>
                <a:lnTo>
                  <a:pt x="406" y="314"/>
                </a:lnTo>
                <a:lnTo>
                  <a:pt x="382" y="326"/>
                </a:lnTo>
                <a:lnTo>
                  <a:pt x="356" y="336"/>
                </a:lnTo>
                <a:lnTo>
                  <a:pt x="330" y="342"/>
                </a:lnTo>
                <a:lnTo>
                  <a:pt x="302" y="346"/>
                </a:lnTo>
                <a:lnTo>
                  <a:pt x="274" y="348"/>
                </a:lnTo>
                <a:lnTo>
                  <a:pt x="274" y="348"/>
                </a:lnTo>
                <a:lnTo>
                  <a:pt x="246" y="346"/>
                </a:lnTo>
                <a:lnTo>
                  <a:pt x="220" y="342"/>
                </a:lnTo>
                <a:lnTo>
                  <a:pt x="192" y="336"/>
                </a:lnTo>
                <a:lnTo>
                  <a:pt x="168" y="326"/>
                </a:lnTo>
                <a:lnTo>
                  <a:pt x="144" y="314"/>
                </a:lnTo>
                <a:lnTo>
                  <a:pt x="120" y="300"/>
                </a:lnTo>
                <a:lnTo>
                  <a:pt x="100" y="286"/>
                </a:lnTo>
                <a:lnTo>
                  <a:pt x="80" y="268"/>
                </a:lnTo>
                <a:lnTo>
                  <a:pt x="62" y="248"/>
                </a:lnTo>
                <a:lnTo>
                  <a:pt x="46" y="226"/>
                </a:lnTo>
                <a:lnTo>
                  <a:pt x="32" y="204"/>
                </a:lnTo>
                <a:lnTo>
                  <a:pt x="22" y="180"/>
                </a:lnTo>
                <a:lnTo>
                  <a:pt x="12" y="154"/>
                </a:lnTo>
                <a:lnTo>
                  <a:pt x="6" y="128"/>
                </a:lnTo>
                <a:lnTo>
                  <a:pt x="2" y="102"/>
                </a:lnTo>
                <a:lnTo>
                  <a:pt x="0" y="74"/>
                </a:lnTo>
                <a:lnTo>
                  <a:pt x="0" y="74"/>
                </a:lnTo>
                <a:lnTo>
                  <a:pt x="0" y="54"/>
                </a:lnTo>
                <a:lnTo>
                  <a:pt x="2" y="36"/>
                </a:lnTo>
                <a:lnTo>
                  <a:pt x="6" y="18"/>
                </a:lnTo>
                <a:lnTo>
                  <a:pt x="10" y="0"/>
                </a:lnTo>
                <a:lnTo>
                  <a:pt x="540" y="0"/>
                </a:lnTo>
                <a:close/>
              </a:path>
            </a:pathLst>
          </a:custGeom>
          <a:solidFill>
            <a:schemeClr val="accent4"/>
          </a:solidFill>
          <a:ln>
            <a:noFill/>
          </a:ln>
          <a:extLst/>
        </p:spPr>
        <p:txBody>
          <a:bodyPr vert="horz" wrap="square" lIns="121888" tIns="60944" rIns="121888" bIns="60944" numCol="1" anchor="t" anchorCtr="0" compatLnSpc="1">
            <a:prstTxWarp prst="textNoShape">
              <a:avLst/>
            </a:prstTxWarp>
          </a:bodyPr>
          <a:lstStyle/>
          <a:p>
            <a:endParaRPr lang="zh-CN" altLang="en-US"/>
          </a:p>
        </p:txBody>
      </p:sp>
      <p:sp>
        <p:nvSpPr>
          <p:cNvPr id="11" name="TextBox 10"/>
          <p:cNvSpPr txBox="1"/>
          <p:nvPr/>
        </p:nvSpPr>
        <p:spPr>
          <a:xfrm>
            <a:off x="6552339" y="3396411"/>
            <a:ext cx="112082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利润</a:t>
            </a:r>
            <a:r>
              <a:rPr lang="en-US" altLang="zh-CN" dirty="0">
                <a:solidFill>
                  <a:schemeClr val="bg1"/>
                </a:solidFill>
                <a:latin typeface="微软雅黑" pitchFamily="34" charset="-122"/>
                <a:ea typeface="微软雅黑" pitchFamily="34" charset="-122"/>
              </a:rPr>
              <a:t>60%</a:t>
            </a:r>
          </a:p>
        </p:txBody>
      </p:sp>
      <p:sp>
        <p:nvSpPr>
          <p:cNvPr id="12" name="椭圆 11"/>
          <p:cNvSpPr/>
          <p:nvPr/>
        </p:nvSpPr>
        <p:spPr>
          <a:xfrm>
            <a:off x="8817019" y="2800293"/>
            <a:ext cx="1684551" cy="1684551"/>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3" name="Freeform 8"/>
          <p:cNvSpPr>
            <a:spLocks/>
          </p:cNvSpPr>
          <p:nvPr/>
        </p:nvSpPr>
        <p:spPr bwMode="auto">
          <a:xfrm>
            <a:off x="8855524" y="3113338"/>
            <a:ext cx="1607545" cy="1332802"/>
          </a:xfrm>
          <a:custGeom>
            <a:avLst/>
            <a:gdLst>
              <a:gd name="T0" fmla="*/ 482 w 550"/>
              <a:gd name="T1" fmla="*/ 0 h 456"/>
              <a:gd name="T2" fmla="*/ 482 w 550"/>
              <a:gd name="T3" fmla="*/ 0 h 456"/>
              <a:gd name="T4" fmla="*/ 496 w 550"/>
              <a:gd name="T5" fmla="*/ 18 h 456"/>
              <a:gd name="T6" fmla="*/ 510 w 550"/>
              <a:gd name="T7" fmla="*/ 38 h 456"/>
              <a:gd name="T8" fmla="*/ 522 w 550"/>
              <a:gd name="T9" fmla="*/ 60 h 456"/>
              <a:gd name="T10" fmla="*/ 532 w 550"/>
              <a:gd name="T11" fmla="*/ 82 h 456"/>
              <a:gd name="T12" fmla="*/ 540 w 550"/>
              <a:gd name="T13" fmla="*/ 106 h 456"/>
              <a:gd name="T14" fmla="*/ 546 w 550"/>
              <a:gd name="T15" fmla="*/ 130 h 456"/>
              <a:gd name="T16" fmla="*/ 550 w 550"/>
              <a:gd name="T17" fmla="*/ 156 h 456"/>
              <a:gd name="T18" fmla="*/ 550 w 550"/>
              <a:gd name="T19" fmla="*/ 182 h 456"/>
              <a:gd name="T20" fmla="*/ 550 w 550"/>
              <a:gd name="T21" fmla="*/ 182 h 456"/>
              <a:gd name="T22" fmla="*/ 548 w 550"/>
              <a:gd name="T23" fmla="*/ 210 h 456"/>
              <a:gd name="T24" fmla="*/ 544 w 550"/>
              <a:gd name="T25" fmla="*/ 236 h 456"/>
              <a:gd name="T26" fmla="*/ 538 w 550"/>
              <a:gd name="T27" fmla="*/ 262 h 456"/>
              <a:gd name="T28" fmla="*/ 528 w 550"/>
              <a:gd name="T29" fmla="*/ 288 h 456"/>
              <a:gd name="T30" fmla="*/ 518 w 550"/>
              <a:gd name="T31" fmla="*/ 312 h 456"/>
              <a:gd name="T32" fmla="*/ 504 w 550"/>
              <a:gd name="T33" fmla="*/ 334 h 456"/>
              <a:gd name="T34" fmla="*/ 488 w 550"/>
              <a:gd name="T35" fmla="*/ 356 h 456"/>
              <a:gd name="T36" fmla="*/ 470 w 550"/>
              <a:gd name="T37" fmla="*/ 376 h 456"/>
              <a:gd name="T38" fmla="*/ 450 w 550"/>
              <a:gd name="T39" fmla="*/ 394 h 456"/>
              <a:gd name="T40" fmla="*/ 430 w 550"/>
              <a:gd name="T41" fmla="*/ 408 h 456"/>
              <a:gd name="T42" fmla="*/ 406 w 550"/>
              <a:gd name="T43" fmla="*/ 422 h 456"/>
              <a:gd name="T44" fmla="*/ 382 w 550"/>
              <a:gd name="T45" fmla="*/ 434 h 456"/>
              <a:gd name="T46" fmla="*/ 358 w 550"/>
              <a:gd name="T47" fmla="*/ 444 h 456"/>
              <a:gd name="T48" fmla="*/ 330 w 550"/>
              <a:gd name="T49" fmla="*/ 450 h 456"/>
              <a:gd name="T50" fmla="*/ 304 w 550"/>
              <a:gd name="T51" fmla="*/ 454 h 456"/>
              <a:gd name="T52" fmla="*/ 276 w 550"/>
              <a:gd name="T53" fmla="*/ 456 h 456"/>
              <a:gd name="T54" fmla="*/ 276 w 550"/>
              <a:gd name="T55" fmla="*/ 456 h 456"/>
              <a:gd name="T56" fmla="*/ 248 w 550"/>
              <a:gd name="T57" fmla="*/ 454 h 456"/>
              <a:gd name="T58" fmla="*/ 220 w 550"/>
              <a:gd name="T59" fmla="*/ 450 h 456"/>
              <a:gd name="T60" fmla="*/ 194 w 550"/>
              <a:gd name="T61" fmla="*/ 444 h 456"/>
              <a:gd name="T62" fmla="*/ 168 w 550"/>
              <a:gd name="T63" fmla="*/ 434 h 456"/>
              <a:gd name="T64" fmla="*/ 144 w 550"/>
              <a:gd name="T65" fmla="*/ 422 h 456"/>
              <a:gd name="T66" fmla="*/ 122 w 550"/>
              <a:gd name="T67" fmla="*/ 408 h 456"/>
              <a:gd name="T68" fmla="*/ 100 w 550"/>
              <a:gd name="T69" fmla="*/ 394 h 456"/>
              <a:gd name="T70" fmla="*/ 82 w 550"/>
              <a:gd name="T71" fmla="*/ 376 h 456"/>
              <a:gd name="T72" fmla="*/ 64 w 550"/>
              <a:gd name="T73" fmla="*/ 356 h 456"/>
              <a:gd name="T74" fmla="*/ 48 w 550"/>
              <a:gd name="T75" fmla="*/ 334 h 456"/>
              <a:gd name="T76" fmla="*/ 34 w 550"/>
              <a:gd name="T77" fmla="*/ 312 h 456"/>
              <a:gd name="T78" fmla="*/ 22 w 550"/>
              <a:gd name="T79" fmla="*/ 288 h 456"/>
              <a:gd name="T80" fmla="*/ 14 w 550"/>
              <a:gd name="T81" fmla="*/ 262 h 456"/>
              <a:gd name="T82" fmla="*/ 6 w 550"/>
              <a:gd name="T83" fmla="*/ 236 h 456"/>
              <a:gd name="T84" fmla="*/ 2 w 550"/>
              <a:gd name="T85" fmla="*/ 210 h 456"/>
              <a:gd name="T86" fmla="*/ 0 w 550"/>
              <a:gd name="T87" fmla="*/ 182 h 456"/>
              <a:gd name="T88" fmla="*/ 0 w 550"/>
              <a:gd name="T89" fmla="*/ 182 h 456"/>
              <a:gd name="T90" fmla="*/ 2 w 550"/>
              <a:gd name="T91" fmla="*/ 156 h 456"/>
              <a:gd name="T92" fmla="*/ 6 w 550"/>
              <a:gd name="T93" fmla="*/ 130 h 456"/>
              <a:gd name="T94" fmla="*/ 12 w 550"/>
              <a:gd name="T95" fmla="*/ 106 h 456"/>
              <a:gd name="T96" fmla="*/ 20 w 550"/>
              <a:gd name="T97" fmla="*/ 82 h 456"/>
              <a:gd name="T98" fmla="*/ 30 w 550"/>
              <a:gd name="T99" fmla="*/ 60 h 456"/>
              <a:gd name="T100" fmla="*/ 40 w 550"/>
              <a:gd name="T101" fmla="*/ 38 h 456"/>
              <a:gd name="T102" fmla="*/ 54 w 550"/>
              <a:gd name="T103" fmla="*/ 18 h 456"/>
              <a:gd name="T104" fmla="*/ 70 w 550"/>
              <a:gd name="T105" fmla="*/ 0 h 456"/>
              <a:gd name="T106" fmla="*/ 482 w 550"/>
              <a:gd name="T10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0" h="456">
                <a:moveTo>
                  <a:pt x="482" y="0"/>
                </a:moveTo>
                <a:lnTo>
                  <a:pt x="482" y="0"/>
                </a:lnTo>
                <a:lnTo>
                  <a:pt x="496" y="18"/>
                </a:lnTo>
                <a:lnTo>
                  <a:pt x="510" y="38"/>
                </a:lnTo>
                <a:lnTo>
                  <a:pt x="522" y="60"/>
                </a:lnTo>
                <a:lnTo>
                  <a:pt x="532" y="82"/>
                </a:lnTo>
                <a:lnTo>
                  <a:pt x="540" y="106"/>
                </a:lnTo>
                <a:lnTo>
                  <a:pt x="546" y="130"/>
                </a:lnTo>
                <a:lnTo>
                  <a:pt x="550" y="156"/>
                </a:lnTo>
                <a:lnTo>
                  <a:pt x="550" y="182"/>
                </a:lnTo>
                <a:lnTo>
                  <a:pt x="550" y="182"/>
                </a:lnTo>
                <a:lnTo>
                  <a:pt x="548" y="210"/>
                </a:lnTo>
                <a:lnTo>
                  <a:pt x="544" y="236"/>
                </a:lnTo>
                <a:lnTo>
                  <a:pt x="538" y="262"/>
                </a:lnTo>
                <a:lnTo>
                  <a:pt x="528" y="288"/>
                </a:lnTo>
                <a:lnTo>
                  <a:pt x="518" y="312"/>
                </a:lnTo>
                <a:lnTo>
                  <a:pt x="504" y="334"/>
                </a:lnTo>
                <a:lnTo>
                  <a:pt x="488" y="356"/>
                </a:lnTo>
                <a:lnTo>
                  <a:pt x="470" y="376"/>
                </a:lnTo>
                <a:lnTo>
                  <a:pt x="450" y="394"/>
                </a:lnTo>
                <a:lnTo>
                  <a:pt x="430" y="408"/>
                </a:lnTo>
                <a:lnTo>
                  <a:pt x="406" y="422"/>
                </a:lnTo>
                <a:lnTo>
                  <a:pt x="382" y="434"/>
                </a:lnTo>
                <a:lnTo>
                  <a:pt x="358" y="444"/>
                </a:lnTo>
                <a:lnTo>
                  <a:pt x="330" y="450"/>
                </a:lnTo>
                <a:lnTo>
                  <a:pt x="304" y="454"/>
                </a:lnTo>
                <a:lnTo>
                  <a:pt x="276" y="456"/>
                </a:lnTo>
                <a:lnTo>
                  <a:pt x="276" y="456"/>
                </a:lnTo>
                <a:lnTo>
                  <a:pt x="248" y="454"/>
                </a:lnTo>
                <a:lnTo>
                  <a:pt x="220" y="450"/>
                </a:lnTo>
                <a:lnTo>
                  <a:pt x="194" y="444"/>
                </a:lnTo>
                <a:lnTo>
                  <a:pt x="168" y="434"/>
                </a:lnTo>
                <a:lnTo>
                  <a:pt x="144" y="422"/>
                </a:lnTo>
                <a:lnTo>
                  <a:pt x="122" y="408"/>
                </a:lnTo>
                <a:lnTo>
                  <a:pt x="100" y="394"/>
                </a:lnTo>
                <a:lnTo>
                  <a:pt x="82" y="376"/>
                </a:lnTo>
                <a:lnTo>
                  <a:pt x="64" y="356"/>
                </a:lnTo>
                <a:lnTo>
                  <a:pt x="48" y="334"/>
                </a:lnTo>
                <a:lnTo>
                  <a:pt x="34" y="312"/>
                </a:lnTo>
                <a:lnTo>
                  <a:pt x="22" y="288"/>
                </a:lnTo>
                <a:lnTo>
                  <a:pt x="14" y="262"/>
                </a:lnTo>
                <a:lnTo>
                  <a:pt x="6" y="236"/>
                </a:lnTo>
                <a:lnTo>
                  <a:pt x="2" y="210"/>
                </a:lnTo>
                <a:lnTo>
                  <a:pt x="0" y="182"/>
                </a:lnTo>
                <a:lnTo>
                  <a:pt x="0" y="182"/>
                </a:lnTo>
                <a:lnTo>
                  <a:pt x="2" y="156"/>
                </a:lnTo>
                <a:lnTo>
                  <a:pt x="6" y="130"/>
                </a:lnTo>
                <a:lnTo>
                  <a:pt x="12" y="106"/>
                </a:lnTo>
                <a:lnTo>
                  <a:pt x="20" y="82"/>
                </a:lnTo>
                <a:lnTo>
                  <a:pt x="30" y="60"/>
                </a:lnTo>
                <a:lnTo>
                  <a:pt x="40" y="38"/>
                </a:lnTo>
                <a:lnTo>
                  <a:pt x="54" y="18"/>
                </a:lnTo>
                <a:lnTo>
                  <a:pt x="70" y="0"/>
                </a:lnTo>
                <a:lnTo>
                  <a:pt x="482" y="0"/>
                </a:lnTo>
                <a:close/>
              </a:path>
            </a:pathLst>
          </a:custGeom>
          <a:solidFill>
            <a:schemeClr val="accent5"/>
          </a:solidFill>
          <a:ln>
            <a:noFill/>
          </a:ln>
          <a:extLst/>
        </p:spPr>
        <p:txBody>
          <a:bodyPr vert="horz" wrap="square" lIns="121888" tIns="60944" rIns="121888" bIns="60944" numCol="1" anchor="t" anchorCtr="0" compatLnSpc="1">
            <a:prstTxWarp prst="textNoShape">
              <a:avLst/>
            </a:prstTxWarp>
          </a:bodyPr>
          <a:lstStyle/>
          <a:p>
            <a:endParaRPr lang="zh-CN" altLang="en-US"/>
          </a:p>
        </p:txBody>
      </p:sp>
      <p:sp>
        <p:nvSpPr>
          <p:cNvPr id="14" name="TextBox 13"/>
          <p:cNvSpPr txBox="1"/>
          <p:nvPr/>
        </p:nvSpPr>
        <p:spPr>
          <a:xfrm>
            <a:off x="8946535" y="3396411"/>
            <a:ext cx="112082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完成</a:t>
            </a:r>
            <a:r>
              <a:rPr lang="en-US" altLang="zh-CN" dirty="0">
                <a:solidFill>
                  <a:schemeClr val="bg1"/>
                </a:solidFill>
                <a:latin typeface="微软雅黑" pitchFamily="34" charset="-122"/>
                <a:ea typeface="微软雅黑" pitchFamily="34" charset="-122"/>
              </a:rPr>
              <a:t>80%</a:t>
            </a:r>
          </a:p>
        </p:txBody>
      </p:sp>
      <p:grpSp>
        <p:nvGrpSpPr>
          <p:cNvPr id="15" name="组合 14"/>
          <p:cNvGrpSpPr/>
          <p:nvPr/>
        </p:nvGrpSpPr>
        <p:grpSpPr>
          <a:xfrm>
            <a:off x="1082819" y="4731585"/>
            <a:ext cx="2827439" cy="905086"/>
            <a:chOff x="794684" y="3476935"/>
            <a:chExt cx="2121132" cy="678991"/>
          </a:xfrm>
        </p:grpSpPr>
        <p:sp>
          <p:nvSpPr>
            <p:cNvPr id="16" name="Text Placeholder 2"/>
            <p:cNvSpPr txBox="1">
              <a:spLocks/>
            </p:cNvSpPr>
            <p:nvPr/>
          </p:nvSpPr>
          <p:spPr bwMode="auto">
            <a:xfrm>
              <a:off x="10934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2000" b="1" dirty="0" smtClean="0">
                  <a:solidFill>
                    <a:schemeClr val="tx1">
                      <a:lumMod val="85000"/>
                      <a:lumOff val="15000"/>
                    </a:schemeClr>
                  </a:solidFill>
                  <a:latin typeface="微软雅黑" pitchFamily="34" charset="-122"/>
                  <a:ea typeface="微软雅黑" pitchFamily="34" charset="-122"/>
                </a:rPr>
                <a:t>小木头</a:t>
              </a:r>
              <a:endParaRPr lang="en-AU" sz="2000" b="1" dirty="0">
                <a:solidFill>
                  <a:schemeClr val="tx1">
                    <a:lumMod val="85000"/>
                    <a:lumOff val="15000"/>
                  </a:schemeClr>
                </a:solidFill>
                <a:latin typeface="微软雅黑" pitchFamily="34" charset="-122"/>
                <a:ea typeface="微软雅黑" pitchFamily="34" charset="-122"/>
              </a:endParaRPr>
            </a:p>
          </p:txBody>
        </p:sp>
        <p:sp>
          <p:nvSpPr>
            <p:cNvPr id="17" name="Text Placeholder 2"/>
            <p:cNvSpPr txBox="1">
              <a:spLocks/>
            </p:cNvSpPr>
            <p:nvPr/>
          </p:nvSpPr>
          <p:spPr bwMode="auto">
            <a:xfrm>
              <a:off x="7946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grpSp>
      <p:grpSp>
        <p:nvGrpSpPr>
          <p:cNvPr id="18" name="组合 17"/>
          <p:cNvGrpSpPr/>
          <p:nvPr/>
        </p:nvGrpSpPr>
        <p:grpSpPr>
          <a:xfrm>
            <a:off x="3482461" y="4731585"/>
            <a:ext cx="2827439" cy="905086"/>
            <a:chOff x="2627784" y="3476935"/>
            <a:chExt cx="2121132" cy="678991"/>
          </a:xfrm>
        </p:grpSpPr>
        <p:sp>
          <p:nvSpPr>
            <p:cNvPr id="19" name="Text Placeholder 2"/>
            <p:cNvSpPr txBox="1">
              <a:spLocks/>
            </p:cNvSpPr>
            <p:nvPr/>
          </p:nvSpPr>
          <p:spPr bwMode="auto">
            <a:xfrm>
              <a:off x="29265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2000" b="1" dirty="0" smtClean="0">
                  <a:solidFill>
                    <a:schemeClr val="tx1">
                      <a:lumMod val="85000"/>
                      <a:lumOff val="15000"/>
                    </a:schemeClr>
                  </a:solidFill>
                  <a:latin typeface="微软雅黑" pitchFamily="34" charset="-122"/>
                  <a:ea typeface="微软雅黑" pitchFamily="34" charset="-122"/>
                </a:rPr>
                <a:t>小木头</a:t>
              </a:r>
              <a:endParaRPr lang="en-AU" sz="2000" b="1" dirty="0">
                <a:solidFill>
                  <a:schemeClr val="tx1">
                    <a:lumMod val="85000"/>
                    <a:lumOff val="15000"/>
                  </a:schemeClr>
                </a:solidFill>
                <a:latin typeface="微软雅黑" pitchFamily="34" charset="-122"/>
                <a:ea typeface="微软雅黑" pitchFamily="34" charset="-122"/>
              </a:endParaRPr>
            </a:p>
          </p:txBody>
        </p:sp>
        <p:sp>
          <p:nvSpPr>
            <p:cNvPr id="20" name="Text Placeholder 2"/>
            <p:cNvSpPr txBox="1">
              <a:spLocks/>
            </p:cNvSpPr>
            <p:nvPr/>
          </p:nvSpPr>
          <p:spPr bwMode="auto">
            <a:xfrm>
              <a:off x="26277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grpSp>
      <p:grpSp>
        <p:nvGrpSpPr>
          <p:cNvPr id="21" name="组合 20"/>
          <p:cNvGrpSpPr/>
          <p:nvPr/>
        </p:nvGrpSpPr>
        <p:grpSpPr>
          <a:xfrm>
            <a:off x="5882102" y="4731585"/>
            <a:ext cx="2827439" cy="905086"/>
            <a:chOff x="4427984" y="3476935"/>
            <a:chExt cx="2121132" cy="678991"/>
          </a:xfrm>
        </p:grpSpPr>
        <p:sp>
          <p:nvSpPr>
            <p:cNvPr id="22" name="Text Placeholder 2"/>
            <p:cNvSpPr txBox="1">
              <a:spLocks/>
            </p:cNvSpPr>
            <p:nvPr/>
          </p:nvSpPr>
          <p:spPr bwMode="auto">
            <a:xfrm>
              <a:off x="47267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2000" b="1" dirty="0" smtClean="0">
                  <a:solidFill>
                    <a:schemeClr val="tx1">
                      <a:lumMod val="85000"/>
                      <a:lumOff val="15000"/>
                    </a:schemeClr>
                  </a:solidFill>
                  <a:latin typeface="微软雅黑" pitchFamily="34" charset="-122"/>
                  <a:ea typeface="微软雅黑" pitchFamily="34" charset="-122"/>
                </a:rPr>
                <a:t>小木头</a:t>
              </a:r>
              <a:endParaRPr lang="en-AU" sz="2000" b="1" dirty="0">
                <a:solidFill>
                  <a:schemeClr val="tx1">
                    <a:lumMod val="85000"/>
                    <a:lumOff val="15000"/>
                  </a:schemeClr>
                </a:solidFill>
                <a:latin typeface="微软雅黑" pitchFamily="34" charset="-122"/>
                <a:ea typeface="微软雅黑" pitchFamily="34" charset="-122"/>
              </a:endParaRPr>
            </a:p>
          </p:txBody>
        </p:sp>
        <p:sp>
          <p:nvSpPr>
            <p:cNvPr id="23" name="Text Placeholder 2"/>
            <p:cNvSpPr txBox="1">
              <a:spLocks/>
            </p:cNvSpPr>
            <p:nvPr/>
          </p:nvSpPr>
          <p:spPr bwMode="auto">
            <a:xfrm>
              <a:off x="44279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grpSp>
      <p:grpSp>
        <p:nvGrpSpPr>
          <p:cNvPr id="24" name="组合 23"/>
          <p:cNvGrpSpPr/>
          <p:nvPr/>
        </p:nvGrpSpPr>
        <p:grpSpPr>
          <a:xfrm>
            <a:off x="8281744" y="4731585"/>
            <a:ext cx="2827439" cy="905086"/>
            <a:chOff x="6195284" y="3476935"/>
            <a:chExt cx="2121132" cy="678991"/>
          </a:xfrm>
        </p:grpSpPr>
        <p:sp>
          <p:nvSpPr>
            <p:cNvPr id="25" name="Text Placeholder 2"/>
            <p:cNvSpPr txBox="1">
              <a:spLocks/>
            </p:cNvSpPr>
            <p:nvPr/>
          </p:nvSpPr>
          <p:spPr bwMode="auto">
            <a:xfrm>
              <a:off x="64940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2000" b="1" dirty="0" smtClean="0">
                  <a:solidFill>
                    <a:schemeClr val="tx1">
                      <a:lumMod val="85000"/>
                      <a:lumOff val="15000"/>
                    </a:schemeClr>
                  </a:solidFill>
                  <a:latin typeface="微软雅黑" pitchFamily="34" charset="-122"/>
                  <a:ea typeface="微软雅黑" pitchFamily="34" charset="-122"/>
                </a:rPr>
                <a:t>小木头</a:t>
              </a:r>
              <a:endParaRPr lang="en-AU" sz="2000" b="1" dirty="0">
                <a:solidFill>
                  <a:schemeClr val="tx1">
                    <a:lumMod val="85000"/>
                    <a:lumOff val="15000"/>
                  </a:schemeClr>
                </a:solidFill>
                <a:latin typeface="微软雅黑" pitchFamily="34" charset="-122"/>
                <a:ea typeface="微软雅黑" pitchFamily="34" charset="-122"/>
              </a:endParaRPr>
            </a:p>
          </p:txBody>
        </p:sp>
        <p:sp>
          <p:nvSpPr>
            <p:cNvPr id="26" name="Text Placeholder 2"/>
            <p:cNvSpPr txBox="1">
              <a:spLocks/>
            </p:cNvSpPr>
            <p:nvPr/>
          </p:nvSpPr>
          <p:spPr bwMode="auto">
            <a:xfrm>
              <a:off x="61952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grpSp>
      <p:sp>
        <p:nvSpPr>
          <p:cNvPr id="28" name="Text Box 4">
            <a:extLst>
              <a:ext uri="{FF2B5EF4-FFF2-40B4-BE49-F238E27FC236}">
                <a16:creationId xmlns="" xmlns:a16="http://schemas.microsoft.com/office/drawing/2014/main" id="{8F4D5D4C-47A1-421B-8DC4-2F72E646844E}"/>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9" name="Text Box 5">
            <a:extLst>
              <a:ext uri="{FF2B5EF4-FFF2-40B4-BE49-F238E27FC236}">
                <a16:creationId xmlns="" xmlns:a16="http://schemas.microsoft.com/office/drawing/2014/main" id="{205379DD-8014-45F8-91A5-CD1FC73107E9}"/>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984412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1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26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31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6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4100"/>
                                </p:stCondLst>
                                <p:childTnLst>
                                  <p:par>
                                    <p:cTn id="50" presetID="2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par>
                              <p:cTn id="53" fill="hold">
                                <p:stCondLst>
                                  <p:cond delay="46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10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56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par>
                              <p:cTn id="65" fill="hold">
                                <p:stCondLst>
                                  <p:cond delay="6100"/>
                                </p:stCondLst>
                                <p:childTnLst>
                                  <p:par>
                                    <p:cTn id="66" presetID="42"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40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par>
                                    <p:cTn id="86" presetID="2" presetClass="entr" presetSubtype="1" fill="hold" grpId="0" nodeType="withEffect" p14:presetBounceEnd="81000">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14:bounceEnd="81000">
                                          <p:cBhvr additive="base">
                                            <p:cTn id="88" dur="1000" fill="hold"/>
                                            <p:tgtEl>
                                              <p:spTgt spid="28"/>
                                            </p:tgtEl>
                                            <p:attrNameLst>
                                              <p:attrName>ppt_x</p:attrName>
                                            </p:attrNameLst>
                                          </p:cBhvr>
                                          <p:tavLst>
                                            <p:tav tm="0">
                                              <p:val>
                                                <p:strVal val="#ppt_x"/>
                                              </p:val>
                                            </p:tav>
                                            <p:tav tm="100000">
                                              <p:val>
                                                <p:strVal val="#ppt_x"/>
                                              </p:val>
                                            </p:tav>
                                          </p:tavLst>
                                        </p:anim>
                                        <p:anim calcmode="lin" valueType="num" p14:bounceEnd="81000">
                                          <p:cBhvr additive="base">
                                            <p:cTn id="89" dur="1000" fill="hold"/>
                                            <p:tgtEl>
                                              <p:spTgt spid="28"/>
                                            </p:tgtEl>
                                            <p:attrNameLst>
                                              <p:attrName>ppt_y</p:attrName>
                                            </p:attrNameLst>
                                          </p:cBhvr>
                                          <p:tavLst>
                                            <p:tav tm="0">
                                              <p:val>
                                                <p:strVal val="0-#ppt_h/2"/>
                                              </p:val>
                                            </p:tav>
                                            <p:tav tm="100000">
                                              <p:val>
                                                <p:strVal val="#ppt_y"/>
                                              </p:val>
                                            </p:tav>
                                          </p:tavLst>
                                        </p:anim>
                                      </p:childTnLst>
                                    </p:cTn>
                                  </p:par>
                                  <p:par>
                                    <p:cTn id="90" presetID="2" presetClass="entr" presetSubtype="1" fill="hold" grpId="0" nodeType="withEffect" p14:presetBounceEnd="81000">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14:bounceEnd="81000">
                                          <p:cBhvr additive="base">
                                            <p:cTn id="92" dur="1000" fill="hold"/>
                                            <p:tgtEl>
                                              <p:spTgt spid="29"/>
                                            </p:tgtEl>
                                            <p:attrNameLst>
                                              <p:attrName>ppt_x</p:attrName>
                                            </p:attrNameLst>
                                          </p:cBhvr>
                                          <p:tavLst>
                                            <p:tav tm="0">
                                              <p:val>
                                                <p:strVal val="#ppt_x"/>
                                              </p:val>
                                            </p:tav>
                                            <p:tav tm="100000">
                                              <p:val>
                                                <p:strVal val="#ppt_x"/>
                                              </p:val>
                                            </p:tav>
                                          </p:tavLst>
                                        </p:anim>
                                        <p:anim calcmode="lin" valueType="num" p14:bounceEnd="81000">
                                          <p:cBhvr additive="base">
                                            <p:cTn id="93"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1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26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31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6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4100"/>
                                </p:stCondLst>
                                <p:childTnLst>
                                  <p:par>
                                    <p:cTn id="50" presetID="2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par>
                              <p:cTn id="53" fill="hold">
                                <p:stCondLst>
                                  <p:cond delay="46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10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56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par>
                              <p:cTn id="65" fill="hold">
                                <p:stCondLst>
                                  <p:cond delay="6100"/>
                                </p:stCondLst>
                                <p:childTnLst>
                                  <p:par>
                                    <p:cTn id="66" presetID="42"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40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par>
                                    <p:cTn id="86" presetID="2" presetClass="entr" presetSubtype="1"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1000" fill="hold"/>
                                            <p:tgtEl>
                                              <p:spTgt spid="28"/>
                                            </p:tgtEl>
                                            <p:attrNameLst>
                                              <p:attrName>ppt_x</p:attrName>
                                            </p:attrNameLst>
                                          </p:cBhvr>
                                          <p:tavLst>
                                            <p:tav tm="0">
                                              <p:val>
                                                <p:strVal val="#ppt_x"/>
                                              </p:val>
                                            </p:tav>
                                            <p:tav tm="100000">
                                              <p:val>
                                                <p:strVal val="#ppt_x"/>
                                              </p:val>
                                            </p:tav>
                                          </p:tavLst>
                                        </p:anim>
                                        <p:anim calcmode="lin" valueType="num">
                                          <p:cBhvr additive="base">
                                            <p:cTn id="89" dur="1000" fill="hold"/>
                                            <p:tgtEl>
                                              <p:spTgt spid="28"/>
                                            </p:tgtEl>
                                            <p:attrNameLst>
                                              <p:attrName>ppt_y</p:attrName>
                                            </p:attrNameLst>
                                          </p:cBhvr>
                                          <p:tavLst>
                                            <p:tav tm="0">
                                              <p:val>
                                                <p:strVal val="0-#ppt_h/2"/>
                                              </p:val>
                                            </p:tav>
                                            <p:tav tm="100000">
                                              <p:val>
                                                <p:strVal val="#ppt_y"/>
                                              </p:val>
                                            </p:tav>
                                          </p:tavLst>
                                        </p:anim>
                                      </p:childTnLst>
                                    </p:cTn>
                                  </p:par>
                                  <p:par>
                                    <p:cTn id="90" presetID="2" presetClass="entr" presetSubtype="1"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1000" fill="hold"/>
                                            <p:tgtEl>
                                              <p:spTgt spid="29"/>
                                            </p:tgtEl>
                                            <p:attrNameLst>
                                              <p:attrName>ppt_x</p:attrName>
                                            </p:attrNameLst>
                                          </p:cBhvr>
                                          <p:tavLst>
                                            <p:tav tm="0">
                                              <p:val>
                                                <p:strVal val="#ppt_x"/>
                                              </p:val>
                                            </p:tav>
                                            <p:tav tm="100000">
                                              <p:val>
                                                <p:strVal val="#ppt_x"/>
                                              </p:val>
                                            </p:tav>
                                          </p:tavLst>
                                        </p:anim>
                                        <p:anim calcmode="lin" valueType="num">
                                          <p:cBhvr additive="base">
                                            <p:cTn id="93"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P spid="28" grpId="0"/>
          <p:bldP spid="2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889F6EFA-912E-4242-B57A-7E0D159798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635" t="18035" r="22843" b="28395"/>
          <a:stretch/>
        </p:blipFill>
        <p:spPr>
          <a:xfrm>
            <a:off x="0" y="0"/>
            <a:ext cx="12192000" cy="6858000"/>
          </a:xfrm>
          <a:prstGeom prst="rect">
            <a:avLst/>
          </a:prstGeom>
        </p:spPr>
      </p:pic>
      <p:sp>
        <p:nvSpPr>
          <p:cNvPr id="29" name="TextBox 20">
            <a:extLst>
              <a:ext uri="{FF2B5EF4-FFF2-40B4-BE49-F238E27FC236}">
                <a16:creationId xmlns="" xmlns:a16="http://schemas.microsoft.com/office/drawing/2014/main" id="{8BB24A93-8E52-4B55-B8FC-ECB5EE8031E0}"/>
              </a:ext>
            </a:extLst>
          </p:cNvPr>
          <p:cNvSpPr txBox="1"/>
          <p:nvPr/>
        </p:nvSpPr>
        <p:spPr>
          <a:xfrm>
            <a:off x="4646084" y="1771522"/>
            <a:ext cx="2899833" cy="1231106"/>
          </a:xfrm>
          <a:prstGeom prst="rect">
            <a:avLst/>
          </a:prstGeom>
          <a:noFill/>
        </p:spPr>
        <p:txBody>
          <a:bodyPr wrap="none" lIns="0" tIns="0" rIns="0" bIns="0" rtlCol="0">
            <a:spAutoFit/>
          </a:bodyPr>
          <a:lstStyle/>
          <a:p>
            <a:pPr algn="ctr"/>
            <a:r>
              <a:rPr lang="en-US" altLang="zh-CN" sz="8000" dirty="0">
                <a:solidFill>
                  <a:schemeClr val="accent1"/>
                </a:solidFill>
                <a:latin typeface="Agency FB" panose="020B0503020202020204" pitchFamily="34" charset="0"/>
                <a:ea typeface="微软雅黑" pitchFamily="34" charset="-122"/>
              </a:rPr>
              <a:t>PART  03</a:t>
            </a:r>
            <a:endParaRPr lang="zh-CN" altLang="en-US" sz="8000" dirty="0">
              <a:solidFill>
                <a:schemeClr val="accent1"/>
              </a:solidFill>
              <a:latin typeface="Agency FB" panose="020B0503020202020204" pitchFamily="34" charset="0"/>
              <a:ea typeface="微软雅黑" pitchFamily="34" charset="-122"/>
            </a:endParaRPr>
          </a:p>
        </p:txBody>
      </p:sp>
      <p:sp>
        <p:nvSpPr>
          <p:cNvPr id="30" name="文本框 3">
            <a:extLst>
              <a:ext uri="{FF2B5EF4-FFF2-40B4-BE49-F238E27FC236}">
                <a16:creationId xmlns="" xmlns:a16="http://schemas.microsoft.com/office/drawing/2014/main" id="{BD482486-17B5-4D0B-9848-1F746F51E793}"/>
              </a:ext>
            </a:extLst>
          </p:cNvPr>
          <p:cNvSpPr txBox="1"/>
          <p:nvPr/>
        </p:nvSpPr>
        <p:spPr>
          <a:xfrm>
            <a:off x="3011835" y="2895051"/>
            <a:ext cx="6168331" cy="1015663"/>
          </a:xfrm>
          <a:prstGeom prst="rect">
            <a:avLst/>
          </a:prstGeom>
          <a:noFill/>
        </p:spPr>
        <p:txBody>
          <a:bodyPr wrap="square" rtlCol="0">
            <a:spAutoFit/>
          </a:bodyPr>
          <a:lstStyle/>
          <a:p>
            <a:pPr algn="ctr"/>
            <a:r>
              <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2" name="Rectangle 20">
            <a:extLst>
              <a:ext uri="{FF2B5EF4-FFF2-40B4-BE49-F238E27FC236}">
                <a16:creationId xmlns="" xmlns:a16="http://schemas.microsoft.com/office/drawing/2014/main" id="{5DED57B3-005A-4626-931C-4A50B07EAEFC}"/>
              </a:ext>
            </a:extLst>
          </p:cNvPr>
          <p:cNvSpPr>
            <a:spLocks noChangeArrowheads="1"/>
          </p:cNvSpPr>
          <p:nvPr/>
        </p:nvSpPr>
        <p:spPr bwMode="auto">
          <a:xfrm>
            <a:off x="3390825" y="3941593"/>
            <a:ext cx="5410351"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765">
              <a:lnSpc>
                <a:spcPct val="120000"/>
              </a:lnSpc>
              <a:defRPr/>
            </a:pP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你创意和灵感</a:t>
            </a:r>
          </a:p>
          <a:p>
            <a:pPr algn="ctr" defTabSz="913765">
              <a:lnSpc>
                <a:spcPct val="120000"/>
              </a:lnSpc>
              <a:defRPr/>
            </a:pPr>
            <a:endParaRPr lang="zh-CN" altLang="en-US" sz="1400"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462778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by="(-#ppt_w*2)" calcmode="lin" valueType="num">
                                      <p:cBhvr rctx="PPT">
                                        <p:cTn id="11" dur="500" autoRev="1" fill="hold">
                                          <p:stCondLst>
                                            <p:cond delay="0"/>
                                          </p:stCondLst>
                                        </p:cTn>
                                        <p:tgtEl>
                                          <p:spTgt spid="30"/>
                                        </p:tgtEl>
                                        <p:attrNameLst>
                                          <p:attrName>ppt_w</p:attrName>
                                        </p:attrNameLst>
                                      </p:cBhvr>
                                    </p:anim>
                                    <p:anim by="(#ppt_w*0.50)" calcmode="lin" valueType="num">
                                      <p:cBhvr>
                                        <p:cTn id="12" dur="500" decel="50000" autoRev="1" fill="hold">
                                          <p:stCondLst>
                                            <p:cond delay="0"/>
                                          </p:stCondLst>
                                        </p:cTn>
                                        <p:tgtEl>
                                          <p:spTgt spid="30"/>
                                        </p:tgtEl>
                                        <p:attrNameLst>
                                          <p:attrName>ppt_x</p:attrName>
                                        </p:attrNameLst>
                                      </p:cBhvr>
                                    </p:anim>
                                    <p:anim from="(-#ppt_h/2)" to="(#ppt_y)" calcmode="lin" valueType="num">
                                      <p:cBhvr>
                                        <p:cTn id="13" dur="1000" fill="hold">
                                          <p:stCondLst>
                                            <p:cond delay="0"/>
                                          </p:stCondLst>
                                        </p:cTn>
                                        <p:tgtEl>
                                          <p:spTgt spid="30"/>
                                        </p:tgtEl>
                                        <p:attrNameLst>
                                          <p:attrName>ppt_y</p:attrName>
                                        </p:attrNameLst>
                                      </p:cBhvr>
                                    </p:anim>
                                    <p:animRot by="21600000">
                                      <p:cBhvr>
                                        <p:cTn id="14" dur="1000" fill="hold">
                                          <p:stCondLst>
                                            <p:cond delay="0"/>
                                          </p:stCondLst>
                                        </p:cTn>
                                        <p:tgtEl>
                                          <p:spTgt spid="30"/>
                                        </p:tgtEl>
                                        <p:attrNameLst>
                                          <p:attrName>r</p:attrName>
                                        </p:attrNameLst>
                                      </p:cBhvr>
                                    </p:animRot>
                                  </p:childTnLst>
                                </p:cTn>
                              </p:par>
                            </p:childTnLst>
                          </p:cTn>
                        </p:par>
                        <p:par>
                          <p:cTn id="15" fill="hold">
                            <p:stCondLst>
                              <p:cond delay="275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1" name="组合 4190"/>
          <p:cNvGrpSpPr/>
          <p:nvPr/>
        </p:nvGrpSpPr>
        <p:grpSpPr>
          <a:xfrm>
            <a:off x="1303747" y="1671166"/>
            <a:ext cx="4271074" cy="4198420"/>
            <a:chOff x="4786313" y="2146300"/>
            <a:chExt cx="2613026" cy="2568575"/>
          </a:xfrm>
        </p:grpSpPr>
        <p:sp>
          <p:nvSpPr>
            <p:cNvPr id="4" name="Freeform 6"/>
            <p:cNvSpPr>
              <a:spLocks/>
            </p:cNvSpPr>
            <p:nvPr/>
          </p:nvSpPr>
          <p:spPr bwMode="auto">
            <a:xfrm>
              <a:off x="5689601" y="4095750"/>
              <a:ext cx="457200" cy="198438"/>
            </a:xfrm>
            <a:custGeom>
              <a:avLst/>
              <a:gdLst>
                <a:gd name="T0" fmla="*/ 13 w 122"/>
                <a:gd name="T1" fmla="*/ 0 h 53"/>
                <a:gd name="T2" fmla="*/ 0 w 122"/>
                <a:gd name="T3" fmla="*/ 53 h 53"/>
                <a:gd name="T4" fmla="*/ 122 w 122"/>
                <a:gd name="T5" fmla="*/ 53 h 53"/>
                <a:gd name="T6" fmla="*/ 109 w 122"/>
                <a:gd name="T7" fmla="*/ 0 h 53"/>
                <a:gd name="T8" fmla="*/ 13 w 122"/>
                <a:gd name="T9" fmla="*/ 0 h 53"/>
              </a:gdLst>
              <a:ahLst/>
              <a:cxnLst>
                <a:cxn ang="0">
                  <a:pos x="T0" y="T1"/>
                </a:cxn>
                <a:cxn ang="0">
                  <a:pos x="T2" y="T3"/>
                </a:cxn>
                <a:cxn ang="0">
                  <a:pos x="T4" y="T5"/>
                </a:cxn>
                <a:cxn ang="0">
                  <a:pos x="T6" y="T7"/>
                </a:cxn>
                <a:cxn ang="0">
                  <a:pos x="T8" y="T9"/>
                </a:cxn>
              </a:cxnLst>
              <a:rect l="0" t="0" r="r" b="b"/>
              <a:pathLst>
                <a:path w="122" h="53">
                  <a:moveTo>
                    <a:pt x="13" y="0"/>
                  </a:moveTo>
                  <a:cubicBezTo>
                    <a:pt x="9" y="18"/>
                    <a:pt x="5" y="35"/>
                    <a:pt x="0" y="53"/>
                  </a:cubicBezTo>
                  <a:cubicBezTo>
                    <a:pt x="122" y="53"/>
                    <a:pt x="122" y="53"/>
                    <a:pt x="122" y="53"/>
                  </a:cubicBezTo>
                  <a:cubicBezTo>
                    <a:pt x="118" y="35"/>
                    <a:pt x="113" y="18"/>
                    <a:pt x="109" y="0"/>
                  </a:cubicBezTo>
                  <a:lnTo>
                    <a:pt x="13"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149851" y="4017963"/>
              <a:ext cx="1536700" cy="149225"/>
            </a:xfrm>
            <a:custGeom>
              <a:avLst/>
              <a:gdLst>
                <a:gd name="T0" fmla="*/ 0 w 410"/>
                <a:gd name="T1" fmla="*/ 0 h 40"/>
                <a:gd name="T2" fmla="*/ 0 w 410"/>
                <a:gd name="T3" fmla="*/ 30 h 40"/>
                <a:gd name="T4" fmla="*/ 10 w 410"/>
                <a:gd name="T5" fmla="*/ 40 h 40"/>
                <a:gd name="T6" fmla="*/ 400 w 410"/>
                <a:gd name="T7" fmla="*/ 40 h 40"/>
                <a:gd name="T8" fmla="*/ 410 w 410"/>
                <a:gd name="T9" fmla="*/ 30 h 40"/>
                <a:gd name="T10" fmla="*/ 410 w 410"/>
                <a:gd name="T11" fmla="*/ 0 h 40"/>
                <a:gd name="T12" fmla="*/ 0 w 410"/>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410" h="40">
                  <a:moveTo>
                    <a:pt x="0" y="0"/>
                  </a:moveTo>
                  <a:cubicBezTo>
                    <a:pt x="0" y="30"/>
                    <a:pt x="0" y="30"/>
                    <a:pt x="0" y="30"/>
                  </a:cubicBezTo>
                  <a:cubicBezTo>
                    <a:pt x="0" y="35"/>
                    <a:pt x="4" y="40"/>
                    <a:pt x="10" y="40"/>
                  </a:cubicBezTo>
                  <a:cubicBezTo>
                    <a:pt x="400" y="40"/>
                    <a:pt x="400" y="40"/>
                    <a:pt x="400" y="40"/>
                  </a:cubicBezTo>
                  <a:cubicBezTo>
                    <a:pt x="406" y="40"/>
                    <a:pt x="410" y="35"/>
                    <a:pt x="410" y="30"/>
                  </a:cubicBezTo>
                  <a:cubicBezTo>
                    <a:pt x="410" y="0"/>
                    <a:pt x="410" y="0"/>
                    <a:pt x="41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5141913" y="3041650"/>
              <a:ext cx="1544638" cy="976313"/>
            </a:xfrm>
            <a:custGeom>
              <a:avLst/>
              <a:gdLst>
                <a:gd name="T0" fmla="*/ 412 w 412"/>
                <a:gd name="T1" fmla="*/ 260 h 260"/>
                <a:gd name="T2" fmla="*/ 412 w 412"/>
                <a:gd name="T3" fmla="*/ 11 h 260"/>
                <a:gd name="T4" fmla="*/ 402 w 412"/>
                <a:gd name="T5" fmla="*/ 0 h 260"/>
                <a:gd name="T6" fmla="*/ 10 w 412"/>
                <a:gd name="T7" fmla="*/ 0 h 260"/>
                <a:gd name="T8" fmla="*/ 0 w 412"/>
                <a:gd name="T9" fmla="*/ 11 h 260"/>
                <a:gd name="T10" fmla="*/ 0 w 412"/>
                <a:gd name="T11" fmla="*/ 260 h 260"/>
                <a:gd name="T12" fmla="*/ 412 w 412"/>
                <a:gd name="T13" fmla="*/ 260 h 260"/>
              </a:gdLst>
              <a:ahLst/>
              <a:cxnLst>
                <a:cxn ang="0">
                  <a:pos x="T0" y="T1"/>
                </a:cxn>
                <a:cxn ang="0">
                  <a:pos x="T2" y="T3"/>
                </a:cxn>
                <a:cxn ang="0">
                  <a:pos x="T4" y="T5"/>
                </a:cxn>
                <a:cxn ang="0">
                  <a:pos x="T6" y="T7"/>
                </a:cxn>
                <a:cxn ang="0">
                  <a:pos x="T8" y="T9"/>
                </a:cxn>
                <a:cxn ang="0">
                  <a:pos x="T10" y="T11"/>
                </a:cxn>
                <a:cxn ang="0">
                  <a:pos x="T12" y="T13"/>
                </a:cxn>
              </a:cxnLst>
              <a:rect l="0" t="0" r="r" b="b"/>
              <a:pathLst>
                <a:path w="412" h="260">
                  <a:moveTo>
                    <a:pt x="412" y="260"/>
                  </a:moveTo>
                  <a:cubicBezTo>
                    <a:pt x="412" y="11"/>
                    <a:pt x="412" y="11"/>
                    <a:pt x="412" y="11"/>
                  </a:cubicBezTo>
                  <a:cubicBezTo>
                    <a:pt x="412" y="5"/>
                    <a:pt x="408" y="0"/>
                    <a:pt x="402" y="0"/>
                  </a:cubicBezTo>
                  <a:cubicBezTo>
                    <a:pt x="10" y="0"/>
                    <a:pt x="10" y="0"/>
                    <a:pt x="10" y="0"/>
                  </a:cubicBezTo>
                  <a:cubicBezTo>
                    <a:pt x="4" y="0"/>
                    <a:pt x="0" y="5"/>
                    <a:pt x="0" y="11"/>
                  </a:cubicBezTo>
                  <a:cubicBezTo>
                    <a:pt x="0" y="260"/>
                    <a:pt x="0" y="260"/>
                    <a:pt x="0" y="260"/>
                  </a:cubicBezTo>
                  <a:lnTo>
                    <a:pt x="412" y="260"/>
                  </a:lnTo>
                  <a:close/>
                </a:path>
              </a:pathLst>
            </a:custGeom>
            <a:solidFill>
              <a:srgbClr val="57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10"/>
            <p:cNvSpPr>
              <a:spLocks noChangeArrowheads="1"/>
            </p:cNvSpPr>
            <p:nvPr/>
          </p:nvSpPr>
          <p:spPr bwMode="auto">
            <a:xfrm>
              <a:off x="5205413" y="3106738"/>
              <a:ext cx="1417638" cy="846138"/>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397626" y="3938588"/>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6394451" y="39354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391276" y="3930650"/>
              <a:ext cx="317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6964363" y="3600450"/>
              <a:ext cx="288925" cy="571500"/>
            </a:xfrm>
            <a:custGeom>
              <a:avLst/>
              <a:gdLst>
                <a:gd name="T0" fmla="*/ 65 w 77"/>
                <a:gd name="T1" fmla="*/ 0 h 152"/>
                <a:gd name="T2" fmla="*/ 11 w 77"/>
                <a:gd name="T3" fmla="*/ 0 h 152"/>
                <a:gd name="T4" fmla="*/ 0 w 77"/>
                <a:gd name="T5" fmla="*/ 11 h 152"/>
                <a:gd name="T6" fmla="*/ 0 w 77"/>
                <a:gd name="T7" fmla="*/ 140 h 152"/>
                <a:gd name="T8" fmla="*/ 11 w 77"/>
                <a:gd name="T9" fmla="*/ 152 h 152"/>
                <a:gd name="T10" fmla="*/ 65 w 77"/>
                <a:gd name="T11" fmla="*/ 152 h 152"/>
                <a:gd name="T12" fmla="*/ 77 w 77"/>
                <a:gd name="T13" fmla="*/ 140 h 152"/>
                <a:gd name="T14" fmla="*/ 77 w 77"/>
                <a:gd name="T15" fmla="*/ 11 h 152"/>
                <a:gd name="T16" fmla="*/ 65 w 77"/>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52">
                  <a:moveTo>
                    <a:pt x="65" y="0"/>
                  </a:moveTo>
                  <a:cubicBezTo>
                    <a:pt x="11" y="0"/>
                    <a:pt x="11" y="0"/>
                    <a:pt x="11" y="0"/>
                  </a:cubicBezTo>
                  <a:cubicBezTo>
                    <a:pt x="5" y="0"/>
                    <a:pt x="0" y="5"/>
                    <a:pt x="0" y="11"/>
                  </a:cubicBezTo>
                  <a:cubicBezTo>
                    <a:pt x="0" y="140"/>
                    <a:pt x="0" y="140"/>
                    <a:pt x="0" y="140"/>
                  </a:cubicBezTo>
                  <a:cubicBezTo>
                    <a:pt x="0" y="146"/>
                    <a:pt x="5" y="152"/>
                    <a:pt x="11" y="152"/>
                  </a:cubicBezTo>
                  <a:cubicBezTo>
                    <a:pt x="65" y="152"/>
                    <a:pt x="65" y="152"/>
                    <a:pt x="65" y="152"/>
                  </a:cubicBezTo>
                  <a:cubicBezTo>
                    <a:pt x="72" y="152"/>
                    <a:pt x="77" y="146"/>
                    <a:pt x="77" y="140"/>
                  </a:cubicBezTo>
                  <a:cubicBezTo>
                    <a:pt x="77" y="11"/>
                    <a:pt x="77" y="11"/>
                    <a:pt x="77" y="11"/>
                  </a:cubicBezTo>
                  <a:cubicBezTo>
                    <a:pt x="77" y="5"/>
                    <a:pt x="72" y="0"/>
                    <a:pt x="65"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7065963" y="3635375"/>
              <a:ext cx="82550" cy="6350"/>
            </a:xfrm>
            <a:custGeom>
              <a:avLst/>
              <a:gdLst>
                <a:gd name="T0" fmla="*/ 1 w 22"/>
                <a:gd name="T1" fmla="*/ 0 h 2"/>
                <a:gd name="T2" fmla="*/ 21 w 22"/>
                <a:gd name="T3" fmla="*/ 0 h 2"/>
                <a:gd name="T4" fmla="*/ 22 w 22"/>
                <a:gd name="T5" fmla="*/ 1 h 2"/>
                <a:gd name="T6" fmla="*/ 21 w 22"/>
                <a:gd name="T7" fmla="*/ 2 h 2"/>
                <a:gd name="T8" fmla="*/ 1 w 22"/>
                <a:gd name="T9" fmla="*/ 2 h 2"/>
                <a:gd name="T10" fmla="*/ 0 w 22"/>
                <a:gd name="T11" fmla="*/ 1 h 2"/>
                <a:gd name="T12" fmla="*/ 1 w 2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2" h="2">
                  <a:moveTo>
                    <a:pt x="1" y="0"/>
                  </a:moveTo>
                  <a:cubicBezTo>
                    <a:pt x="21" y="0"/>
                    <a:pt x="21" y="0"/>
                    <a:pt x="21" y="0"/>
                  </a:cubicBezTo>
                  <a:cubicBezTo>
                    <a:pt x="22" y="0"/>
                    <a:pt x="22" y="0"/>
                    <a:pt x="22" y="1"/>
                  </a:cubicBezTo>
                  <a:cubicBezTo>
                    <a:pt x="22" y="1"/>
                    <a:pt x="22" y="2"/>
                    <a:pt x="21" y="2"/>
                  </a:cubicBezTo>
                  <a:cubicBezTo>
                    <a:pt x="1" y="2"/>
                    <a:pt x="1" y="2"/>
                    <a:pt x="1" y="2"/>
                  </a:cubicBezTo>
                  <a:cubicBezTo>
                    <a:pt x="1" y="2"/>
                    <a:pt x="0" y="1"/>
                    <a:pt x="0" y="1"/>
                  </a:cubicBezTo>
                  <a:cubicBezTo>
                    <a:pt x="0"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7080251" y="408463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6983413" y="3687763"/>
              <a:ext cx="250825" cy="37147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190" name="组合 4189"/>
            <p:cNvGrpSpPr/>
            <p:nvPr/>
          </p:nvGrpSpPr>
          <p:grpSpPr>
            <a:xfrm>
              <a:off x="4786313" y="2146300"/>
              <a:ext cx="2613026" cy="2568575"/>
              <a:chOff x="4786313" y="2146300"/>
              <a:chExt cx="2613026" cy="2568575"/>
            </a:xfrm>
            <a:solidFill>
              <a:schemeClr val="bg1">
                <a:lumMod val="75000"/>
              </a:schemeClr>
            </a:solidFill>
          </p:grpSpPr>
          <p:sp>
            <p:nvSpPr>
              <p:cNvPr id="5" name="Freeform 7"/>
              <p:cNvSpPr>
                <a:spLocks/>
              </p:cNvSpPr>
              <p:nvPr/>
            </p:nvSpPr>
            <p:spPr bwMode="auto">
              <a:xfrm>
                <a:off x="5640388" y="4291013"/>
                <a:ext cx="558800" cy="38100"/>
              </a:xfrm>
              <a:custGeom>
                <a:avLst/>
                <a:gdLst>
                  <a:gd name="T0" fmla="*/ 142 w 149"/>
                  <a:gd name="T1" fmla="*/ 0 h 10"/>
                  <a:gd name="T2" fmla="*/ 6 w 149"/>
                  <a:gd name="T3" fmla="*/ 0 h 10"/>
                  <a:gd name="T4" fmla="*/ 0 w 149"/>
                  <a:gd name="T5" fmla="*/ 8 h 10"/>
                  <a:gd name="T6" fmla="*/ 0 w 149"/>
                  <a:gd name="T7" fmla="*/ 10 h 10"/>
                  <a:gd name="T8" fmla="*/ 149 w 149"/>
                  <a:gd name="T9" fmla="*/ 10 h 10"/>
                  <a:gd name="T10" fmla="*/ 149 w 149"/>
                  <a:gd name="T11" fmla="*/ 8 h 10"/>
                  <a:gd name="T12" fmla="*/ 142 w 14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9" h="10">
                    <a:moveTo>
                      <a:pt x="142" y="0"/>
                    </a:moveTo>
                    <a:cubicBezTo>
                      <a:pt x="6" y="0"/>
                      <a:pt x="6" y="0"/>
                      <a:pt x="6" y="0"/>
                    </a:cubicBezTo>
                    <a:cubicBezTo>
                      <a:pt x="2" y="0"/>
                      <a:pt x="0" y="4"/>
                      <a:pt x="0" y="8"/>
                    </a:cubicBezTo>
                    <a:cubicBezTo>
                      <a:pt x="0" y="10"/>
                      <a:pt x="0" y="10"/>
                      <a:pt x="0" y="10"/>
                    </a:cubicBezTo>
                    <a:cubicBezTo>
                      <a:pt x="149" y="10"/>
                      <a:pt x="149" y="10"/>
                      <a:pt x="149" y="10"/>
                    </a:cubicBezTo>
                    <a:cubicBezTo>
                      <a:pt x="149" y="8"/>
                      <a:pt x="149" y="8"/>
                      <a:pt x="149" y="8"/>
                    </a:cubicBezTo>
                    <a:cubicBezTo>
                      <a:pt x="149" y="4"/>
                      <a:pt x="146" y="0"/>
                      <a:pt x="142"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noEditPoints="1"/>
              </p:cNvSpPr>
              <p:nvPr/>
            </p:nvSpPr>
            <p:spPr bwMode="auto">
              <a:xfrm>
                <a:off x="6642101" y="2543175"/>
                <a:ext cx="303213" cy="247650"/>
              </a:xfrm>
              <a:custGeom>
                <a:avLst/>
                <a:gdLst>
                  <a:gd name="T0" fmla="*/ 16 w 81"/>
                  <a:gd name="T1" fmla="*/ 66 h 66"/>
                  <a:gd name="T2" fmla="*/ 10 w 81"/>
                  <a:gd name="T3" fmla="*/ 61 h 66"/>
                  <a:gd name="T4" fmla="*/ 0 w 81"/>
                  <a:gd name="T5" fmla="*/ 23 h 66"/>
                  <a:gd name="T6" fmla="*/ 1 w 81"/>
                  <a:gd name="T7" fmla="*/ 18 h 66"/>
                  <a:gd name="T8" fmla="*/ 5 w 81"/>
                  <a:gd name="T9" fmla="*/ 15 h 66"/>
                  <a:gd name="T10" fmla="*/ 62 w 81"/>
                  <a:gd name="T11" fmla="*/ 1 h 66"/>
                  <a:gd name="T12" fmla="*/ 70 w 81"/>
                  <a:gd name="T13" fmla="*/ 5 h 66"/>
                  <a:gd name="T14" fmla="*/ 80 w 81"/>
                  <a:gd name="T15" fmla="*/ 43 h 66"/>
                  <a:gd name="T16" fmla="*/ 75 w 81"/>
                  <a:gd name="T17" fmla="*/ 51 h 66"/>
                  <a:gd name="T18" fmla="*/ 18 w 81"/>
                  <a:gd name="T19" fmla="*/ 65 h 66"/>
                  <a:gd name="T20" fmla="*/ 16 w 81"/>
                  <a:gd name="T21" fmla="*/ 66 h 66"/>
                  <a:gd name="T22" fmla="*/ 64 w 81"/>
                  <a:gd name="T23" fmla="*/ 5 h 66"/>
                  <a:gd name="T24" fmla="*/ 63 w 81"/>
                  <a:gd name="T25" fmla="*/ 5 h 66"/>
                  <a:gd name="T26" fmla="*/ 6 w 81"/>
                  <a:gd name="T27" fmla="*/ 19 h 66"/>
                  <a:gd name="T28" fmla="*/ 5 w 81"/>
                  <a:gd name="T29" fmla="*/ 20 h 66"/>
                  <a:gd name="T30" fmla="*/ 5 w 81"/>
                  <a:gd name="T31" fmla="*/ 22 h 66"/>
                  <a:gd name="T32" fmla="*/ 14 w 81"/>
                  <a:gd name="T33" fmla="*/ 60 h 66"/>
                  <a:gd name="T34" fmla="*/ 17 w 81"/>
                  <a:gd name="T35" fmla="*/ 61 h 66"/>
                  <a:gd name="T36" fmla="*/ 74 w 81"/>
                  <a:gd name="T37" fmla="*/ 46 h 66"/>
                  <a:gd name="T38" fmla="*/ 76 w 81"/>
                  <a:gd name="T39" fmla="*/ 44 h 66"/>
                  <a:gd name="T40" fmla="*/ 66 w 81"/>
                  <a:gd name="T41" fmla="*/ 6 h 66"/>
                  <a:gd name="T42" fmla="*/ 64 w 81"/>
                  <a:gd name="T4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66">
                    <a:moveTo>
                      <a:pt x="16" y="66"/>
                    </a:moveTo>
                    <a:cubicBezTo>
                      <a:pt x="13" y="66"/>
                      <a:pt x="11" y="64"/>
                      <a:pt x="10" y="61"/>
                    </a:cubicBezTo>
                    <a:cubicBezTo>
                      <a:pt x="0" y="23"/>
                      <a:pt x="0" y="23"/>
                      <a:pt x="0" y="23"/>
                    </a:cubicBezTo>
                    <a:cubicBezTo>
                      <a:pt x="0" y="22"/>
                      <a:pt x="0" y="20"/>
                      <a:pt x="1" y="18"/>
                    </a:cubicBezTo>
                    <a:cubicBezTo>
                      <a:pt x="2" y="17"/>
                      <a:pt x="3" y="16"/>
                      <a:pt x="5" y="15"/>
                    </a:cubicBezTo>
                    <a:cubicBezTo>
                      <a:pt x="62" y="1"/>
                      <a:pt x="62" y="1"/>
                      <a:pt x="62" y="1"/>
                    </a:cubicBezTo>
                    <a:cubicBezTo>
                      <a:pt x="66" y="0"/>
                      <a:pt x="69" y="2"/>
                      <a:pt x="70" y="5"/>
                    </a:cubicBezTo>
                    <a:cubicBezTo>
                      <a:pt x="80" y="43"/>
                      <a:pt x="80" y="43"/>
                      <a:pt x="80" y="43"/>
                    </a:cubicBezTo>
                    <a:cubicBezTo>
                      <a:pt x="81" y="46"/>
                      <a:pt x="79" y="50"/>
                      <a:pt x="75" y="51"/>
                    </a:cubicBezTo>
                    <a:cubicBezTo>
                      <a:pt x="18" y="65"/>
                      <a:pt x="18" y="65"/>
                      <a:pt x="18" y="65"/>
                    </a:cubicBezTo>
                    <a:cubicBezTo>
                      <a:pt x="18" y="65"/>
                      <a:pt x="17" y="66"/>
                      <a:pt x="16" y="66"/>
                    </a:cubicBezTo>
                    <a:moveTo>
                      <a:pt x="64" y="5"/>
                    </a:moveTo>
                    <a:cubicBezTo>
                      <a:pt x="64" y="5"/>
                      <a:pt x="64" y="5"/>
                      <a:pt x="63" y="5"/>
                    </a:cubicBezTo>
                    <a:cubicBezTo>
                      <a:pt x="6" y="19"/>
                      <a:pt x="6" y="19"/>
                      <a:pt x="6" y="19"/>
                    </a:cubicBezTo>
                    <a:cubicBezTo>
                      <a:pt x="6" y="20"/>
                      <a:pt x="5" y="20"/>
                      <a:pt x="5" y="20"/>
                    </a:cubicBezTo>
                    <a:cubicBezTo>
                      <a:pt x="5" y="21"/>
                      <a:pt x="4" y="22"/>
                      <a:pt x="5" y="22"/>
                    </a:cubicBezTo>
                    <a:cubicBezTo>
                      <a:pt x="14" y="60"/>
                      <a:pt x="14" y="60"/>
                      <a:pt x="14" y="60"/>
                    </a:cubicBezTo>
                    <a:cubicBezTo>
                      <a:pt x="15" y="61"/>
                      <a:pt x="16" y="61"/>
                      <a:pt x="17" y="61"/>
                    </a:cubicBezTo>
                    <a:cubicBezTo>
                      <a:pt x="74" y="46"/>
                      <a:pt x="74" y="46"/>
                      <a:pt x="74" y="46"/>
                    </a:cubicBezTo>
                    <a:cubicBezTo>
                      <a:pt x="75" y="46"/>
                      <a:pt x="76" y="45"/>
                      <a:pt x="76" y="44"/>
                    </a:cubicBezTo>
                    <a:cubicBezTo>
                      <a:pt x="66" y="6"/>
                      <a:pt x="66" y="6"/>
                      <a:pt x="66" y="6"/>
                    </a:cubicBezTo>
                    <a:cubicBezTo>
                      <a:pt x="66" y="5"/>
                      <a:pt x="65" y="5"/>
                      <a:pt x="64"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6680201" y="2652713"/>
                <a:ext cx="261938" cy="138113"/>
              </a:xfrm>
              <a:custGeom>
                <a:avLst/>
                <a:gdLst>
                  <a:gd name="T0" fmla="*/ 6 w 70"/>
                  <a:gd name="T1" fmla="*/ 37 h 37"/>
                  <a:gd name="T2" fmla="*/ 1 w 70"/>
                  <a:gd name="T3" fmla="*/ 34 h 37"/>
                  <a:gd name="T4" fmla="*/ 0 w 70"/>
                  <a:gd name="T5" fmla="*/ 33 h 37"/>
                  <a:gd name="T6" fmla="*/ 18 w 70"/>
                  <a:gd name="T7" fmla="*/ 6 h 37"/>
                  <a:gd name="T8" fmla="*/ 22 w 70"/>
                  <a:gd name="T9" fmla="*/ 8 h 37"/>
                  <a:gd name="T10" fmla="*/ 6 w 70"/>
                  <a:gd name="T11" fmla="*/ 32 h 37"/>
                  <a:gd name="T12" fmla="*/ 7 w 70"/>
                  <a:gd name="T13" fmla="*/ 32 h 37"/>
                  <a:gd name="T14" fmla="*/ 64 w 70"/>
                  <a:gd name="T15" fmla="*/ 17 h 37"/>
                  <a:gd name="T16" fmla="*/ 65 w 70"/>
                  <a:gd name="T17" fmla="*/ 17 h 37"/>
                  <a:gd name="T18" fmla="*/ 39 w 70"/>
                  <a:gd name="T19" fmla="*/ 3 h 37"/>
                  <a:gd name="T20" fmla="*/ 41 w 70"/>
                  <a:gd name="T21" fmla="*/ 0 h 37"/>
                  <a:gd name="T22" fmla="*/ 70 w 70"/>
                  <a:gd name="T23" fmla="*/ 14 h 37"/>
                  <a:gd name="T24" fmla="*/ 70 w 70"/>
                  <a:gd name="T25" fmla="*/ 16 h 37"/>
                  <a:gd name="T26" fmla="*/ 65 w 70"/>
                  <a:gd name="T27" fmla="*/ 22 h 37"/>
                  <a:gd name="T28" fmla="*/ 8 w 70"/>
                  <a:gd name="T29" fmla="*/ 36 h 37"/>
                  <a:gd name="T30" fmla="*/ 6 w 70"/>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37">
                    <a:moveTo>
                      <a:pt x="6" y="37"/>
                    </a:moveTo>
                    <a:cubicBezTo>
                      <a:pt x="4" y="37"/>
                      <a:pt x="2" y="36"/>
                      <a:pt x="1" y="34"/>
                    </a:cubicBezTo>
                    <a:cubicBezTo>
                      <a:pt x="0" y="33"/>
                      <a:pt x="0" y="33"/>
                      <a:pt x="0" y="33"/>
                    </a:cubicBezTo>
                    <a:cubicBezTo>
                      <a:pt x="18" y="6"/>
                      <a:pt x="18" y="6"/>
                      <a:pt x="18" y="6"/>
                    </a:cubicBezTo>
                    <a:cubicBezTo>
                      <a:pt x="22" y="8"/>
                      <a:pt x="22" y="8"/>
                      <a:pt x="22" y="8"/>
                    </a:cubicBezTo>
                    <a:cubicBezTo>
                      <a:pt x="6" y="32"/>
                      <a:pt x="6" y="32"/>
                      <a:pt x="6" y="32"/>
                    </a:cubicBezTo>
                    <a:cubicBezTo>
                      <a:pt x="6" y="32"/>
                      <a:pt x="7" y="32"/>
                      <a:pt x="7" y="32"/>
                    </a:cubicBezTo>
                    <a:cubicBezTo>
                      <a:pt x="64" y="17"/>
                      <a:pt x="64" y="17"/>
                      <a:pt x="64" y="17"/>
                    </a:cubicBezTo>
                    <a:cubicBezTo>
                      <a:pt x="64" y="17"/>
                      <a:pt x="65" y="17"/>
                      <a:pt x="65" y="17"/>
                    </a:cubicBezTo>
                    <a:cubicBezTo>
                      <a:pt x="39" y="3"/>
                      <a:pt x="39" y="3"/>
                      <a:pt x="39" y="3"/>
                    </a:cubicBezTo>
                    <a:cubicBezTo>
                      <a:pt x="41" y="0"/>
                      <a:pt x="41" y="0"/>
                      <a:pt x="41" y="0"/>
                    </a:cubicBezTo>
                    <a:cubicBezTo>
                      <a:pt x="70" y="14"/>
                      <a:pt x="70" y="14"/>
                      <a:pt x="70" y="14"/>
                    </a:cubicBezTo>
                    <a:cubicBezTo>
                      <a:pt x="70" y="16"/>
                      <a:pt x="70" y="16"/>
                      <a:pt x="70" y="16"/>
                    </a:cubicBezTo>
                    <a:cubicBezTo>
                      <a:pt x="70" y="19"/>
                      <a:pt x="68" y="21"/>
                      <a:pt x="65" y="22"/>
                    </a:cubicBezTo>
                    <a:cubicBezTo>
                      <a:pt x="8" y="36"/>
                      <a:pt x="8" y="36"/>
                      <a:pt x="8" y="36"/>
                    </a:cubicBezTo>
                    <a:cubicBezTo>
                      <a:pt x="8" y="36"/>
                      <a:pt x="7" y="37"/>
                      <a:pt x="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noEditPoints="1"/>
              </p:cNvSpPr>
              <p:nvPr/>
            </p:nvSpPr>
            <p:spPr bwMode="auto">
              <a:xfrm>
                <a:off x="6642101" y="2543175"/>
                <a:ext cx="261938" cy="168275"/>
              </a:xfrm>
              <a:custGeom>
                <a:avLst/>
                <a:gdLst>
                  <a:gd name="T0" fmla="*/ 43 w 70"/>
                  <a:gd name="T1" fmla="*/ 45 h 45"/>
                  <a:gd name="T2" fmla="*/ 0 w 70"/>
                  <a:gd name="T3" fmla="*/ 22 h 45"/>
                  <a:gd name="T4" fmla="*/ 0 w 70"/>
                  <a:gd name="T5" fmla="*/ 21 h 45"/>
                  <a:gd name="T6" fmla="*/ 5 w 70"/>
                  <a:gd name="T7" fmla="*/ 15 h 45"/>
                  <a:gd name="T8" fmla="*/ 62 w 70"/>
                  <a:gd name="T9" fmla="*/ 1 h 45"/>
                  <a:gd name="T10" fmla="*/ 69 w 70"/>
                  <a:gd name="T11" fmla="*/ 3 h 45"/>
                  <a:gd name="T12" fmla="*/ 70 w 70"/>
                  <a:gd name="T13" fmla="*/ 4 h 45"/>
                  <a:gd name="T14" fmla="*/ 43 w 70"/>
                  <a:gd name="T15" fmla="*/ 45 h 45"/>
                  <a:gd name="T16" fmla="*/ 5 w 70"/>
                  <a:gd name="T17" fmla="*/ 20 h 45"/>
                  <a:gd name="T18" fmla="*/ 42 w 70"/>
                  <a:gd name="T19" fmla="*/ 39 h 45"/>
                  <a:gd name="T20" fmla="*/ 65 w 70"/>
                  <a:gd name="T21" fmla="*/ 5 h 45"/>
                  <a:gd name="T22" fmla="*/ 63 w 70"/>
                  <a:gd name="T23" fmla="*/ 5 h 45"/>
                  <a:gd name="T24" fmla="*/ 6 w 70"/>
                  <a:gd name="T25" fmla="*/ 19 h 45"/>
                  <a:gd name="T26" fmla="*/ 5 w 70"/>
                  <a:gd name="T27"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45">
                    <a:moveTo>
                      <a:pt x="43" y="45"/>
                    </a:moveTo>
                    <a:cubicBezTo>
                      <a:pt x="0" y="22"/>
                      <a:pt x="0" y="22"/>
                      <a:pt x="0" y="22"/>
                    </a:cubicBezTo>
                    <a:cubicBezTo>
                      <a:pt x="0" y="21"/>
                      <a:pt x="0" y="21"/>
                      <a:pt x="0" y="21"/>
                    </a:cubicBezTo>
                    <a:cubicBezTo>
                      <a:pt x="1" y="18"/>
                      <a:pt x="3" y="16"/>
                      <a:pt x="5" y="15"/>
                    </a:cubicBezTo>
                    <a:cubicBezTo>
                      <a:pt x="62" y="1"/>
                      <a:pt x="62" y="1"/>
                      <a:pt x="62" y="1"/>
                    </a:cubicBezTo>
                    <a:cubicBezTo>
                      <a:pt x="65" y="0"/>
                      <a:pt x="68" y="1"/>
                      <a:pt x="69" y="3"/>
                    </a:cubicBezTo>
                    <a:cubicBezTo>
                      <a:pt x="70" y="4"/>
                      <a:pt x="70" y="4"/>
                      <a:pt x="70" y="4"/>
                    </a:cubicBezTo>
                    <a:lnTo>
                      <a:pt x="43" y="45"/>
                    </a:lnTo>
                    <a:close/>
                    <a:moveTo>
                      <a:pt x="5" y="20"/>
                    </a:moveTo>
                    <a:cubicBezTo>
                      <a:pt x="42" y="39"/>
                      <a:pt x="42" y="39"/>
                      <a:pt x="42" y="39"/>
                    </a:cubicBezTo>
                    <a:cubicBezTo>
                      <a:pt x="65" y="5"/>
                      <a:pt x="65" y="5"/>
                      <a:pt x="65" y="5"/>
                    </a:cubicBezTo>
                    <a:cubicBezTo>
                      <a:pt x="64" y="5"/>
                      <a:pt x="64" y="5"/>
                      <a:pt x="63" y="5"/>
                    </a:cubicBezTo>
                    <a:cubicBezTo>
                      <a:pt x="6" y="19"/>
                      <a:pt x="6" y="19"/>
                      <a:pt x="6" y="19"/>
                    </a:cubicBezTo>
                    <a:cubicBezTo>
                      <a:pt x="6" y="20"/>
                      <a:pt x="5" y="20"/>
                      <a:pt x="5"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noEditPoints="1"/>
              </p:cNvSpPr>
              <p:nvPr/>
            </p:nvSpPr>
            <p:spPr bwMode="auto">
              <a:xfrm>
                <a:off x="7091363" y="3255963"/>
                <a:ext cx="147638" cy="203200"/>
              </a:xfrm>
              <a:custGeom>
                <a:avLst/>
                <a:gdLst>
                  <a:gd name="T0" fmla="*/ 33 w 93"/>
                  <a:gd name="T1" fmla="*/ 128 h 128"/>
                  <a:gd name="T2" fmla="*/ 0 w 93"/>
                  <a:gd name="T3" fmla="*/ 19 h 128"/>
                  <a:gd name="T4" fmla="*/ 62 w 93"/>
                  <a:gd name="T5" fmla="*/ 0 h 128"/>
                  <a:gd name="T6" fmla="*/ 93 w 93"/>
                  <a:gd name="T7" fmla="*/ 111 h 128"/>
                  <a:gd name="T8" fmla="*/ 33 w 93"/>
                  <a:gd name="T9" fmla="*/ 128 h 128"/>
                  <a:gd name="T10" fmla="*/ 12 w 93"/>
                  <a:gd name="T11" fmla="*/ 26 h 128"/>
                  <a:gd name="T12" fmla="*/ 41 w 93"/>
                  <a:gd name="T13" fmla="*/ 116 h 128"/>
                  <a:gd name="T14" fmla="*/ 81 w 93"/>
                  <a:gd name="T15" fmla="*/ 104 h 128"/>
                  <a:gd name="T16" fmla="*/ 55 w 93"/>
                  <a:gd name="T17" fmla="*/ 14 h 128"/>
                  <a:gd name="T18" fmla="*/ 12 w 93"/>
                  <a:gd name="T19" fmla="*/ 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28">
                    <a:moveTo>
                      <a:pt x="33" y="128"/>
                    </a:moveTo>
                    <a:lnTo>
                      <a:pt x="0" y="19"/>
                    </a:lnTo>
                    <a:lnTo>
                      <a:pt x="62" y="0"/>
                    </a:lnTo>
                    <a:lnTo>
                      <a:pt x="93" y="111"/>
                    </a:lnTo>
                    <a:lnTo>
                      <a:pt x="33" y="128"/>
                    </a:lnTo>
                    <a:close/>
                    <a:moveTo>
                      <a:pt x="12" y="26"/>
                    </a:moveTo>
                    <a:lnTo>
                      <a:pt x="41" y="116"/>
                    </a:lnTo>
                    <a:lnTo>
                      <a:pt x="81" y="104"/>
                    </a:lnTo>
                    <a:lnTo>
                      <a:pt x="55" y="1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noEditPoints="1"/>
              </p:cNvSpPr>
              <p:nvPr/>
            </p:nvSpPr>
            <p:spPr bwMode="auto">
              <a:xfrm>
                <a:off x="7178676" y="3148013"/>
                <a:ext cx="220663" cy="246063"/>
              </a:xfrm>
              <a:custGeom>
                <a:avLst/>
                <a:gdLst>
                  <a:gd name="T0" fmla="*/ 39 w 59"/>
                  <a:gd name="T1" fmla="*/ 66 h 66"/>
                  <a:gd name="T2" fmla="*/ 36 w 59"/>
                  <a:gd name="T3" fmla="*/ 66 h 66"/>
                  <a:gd name="T4" fmla="*/ 27 w 59"/>
                  <a:gd name="T5" fmla="*/ 65 h 66"/>
                  <a:gd name="T6" fmla="*/ 22 w 59"/>
                  <a:gd name="T7" fmla="*/ 65 h 66"/>
                  <a:gd name="T8" fmla="*/ 10 w 59"/>
                  <a:gd name="T9" fmla="*/ 65 h 66"/>
                  <a:gd name="T10" fmla="*/ 8 w 59"/>
                  <a:gd name="T11" fmla="*/ 65 h 66"/>
                  <a:gd name="T12" fmla="*/ 0 w 59"/>
                  <a:gd name="T13" fmla="*/ 36 h 66"/>
                  <a:gd name="T14" fmla="*/ 1 w 59"/>
                  <a:gd name="T15" fmla="*/ 35 h 66"/>
                  <a:gd name="T16" fmla="*/ 16 w 59"/>
                  <a:gd name="T17" fmla="*/ 18 h 66"/>
                  <a:gd name="T18" fmla="*/ 17 w 59"/>
                  <a:gd name="T19" fmla="*/ 5 h 66"/>
                  <a:gd name="T20" fmla="*/ 18 w 59"/>
                  <a:gd name="T21" fmla="*/ 2 h 66"/>
                  <a:gd name="T22" fmla="*/ 25 w 59"/>
                  <a:gd name="T23" fmla="*/ 0 h 66"/>
                  <a:gd name="T24" fmla="*/ 29 w 59"/>
                  <a:gd name="T25" fmla="*/ 2 h 66"/>
                  <a:gd name="T26" fmla="*/ 32 w 59"/>
                  <a:gd name="T27" fmla="*/ 17 h 66"/>
                  <a:gd name="T28" fmla="*/ 32 w 59"/>
                  <a:gd name="T29" fmla="*/ 19 h 66"/>
                  <a:gd name="T30" fmla="*/ 32 w 59"/>
                  <a:gd name="T31" fmla="*/ 21 h 66"/>
                  <a:gd name="T32" fmla="*/ 32 w 59"/>
                  <a:gd name="T33" fmla="*/ 24 h 66"/>
                  <a:gd name="T34" fmla="*/ 47 w 59"/>
                  <a:gd name="T35" fmla="*/ 26 h 66"/>
                  <a:gd name="T36" fmla="*/ 48 w 59"/>
                  <a:gd name="T37" fmla="*/ 26 h 66"/>
                  <a:gd name="T38" fmla="*/ 48 w 59"/>
                  <a:gd name="T39" fmla="*/ 26 h 66"/>
                  <a:gd name="T40" fmla="*/ 59 w 59"/>
                  <a:gd name="T41" fmla="*/ 37 h 66"/>
                  <a:gd name="T42" fmla="*/ 56 w 59"/>
                  <a:gd name="T43" fmla="*/ 43 h 66"/>
                  <a:gd name="T44" fmla="*/ 56 w 59"/>
                  <a:gd name="T45" fmla="*/ 46 h 66"/>
                  <a:gd name="T46" fmla="*/ 53 w 59"/>
                  <a:gd name="T47" fmla="*/ 52 h 66"/>
                  <a:gd name="T48" fmla="*/ 53 w 59"/>
                  <a:gd name="T49" fmla="*/ 53 h 66"/>
                  <a:gd name="T50" fmla="*/ 48 w 59"/>
                  <a:gd name="T51" fmla="*/ 60 h 66"/>
                  <a:gd name="T52" fmla="*/ 48 w 59"/>
                  <a:gd name="T53" fmla="*/ 62 h 66"/>
                  <a:gd name="T54" fmla="*/ 39 w 59"/>
                  <a:gd name="T55" fmla="*/ 66 h 66"/>
                  <a:gd name="T56" fmla="*/ 17 w 59"/>
                  <a:gd name="T57" fmla="*/ 60 h 66"/>
                  <a:gd name="T58" fmla="*/ 22 w 59"/>
                  <a:gd name="T59" fmla="*/ 60 h 66"/>
                  <a:gd name="T60" fmla="*/ 28 w 59"/>
                  <a:gd name="T61" fmla="*/ 61 h 66"/>
                  <a:gd name="T62" fmla="*/ 37 w 59"/>
                  <a:gd name="T63" fmla="*/ 62 h 66"/>
                  <a:gd name="T64" fmla="*/ 39 w 59"/>
                  <a:gd name="T65" fmla="*/ 62 h 66"/>
                  <a:gd name="T66" fmla="*/ 44 w 59"/>
                  <a:gd name="T67" fmla="*/ 60 h 66"/>
                  <a:gd name="T68" fmla="*/ 44 w 59"/>
                  <a:gd name="T69" fmla="*/ 59 h 66"/>
                  <a:gd name="T70" fmla="*/ 44 w 59"/>
                  <a:gd name="T71" fmla="*/ 57 h 66"/>
                  <a:gd name="T72" fmla="*/ 46 w 59"/>
                  <a:gd name="T73" fmla="*/ 57 h 66"/>
                  <a:gd name="T74" fmla="*/ 49 w 59"/>
                  <a:gd name="T75" fmla="*/ 53 h 66"/>
                  <a:gd name="T76" fmla="*/ 49 w 59"/>
                  <a:gd name="T77" fmla="*/ 52 h 66"/>
                  <a:gd name="T78" fmla="*/ 48 w 59"/>
                  <a:gd name="T79" fmla="*/ 50 h 66"/>
                  <a:gd name="T80" fmla="*/ 50 w 59"/>
                  <a:gd name="T81" fmla="*/ 49 h 66"/>
                  <a:gd name="T82" fmla="*/ 52 w 59"/>
                  <a:gd name="T83" fmla="*/ 46 h 66"/>
                  <a:gd name="T84" fmla="*/ 52 w 59"/>
                  <a:gd name="T85" fmla="*/ 43 h 66"/>
                  <a:gd name="T86" fmla="*/ 51 w 59"/>
                  <a:gd name="T87" fmla="*/ 42 h 66"/>
                  <a:gd name="T88" fmla="*/ 52 w 59"/>
                  <a:gd name="T89" fmla="*/ 41 h 66"/>
                  <a:gd name="T90" fmla="*/ 54 w 59"/>
                  <a:gd name="T91" fmla="*/ 37 h 66"/>
                  <a:gd name="T92" fmla="*/ 48 w 59"/>
                  <a:gd name="T93" fmla="*/ 31 h 66"/>
                  <a:gd name="T94" fmla="*/ 47 w 59"/>
                  <a:gd name="T95" fmla="*/ 31 h 66"/>
                  <a:gd name="T96" fmla="*/ 28 w 59"/>
                  <a:gd name="T97" fmla="*/ 27 h 66"/>
                  <a:gd name="T98" fmla="*/ 27 w 59"/>
                  <a:gd name="T99" fmla="*/ 24 h 66"/>
                  <a:gd name="T100" fmla="*/ 28 w 59"/>
                  <a:gd name="T101" fmla="*/ 21 h 66"/>
                  <a:gd name="T102" fmla="*/ 28 w 59"/>
                  <a:gd name="T103" fmla="*/ 19 h 66"/>
                  <a:gd name="T104" fmla="*/ 28 w 59"/>
                  <a:gd name="T105" fmla="*/ 16 h 66"/>
                  <a:gd name="T106" fmla="*/ 26 w 59"/>
                  <a:gd name="T107" fmla="*/ 5 h 66"/>
                  <a:gd name="T108" fmla="*/ 25 w 59"/>
                  <a:gd name="T109" fmla="*/ 4 h 66"/>
                  <a:gd name="T110" fmla="*/ 22 w 59"/>
                  <a:gd name="T111" fmla="*/ 5 h 66"/>
                  <a:gd name="T112" fmla="*/ 21 w 59"/>
                  <a:gd name="T113" fmla="*/ 19 h 66"/>
                  <a:gd name="T114" fmla="*/ 20 w 59"/>
                  <a:gd name="T115" fmla="*/ 20 h 66"/>
                  <a:gd name="T116" fmla="*/ 5 w 59"/>
                  <a:gd name="T117" fmla="*/ 38 h 66"/>
                  <a:gd name="T118" fmla="*/ 11 w 59"/>
                  <a:gd name="T119" fmla="*/ 60 h 66"/>
                  <a:gd name="T120" fmla="*/ 17 w 59"/>
                  <a:gd name="T12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 h="66">
                    <a:moveTo>
                      <a:pt x="39" y="66"/>
                    </a:moveTo>
                    <a:cubicBezTo>
                      <a:pt x="38" y="66"/>
                      <a:pt x="37" y="66"/>
                      <a:pt x="36" y="66"/>
                    </a:cubicBezTo>
                    <a:cubicBezTo>
                      <a:pt x="34" y="66"/>
                      <a:pt x="31" y="65"/>
                      <a:pt x="27" y="65"/>
                    </a:cubicBezTo>
                    <a:cubicBezTo>
                      <a:pt x="22" y="65"/>
                      <a:pt x="22" y="65"/>
                      <a:pt x="22" y="65"/>
                    </a:cubicBezTo>
                    <a:cubicBezTo>
                      <a:pt x="17" y="64"/>
                      <a:pt x="13" y="64"/>
                      <a:pt x="10" y="65"/>
                    </a:cubicBezTo>
                    <a:cubicBezTo>
                      <a:pt x="8" y="65"/>
                      <a:pt x="8" y="65"/>
                      <a:pt x="8" y="65"/>
                    </a:cubicBezTo>
                    <a:cubicBezTo>
                      <a:pt x="0" y="36"/>
                      <a:pt x="0" y="36"/>
                      <a:pt x="0" y="36"/>
                    </a:cubicBezTo>
                    <a:cubicBezTo>
                      <a:pt x="1" y="35"/>
                      <a:pt x="1" y="35"/>
                      <a:pt x="1" y="35"/>
                    </a:cubicBezTo>
                    <a:cubicBezTo>
                      <a:pt x="6" y="31"/>
                      <a:pt x="14" y="23"/>
                      <a:pt x="16" y="18"/>
                    </a:cubicBezTo>
                    <a:cubicBezTo>
                      <a:pt x="18" y="12"/>
                      <a:pt x="17" y="6"/>
                      <a:pt x="17" y="5"/>
                    </a:cubicBezTo>
                    <a:cubicBezTo>
                      <a:pt x="17" y="4"/>
                      <a:pt x="18" y="3"/>
                      <a:pt x="18" y="2"/>
                    </a:cubicBezTo>
                    <a:cubicBezTo>
                      <a:pt x="20" y="0"/>
                      <a:pt x="25" y="0"/>
                      <a:pt x="25" y="0"/>
                    </a:cubicBezTo>
                    <a:cubicBezTo>
                      <a:pt x="26" y="0"/>
                      <a:pt x="28" y="0"/>
                      <a:pt x="29" y="2"/>
                    </a:cubicBezTo>
                    <a:cubicBezTo>
                      <a:pt x="32" y="5"/>
                      <a:pt x="33" y="10"/>
                      <a:pt x="32" y="17"/>
                    </a:cubicBezTo>
                    <a:cubicBezTo>
                      <a:pt x="32" y="18"/>
                      <a:pt x="32" y="19"/>
                      <a:pt x="32" y="19"/>
                    </a:cubicBezTo>
                    <a:cubicBezTo>
                      <a:pt x="32" y="21"/>
                      <a:pt x="32" y="21"/>
                      <a:pt x="32" y="21"/>
                    </a:cubicBezTo>
                    <a:cubicBezTo>
                      <a:pt x="32" y="22"/>
                      <a:pt x="32" y="23"/>
                      <a:pt x="32" y="24"/>
                    </a:cubicBezTo>
                    <a:cubicBezTo>
                      <a:pt x="33" y="25"/>
                      <a:pt x="37" y="26"/>
                      <a:pt x="47" y="26"/>
                    </a:cubicBezTo>
                    <a:cubicBezTo>
                      <a:pt x="48" y="26"/>
                      <a:pt x="48" y="26"/>
                      <a:pt x="48" y="26"/>
                    </a:cubicBezTo>
                    <a:cubicBezTo>
                      <a:pt x="48" y="26"/>
                      <a:pt x="48" y="26"/>
                      <a:pt x="48" y="26"/>
                    </a:cubicBezTo>
                    <a:cubicBezTo>
                      <a:pt x="54" y="26"/>
                      <a:pt x="59" y="31"/>
                      <a:pt x="59" y="37"/>
                    </a:cubicBezTo>
                    <a:cubicBezTo>
                      <a:pt x="59" y="39"/>
                      <a:pt x="58" y="41"/>
                      <a:pt x="56" y="43"/>
                    </a:cubicBezTo>
                    <a:cubicBezTo>
                      <a:pt x="56" y="44"/>
                      <a:pt x="57" y="45"/>
                      <a:pt x="56" y="46"/>
                    </a:cubicBezTo>
                    <a:cubicBezTo>
                      <a:pt x="56" y="48"/>
                      <a:pt x="55" y="51"/>
                      <a:pt x="53" y="52"/>
                    </a:cubicBezTo>
                    <a:cubicBezTo>
                      <a:pt x="53" y="53"/>
                      <a:pt x="53" y="53"/>
                      <a:pt x="53" y="53"/>
                    </a:cubicBezTo>
                    <a:cubicBezTo>
                      <a:pt x="53" y="56"/>
                      <a:pt x="51" y="59"/>
                      <a:pt x="48" y="60"/>
                    </a:cubicBezTo>
                    <a:cubicBezTo>
                      <a:pt x="48" y="61"/>
                      <a:pt x="48" y="61"/>
                      <a:pt x="48" y="62"/>
                    </a:cubicBezTo>
                    <a:cubicBezTo>
                      <a:pt x="47" y="65"/>
                      <a:pt x="44" y="66"/>
                      <a:pt x="39" y="66"/>
                    </a:cubicBezTo>
                    <a:moveTo>
                      <a:pt x="17" y="60"/>
                    </a:moveTo>
                    <a:cubicBezTo>
                      <a:pt x="18" y="60"/>
                      <a:pt x="20" y="60"/>
                      <a:pt x="22" y="60"/>
                    </a:cubicBezTo>
                    <a:cubicBezTo>
                      <a:pt x="28" y="61"/>
                      <a:pt x="28" y="61"/>
                      <a:pt x="28" y="61"/>
                    </a:cubicBezTo>
                    <a:cubicBezTo>
                      <a:pt x="31" y="61"/>
                      <a:pt x="35" y="61"/>
                      <a:pt x="37" y="62"/>
                    </a:cubicBezTo>
                    <a:cubicBezTo>
                      <a:pt x="38" y="62"/>
                      <a:pt x="38" y="62"/>
                      <a:pt x="39" y="62"/>
                    </a:cubicBezTo>
                    <a:cubicBezTo>
                      <a:pt x="42" y="62"/>
                      <a:pt x="43" y="61"/>
                      <a:pt x="44" y="60"/>
                    </a:cubicBezTo>
                    <a:cubicBezTo>
                      <a:pt x="44" y="60"/>
                      <a:pt x="44" y="59"/>
                      <a:pt x="44" y="59"/>
                    </a:cubicBezTo>
                    <a:cubicBezTo>
                      <a:pt x="44" y="57"/>
                      <a:pt x="44" y="57"/>
                      <a:pt x="44" y="57"/>
                    </a:cubicBezTo>
                    <a:cubicBezTo>
                      <a:pt x="46" y="57"/>
                      <a:pt x="46" y="57"/>
                      <a:pt x="46" y="57"/>
                    </a:cubicBezTo>
                    <a:cubicBezTo>
                      <a:pt x="47" y="56"/>
                      <a:pt x="49" y="55"/>
                      <a:pt x="49" y="53"/>
                    </a:cubicBezTo>
                    <a:cubicBezTo>
                      <a:pt x="49" y="52"/>
                      <a:pt x="49" y="52"/>
                      <a:pt x="49" y="52"/>
                    </a:cubicBezTo>
                    <a:cubicBezTo>
                      <a:pt x="48" y="50"/>
                      <a:pt x="48" y="50"/>
                      <a:pt x="48" y="50"/>
                    </a:cubicBezTo>
                    <a:cubicBezTo>
                      <a:pt x="50" y="49"/>
                      <a:pt x="50" y="49"/>
                      <a:pt x="50" y="49"/>
                    </a:cubicBezTo>
                    <a:cubicBezTo>
                      <a:pt x="51" y="49"/>
                      <a:pt x="52" y="47"/>
                      <a:pt x="52" y="46"/>
                    </a:cubicBezTo>
                    <a:cubicBezTo>
                      <a:pt x="52" y="45"/>
                      <a:pt x="52" y="44"/>
                      <a:pt x="52" y="43"/>
                    </a:cubicBezTo>
                    <a:cubicBezTo>
                      <a:pt x="51" y="42"/>
                      <a:pt x="51" y="42"/>
                      <a:pt x="51" y="42"/>
                    </a:cubicBezTo>
                    <a:cubicBezTo>
                      <a:pt x="52" y="41"/>
                      <a:pt x="52" y="41"/>
                      <a:pt x="52" y="41"/>
                    </a:cubicBezTo>
                    <a:cubicBezTo>
                      <a:pt x="54" y="40"/>
                      <a:pt x="54" y="38"/>
                      <a:pt x="54" y="37"/>
                    </a:cubicBezTo>
                    <a:cubicBezTo>
                      <a:pt x="54" y="33"/>
                      <a:pt x="52" y="31"/>
                      <a:pt x="48" y="31"/>
                    </a:cubicBezTo>
                    <a:cubicBezTo>
                      <a:pt x="48" y="31"/>
                      <a:pt x="48" y="31"/>
                      <a:pt x="47" y="31"/>
                    </a:cubicBezTo>
                    <a:cubicBezTo>
                      <a:pt x="37" y="31"/>
                      <a:pt x="31" y="29"/>
                      <a:pt x="28" y="27"/>
                    </a:cubicBezTo>
                    <a:cubicBezTo>
                      <a:pt x="28" y="26"/>
                      <a:pt x="27" y="25"/>
                      <a:pt x="27" y="24"/>
                    </a:cubicBezTo>
                    <a:cubicBezTo>
                      <a:pt x="27" y="23"/>
                      <a:pt x="27" y="22"/>
                      <a:pt x="28" y="21"/>
                    </a:cubicBezTo>
                    <a:cubicBezTo>
                      <a:pt x="28" y="20"/>
                      <a:pt x="28" y="19"/>
                      <a:pt x="28" y="19"/>
                    </a:cubicBezTo>
                    <a:cubicBezTo>
                      <a:pt x="28" y="18"/>
                      <a:pt x="28" y="17"/>
                      <a:pt x="28" y="16"/>
                    </a:cubicBezTo>
                    <a:cubicBezTo>
                      <a:pt x="29" y="10"/>
                      <a:pt x="27" y="6"/>
                      <a:pt x="26" y="5"/>
                    </a:cubicBezTo>
                    <a:cubicBezTo>
                      <a:pt x="25" y="4"/>
                      <a:pt x="25" y="4"/>
                      <a:pt x="25" y="4"/>
                    </a:cubicBezTo>
                    <a:cubicBezTo>
                      <a:pt x="24" y="4"/>
                      <a:pt x="22" y="5"/>
                      <a:pt x="22" y="5"/>
                    </a:cubicBezTo>
                    <a:cubicBezTo>
                      <a:pt x="22" y="6"/>
                      <a:pt x="22" y="13"/>
                      <a:pt x="21" y="19"/>
                    </a:cubicBezTo>
                    <a:cubicBezTo>
                      <a:pt x="20" y="20"/>
                      <a:pt x="20" y="20"/>
                      <a:pt x="20" y="20"/>
                    </a:cubicBezTo>
                    <a:cubicBezTo>
                      <a:pt x="18" y="25"/>
                      <a:pt x="10" y="33"/>
                      <a:pt x="5" y="38"/>
                    </a:cubicBezTo>
                    <a:cubicBezTo>
                      <a:pt x="11" y="60"/>
                      <a:pt x="11" y="60"/>
                      <a:pt x="11" y="60"/>
                    </a:cubicBezTo>
                    <a:cubicBezTo>
                      <a:pt x="13" y="60"/>
                      <a:pt x="15" y="60"/>
                      <a:pt x="17"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noEditPoints="1"/>
              </p:cNvSpPr>
              <p:nvPr/>
            </p:nvSpPr>
            <p:spPr bwMode="auto">
              <a:xfrm>
                <a:off x="5251451" y="2468563"/>
                <a:ext cx="471488" cy="412750"/>
              </a:xfrm>
              <a:custGeom>
                <a:avLst/>
                <a:gdLst>
                  <a:gd name="T0" fmla="*/ 297 w 297"/>
                  <a:gd name="T1" fmla="*/ 260 h 260"/>
                  <a:gd name="T2" fmla="*/ 0 w 297"/>
                  <a:gd name="T3" fmla="*/ 260 h 260"/>
                  <a:gd name="T4" fmla="*/ 0 w 297"/>
                  <a:gd name="T5" fmla="*/ 0 h 260"/>
                  <a:gd name="T6" fmla="*/ 297 w 297"/>
                  <a:gd name="T7" fmla="*/ 0 h 260"/>
                  <a:gd name="T8" fmla="*/ 297 w 297"/>
                  <a:gd name="T9" fmla="*/ 260 h 260"/>
                  <a:gd name="T10" fmla="*/ 9 w 297"/>
                  <a:gd name="T11" fmla="*/ 250 h 260"/>
                  <a:gd name="T12" fmla="*/ 288 w 297"/>
                  <a:gd name="T13" fmla="*/ 250 h 260"/>
                  <a:gd name="T14" fmla="*/ 288 w 297"/>
                  <a:gd name="T15" fmla="*/ 9 h 260"/>
                  <a:gd name="T16" fmla="*/ 9 w 297"/>
                  <a:gd name="T17" fmla="*/ 9 h 260"/>
                  <a:gd name="T18" fmla="*/ 9 w 297"/>
                  <a:gd name="T19" fmla="*/ 25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0">
                    <a:moveTo>
                      <a:pt x="297" y="260"/>
                    </a:moveTo>
                    <a:lnTo>
                      <a:pt x="0" y="260"/>
                    </a:lnTo>
                    <a:lnTo>
                      <a:pt x="0" y="0"/>
                    </a:lnTo>
                    <a:lnTo>
                      <a:pt x="297" y="0"/>
                    </a:lnTo>
                    <a:lnTo>
                      <a:pt x="297" y="260"/>
                    </a:lnTo>
                    <a:close/>
                    <a:moveTo>
                      <a:pt x="9" y="250"/>
                    </a:moveTo>
                    <a:lnTo>
                      <a:pt x="288" y="250"/>
                    </a:lnTo>
                    <a:lnTo>
                      <a:pt x="288" y="9"/>
                    </a:lnTo>
                    <a:lnTo>
                      <a:pt x="9" y="9"/>
                    </a:lnTo>
                    <a:lnTo>
                      <a:pt x="9"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noEditPoints="1"/>
              </p:cNvSpPr>
              <p:nvPr/>
            </p:nvSpPr>
            <p:spPr bwMode="auto">
              <a:xfrm>
                <a:off x="5299076" y="2517775"/>
                <a:ext cx="376238" cy="314325"/>
              </a:xfrm>
              <a:custGeom>
                <a:avLst/>
                <a:gdLst>
                  <a:gd name="T0" fmla="*/ 237 w 237"/>
                  <a:gd name="T1" fmla="*/ 198 h 198"/>
                  <a:gd name="T2" fmla="*/ 0 w 237"/>
                  <a:gd name="T3" fmla="*/ 198 h 198"/>
                  <a:gd name="T4" fmla="*/ 0 w 237"/>
                  <a:gd name="T5" fmla="*/ 0 h 198"/>
                  <a:gd name="T6" fmla="*/ 237 w 237"/>
                  <a:gd name="T7" fmla="*/ 0 h 198"/>
                  <a:gd name="T8" fmla="*/ 237 w 237"/>
                  <a:gd name="T9" fmla="*/ 198 h 198"/>
                  <a:gd name="T10" fmla="*/ 10 w 237"/>
                  <a:gd name="T11" fmla="*/ 189 h 198"/>
                  <a:gd name="T12" fmla="*/ 227 w 237"/>
                  <a:gd name="T13" fmla="*/ 189 h 198"/>
                  <a:gd name="T14" fmla="*/ 227 w 237"/>
                  <a:gd name="T15" fmla="*/ 9 h 198"/>
                  <a:gd name="T16" fmla="*/ 10 w 237"/>
                  <a:gd name="T17" fmla="*/ 9 h 198"/>
                  <a:gd name="T18" fmla="*/ 10 w 237"/>
                  <a:gd name="T19" fmla="*/ 18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198">
                    <a:moveTo>
                      <a:pt x="237" y="198"/>
                    </a:moveTo>
                    <a:lnTo>
                      <a:pt x="0" y="198"/>
                    </a:lnTo>
                    <a:lnTo>
                      <a:pt x="0" y="0"/>
                    </a:lnTo>
                    <a:lnTo>
                      <a:pt x="237" y="0"/>
                    </a:lnTo>
                    <a:lnTo>
                      <a:pt x="237" y="198"/>
                    </a:lnTo>
                    <a:close/>
                    <a:moveTo>
                      <a:pt x="10" y="189"/>
                    </a:moveTo>
                    <a:lnTo>
                      <a:pt x="227" y="189"/>
                    </a:lnTo>
                    <a:lnTo>
                      <a:pt x="227" y="9"/>
                    </a:lnTo>
                    <a:lnTo>
                      <a:pt x="10" y="9"/>
                    </a:lnTo>
                    <a:lnTo>
                      <a:pt x="10"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5303838" y="2625725"/>
                <a:ext cx="355600" cy="146050"/>
              </a:xfrm>
              <a:custGeom>
                <a:avLst/>
                <a:gdLst>
                  <a:gd name="T0" fmla="*/ 217 w 224"/>
                  <a:gd name="T1" fmla="*/ 92 h 92"/>
                  <a:gd name="T2" fmla="*/ 172 w 224"/>
                  <a:gd name="T3" fmla="*/ 52 h 92"/>
                  <a:gd name="T4" fmla="*/ 123 w 224"/>
                  <a:gd name="T5" fmla="*/ 88 h 92"/>
                  <a:gd name="T6" fmla="*/ 54 w 224"/>
                  <a:gd name="T7" fmla="*/ 14 h 92"/>
                  <a:gd name="T8" fmla="*/ 7 w 224"/>
                  <a:gd name="T9" fmla="*/ 66 h 92"/>
                  <a:gd name="T10" fmla="*/ 0 w 224"/>
                  <a:gd name="T11" fmla="*/ 59 h 92"/>
                  <a:gd name="T12" fmla="*/ 54 w 224"/>
                  <a:gd name="T13" fmla="*/ 0 h 92"/>
                  <a:gd name="T14" fmla="*/ 123 w 224"/>
                  <a:gd name="T15" fmla="*/ 73 h 92"/>
                  <a:gd name="T16" fmla="*/ 175 w 224"/>
                  <a:gd name="T17" fmla="*/ 40 h 92"/>
                  <a:gd name="T18" fmla="*/ 224 w 224"/>
                  <a:gd name="T19" fmla="*/ 83 h 92"/>
                  <a:gd name="T20" fmla="*/ 217 w 224"/>
                  <a:gd name="T2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92">
                    <a:moveTo>
                      <a:pt x="217" y="92"/>
                    </a:moveTo>
                    <a:lnTo>
                      <a:pt x="172" y="52"/>
                    </a:lnTo>
                    <a:lnTo>
                      <a:pt x="123" y="88"/>
                    </a:lnTo>
                    <a:lnTo>
                      <a:pt x="54" y="14"/>
                    </a:lnTo>
                    <a:lnTo>
                      <a:pt x="7" y="66"/>
                    </a:lnTo>
                    <a:lnTo>
                      <a:pt x="0" y="59"/>
                    </a:lnTo>
                    <a:lnTo>
                      <a:pt x="54" y="0"/>
                    </a:lnTo>
                    <a:lnTo>
                      <a:pt x="123" y="73"/>
                    </a:lnTo>
                    <a:lnTo>
                      <a:pt x="175" y="40"/>
                    </a:lnTo>
                    <a:lnTo>
                      <a:pt x="224" y="83"/>
                    </a:lnTo>
                    <a:lnTo>
                      <a:pt x="21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noEditPoints="1"/>
              </p:cNvSpPr>
              <p:nvPr/>
            </p:nvSpPr>
            <p:spPr bwMode="auto">
              <a:xfrm>
                <a:off x="5457826" y="2562225"/>
                <a:ext cx="100013" cy="101600"/>
              </a:xfrm>
              <a:custGeom>
                <a:avLst/>
                <a:gdLst>
                  <a:gd name="T0" fmla="*/ 13 w 27"/>
                  <a:gd name="T1" fmla="*/ 27 h 27"/>
                  <a:gd name="T2" fmla="*/ 0 w 27"/>
                  <a:gd name="T3" fmla="*/ 14 h 27"/>
                  <a:gd name="T4" fmla="*/ 13 w 27"/>
                  <a:gd name="T5" fmla="*/ 0 h 27"/>
                  <a:gd name="T6" fmla="*/ 27 w 27"/>
                  <a:gd name="T7" fmla="*/ 14 h 27"/>
                  <a:gd name="T8" fmla="*/ 13 w 27"/>
                  <a:gd name="T9" fmla="*/ 27 h 27"/>
                  <a:gd name="T10" fmla="*/ 13 w 27"/>
                  <a:gd name="T11" fmla="*/ 5 h 27"/>
                  <a:gd name="T12" fmla="*/ 4 w 27"/>
                  <a:gd name="T13" fmla="*/ 14 h 27"/>
                  <a:gd name="T14" fmla="*/ 13 w 27"/>
                  <a:gd name="T15" fmla="*/ 23 h 27"/>
                  <a:gd name="T16" fmla="*/ 22 w 27"/>
                  <a:gd name="T17" fmla="*/ 14 h 27"/>
                  <a:gd name="T18" fmla="*/ 13 w 27"/>
                  <a:gd name="T19"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3" y="27"/>
                    </a:moveTo>
                    <a:cubicBezTo>
                      <a:pt x="6" y="27"/>
                      <a:pt x="0" y="21"/>
                      <a:pt x="0" y="14"/>
                    </a:cubicBezTo>
                    <a:cubicBezTo>
                      <a:pt x="0" y="6"/>
                      <a:pt x="6" y="0"/>
                      <a:pt x="13" y="0"/>
                    </a:cubicBezTo>
                    <a:cubicBezTo>
                      <a:pt x="21" y="0"/>
                      <a:pt x="27" y="6"/>
                      <a:pt x="27" y="14"/>
                    </a:cubicBezTo>
                    <a:cubicBezTo>
                      <a:pt x="27" y="21"/>
                      <a:pt x="21" y="27"/>
                      <a:pt x="13" y="27"/>
                    </a:cubicBezTo>
                    <a:moveTo>
                      <a:pt x="13" y="5"/>
                    </a:moveTo>
                    <a:cubicBezTo>
                      <a:pt x="8" y="5"/>
                      <a:pt x="4" y="9"/>
                      <a:pt x="4" y="14"/>
                    </a:cubicBezTo>
                    <a:cubicBezTo>
                      <a:pt x="4" y="19"/>
                      <a:pt x="8" y="23"/>
                      <a:pt x="13" y="23"/>
                    </a:cubicBezTo>
                    <a:cubicBezTo>
                      <a:pt x="18" y="23"/>
                      <a:pt x="22" y="19"/>
                      <a:pt x="22" y="14"/>
                    </a:cubicBezTo>
                    <a:cubicBezTo>
                      <a:pt x="22" y="9"/>
                      <a:pt x="18" y="5"/>
                      <a:pt x="1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noEditPoints="1"/>
              </p:cNvSpPr>
              <p:nvPr/>
            </p:nvSpPr>
            <p:spPr bwMode="auto">
              <a:xfrm>
                <a:off x="5584826" y="2179638"/>
                <a:ext cx="190500" cy="195263"/>
              </a:xfrm>
              <a:custGeom>
                <a:avLst/>
                <a:gdLst>
                  <a:gd name="T0" fmla="*/ 25 w 51"/>
                  <a:gd name="T1" fmla="*/ 52 h 52"/>
                  <a:gd name="T2" fmla="*/ 7 w 51"/>
                  <a:gd name="T3" fmla="*/ 44 h 52"/>
                  <a:gd name="T4" fmla="*/ 0 w 51"/>
                  <a:gd name="T5" fmla="*/ 26 h 52"/>
                  <a:gd name="T6" fmla="*/ 7 w 51"/>
                  <a:gd name="T7" fmla="*/ 8 h 52"/>
                  <a:gd name="T8" fmla="*/ 25 w 51"/>
                  <a:gd name="T9" fmla="*/ 0 h 52"/>
                  <a:gd name="T10" fmla="*/ 43 w 51"/>
                  <a:gd name="T11" fmla="*/ 8 h 52"/>
                  <a:gd name="T12" fmla="*/ 51 w 51"/>
                  <a:gd name="T13" fmla="*/ 26 h 52"/>
                  <a:gd name="T14" fmla="*/ 43 w 51"/>
                  <a:gd name="T15" fmla="*/ 44 h 52"/>
                  <a:gd name="T16" fmla="*/ 25 w 51"/>
                  <a:gd name="T17" fmla="*/ 52 h 52"/>
                  <a:gd name="T18" fmla="*/ 25 w 51"/>
                  <a:gd name="T19" fmla="*/ 5 h 52"/>
                  <a:gd name="T20" fmla="*/ 10 w 51"/>
                  <a:gd name="T21" fmla="*/ 11 h 52"/>
                  <a:gd name="T22" fmla="*/ 4 w 51"/>
                  <a:gd name="T23" fmla="*/ 26 h 52"/>
                  <a:gd name="T24" fmla="*/ 10 w 51"/>
                  <a:gd name="T25" fmla="*/ 41 h 52"/>
                  <a:gd name="T26" fmla="*/ 25 w 51"/>
                  <a:gd name="T27" fmla="*/ 47 h 52"/>
                  <a:gd name="T28" fmla="*/ 40 w 51"/>
                  <a:gd name="T29" fmla="*/ 41 h 52"/>
                  <a:gd name="T30" fmla="*/ 47 w 51"/>
                  <a:gd name="T31" fmla="*/ 26 h 52"/>
                  <a:gd name="T32" fmla="*/ 40 w 51"/>
                  <a:gd name="T33" fmla="*/ 11 h 52"/>
                  <a:gd name="T34" fmla="*/ 25 w 51"/>
                  <a:gd name="T3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2">
                    <a:moveTo>
                      <a:pt x="25" y="52"/>
                    </a:moveTo>
                    <a:cubicBezTo>
                      <a:pt x="19" y="52"/>
                      <a:pt x="12" y="49"/>
                      <a:pt x="7" y="44"/>
                    </a:cubicBezTo>
                    <a:cubicBezTo>
                      <a:pt x="2" y="39"/>
                      <a:pt x="0" y="33"/>
                      <a:pt x="0" y="26"/>
                    </a:cubicBezTo>
                    <a:cubicBezTo>
                      <a:pt x="0" y="19"/>
                      <a:pt x="2" y="13"/>
                      <a:pt x="7" y="8"/>
                    </a:cubicBezTo>
                    <a:cubicBezTo>
                      <a:pt x="12" y="3"/>
                      <a:pt x="19" y="0"/>
                      <a:pt x="25" y="0"/>
                    </a:cubicBezTo>
                    <a:cubicBezTo>
                      <a:pt x="32" y="0"/>
                      <a:pt x="39" y="3"/>
                      <a:pt x="43" y="8"/>
                    </a:cubicBezTo>
                    <a:cubicBezTo>
                      <a:pt x="48" y="13"/>
                      <a:pt x="51" y="19"/>
                      <a:pt x="51" y="26"/>
                    </a:cubicBezTo>
                    <a:cubicBezTo>
                      <a:pt x="51" y="33"/>
                      <a:pt x="48" y="39"/>
                      <a:pt x="43" y="44"/>
                    </a:cubicBezTo>
                    <a:cubicBezTo>
                      <a:pt x="39" y="49"/>
                      <a:pt x="32" y="52"/>
                      <a:pt x="25" y="52"/>
                    </a:cubicBezTo>
                    <a:moveTo>
                      <a:pt x="25" y="5"/>
                    </a:moveTo>
                    <a:cubicBezTo>
                      <a:pt x="20" y="5"/>
                      <a:pt x="14" y="7"/>
                      <a:pt x="10" y="11"/>
                    </a:cubicBezTo>
                    <a:cubicBezTo>
                      <a:pt x="6" y="15"/>
                      <a:pt x="4" y="20"/>
                      <a:pt x="4" y="26"/>
                    </a:cubicBezTo>
                    <a:cubicBezTo>
                      <a:pt x="4" y="32"/>
                      <a:pt x="6" y="37"/>
                      <a:pt x="10" y="41"/>
                    </a:cubicBezTo>
                    <a:cubicBezTo>
                      <a:pt x="14" y="45"/>
                      <a:pt x="20" y="47"/>
                      <a:pt x="25" y="47"/>
                    </a:cubicBezTo>
                    <a:cubicBezTo>
                      <a:pt x="31" y="47"/>
                      <a:pt x="36" y="45"/>
                      <a:pt x="40" y="41"/>
                    </a:cubicBezTo>
                    <a:cubicBezTo>
                      <a:pt x="44" y="37"/>
                      <a:pt x="47" y="32"/>
                      <a:pt x="47" y="26"/>
                    </a:cubicBezTo>
                    <a:cubicBezTo>
                      <a:pt x="47" y="20"/>
                      <a:pt x="44" y="15"/>
                      <a:pt x="40" y="11"/>
                    </a:cubicBezTo>
                    <a:cubicBezTo>
                      <a:pt x="36" y="7"/>
                      <a:pt x="31" y="5"/>
                      <a:pt x="2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5614988" y="2276475"/>
                <a:ext cx="127000" cy="65088"/>
              </a:xfrm>
              <a:custGeom>
                <a:avLst/>
                <a:gdLst>
                  <a:gd name="T0" fmla="*/ 17 w 34"/>
                  <a:gd name="T1" fmla="*/ 17 h 17"/>
                  <a:gd name="T2" fmla="*/ 5 w 34"/>
                  <a:gd name="T3" fmla="*/ 12 h 17"/>
                  <a:gd name="T4" fmla="*/ 0 w 34"/>
                  <a:gd name="T5" fmla="*/ 0 h 17"/>
                  <a:gd name="T6" fmla="*/ 5 w 34"/>
                  <a:gd name="T7" fmla="*/ 0 h 17"/>
                  <a:gd name="T8" fmla="*/ 9 w 34"/>
                  <a:gd name="T9" fmla="*/ 9 h 17"/>
                  <a:gd name="T10" fmla="*/ 17 w 34"/>
                  <a:gd name="T11" fmla="*/ 13 h 17"/>
                  <a:gd name="T12" fmla="*/ 30 w 34"/>
                  <a:gd name="T13" fmla="*/ 0 h 17"/>
                  <a:gd name="T14" fmla="*/ 34 w 34"/>
                  <a:gd name="T15" fmla="*/ 0 h 17"/>
                  <a:gd name="T16" fmla="*/ 17 w 3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
                    <a:moveTo>
                      <a:pt x="17" y="17"/>
                    </a:moveTo>
                    <a:cubicBezTo>
                      <a:pt x="13" y="17"/>
                      <a:pt x="9" y="15"/>
                      <a:pt x="5" y="12"/>
                    </a:cubicBezTo>
                    <a:cubicBezTo>
                      <a:pt x="2" y="9"/>
                      <a:pt x="0" y="5"/>
                      <a:pt x="0" y="0"/>
                    </a:cubicBezTo>
                    <a:cubicBezTo>
                      <a:pt x="5" y="0"/>
                      <a:pt x="5" y="0"/>
                      <a:pt x="5" y="0"/>
                    </a:cubicBezTo>
                    <a:cubicBezTo>
                      <a:pt x="5" y="3"/>
                      <a:pt x="6" y="7"/>
                      <a:pt x="9" y="9"/>
                    </a:cubicBezTo>
                    <a:cubicBezTo>
                      <a:pt x="11" y="11"/>
                      <a:pt x="14" y="13"/>
                      <a:pt x="17" y="13"/>
                    </a:cubicBezTo>
                    <a:cubicBezTo>
                      <a:pt x="24" y="13"/>
                      <a:pt x="30" y="7"/>
                      <a:pt x="30" y="0"/>
                    </a:cubicBezTo>
                    <a:cubicBezTo>
                      <a:pt x="34" y="0"/>
                      <a:pt x="34" y="0"/>
                      <a:pt x="34" y="0"/>
                    </a:cubicBezTo>
                    <a:cubicBezTo>
                      <a:pt x="34" y="9"/>
                      <a:pt x="27" y="17"/>
                      <a:pt x="1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9"/>
              <p:cNvSpPr>
                <a:spLocks noChangeArrowheads="1"/>
              </p:cNvSpPr>
              <p:nvPr/>
            </p:nvSpPr>
            <p:spPr bwMode="auto">
              <a:xfrm>
                <a:off x="5640388" y="225425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30"/>
              <p:cNvSpPr>
                <a:spLocks noChangeArrowheads="1"/>
              </p:cNvSpPr>
              <p:nvPr/>
            </p:nvSpPr>
            <p:spPr bwMode="auto">
              <a:xfrm>
                <a:off x="5697538" y="225425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noEditPoints="1"/>
              </p:cNvSpPr>
              <p:nvPr/>
            </p:nvSpPr>
            <p:spPr bwMode="auto">
              <a:xfrm>
                <a:off x="5824538" y="2435225"/>
                <a:ext cx="244475" cy="171450"/>
              </a:xfrm>
              <a:custGeom>
                <a:avLst/>
                <a:gdLst>
                  <a:gd name="T0" fmla="*/ 59 w 65"/>
                  <a:gd name="T1" fmla="*/ 46 h 46"/>
                  <a:gd name="T2" fmla="*/ 6 w 65"/>
                  <a:gd name="T3" fmla="*/ 46 h 46"/>
                  <a:gd name="T4" fmla="*/ 0 w 65"/>
                  <a:gd name="T5" fmla="*/ 40 h 46"/>
                  <a:gd name="T6" fmla="*/ 0 w 65"/>
                  <a:gd name="T7" fmla="*/ 6 h 46"/>
                  <a:gd name="T8" fmla="*/ 6 w 65"/>
                  <a:gd name="T9" fmla="*/ 0 h 46"/>
                  <a:gd name="T10" fmla="*/ 59 w 65"/>
                  <a:gd name="T11" fmla="*/ 0 h 46"/>
                  <a:gd name="T12" fmla="*/ 65 w 65"/>
                  <a:gd name="T13" fmla="*/ 6 h 46"/>
                  <a:gd name="T14" fmla="*/ 65 w 65"/>
                  <a:gd name="T15" fmla="*/ 40 h 46"/>
                  <a:gd name="T16" fmla="*/ 59 w 65"/>
                  <a:gd name="T17" fmla="*/ 46 h 46"/>
                  <a:gd name="T18" fmla="*/ 6 w 65"/>
                  <a:gd name="T19" fmla="*/ 5 h 46"/>
                  <a:gd name="T20" fmla="*/ 4 w 65"/>
                  <a:gd name="T21" fmla="*/ 6 h 46"/>
                  <a:gd name="T22" fmla="*/ 4 w 65"/>
                  <a:gd name="T23" fmla="*/ 40 h 46"/>
                  <a:gd name="T24" fmla="*/ 6 w 65"/>
                  <a:gd name="T25" fmla="*/ 42 h 46"/>
                  <a:gd name="T26" fmla="*/ 59 w 65"/>
                  <a:gd name="T27" fmla="*/ 42 h 46"/>
                  <a:gd name="T28" fmla="*/ 60 w 65"/>
                  <a:gd name="T29" fmla="*/ 40 h 46"/>
                  <a:gd name="T30" fmla="*/ 60 w 65"/>
                  <a:gd name="T31" fmla="*/ 6 h 46"/>
                  <a:gd name="T32" fmla="*/ 59 w 65"/>
                  <a:gd name="T33" fmla="*/ 5 h 46"/>
                  <a:gd name="T34" fmla="*/ 6 w 65"/>
                  <a:gd name="T35"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46">
                    <a:moveTo>
                      <a:pt x="59" y="46"/>
                    </a:moveTo>
                    <a:cubicBezTo>
                      <a:pt x="6" y="46"/>
                      <a:pt x="6" y="46"/>
                      <a:pt x="6" y="46"/>
                    </a:cubicBezTo>
                    <a:cubicBezTo>
                      <a:pt x="3" y="46"/>
                      <a:pt x="0" y="43"/>
                      <a:pt x="0" y="40"/>
                    </a:cubicBezTo>
                    <a:cubicBezTo>
                      <a:pt x="0" y="6"/>
                      <a:pt x="0" y="6"/>
                      <a:pt x="0" y="6"/>
                    </a:cubicBezTo>
                    <a:cubicBezTo>
                      <a:pt x="0" y="3"/>
                      <a:pt x="3" y="0"/>
                      <a:pt x="6" y="0"/>
                    </a:cubicBezTo>
                    <a:cubicBezTo>
                      <a:pt x="59" y="0"/>
                      <a:pt x="59" y="0"/>
                      <a:pt x="59" y="0"/>
                    </a:cubicBezTo>
                    <a:cubicBezTo>
                      <a:pt x="62" y="0"/>
                      <a:pt x="65" y="3"/>
                      <a:pt x="65" y="6"/>
                    </a:cubicBezTo>
                    <a:cubicBezTo>
                      <a:pt x="65" y="40"/>
                      <a:pt x="65" y="40"/>
                      <a:pt x="65" y="40"/>
                    </a:cubicBezTo>
                    <a:cubicBezTo>
                      <a:pt x="65" y="43"/>
                      <a:pt x="62" y="46"/>
                      <a:pt x="59" y="46"/>
                    </a:cubicBezTo>
                    <a:moveTo>
                      <a:pt x="6" y="5"/>
                    </a:moveTo>
                    <a:cubicBezTo>
                      <a:pt x="5" y="5"/>
                      <a:pt x="4" y="5"/>
                      <a:pt x="4" y="6"/>
                    </a:cubicBezTo>
                    <a:cubicBezTo>
                      <a:pt x="4" y="40"/>
                      <a:pt x="4" y="40"/>
                      <a:pt x="4" y="40"/>
                    </a:cubicBezTo>
                    <a:cubicBezTo>
                      <a:pt x="4" y="41"/>
                      <a:pt x="5" y="42"/>
                      <a:pt x="6" y="42"/>
                    </a:cubicBezTo>
                    <a:cubicBezTo>
                      <a:pt x="59" y="42"/>
                      <a:pt x="59" y="42"/>
                      <a:pt x="59" y="42"/>
                    </a:cubicBezTo>
                    <a:cubicBezTo>
                      <a:pt x="60" y="42"/>
                      <a:pt x="60" y="41"/>
                      <a:pt x="60" y="40"/>
                    </a:cubicBezTo>
                    <a:cubicBezTo>
                      <a:pt x="60" y="6"/>
                      <a:pt x="60" y="6"/>
                      <a:pt x="60" y="6"/>
                    </a:cubicBezTo>
                    <a:cubicBezTo>
                      <a:pt x="60" y="5"/>
                      <a:pt x="60" y="5"/>
                      <a:pt x="59" y="5"/>
                    </a:cubicBez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noEditPoints="1"/>
              </p:cNvSpPr>
              <p:nvPr/>
            </p:nvSpPr>
            <p:spPr bwMode="auto">
              <a:xfrm>
                <a:off x="6049963" y="2430463"/>
                <a:ext cx="93663" cy="180975"/>
              </a:xfrm>
              <a:custGeom>
                <a:avLst/>
                <a:gdLst>
                  <a:gd name="T0" fmla="*/ 59 w 59"/>
                  <a:gd name="T1" fmla="*/ 114 h 114"/>
                  <a:gd name="T2" fmla="*/ 0 w 59"/>
                  <a:gd name="T3" fmla="*/ 85 h 114"/>
                  <a:gd name="T4" fmla="*/ 0 w 59"/>
                  <a:gd name="T5" fmla="*/ 31 h 114"/>
                  <a:gd name="T6" fmla="*/ 59 w 59"/>
                  <a:gd name="T7" fmla="*/ 0 h 114"/>
                  <a:gd name="T8" fmla="*/ 59 w 59"/>
                  <a:gd name="T9" fmla="*/ 114 h 114"/>
                  <a:gd name="T10" fmla="*/ 9 w 59"/>
                  <a:gd name="T11" fmla="*/ 78 h 114"/>
                  <a:gd name="T12" fmla="*/ 47 w 59"/>
                  <a:gd name="T13" fmla="*/ 97 h 114"/>
                  <a:gd name="T14" fmla="*/ 47 w 59"/>
                  <a:gd name="T15" fmla="*/ 17 h 114"/>
                  <a:gd name="T16" fmla="*/ 9 w 59"/>
                  <a:gd name="T17" fmla="*/ 36 h 114"/>
                  <a:gd name="T18" fmla="*/ 9 w 59"/>
                  <a:gd name="T19" fmla="*/ 7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4">
                    <a:moveTo>
                      <a:pt x="59" y="114"/>
                    </a:moveTo>
                    <a:lnTo>
                      <a:pt x="0" y="85"/>
                    </a:lnTo>
                    <a:lnTo>
                      <a:pt x="0" y="31"/>
                    </a:lnTo>
                    <a:lnTo>
                      <a:pt x="59" y="0"/>
                    </a:lnTo>
                    <a:lnTo>
                      <a:pt x="59" y="114"/>
                    </a:lnTo>
                    <a:close/>
                    <a:moveTo>
                      <a:pt x="9" y="78"/>
                    </a:moveTo>
                    <a:lnTo>
                      <a:pt x="47" y="97"/>
                    </a:lnTo>
                    <a:lnTo>
                      <a:pt x="47" y="17"/>
                    </a:lnTo>
                    <a:lnTo>
                      <a:pt x="9" y="36"/>
                    </a:lnTo>
                    <a:lnTo>
                      <a:pt x="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noEditPoints="1"/>
              </p:cNvSpPr>
              <p:nvPr/>
            </p:nvSpPr>
            <p:spPr bwMode="auto">
              <a:xfrm>
                <a:off x="5832476" y="2333625"/>
                <a:ext cx="112713"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5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5" y="21"/>
                      <a:pt x="25" y="15"/>
                    </a:cubicBezTo>
                    <a:cubicBezTo>
                      <a:pt x="25" y="10"/>
                      <a:pt x="21" y="5"/>
                      <a:pt x="1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34"/>
              <p:cNvSpPr>
                <a:spLocks noEditPoints="1"/>
              </p:cNvSpPr>
              <p:nvPr/>
            </p:nvSpPr>
            <p:spPr bwMode="auto">
              <a:xfrm>
                <a:off x="5934076" y="2333625"/>
                <a:ext cx="111125"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6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6" y="21"/>
                      <a:pt x="26" y="15"/>
                    </a:cubicBezTo>
                    <a:cubicBezTo>
                      <a:pt x="26" y="10"/>
                      <a:pt x="21" y="5"/>
                      <a:pt x="1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7" name="Freeform 35"/>
              <p:cNvSpPr>
                <a:spLocks noEditPoints="1"/>
              </p:cNvSpPr>
              <p:nvPr/>
            </p:nvSpPr>
            <p:spPr bwMode="auto">
              <a:xfrm>
                <a:off x="6597651" y="2359025"/>
                <a:ext cx="160338" cy="161925"/>
              </a:xfrm>
              <a:custGeom>
                <a:avLst/>
                <a:gdLst>
                  <a:gd name="T0" fmla="*/ 21 w 43"/>
                  <a:gd name="T1" fmla="*/ 43 h 43"/>
                  <a:gd name="T2" fmla="*/ 6 w 43"/>
                  <a:gd name="T3" fmla="*/ 36 h 43"/>
                  <a:gd name="T4" fmla="*/ 0 w 43"/>
                  <a:gd name="T5" fmla="*/ 21 h 43"/>
                  <a:gd name="T6" fmla="*/ 6 w 43"/>
                  <a:gd name="T7" fmla="*/ 6 h 43"/>
                  <a:gd name="T8" fmla="*/ 21 w 43"/>
                  <a:gd name="T9" fmla="*/ 0 h 43"/>
                  <a:gd name="T10" fmla="*/ 37 w 43"/>
                  <a:gd name="T11" fmla="*/ 6 h 43"/>
                  <a:gd name="T12" fmla="*/ 43 w 43"/>
                  <a:gd name="T13" fmla="*/ 21 h 43"/>
                  <a:gd name="T14" fmla="*/ 37 w 43"/>
                  <a:gd name="T15" fmla="*/ 36 h 43"/>
                  <a:gd name="T16" fmla="*/ 21 w 43"/>
                  <a:gd name="T17" fmla="*/ 43 h 43"/>
                  <a:gd name="T18" fmla="*/ 21 w 43"/>
                  <a:gd name="T19" fmla="*/ 4 h 43"/>
                  <a:gd name="T20" fmla="*/ 9 w 43"/>
                  <a:gd name="T21" fmla="*/ 9 h 43"/>
                  <a:gd name="T22" fmla="*/ 4 w 43"/>
                  <a:gd name="T23" fmla="*/ 21 h 43"/>
                  <a:gd name="T24" fmla="*/ 9 w 43"/>
                  <a:gd name="T25" fmla="*/ 33 h 43"/>
                  <a:gd name="T26" fmla="*/ 21 w 43"/>
                  <a:gd name="T27" fmla="*/ 38 h 43"/>
                  <a:gd name="T28" fmla="*/ 33 w 43"/>
                  <a:gd name="T29" fmla="*/ 33 h 43"/>
                  <a:gd name="T30" fmla="*/ 39 w 43"/>
                  <a:gd name="T31" fmla="*/ 21 h 43"/>
                  <a:gd name="T32" fmla="*/ 33 w 43"/>
                  <a:gd name="T33" fmla="*/ 9 h 43"/>
                  <a:gd name="T34" fmla="*/ 21 w 43"/>
                  <a:gd name="T35"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43">
                    <a:moveTo>
                      <a:pt x="21" y="43"/>
                    </a:moveTo>
                    <a:cubicBezTo>
                      <a:pt x="15" y="43"/>
                      <a:pt x="10" y="41"/>
                      <a:pt x="6" y="36"/>
                    </a:cubicBezTo>
                    <a:cubicBezTo>
                      <a:pt x="2" y="32"/>
                      <a:pt x="0" y="27"/>
                      <a:pt x="0" y="21"/>
                    </a:cubicBezTo>
                    <a:cubicBezTo>
                      <a:pt x="0" y="15"/>
                      <a:pt x="2" y="10"/>
                      <a:pt x="6" y="6"/>
                    </a:cubicBezTo>
                    <a:cubicBezTo>
                      <a:pt x="10" y="2"/>
                      <a:pt x="15" y="0"/>
                      <a:pt x="21" y="0"/>
                    </a:cubicBezTo>
                    <a:cubicBezTo>
                      <a:pt x="27" y="0"/>
                      <a:pt x="32" y="2"/>
                      <a:pt x="37" y="6"/>
                    </a:cubicBezTo>
                    <a:cubicBezTo>
                      <a:pt x="41" y="10"/>
                      <a:pt x="43" y="15"/>
                      <a:pt x="43" y="21"/>
                    </a:cubicBezTo>
                    <a:cubicBezTo>
                      <a:pt x="43" y="27"/>
                      <a:pt x="41" y="32"/>
                      <a:pt x="37" y="36"/>
                    </a:cubicBezTo>
                    <a:cubicBezTo>
                      <a:pt x="32" y="41"/>
                      <a:pt x="27" y="43"/>
                      <a:pt x="21" y="43"/>
                    </a:cubicBezTo>
                    <a:moveTo>
                      <a:pt x="21" y="4"/>
                    </a:moveTo>
                    <a:cubicBezTo>
                      <a:pt x="17" y="4"/>
                      <a:pt x="12" y="6"/>
                      <a:pt x="9" y="9"/>
                    </a:cubicBezTo>
                    <a:cubicBezTo>
                      <a:pt x="6" y="12"/>
                      <a:pt x="4" y="17"/>
                      <a:pt x="4" y="21"/>
                    </a:cubicBezTo>
                    <a:cubicBezTo>
                      <a:pt x="4" y="26"/>
                      <a:pt x="6" y="30"/>
                      <a:pt x="9" y="33"/>
                    </a:cubicBezTo>
                    <a:cubicBezTo>
                      <a:pt x="12" y="37"/>
                      <a:pt x="17" y="38"/>
                      <a:pt x="21" y="38"/>
                    </a:cubicBezTo>
                    <a:cubicBezTo>
                      <a:pt x="26" y="38"/>
                      <a:pt x="30" y="37"/>
                      <a:pt x="33" y="33"/>
                    </a:cubicBezTo>
                    <a:cubicBezTo>
                      <a:pt x="37" y="30"/>
                      <a:pt x="39" y="26"/>
                      <a:pt x="39" y="21"/>
                    </a:cubicBezTo>
                    <a:cubicBezTo>
                      <a:pt x="39" y="17"/>
                      <a:pt x="37" y="12"/>
                      <a:pt x="33" y="9"/>
                    </a:cubicBezTo>
                    <a:cubicBezTo>
                      <a:pt x="30" y="6"/>
                      <a:pt x="26" y="4"/>
                      <a:pt x="2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9" name="Freeform 36"/>
              <p:cNvSpPr>
                <a:spLocks/>
              </p:cNvSpPr>
              <p:nvPr/>
            </p:nvSpPr>
            <p:spPr bwMode="auto">
              <a:xfrm>
                <a:off x="6724651" y="2328863"/>
                <a:ext cx="60325" cy="65088"/>
              </a:xfrm>
              <a:custGeom>
                <a:avLst/>
                <a:gdLst>
                  <a:gd name="T0" fmla="*/ 7 w 38"/>
                  <a:gd name="T1" fmla="*/ 41 h 41"/>
                  <a:gd name="T2" fmla="*/ 0 w 38"/>
                  <a:gd name="T3" fmla="*/ 34 h 41"/>
                  <a:gd name="T4" fmla="*/ 31 w 38"/>
                  <a:gd name="T5" fmla="*/ 0 h 41"/>
                  <a:gd name="T6" fmla="*/ 38 w 38"/>
                  <a:gd name="T7" fmla="*/ 8 h 41"/>
                  <a:gd name="T8" fmla="*/ 7 w 38"/>
                  <a:gd name="T9" fmla="*/ 41 h 41"/>
                </a:gdLst>
                <a:ahLst/>
                <a:cxnLst>
                  <a:cxn ang="0">
                    <a:pos x="T0" y="T1"/>
                  </a:cxn>
                  <a:cxn ang="0">
                    <a:pos x="T2" y="T3"/>
                  </a:cxn>
                  <a:cxn ang="0">
                    <a:pos x="T4" y="T5"/>
                  </a:cxn>
                  <a:cxn ang="0">
                    <a:pos x="T6" y="T7"/>
                  </a:cxn>
                  <a:cxn ang="0">
                    <a:pos x="T8" y="T9"/>
                  </a:cxn>
                </a:cxnLst>
                <a:rect l="0" t="0" r="r" b="b"/>
                <a:pathLst>
                  <a:path w="38" h="41">
                    <a:moveTo>
                      <a:pt x="7" y="41"/>
                    </a:moveTo>
                    <a:lnTo>
                      <a:pt x="0" y="34"/>
                    </a:lnTo>
                    <a:lnTo>
                      <a:pt x="31" y="0"/>
                    </a:lnTo>
                    <a:lnTo>
                      <a:pt x="38" y="8"/>
                    </a:lnTo>
                    <a:lnTo>
                      <a:pt x="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0" name="Freeform 37"/>
              <p:cNvSpPr>
                <a:spLocks/>
              </p:cNvSpPr>
              <p:nvPr/>
            </p:nvSpPr>
            <p:spPr bwMode="auto">
              <a:xfrm>
                <a:off x="6721476" y="2325688"/>
                <a:ext cx="66675" cy="68263"/>
              </a:xfrm>
              <a:custGeom>
                <a:avLst/>
                <a:gdLst>
                  <a:gd name="T0" fmla="*/ 42 w 42"/>
                  <a:gd name="T1" fmla="*/ 43 h 43"/>
                  <a:gd name="T2" fmla="*/ 33 w 42"/>
                  <a:gd name="T3" fmla="*/ 43 h 43"/>
                  <a:gd name="T4" fmla="*/ 33 w 42"/>
                  <a:gd name="T5" fmla="*/ 12 h 43"/>
                  <a:gd name="T6" fmla="*/ 0 w 42"/>
                  <a:gd name="T7" fmla="*/ 12 h 43"/>
                  <a:gd name="T8" fmla="*/ 0 w 42"/>
                  <a:gd name="T9" fmla="*/ 0 h 43"/>
                  <a:gd name="T10" fmla="*/ 42 w 42"/>
                  <a:gd name="T11" fmla="*/ 0 h 43"/>
                  <a:gd name="T12" fmla="*/ 42 w 4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42" y="43"/>
                    </a:moveTo>
                    <a:lnTo>
                      <a:pt x="33" y="43"/>
                    </a:lnTo>
                    <a:lnTo>
                      <a:pt x="33" y="12"/>
                    </a:lnTo>
                    <a:lnTo>
                      <a:pt x="0" y="12"/>
                    </a:lnTo>
                    <a:lnTo>
                      <a:pt x="0" y="0"/>
                    </a:lnTo>
                    <a:lnTo>
                      <a:pt x="42" y="0"/>
                    </a:lnTo>
                    <a:lnTo>
                      <a:pt x="4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1" name="Freeform 38"/>
              <p:cNvSpPr>
                <a:spLocks noEditPoints="1"/>
              </p:cNvSpPr>
              <p:nvPr/>
            </p:nvSpPr>
            <p:spPr bwMode="auto">
              <a:xfrm>
                <a:off x="4976813" y="2724150"/>
                <a:ext cx="169863" cy="160338"/>
              </a:xfrm>
              <a:custGeom>
                <a:avLst/>
                <a:gdLst>
                  <a:gd name="T0" fmla="*/ 24 w 45"/>
                  <a:gd name="T1" fmla="*/ 43 h 43"/>
                  <a:gd name="T2" fmla="*/ 8 w 45"/>
                  <a:gd name="T3" fmla="*/ 36 h 43"/>
                  <a:gd name="T4" fmla="*/ 8 w 45"/>
                  <a:gd name="T5" fmla="*/ 6 h 43"/>
                  <a:gd name="T6" fmla="*/ 24 w 45"/>
                  <a:gd name="T7" fmla="*/ 0 h 43"/>
                  <a:gd name="T8" fmla="*/ 39 w 45"/>
                  <a:gd name="T9" fmla="*/ 6 h 43"/>
                  <a:gd name="T10" fmla="*/ 45 w 45"/>
                  <a:gd name="T11" fmla="*/ 21 h 43"/>
                  <a:gd name="T12" fmla="*/ 39 w 45"/>
                  <a:gd name="T13" fmla="*/ 36 h 43"/>
                  <a:gd name="T14" fmla="*/ 24 w 45"/>
                  <a:gd name="T15" fmla="*/ 43 h 43"/>
                  <a:gd name="T16" fmla="*/ 24 w 45"/>
                  <a:gd name="T17" fmla="*/ 4 h 43"/>
                  <a:gd name="T18" fmla="*/ 11 w 45"/>
                  <a:gd name="T19" fmla="*/ 9 h 43"/>
                  <a:gd name="T20" fmla="*/ 11 w 45"/>
                  <a:gd name="T21" fmla="*/ 33 h 43"/>
                  <a:gd name="T22" fmla="*/ 24 w 45"/>
                  <a:gd name="T23" fmla="*/ 38 h 43"/>
                  <a:gd name="T24" fmla="*/ 36 w 45"/>
                  <a:gd name="T25" fmla="*/ 33 h 43"/>
                  <a:gd name="T26" fmla="*/ 41 w 45"/>
                  <a:gd name="T27" fmla="*/ 21 h 43"/>
                  <a:gd name="T28" fmla="*/ 36 w 45"/>
                  <a:gd name="T29" fmla="*/ 9 h 43"/>
                  <a:gd name="T30" fmla="*/ 24 w 45"/>
                  <a:gd name="T3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3">
                    <a:moveTo>
                      <a:pt x="24" y="43"/>
                    </a:moveTo>
                    <a:cubicBezTo>
                      <a:pt x="18" y="43"/>
                      <a:pt x="12" y="41"/>
                      <a:pt x="8" y="36"/>
                    </a:cubicBezTo>
                    <a:cubicBezTo>
                      <a:pt x="0" y="28"/>
                      <a:pt x="0" y="14"/>
                      <a:pt x="8" y="6"/>
                    </a:cubicBezTo>
                    <a:cubicBezTo>
                      <a:pt x="12" y="2"/>
                      <a:pt x="18" y="0"/>
                      <a:pt x="24" y="0"/>
                    </a:cubicBezTo>
                    <a:cubicBezTo>
                      <a:pt x="29" y="0"/>
                      <a:pt x="35" y="2"/>
                      <a:pt x="39" y="6"/>
                    </a:cubicBezTo>
                    <a:cubicBezTo>
                      <a:pt x="43" y="10"/>
                      <a:pt x="45" y="15"/>
                      <a:pt x="45" y="21"/>
                    </a:cubicBezTo>
                    <a:cubicBezTo>
                      <a:pt x="45" y="27"/>
                      <a:pt x="43" y="32"/>
                      <a:pt x="39" y="36"/>
                    </a:cubicBezTo>
                    <a:cubicBezTo>
                      <a:pt x="35" y="41"/>
                      <a:pt x="29" y="43"/>
                      <a:pt x="24" y="43"/>
                    </a:cubicBezTo>
                    <a:moveTo>
                      <a:pt x="24" y="4"/>
                    </a:moveTo>
                    <a:cubicBezTo>
                      <a:pt x="19" y="4"/>
                      <a:pt x="15" y="6"/>
                      <a:pt x="11" y="9"/>
                    </a:cubicBezTo>
                    <a:cubicBezTo>
                      <a:pt x="5" y="16"/>
                      <a:pt x="5" y="27"/>
                      <a:pt x="11" y="33"/>
                    </a:cubicBezTo>
                    <a:cubicBezTo>
                      <a:pt x="15" y="37"/>
                      <a:pt x="19" y="38"/>
                      <a:pt x="24" y="38"/>
                    </a:cubicBezTo>
                    <a:cubicBezTo>
                      <a:pt x="28" y="38"/>
                      <a:pt x="33" y="37"/>
                      <a:pt x="36" y="33"/>
                    </a:cubicBezTo>
                    <a:cubicBezTo>
                      <a:pt x="39" y="30"/>
                      <a:pt x="41" y="26"/>
                      <a:pt x="41" y="21"/>
                    </a:cubicBezTo>
                    <a:cubicBezTo>
                      <a:pt x="41" y="17"/>
                      <a:pt x="39" y="12"/>
                      <a:pt x="36" y="9"/>
                    </a:cubicBezTo>
                    <a:cubicBezTo>
                      <a:pt x="33" y="6"/>
                      <a:pt x="28" y="4"/>
                      <a:pt x="24"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2" name="Freeform 39"/>
              <p:cNvSpPr>
                <a:spLocks/>
              </p:cNvSpPr>
              <p:nvPr/>
            </p:nvSpPr>
            <p:spPr bwMode="auto">
              <a:xfrm>
                <a:off x="4957763" y="2851150"/>
                <a:ext cx="60325" cy="60325"/>
              </a:xfrm>
              <a:custGeom>
                <a:avLst/>
                <a:gdLst>
                  <a:gd name="T0" fmla="*/ 7 w 38"/>
                  <a:gd name="T1" fmla="*/ 38 h 38"/>
                  <a:gd name="T2" fmla="*/ 0 w 38"/>
                  <a:gd name="T3" fmla="*/ 31 h 38"/>
                  <a:gd name="T4" fmla="*/ 31 w 38"/>
                  <a:gd name="T5" fmla="*/ 0 h 38"/>
                  <a:gd name="T6" fmla="*/ 38 w 38"/>
                  <a:gd name="T7" fmla="*/ 7 h 38"/>
                  <a:gd name="T8" fmla="*/ 7 w 38"/>
                  <a:gd name="T9" fmla="*/ 38 h 38"/>
                </a:gdLst>
                <a:ahLst/>
                <a:cxnLst>
                  <a:cxn ang="0">
                    <a:pos x="T0" y="T1"/>
                  </a:cxn>
                  <a:cxn ang="0">
                    <a:pos x="T2" y="T3"/>
                  </a:cxn>
                  <a:cxn ang="0">
                    <a:pos x="T4" y="T5"/>
                  </a:cxn>
                  <a:cxn ang="0">
                    <a:pos x="T6" y="T7"/>
                  </a:cxn>
                  <a:cxn ang="0">
                    <a:pos x="T8" y="T9"/>
                  </a:cxn>
                </a:cxnLst>
                <a:rect l="0" t="0" r="r" b="b"/>
                <a:pathLst>
                  <a:path w="38" h="38">
                    <a:moveTo>
                      <a:pt x="7" y="38"/>
                    </a:moveTo>
                    <a:lnTo>
                      <a:pt x="0" y="31"/>
                    </a:lnTo>
                    <a:lnTo>
                      <a:pt x="31" y="0"/>
                    </a:lnTo>
                    <a:lnTo>
                      <a:pt x="38"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3" name="Freeform 40"/>
              <p:cNvSpPr>
                <a:spLocks/>
              </p:cNvSpPr>
              <p:nvPr/>
            </p:nvSpPr>
            <p:spPr bwMode="auto">
              <a:xfrm>
                <a:off x="4957763" y="2851150"/>
                <a:ext cx="60325" cy="60325"/>
              </a:xfrm>
              <a:custGeom>
                <a:avLst/>
                <a:gdLst>
                  <a:gd name="T0" fmla="*/ 31 w 38"/>
                  <a:gd name="T1" fmla="*/ 38 h 38"/>
                  <a:gd name="T2" fmla="*/ 0 w 38"/>
                  <a:gd name="T3" fmla="*/ 7 h 38"/>
                  <a:gd name="T4" fmla="*/ 7 w 38"/>
                  <a:gd name="T5" fmla="*/ 0 h 38"/>
                  <a:gd name="T6" fmla="*/ 38 w 38"/>
                  <a:gd name="T7" fmla="*/ 31 h 38"/>
                  <a:gd name="T8" fmla="*/ 31 w 38"/>
                  <a:gd name="T9" fmla="*/ 38 h 38"/>
                </a:gdLst>
                <a:ahLst/>
                <a:cxnLst>
                  <a:cxn ang="0">
                    <a:pos x="T0" y="T1"/>
                  </a:cxn>
                  <a:cxn ang="0">
                    <a:pos x="T2" y="T3"/>
                  </a:cxn>
                  <a:cxn ang="0">
                    <a:pos x="T4" y="T5"/>
                  </a:cxn>
                  <a:cxn ang="0">
                    <a:pos x="T6" y="T7"/>
                  </a:cxn>
                  <a:cxn ang="0">
                    <a:pos x="T8" y="T9"/>
                  </a:cxn>
                </a:cxnLst>
                <a:rect l="0" t="0" r="r" b="b"/>
                <a:pathLst>
                  <a:path w="38" h="38">
                    <a:moveTo>
                      <a:pt x="31" y="38"/>
                    </a:moveTo>
                    <a:lnTo>
                      <a:pt x="0" y="7"/>
                    </a:lnTo>
                    <a:lnTo>
                      <a:pt x="7" y="0"/>
                    </a:lnTo>
                    <a:lnTo>
                      <a:pt x="38" y="31"/>
                    </a:lnTo>
                    <a:lnTo>
                      <a:pt x="3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4" name="Freeform 41"/>
              <p:cNvSpPr>
                <a:spLocks noEditPoints="1"/>
              </p:cNvSpPr>
              <p:nvPr/>
            </p:nvSpPr>
            <p:spPr bwMode="auto">
              <a:xfrm>
                <a:off x="6308726" y="4321175"/>
                <a:ext cx="382588" cy="330200"/>
              </a:xfrm>
              <a:custGeom>
                <a:avLst/>
                <a:gdLst>
                  <a:gd name="T0" fmla="*/ 20 w 102"/>
                  <a:gd name="T1" fmla="*/ 88 h 88"/>
                  <a:gd name="T2" fmla="*/ 20 w 102"/>
                  <a:gd name="T3" fmla="*/ 68 h 88"/>
                  <a:gd name="T4" fmla="*/ 7 w 102"/>
                  <a:gd name="T5" fmla="*/ 68 h 88"/>
                  <a:gd name="T6" fmla="*/ 0 w 102"/>
                  <a:gd name="T7" fmla="*/ 61 h 88"/>
                  <a:gd name="T8" fmla="*/ 0 w 102"/>
                  <a:gd name="T9" fmla="*/ 7 h 88"/>
                  <a:gd name="T10" fmla="*/ 7 w 102"/>
                  <a:gd name="T11" fmla="*/ 0 h 88"/>
                  <a:gd name="T12" fmla="*/ 95 w 102"/>
                  <a:gd name="T13" fmla="*/ 0 h 88"/>
                  <a:gd name="T14" fmla="*/ 102 w 102"/>
                  <a:gd name="T15" fmla="*/ 7 h 88"/>
                  <a:gd name="T16" fmla="*/ 102 w 102"/>
                  <a:gd name="T17" fmla="*/ 61 h 88"/>
                  <a:gd name="T18" fmla="*/ 95 w 102"/>
                  <a:gd name="T19" fmla="*/ 68 h 88"/>
                  <a:gd name="T20" fmla="*/ 46 w 102"/>
                  <a:gd name="T21" fmla="*/ 68 h 88"/>
                  <a:gd name="T22" fmla="*/ 20 w 102"/>
                  <a:gd name="T23" fmla="*/ 88 h 88"/>
                  <a:gd name="T24" fmla="*/ 7 w 102"/>
                  <a:gd name="T25" fmla="*/ 4 h 88"/>
                  <a:gd name="T26" fmla="*/ 4 w 102"/>
                  <a:gd name="T27" fmla="*/ 7 h 88"/>
                  <a:gd name="T28" fmla="*/ 4 w 102"/>
                  <a:gd name="T29" fmla="*/ 61 h 88"/>
                  <a:gd name="T30" fmla="*/ 7 w 102"/>
                  <a:gd name="T31" fmla="*/ 63 h 88"/>
                  <a:gd name="T32" fmla="*/ 25 w 102"/>
                  <a:gd name="T33" fmla="*/ 63 h 88"/>
                  <a:gd name="T34" fmla="*/ 25 w 102"/>
                  <a:gd name="T35" fmla="*/ 79 h 88"/>
                  <a:gd name="T36" fmla="*/ 45 w 102"/>
                  <a:gd name="T37" fmla="*/ 63 h 88"/>
                  <a:gd name="T38" fmla="*/ 95 w 102"/>
                  <a:gd name="T39" fmla="*/ 63 h 88"/>
                  <a:gd name="T40" fmla="*/ 98 w 102"/>
                  <a:gd name="T41" fmla="*/ 61 h 88"/>
                  <a:gd name="T42" fmla="*/ 98 w 102"/>
                  <a:gd name="T43" fmla="*/ 7 h 88"/>
                  <a:gd name="T44" fmla="*/ 95 w 102"/>
                  <a:gd name="T45" fmla="*/ 4 h 88"/>
                  <a:gd name="T46" fmla="*/ 7 w 102"/>
                  <a:gd name="T47" fmla="*/ 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88">
                    <a:moveTo>
                      <a:pt x="20" y="88"/>
                    </a:moveTo>
                    <a:cubicBezTo>
                      <a:pt x="20" y="68"/>
                      <a:pt x="20" y="68"/>
                      <a:pt x="20" y="68"/>
                    </a:cubicBezTo>
                    <a:cubicBezTo>
                      <a:pt x="7" y="68"/>
                      <a:pt x="7" y="68"/>
                      <a:pt x="7" y="68"/>
                    </a:cubicBezTo>
                    <a:cubicBezTo>
                      <a:pt x="3" y="68"/>
                      <a:pt x="0" y="65"/>
                      <a:pt x="0" y="61"/>
                    </a:cubicBezTo>
                    <a:cubicBezTo>
                      <a:pt x="0" y="7"/>
                      <a:pt x="0" y="7"/>
                      <a:pt x="0" y="7"/>
                    </a:cubicBezTo>
                    <a:cubicBezTo>
                      <a:pt x="0" y="3"/>
                      <a:pt x="3" y="0"/>
                      <a:pt x="7" y="0"/>
                    </a:cubicBezTo>
                    <a:cubicBezTo>
                      <a:pt x="95" y="0"/>
                      <a:pt x="95" y="0"/>
                      <a:pt x="95" y="0"/>
                    </a:cubicBezTo>
                    <a:cubicBezTo>
                      <a:pt x="99" y="0"/>
                      <a:pt x="102" y="3"/>
                      <a:pt x="102" y="7"/>
                    </a:cubicBezTo>
                    <a:cubicBezTo>
                      <a:pt x="102" y="61"/>
                      <a:pt x="102" y="61"/>
                      <a:pt x="102" y="61"/>
                    </a:cubicBezTo>
                    <a:cubicBezTo>
                      <a:pt x="102" y="65"/>
                      <a:pt x="99" y="68"/>
                      <a:pt x="95" y="68"/>
                    </a:cubicBezTo>
                    <a:cubicBezTo>
                      <a:pt x="46" y="68"/>
                      <a:pt x="46" y="68"/>
                      <a:pt x="46" y="68"/>
                    </a:cubicBezTo>
                    <a:lnTo>
                      <a:pt x="20" y="88"/>
                    </a:lnTo>
                    <a:close/>
                    <a:moveTo>
                      <a:pt x="7" y="4"/>
                    </a:moveTo>
                    <a:cubicBezTo>
                      <a:pt x="6" y="4"/>
                      <a:pt x="4" y="5"/>
                      <a:pt x="4" y="7"/>
                    </a:cubicBezTo>
                    <a:cubicBezTo>
                      <a:pt x="4" y="61"/>
                      <a:pt x="4" y="61"/>
                      <a:pt x="4" y="61"/>
                    </a:cubicBezTo>
                    <a:cubicBezTo>
                      <a:pt x="4" y="62"/>
                      <a:pt x="6" y="63"/>
                      <a:pt x="7" y="63"/>
                    </a:cubicBezTo>
                    <a:cubicBezTo>
                      <a:pt x="25" y="63"/>
                      <a:pt x="25" y="63"/>
                      <a:pt x="25" y="63"/>
                    </a:cubicBezTo>
                    <a:cubicBezTo>
                      <a:pt x="25" y="79"/>
                      <a:pt x="25" y="79"/>
                      <a:pt x="25" y="79"/>
                    </a:cubicBezTo>
                    <a:cubicBezTo>
                      <a:pt x="45" y="63"/>
                      <a:pt x="45" y="63"/>
                      <a:pt x="45" y="63"/>
                    </a:cubicBezTo>
                    <a:cubicBezTo>
                      <a:pt x="95" y="63"/>
                      <a:pt x="95" y="63"/>
                      <a:pt x="95" y="63"/>
                    </a:cubicBezTo>
                    <a:cubicBezTo>
                      <a:pt x="96" y="63"/>
                      <a:pt x="98" y="62"/>
                      <a:pt x="98" y="61"/>
                    </a:cubicBezTo>
                    <a:cubicBezTo>
                      <a:pt x="98" y="7"/>
                      <a:pt x="98" y="7"/>
                      <a:pt x="98" y="7"/>
                    </a:cubicBezTo>
                    <a:cubicBezTo>
                      <a:pt x="98" y="5"/>
                      <a:pt x="96" y="4"/>
                      <a:pt x="95" y="4"/>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5" name="Rectangle 42"/>
              <p:cNvSpPr>
                <a:spLocks noChangeArrowheads="1"/>
              </p:cNvSpPr>
              <p:nvPr/>
            </p:nvSpPr>
            <p:spPr bwMode="auto">
              <a:xfrm>
                <a:off x="6402388" y="4411663"/>
                <a:ext cx="201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6" name="Rectangle 43"/>
              <p:cNvSpPr>
                <a:spLocks noChangeArrowheads="1"/>
              </p:cNvSpPr>
              <p:nvPr/>
            </p:nvSpPr>
            <p:spPr bwMode="auto">
              <a:xfrm>
                <a:off x="6402388" y="4467225"/>
                <a:ext cx="2016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7" name="Freeform 44"/>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8" name="Rectangle 45"/>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9" name="Freeform 46"/>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0" name="Rectangle 47"/>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1" name="Freeform 48"/>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2" name="Freeform 49"/>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3" name="Rectangle 50"/>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4" name="Freeform 51"/>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5" name="Rectangle 52"/>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6" name="Freeform 53"/>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7" name="Freeform 54"/>
              <p:cNvSpPr>
                <a:spLocks noEditPoints="1"/>
              </p:cNvSpPr>
              <p:nvPr/>
            </p:nvSpPr>
            <p:spPr bwMode="auto">
              <a:xfrm>
                <a:off x="5637213" y="4430713"/>
                <a:ext cx="300038" cy="265113"/>
              </a:xfrm>
              <a:custGeom>
                <a:avLst/>
                <a:gdLst>
                  <a:gd name="T0" fmla="*/ 38 w 80"/>
                  <a:gd name="T1" fmla="*/ 71 h 71"/>
                  <a:gd name="T2" fmla="*/ 38 w 80"/>
                  <a:gd name="T3" fmla="*/ 68 h 71"/>
                  <a:gd name="T4" fmla="*/ 38 w 80"/>
                  <a:gd name="T5" fmla="*/ 68 h 71"/>
                  <a:gd name="T6" fmla="*/ 25 w 80"/>
                  <a:gd name="T7" fmla="*/ 59 h 71"/>
                  <a:gd name="T8" fmla="*/ 1 w 80"/>
                  <a:gd name="T9" fmla="*/ 32 h 71"/>
                  <a:gd name="T10" fmla="*/ 0 w 80"/>
                  <a:gd name="T11" fmla="*/ 25 h 71"/>
                  <a:gd name="T12" fmla="*/ 7 w 80"/>
                  <a:gd name="T13" fmla="*/ 7 h 71"/>
                  <a:gd name="T14" fmla="*/ 22 w 80"/>
                  <a:gd name="T15" fmla="*/ 0 h 71"/>
                  <a:gd name="T16" fmla="*/ 22 w 80"/>
                  <a:gd name="T17" fmla="*/ 0 h 71"/>
                  <a:gd name="T18" fmla="*/ 40 w 80"/>
                  <a:gd name="T19" fmla="*/ 9 h 71"/>
                  <a:gd name="T20" fmla="*/ 57 w 80"/>
                  <a:gd name="T21" fmla="*/ 0 h 71"/>
                  <a:gd name="T22" fmla="*/ 57 w 80"/>
                  <a:gd name="T23" fmla="*/ 0 h 71"/>
                  <a:gd name="T24" fmla="*/ 80 w 80"/>
                  <a:gd name="T25" fmla="*/ 24 h 71"/>
                  <a:gd name="T26" fmla="*/ 79 w 80"/>
                  <a:gd name="T27" fmla="*/ 31 h 71"/>
                  <a:gd name="T28" fmla="*/ 55 w 80"/>
                  <a:gd name="T29" fmla="*/ 58 h 71"/>
                  <a:gd name="T30" fmla="*/ 42 w 80"/>
                  <a:gd name="T31" fmla="*/ 69 h 71"/>
                  <a:gd name="T32" fmla="*/ 38 w 80"/>
                  <a:gd name="T33" fmla="*/ 71 h 71"/>
                  <a:gd name="T34" fmla="*/ 22 w 80"/>
                  <a:gd name="T35" fmla="*/ 5 h 71"/>
                  <a:gd name="T36" fmla="*/ 10 w 80"/>
                  <a:gd name="T37" fmla="*/ 10 h 71"/>
                  <a:gd name="T38" fmla="*/ 4 w 80"/>
                  <a:gd name="T39" fmla="*/ 25 h 71"/>
                  <a:gd name="T40" fmla="*/ 5 w 80"/>
                  <a:gd name="T41" fmla="*/ 31 h 71"/>
                  <a:gd name="T42" fmla="*/ 28 w 80"/>
                  <a:gd name="T43" fmla="*/ 55 h 71"/>
                  <a:gd name="T44" fmla="*/ 40 w 80"/>
                  <a:gd name="T45" fmla="*/ 64 h 71"/>
                  <a:gd name="T46" fmla="*/ 40 w 80"/>
                  <a:gd name="T47" fmla="*/ 64 h 71"/>
                  <a:gd name="T48" fmla="*/ 52 w 80"/>
                  <a:gd name="T49" fmla="*/ 55 h 71"/>
                  <a:gd name="T50" fmla="*/ 74 w 80"/>
                  <a:gd name="T51" fmla="*/ 30 h 71"/>
                  <a:gd name="T52" fmla="*/ 75 w 80"/>
                  <a:gd name="T53" fmla="*/ 24 h 71"/>
                  <a:gd name="T54" fmla="*/ 57 w 80"/>
                  <a:gd name="T55" fmla="*/ 4 h 71"/>
                  <a:gd name="T56" fmla="*/ 42 w 80"/>
                  <a:gd name="T57" fmla="*/ 14 h 71"/>
                  <a:gd name="T58" fmla="*/ 40 w 80"/>
                  <a:gd name="T59" fmla="*/ 17 h 71"/>
                  <a:gd name="T60" fmla="*/ 38 w 80"/>
                  <a:gd name="T61" fmla="*/ 14 h 71"/>
                  <a:gd name="T62" fmla="*/ 22 w 80"/>
                  <a:gd name="T63" fmla="*/ 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1">
                    <a:moveTo>
                      <a:pt x="38" y="71"/>
                    </a:moveTo>
                    <a:cubicBezTo>
                      <a:pt x="38" y="68"/>
                      <a:pt x="38" y="68"/>
                      <a:pt x="38" y="68"/>
                    </a:cubicBezTo>
                    <a:cubicBezTo>
                      <a:pt x="38" y="68"/>
                      <a:pt x="38" y="68"/>
                      <a:pt x="38" y="68"/>
                    </a:cubicBezTo>
                    <a:cubicBezTo>
                      <a:pt x="35" y="66"/>
                      <a:pt x="29" y="62"/>
                      <a:pt x="25" y="59"/>
                    </a:cubicBezTo>
                    <a:cubicBezTo>
                      <a:pt x="10" y="47"/>
                      <a:pt x="2" y="38"/>
                      <a:pt x="1" y="32"/>
                    </a:cubicBezTo>
                    <a:cubicBezTo>
                      <a:pt x="0" y="30"/>
                      <a:pt x="0" y="28"/>
                      <a:pt x="0" y="25"/>
                    </a:cubicBezTo>
                    <a:cubicBezTo>
                      <a:pt x="0" y="18"/>
                      <a:pt x="2" y="12"/>
                      <a:pt x="7" y="7"/>
                    </a:cubicBezTo>
                    <a:cubicBezTo>
                      <a:pt x="11" y="3"/>
                      <a:pt x="16" y="0"/>
                      <a:pt x="22" y="0"/>
                    </a:cubicBezTo>
                    <a:cubicBezTo>
                      <a:pt x="22" y="0"/>
                      <a:pt x="22" y="0"/>
                      <a:pt x="22" y="0"/>
                    </a:cubicBezTo>
                    <a:cubicBezTo>
                      <a:pt x="29" y="0"/>
                      <a:pt x="35" y="3"/>
                      <a:pt x="40" y="9"/>
                    </a:cubicBezTo>
                    <a:cubicBezTo>
                      <a:pt x="44" y="3"/>
                      <a:pt x="50" y="0"/>
                      <a:pt x="57" y="0"/>
                    </a:cubicBezTo>
                    <a:cubicBezTo>
                      <a:pt x="57" y="0"/>
                      <a:pt x="57" y="0"/>
                      <a:pt x="57" y="0"/>
                    </a:cubicBezTo>
                    <a:cubicBezTo>
                      <a:pt x="69" y="0"/>
                      <a:pt x="80" y="11"/>
                      <a:pt x="80" y="24"/>
                    </a:cubicBezTo>
                    <a:cubicBezTo>
                      <a:pt x="80" y="27"/>
                      <a:pt x="79" y="29"/>
                      <a:pt x="79" y="31"/>
                    </a:cubicBezTo>
                    <a:cubicBezTo>
                      <a:pt x="77" y="37"/>
                      <a:pt x="70" y="46"/>
                      <a:pt x="55" y="58"/>
                    </a:cubicBezTo>
                    <a:cubicBezTo>
                      <a:pt x="50" y="63"/>
                      <a:pt x="45" y="66"/>
                      <a:pt x="42" y="69"/>
                    </a:cubicBezTo>
                    <a:lnTo>
                      <a:pt x="38" y="71"/>
                    </a:lnTo>
                    <a:close/>
                    <a:moveTo>
                      <a:pt x="22" y="5"/>
                    </a:moveTo>
                    <a:cubicBezTo>
                      <a:pt x="18" y="5"/>
                      <a:pt x="13" y="7"/>
                      <a:pt x="10" y="10"/>
                    </a:cubicBezTo>
                    <a:cubicBezTo>
                      <a:pt x="6" y="14"/>
                      <a:pt x="4" y="19"/>
                      <a:pt x="4" y="25"/>
                    </a:cubicBezTo>
                    <a:cubicBezTo>
                      <a:pt x="4" y="27"/>
                      <a:pt x="5" y="29"/>
                      <a:pt x="5" y="31"/>
                    </a:cubicBezTo>
                    <a:cubicBezTo>
                      <a:pt x="6" y="35"/>
                      <a:pt x="11" y="42"/>
                      <a:pt x="28" y="55"/>
                    </a:cubicBezTo>
                    <a:cubicBezTo>
                      <a:pt x="32" y="58"/>
                      <a:pt x="38" y="62"/>
                      <a:pt x="40" y="64"/>
                    </a:cubicBezTo>
                    <a:cubicBezTo>
                      <a:pt x="40" y="64"/>
                      <a:pt x="40" y="64"/>
                      <a:pt x="40" y="64"/>
                    </a:cubicBezTo>
                    <a:cubicBezTo>
                      <a:pt x="44" y="62"/>
                      <a:pt x="48" y="59"/>
                      <a:pt x="52" y="55"/>
                    </a:cubicBezTo>
                    <a:cubicBezTo>
                      <a:pt x="70" y="40"/>
                      <a:pt x="74" y="33"/>
                      <a:pt x="74" y="30"/>
                    </a:cubicBezTo>
                    <a:cubicBezTo>
                      <a:pt x="75" y="28"/>
                      <a:pt x="75" y="26"/>
                      <a:pt x="75" y="24"/>
                    </a:cubicBezTo>
                    <a:cubicBezTo>
                      <a:pt x="75" y="13"/>
                      <a:pt x="67" y="4"/>
                      <a:pt x="57" y="4"/>
                    </a:cubicBezTo>
                    <a:cubicBezTo>
                      <a:pt x="51" y="4"/>
                      <a:pt x="45" y="8"/>
                      <a:pt x="42" y="14"/>
                    </a:cubicBezTo>
                    <a:cubicBezTo>
                      <a:pt x="40" y="17"/>
                      <a:pt x="40" y="17"/>
                      <a:pt x="40" y="17"/>
                    </a:cubicBezTo>
                    <a:cubicBezTo>
                      <a:pt x="38" y="14"/>
                      <a:pt x="38" y="14"/>
                      <a:pt x="38" y="14"/>
                    </a:cubicBezTo>
                    <a:cubicBezTo>
                      <a:pt x="34" y="8"/>
                      <a:pt x="29"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8" name="Freeform 55"/>
              <p:cNvSpPr>
                <a:spLocks/>
              </p:cNvSpPr>
              <p:nvPr/>
            </p:nvSpPr>
            <p:spPr bwMode="auto">
              <a:xfrm>
                <a:off x="5851526" y="4467225"/>
                <a:ext cx="44450" cy="71438"/>
              </a:xfrm>
              <a:custGeom>
                <a:avLst/>
                <a:gdLst>
                  <a:gd name="T0" fmla="*/ 11 w 12"/>
                  <a:gd name="T1" fmla="*/ 19 h 19"/>
                  <a:gd name="T2" fmla="*/ 7 w 12"/>
                  <a:gd name="T3" fmla="*/ 18 h 19"/>
                  <a:gd name="T4" fmla="*/ 7 w 12"/>
                  <a:gd name="T5" fmla="*/ 17 h 19"/>
                  <a:gd name="T6" fmla="*/ 8 w 12"/>
                  <a:gd name="T7" fmla="*/ 14 h 19"/>
                  <a:gd name="T8" fmla="*/ 0 w 12"/>
                  <a:gd name="T9" fmla="*/ 5 h 19"/>
                  <a:gd name="T10" fmla="*/ 0 w 12"/>
                  <a:gd name="T11" fmla="*/ 0 h 19"/>
                  <a:gd name="T12" fmla="*/ 12 w 12"/>
                  <a:gd name="T13" fmla="*/ 14 h 19"/>
                  <a:gd name="T14" fmla="*/ 12 w 12"/>
                  <a:gd name="T15" fmla="*/ 18 h 19"/>
                  <a:gd name="T16" fmla="*/ 11 w 12"/>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1" y="19"/>
                    </a:moveTo>
                    <a:cubicBezTo>
                      <a:pt x="7" y="18"/>
                      <a:pt x="7" y="18"/>
                      <a:pt x="7" y="18"/>
                    </a:cubicBezTo>
                    <a:cubicBezTo>
                      <a:pt x="7" y="17"/>
                      <a:pt x="7" y="17"/>
                      <a:pt x="7" y="17"/>
                    </a:cubicBezTo>
                    <a:cubicBezTo>
                      <a:pt x="8" y="16"/>
                      <a:pt x="8" y="15"/>
                      <a:pt x="8" y="14"/>
                    </a:cubicBezTo>
                    <a:cubicBezTo>
                      <a:pt x="8" y="9"/>
                      <a:pt x="4" y="5"/>
                      <a:pt x="0" y="5"/>
                    </a:cubicBezTo>
                    <a:cubicBezTo>
                      <a:pt x="0" y="0"/>
                      <a:pt x="0" y="0"/>
                      <a:pt x="0" y="0"/>
                    </a:cubicBezTo>
                    <a:cubicBezTo>
                      <a:pt x="7" y="0"/>
                      <a:pt x="12" y="6"/>
                      <a:pt x="12" y="14"/>
                    </a:cubicBezTo>
                    <a:cubicBezTo>
                      <a:pt x="12" y="16"/>
                      <a:pt x="12" y="17"/>
                      <a:pt x="12" y="18"/>
                    </a:cubicBezTo>
                    <a:lnTo>
                      <a:pt x="1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9" name="Freeform 56"/>
              <p:cNvSpPr>
                <a:spLocks noEditPoints="1"/>
              </p:cNvSpPr>
              <p:nvPr/>
            </p:nvSpPr>
            <p:spPr bwMode="auto">
              <a:xfrm>
                <a:off x="6226176" y="2146300"/>
                <a:ext cx="311150" cy="374650"/>
              </a:xfrm>
              <a:custGeom>
                <a:avLst/>
                <a:gdLst>
                  <a:gd name="T0" fmla="*/ 64 w 83"/>
                  <a:gd name="T1" fmla="*/ 100 h 100"/>
                  <a:gd name="T2" fmla="*/ 20 w 83"/>
                  <a:gd name="T3" fmla="*/ 100 h 100"/>
                  <a:gd name="T4" fmla="*/ 20 w 83"/>
                  <a:gd name="T5" fmla="*/ 97 h 100"/>
                  <a:gd name="T6" fmla="*/ 17 w 83"/>
                  <a:gd name="T7" fmla="*/ 82 h 100"/>
                  <a:gd name="T8" fmla="*/ 0 w 83"/>
                  <a:gd name="T9" fmla="*/ 42 h 100"/>
                  <a:gd name="T10" fmla="*/ 42 w 83"/>
                  <a:gd name="T11" fmla="*/ 0 h 100"/>
                  <a:gd name="T12" fmla="*/ 83 w 83"/>
                  <a:gd name="T13" fmla="*/ 42 h 100"/>
                  <a:gd name="T14" fmla="*/ 67 w 83"/>
                  <a:gd name="T15" fmla="*/ 82 h 100"/>
                  <a:gd name="T16" fmla="*/ 64 w 83"/>
                  <a:gd name="T17" fmla="*/ 97 h 100"/>
                  <a:gd name="T18" fmla="*/ 64 w 83"/>
                  <a:gd name="T19" fmla="*/ 100 h 100"/>
                  <a:gd name="T20" fmla="*/ 24 w 83"/>
                  <a:gd name="T21" fmla="*/ 95 h 100"/>
                  <a:gd name="T22" fmla="*/ 60 w 83"/>
                  <a:gd name="T23" fmla="*/ 95 h 100"/>
                  <a:gd name="T24" fmla="*/ 64 w 83"/>
                  <a:gd name="T25" fmla="*/ 79 h 100"/>
                  <a:gd name="T26" fmla="*/ 79 w 83"/>
                  <a:gd name="T27" fmla="*/ 42 h 100"/>
                  <a:gd name="T28" fmla="*/ 42 w 83"/>
                  <a:gd name="T29" fmla="*/ 5 h 100"/>
                  <a:gd name="T30" fmla="*/ 5 w 83"/>
                  <a:gd name="T31" fmla="*/ 42 h 100"/>
                  <a:gd name="T32" fmla="*/ 20 w 83"/>
                  <a:gd name="T33" fmla="*/ 79 h 100"/>
                  <a:gd name="T34" fmla="*/ 24 w 83"/>
                  <a:gd name="T35" fmla="*/ 9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00">
                    <a:moveTo>
                      <a:pt x="64" y="100"/>
                    </a:moveTo>
                    <a:cubicBezTo>
                      <a:pt x="20" y="100"/>
                      <a:pt x="20" y="100"/>
                      <a:pt x="20" y="100"/>
                    </a:cubicBezTo>
                    <a:cubicBezTo>
                      <a:pt x="20" y="97"/>
                      <a:pt x="20" y="97"/>
                      <a:pt x="20" y="97"/>
                    </a:cubicBezTo>
                    <a:cubicBezTo>
                      <a:pt x="20" y="94"/>
                      <a:pt x="20" y="86"/>
                      <a:pt x="17" y="82"/>
                    </a:cubicBezTo>
                    <a:cubicBezTo>
                      <a:pt x="1" y="61"/>
                      <a:pt x="0" y="42"/>
                      <a:pt x="0" y="42"/>
                    </a:cubicBezTo>
                    <a:cubicBezTo>
                      <a:pt x="0" y="19"/>
                      <a:pt x="19" y="0"/>
                      <a:pt x="42" y="0"/>
                    </a:cubicBezTo>
                    <a:cubicBezTo>
                      <a:pt x="65" y="0"/>
                      <a:pt x="83" y="19"/>
                      <a:pt x="83" y="42"/>
                    </a:cubicBezTo>
                    <a:cubicBezTo>
                      <a:pt x="83" y="42"/>
                      <a:pt x="83" y="61"/>
                      <a:pt x="67" y="82"/>
                    </a:cubicBezTo>
                    <a:cubicBezTo>
                      <a:pt x="64" y="86"/>
                      <a:pt x="64" y="94"/>
                      <a:pt x="64" y="97"/>
                    </a:cubicBezTo>
                    <a:lnTo>
                      <a:pt x="64" y="100"/>
                    </a:lnTo>
                    <a:close/>
                    <a:moveTo>
                      <a:pt x="24" y="95"/>
                    </a:moveTo>
                    <a:cubicBezTo>
                      <a:pt x="60" y="95"/>
                      <a:pt x="60" y="95"/>
                      <a:pt x="60" y="95"/>
                    </a:cubicBezTo>
                    <a:cubicBezTo>
                      <a:pt x="60" y="91"/>
                      <a:pt x="60" y="84"/>
                      <a:pt x="64" y="79"/>
                    </a:cubicBezTo>
                    <a:cubicBezTo>
                      <a:pt x="78" y="60"/>
                      <a:pt x="79" y="42"/>
                      <a:pt x="79" y="42"/>
                    </a:cubicBezTo>
                    <a:cubicBezTo>
                      <a:pt x="79" y="21"/>
                      <a:pt x="62" y="5"/>
                      <a:pt x="42" y="5"/>
                    </a:cubicBezTo>
                    <a:cubicBezTo>
                      <a:pt x="21" y="5"/>
                      <a:pt x="5" y="21"/>
                      <a:pt x="5" y="42"/>
                    </a:cubicBezTo>
                    <a:cubicBezTo>
                      <a:pt x="5" y="42"/>
                      <a:pt x="5" y="60"/>
                      <a:pt x="20" y="79"/>
                    </a:cubicBezTo>
                    <a:cubicBezTo>
                      <a:pt x="24" y="84"/>
                      <a:pt x="24" y="91"/>
                      <a:pt x="24" y="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0" name="Rectangle 57"/>
              <p:cNvSpPr>
                <a:spLocks noChangeArrowheads="1"/>
              </p:cNvSpPr>
              <p:nvPr/>
            </p:nvSpPr>
            <p:spPr bwMode="auto">
              <a:xfrm>
                <a:off x="6303963" y="2547938"/>
                <a:ext cx="1587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1" name="Rectangle 58"/>
              <p:cNvSpPr>
                <a:spLocks noChangeArrowheads="1"/>
              </p:cNvSpPr>
              <p:nvPr/>
            </p:nvSpPr>
            <p:spPr bwMode="auto">
              <a:xfrm>
                <a:off x="6323013" y="2592388"/>
                <a:ext cx="1206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2" name="Freeform 59"/>
              <p:cNvSpPr>
                <a:spLocks/>
              </p:cNvSpPr>
              <p:nvPr/>
            </p:nvSpPr>
            <p:spPr bwMode="auto">
              <a:xfrm>
                <a:off x="6323013" y="2300288"/>
                <a:ext cx="41275" cy="209550"/>
              </a:xfrm>
              <a:custGeom>
                <a:avLst/>
                <a:gdLst>
                  <a:gd name="T0" fmla="*/ 17 w 26"/>
                  <a:gd name="T1" fmla="*/ 132 h 132"/>
                  <a:gd name="T2" fmla="*/ 0 w 26"/>
                  <a:gd name="T3" fmla="*/ 0 h 132"/>
                  <a:gd name="T4" fmla="*/ 10 w 26"/>
                  <a:gd name="T5" fmla="*/ 0 h 132"/>
                  <a:gd name="T6" fmla="*/ 26 w 26"/>
                  <a:gd name="T7" fmla="*/ 130 h 132"/>
                  <a:gd name="T8" fmla="*/ 17 w 26"/>
                  <a:gd name="T9" fmla="*/ 132 h 132"/>
                </a:gdLst>
                <a:ahLst/>
                <a:cxnLst>
                  <a:cxn ang="0">
                    <a:pos x="T0" y="T1"/>
                  </a:cxn>
                  <a:cxn ang="0">
                    <a:pos x="T2" y="T3"/>
                  </a:cxn>
                  <a:cxn ang="0">
                    <a:pos x="T4" y="T5"/>
                  </a:cxn>
                  <a:cxn ang="0">
                    <a:pos x="T6" y="T7"/>
                  </a:cxn>
                  <a:cxn ang="0">
                    <a:pos x="T8" y="T9"/>
                  </a:cxn>
                </a:cxnLst>
                <a:rect l="0" t="0" r="r" b="b"/>
                <a:pathLst>
                  <a:path w="26" h="132">
                    <a:moveTo>
                      <a:pt x="17" y="132"/>
                    </a:moveTo>
                    <a:lnTo>
                      <a:pt x="0" y="0"/>
                    </a:lnTo>
                    <a:lnTo>
                      <a:pt x="10" y="0"/>
                    </a:lnTo>
                    <a:lnTo>
                      <a:pt x="26" y="130"/>
                    </a:lnTo>
                    <a:lnTo>
                      <a:pt x="1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3" name="Freeform 60"/>
              <p:cNvSpPr>
                <a:spLocks/>
              </p:cNvSpPr>
              <p:nvPr/>
            </p:nvSpPr>
            <p:spPr bwMode="auto">
              <a:xfrm>
                <a:off x="6402388" y="2300288"/>
                <a:ext cx="41275" cy="209550"/>
              </a:xfrm>
              <a:custGeom>
                <a:avLst/>
                <a:gdLst>
                  <a:gd name="T0" fmla="*/ 9 w 26"/>
                  <a:gd name="T1" fmla="*/ 132 h 132"/>
                  <a:gd name="T2" fmla="*/ 0 w 26"/>
                  <a:gd name="T3" fmla="*/ 130 h 132"/>
                  <a:gd name="T4" fmla="*/ 14 w 26"/>
                  <a:gd name="T5" fmla="*/ 0 h 132"/>
                  <a:gd name="T6" fmla="*/ 26 w 26"/>
                  <a:gd name="T7" fmla="*/ 0 h 132"/>
                  <a:gd name="T8" fmla="*/ 9 w 26"/>
                  <a:gd name="T9" fmla="*/ 132 h 132"/>
                </a:gdLst>
                <a:ahLst/>
                <a:cxnLst>
                  <a:cxn ang="0">
                    <a:pos x="T0" y="T1"/>
                  </a:cxn>
                  <a:cxn ang="0">
                    <a:pos x="T2" y="T3"/>
                  </a:cxn>
                  <a:cxn ang="0">
                    <a:pos x="T4" y="T5"/>
                  </a:cxn>
                  <a:cxn ang="0">
                    <a:pos x="T6" y="T7"/>
                  </a:cxn>
                  <a:cxn ang="0">
                    <a:pos x="T8" y="T9"/>
                  </a:cxn>
                </a:cxnLst>
                <a:rect l="0" t="0" r="r" b="b"/>
                <a:pathLst>
                  <a:path w="26" h="132">
                    <a:moveTo>
                      <a:pt x="9" y="132"/>
                    </a:moveTo>
                    <a:lnTo>
                      <a:pt x="0" y="130"/>
                    </a:lnTo>
                    <a:lnTo>
                      <a:pt x="14" y="0"/>
                    </a:lnTo>
                    <a:lnTo>
                      <a:pt x="26" y="0"/>
                    </a:lnTo>
                    <a:lnTo>
                      <a:pt x="9"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4" name="Freeform 61"/>
              <p:cNvSpPr>
                <a:spLocks/>
              </p:cNvSpPr>
              <p:nvPr/>
            </p:nvSpPr>
            <p:spPr bwMode="auto">
              <a:xfrm>
                <a:off x="6330951" y="2317750"/>
                <a:ext cx="101600" cy="30163"/>
              </a:xfrm>
              <a:custGeom>
                <a:avLst/>
                <a:gdLst>
                  <a:gd name="T0" fmla="*/ 23 w 27"/>
                  <a:gd name="T1" fmla="*/ 8 h 8"/>
                  <a:gd name="T2" fmla="*/ 20 w 27"/>
                  <a:gd name="T3" fmla="*/ 6 h 8"/>
                  <a:gd name="T4" fmla="*/ 17 w 27"/>
                  <a:gd name="T5" fmla="*/ 8 h 8"/>
                  <a:gd name="T6" fmla="*/ 13 w 27"/>
                  <a:gd name="T7" fmla="*/ 6 h 8"/>
                  <a:gd name="T8" fmla="*/ 10 w 27"/>
                  <a:gd name="T9" fmla="*/ 8 h 8"/>
                  <a:gd name="T10" fmla="*/ 7 w 27"/>
                  <a:gd name="T11" fmla="*/ 6 h 8"/>
                  <a:gd name="T12" fmla="*/ 4 w 27"/>
                  <a:gd name="T13" fmla="*/ 8 h 8"/>
                  <a:gd name="T14" fmla="*/ 0 w 27"/>
                  <a:gd name="T15" fmla="*/ 5 h 8"/>
                  <a:gd name="T16" fmla="*/ 0 w 27"/>
                  <a:gd name="T17" fmla="*/ 4 h 8"/>
                  <a:gd name="T18" fmla="*/ 0 w 27"/>
                  <a:gd name="T19" fmla="*/ 5 h 8"/>
                  <a:gd name="T20" fmla="*/ 0 w 27"/>
                  <a:gd name="T21" fmla="*/ 0 h 8"/>
                  <a:gd name="T22" fmla="*/ 4 w 27"/>
                  <a:gd name="T23" fmla="*/ 3 h 8"/>
                  <a:gd name="T24" fmla="*/ 7 w 27"/>
                  <a:gd name="T25" fmla="*/ 0 h 8"/>
                  <a:gd name="T26" fmla="*/ 10 w 27"/>
                  <a:gd name="T27" fmla="*/ 3 h 8"/>
                  <a:gd name="T28" fmla="*/ 13 w 27"/>
                  <a:gd name="T29" fmla="*/ 0 h 8"/>
                  <a:gd name="T30" fmla="*/ 17 w 27"/>
                  <a:gd name="T31" fmla="*/ 3 h 8"/>
                  <a:gd name="T32" fmla="*/ 20 w 27"/>
                  <a:gd name="T33" fmla="*/ 0 h 8"/>
                  <a:gd name="T34" fmla="*/ 23 w 27"/>
                  <a:gd name="T35" fmla="*/ 3 h 8"/>
                  <a:gd name="T36" fmla="*/ 27 w 27"/>
                  <a:gd name="T37" fmla="*/ 0 h 8"/>
                  <a:gd name="T38" fmla="*/ 27 w 27"/>
                  <a:gd name="T39" fmla="*/ 5 h 8"/>
                  <a:gd name="T40" fmla="*/ 27 w 27"/>
                  <a:gd name="T41" fmla="*/ 4 h 8"/>
                  <a:gd name="T42" fmla="*/ 27 w 27"/>
                  <a:gd name="T43" fmla="*/ 5 h 8"/>
                  <a:gd name="T44" fmla="*/ 23 w 27"/>
                  <a:gd name="T4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8">
                    <a:moveTo>
                      <a:pt x="23" y="8"/>
                    </a:moveTo>
                    <a:cubicBezTo>
                      <a:pt x="21" y="8"/>
                      <a:pt x="21" y="7"/>
                      <a:pt x="20" y="6"/>
                    </a:cubicBezTo>
                    <a:cubicBezTo>
                      <a:pt x="19" y="7"/>
                      <a:pt x="18" y="8"/>
                      <a:pt x="17" y="8"/>
                    </a:cubicBezTo>
                    <a:cubicBezTo>
                      <a:pt x="15" y="8"/>
                      <a:pt x="14" y="7"/>
                      <a:pt x="13" y="6"/>
                    </a:cubicBezTo>
                    <a:cubicBezTo>
                      <a:pt x="13" y="7"/>
                      <a:pt x="12" y="8"/>
                      <a:pt x="10" y="8"/>
                    </a:cubicBezTo>
                    <a:cubicBezTo>
                      <a:pt x="8" y="8"/>
                      <a:pt x="8" y="7"/>
                      <a:pt x="7" y="6"/>
                    </a:cubicBezTo>
                    <a:cubicBezTo>
                      <a:pt x="6" y="7"/>
                      <a:pt x="5" y="8"/>
                      <a:pt x="4" y="8"/>
                    </a:cubicBezTo>
                    <a:cubicBezTo>
                      <a:pt x="1" y="8"/>
                      <a:pt x="1" y="6"/>
                      <a:pt x="0" y="5"/>
                    </a:cubicBezTo>
                    <a:cubicBezTo>
                      <a:pt x="0" y="5"/>
                      <a:pt x="0" y="4"/>
                      <a:pt x="0" y="4"/>
                    </a:cubicBezTo>
                    <a:cubicBezTo>
                      <a:pt x="0" y="4"/>
                      <a:pt x="0" y="5"/>
                      <a:pt x="0" y="5"/>
                    </a:cubicBezTo>
                    <a:cubicBezTo>
                      <a:pt x="0" y="0"/>
                      <a:pt x="0" y="0"/>
                      <a:pt x="0" y="0"/>
                    </a:cubicBezTo>
                    <a:cubicBezTo>
                      <a:pt x="2" y="0"/>
                      <a:pt x="3" y="2"/>
                      <a:pt x="4" y="3"/>
                    </a:cubicBezTo>
                    <a:cubicBezTo>
                      <a:pt x="4" y="2"/>
                      <a:pt x="5" y="0"/>
                      <a:pt x="7" y="0"/>
                    </a:cubicBezTo>
                    <a:cubicBezTo>
                      <a:pt x="9" y="0"/>
                      <a:pt x="10" y="2"/>
                      <a:pt x="10" y="3"/>
                    </a:cubicBezTo>
                    <a:cubicBezTo>
                      <a:pt x="11" y="2"/>
                      <a:pt x="12" y="0"/>
                      <a:pt x="13" y="0"/>
                    </a:cubicBezTo>
                    <a:cubicBezTo>
                      <a:pt x="15" y="0"/>
                      <a:pt x="16" y="2"/>
                      <a:pt x="17" y="3"/>
                    </a:cubicBezTo>
                    <a:cubicBezTo>
                      <a:pt x="17" y="2"/>
                      <a:pt x="18" y="0"/>
                      <a:pt x="20" y="0"/>
                    </a:cubicBezTo>
                    <a:cubicBezTo>
                      <a:pt x="22" y="0"/>
                      <a:pt x="23" y="2"/>
                      <a:pt x="23" y="3"/>
                    </a:cubicBezTo>
                    <a:cubicBezTo>
                      <a:pt x="24" y="2"/>
                      <a:pt x="25" y="0"/>
                      <a:pt x="27" y="0"/>
                    </a:cubicBezTo>
                    <a:cubicBezTo>
                      <a:pt x="27" y="5"/>
                      <a:pt x="27" y="5"/>
                      <a:pt x="27" y="5"/>
                    </a:cubicBezTo>
                    <a:cubicBezTo>
                      <a:pt x="27" y="5"/>
                      <a:pt x="27" y="4"/>
                      <a:pt x="27" y="4"/>
                    </a:cubicBezTo>
                    <a:cubicBezTo>
                      <a:pt x="27" y="4"/>
                      <a:pt x="27" y="5"/>
                      <a:pt x="27" y="5"/>
                    </a:cubicBezTo>
                    <a:cubicBezTo>
                      <a:pt x="26" y="6"/>
                      <a:pt x="25" y="8"/>
                      <a:pt x="2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5" name="Freeform 62"/>
              <p:cNvSpPr>
                <a:spLocks/>
              </p:cNvSpPr>
              <p:nvPr/>
            </p:nvSpPr>
            <p:spPr bwMode="auto">
              <a:xfrm>
                <a:off x="7062788" y="2738438"/>
                <a:ext cx="134938" cy="112713"/>
              </a:xfrm>
              <a:custGeom>
                <a:avLst/>
                <a:gdLst>
                  <a:gd name="T0" fmla="*/ 36 w 36"/>
                  <a:gd name="T1" fmla="*/ 30 h 30"/>
                  <a:gd name="T2" fmla="*/ 31 w 36"/>
                  <a:gd name="T3" fmla="*/ 30 h 30"/>
                  <a:gd name="T4" fmla="*/ 31 w 36"/>
                  <a:gd name="T5" fmla="*/ 18 h 30"/>
                  <a:gd name="T6" fmla="*/ 18 w 36"/>
                  <a:gd name="T7" fmla="*/ 4 h 30"/>
                  <a:gd name="T8" fmla="*/ 4 w 36"/>
                  <a:gd name="T9" fmla="*/ 18 h 30"/>
                  <a:gd name="T10" fmla="*/ 4 w 36"/>
                  <a:gd name="T11" fmla="*/ 30 h 30"/>
                  <a:gd name="T12" fmla="*/ 0 w 36"/>
                  <a:gd name="T13" fmla="*/ 30 h 30"/>
                  <a:gd name="T14" fmla="*/ 0 w 36"/>
                  <a:gd name="T15" fmla="*/ 18 h 30"/>
                  <a:gd name="T16" fmla="*/ 18 w 36"/>
                  <a:gd name="T17" fmla="*/ 0 h 30"/>
                  <a:gd name="T18" fmla="*/ 36 w 36"/>
                  <a:gd name="T19" fmla="*/ 18 h 30"/>
                  <a:gd name="T20" fmla="*/ 36 w 36"/>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0">
                    <a:moveTo>
                      <a:pt x="36" y="30"/>
                    </a:moveTo>
                    <a:cubicBezTo>
                      <a:pt x="31" y="30"/>
                      <a:pt x="31" y="30"/>
                      <a:pt x="31" y="30"/>
                    </a:cubicBezTo>
                    <a:cubicBezTo>
                      <a:pt x="31" y="18"/>
                      <a:pt x="31" y="18"/>
                      <a:pt x="31" y="18"/>
                    </a:cubicBezTo>
                    <a:cubicBezTo>
                      <a:pt x="31" y="10"/>
                      <a:pt x="25" y="4"/>
                      <a:pt x="18" y="4"/>
                    </a:cubicBezTo>
                    <a:cubicBezTo>
                      <a:pt x="10" y="4"/>
                      <a:pt x="4" y="10"/>
                      <a:pt x="4" y="18"/>
                    </a:cubicBezTo>
                    <a:cubicBezTo>
                      <a:pt x="4" y="30"/>
                      <a:pt x="4" y="30"/>
                      <a:pt x="4" y="30"/>
                    </a:cubicBezTo>
                    <a:cubicBezTo>
                      <a:pt x="0" y="30"/>
                      <a:pt x="0" y="30"/>
                      <a:pt x="0" y="30"/>
                    </a:cubicBezTo>
                    <a:cubicBezTo>
                      <a:pt x="0" y="18"/>
                      <a:pt x="0" y="18"/>
                      <a:pt x="0" y="18"/>
                    </a:cubicBezTo>
                    <a:cubicBezTo>
                      <a:pt x="0" y="8"/>
                      <a:pt x="8" y="0"/>
                      <a:pt x="18" y="0"/>
                    </a:cubicBezTo>
                    <a:cubicBezTo>
                      <a:pt x="28" y="0"/>
                      <a:pt x="36" y="8"/>
                      <a:pt x="36" y="18"/>
                    </a:cubicBezTo>
                    <a:lnTo>
                      <a:pt x="3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6" name="Freeform 63"/>
              <p:cNvSpPr>
                <a:spLocks/>
              </p:cNvSpPr>
              <p:nvPr/>
            </p:nvSpPr>
            <p:spPr bwMode="auto">
              <a:xfrm>
                <a:off x="7189788" y="2790825"/>
                <a:ext cx="36513" cy="68263"/>
              </a:xfrm>
              <a:custGeom>
                <a:avLst/>
                <a:gdLst>
                  <a:gd name="T0" fmla="*/ 0 w 10"/>
                  <a:gd name="T1" fmla="*/ 18 h 18"/>
                  <a:gd name="T2" fmla="*/ 0 w 10"/>
                  <a:gd name="T3" fmla="*/ 13 h 18"/>
                  <a:gd name="T4" fmla="*/ 5 w 10"/>
                  <a:gd name="T5" fmla="*/ 9 h 18"/>
                  <a:gd name="T6" fmla="*/ 0 w 10"/>
                  <a:gd name="T7" fmla="*/ 4 h 18"/>
                  <a:gd name="T8" fmla="*/ 0 w 10"/>
                  <a:gd name="T9" fmla="*/ 0 h 18"/>
                  <a:gd name="T10" fmla="*/ 10 w 10"/>
                  <a:gd name="T11" fmla="*/ 9 h 18"/>
                  <a:gd name="T12" fmla="*/ 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0" y="18"/>
                    </a:moveTo>
                    <a:cubicBezTo>
                      <a:pt x="0" y="13"/>
                      <a:pt x="0" y="13"/>
                      <a:pt x="0" y="13"/>
                    </a:cubicBezTo>
                    <a:cubicBezTo>
                      <a:pt x="3" y="13"/>
                      <a:pt x="5" y="11"/>
                      <a:pt x="5" y="9"/>
                    </a:cubicBezTo>
                    <a:cubicBezTo>
                      <a:pt x="5" y="6"/>
                      <a:pt x="3" y="4"/>
                      <a:pt x="0" y="4"/>
                    </a:cubicBezTo>
                    <a:cubicBezTo>
                      <a:pt x="0" y="0"/>
                      <a:pt x="0" y="0"/>
                      <a:pt x="0" y="0"/>
                    </a:cubicBezTo>
                    <a:cubicBezTo>
                      <a:pt x="5" y="0"/>
                      <a:pt x="10" y="4"/>
                      <a:pt x="10" y="9"/>
                    </a:cubicBezTo>
                    <a:cubicBezTo>
                      <a:pt x="10" y="14"/>
                      <a:pt x="5" y="18"/>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7" name="Freeform 64"/>
              <p:cNvSpPr>
                <a:spLocks/>
              </p:cNvSpPr>
              <p:nvPr/>
            </p:nvSpPr>
            <p:spPr bwMode="auto">
              <a:xfrm>
                <a:off x="7032626" y="2790825"/>
                <a:ext cx="36513" cy="68263"/>
              </a:xfrm>
              <a:custGeom>
                <a:avLst/>
                <a:gdLst>
                  <a:gd name="T0" fmla="*/ 10 w 10"/>
                  <a:gd name="T1" fmla="*/ 18 h 18"/>
                  <a:gd name="T2" fmla="*/ 0 w 10"/>
                  <a:gd name="T3" fmla="*/ 9 h 18"/>
                  <a:gd name="T4" fmla="*/ 10 w 10"/>
                  <a:gd name="T5" fmla="*/ 0 h 18"/>
                  <a:gd name="T6" fmla="*/ 10 w 10"/>
                  <a:gd name="T7" fmla="*/ 4 h 18"/>
                  <a:gd name="T8" fmla="*/ 4 w 10"/>
                  <a:gd name="T9" fmla="*/ 9 h 18"/>
                  <a:gd name="T10" fmla="*/ 10 w 10"/>
                  <a:gd name="T11" fmla="*/ 13 h 18"/>
                  <a:gd name="T12" fmla="*/ 1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10" y="18"/>
                    </a:moveTo>
                    <a:cubicBezTo>
                      <a:pt x="4" y="18"/>
                      <a:pt x="0" y="14"/>
                      <a:pt x="0" y="9"/>
                    </a:cubicBezTo>
                    <a:cubicBezTo>
                      <a:pt x="0" y="4"/>
                      <a:pt x="4" y="0"/>
                      <a:pt x="10" y="0"/>
                    </a:cubicBezTo>
                    <a:cubicBezTo>
                      <a:pt x="10" y="4"/>
                      <a:pt x="10" y="4"/>
                      <a:pt x="10" y="4"/>
                    </a:cubicBezTo>
                    <a:cubicBezTo>
                      <a:pt x="7" y="4"/>
                      <a:pt x="4" y="6"/>
                      <a:pt x="4" y="9"/>
                    </a:cubicBezTo>
                    <a:cubicBezTo>
                      <a:pt x="4" y="11"/>
                      <a:pt x="7" y="13"/>
                      <a:pt x="10" y="13"/>
                    </a:cubicBez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8" name="Freeform 65"/>
              <p:cNvSpPr>
                <a:spLocks/>
              </p:cNvSpPr>
              <p:nvPr/>
            </p:nvSpPr>
            <p:spPr bwMode="auto">
              <a:xfrm>
                <a:off x="7151688" y="2851150"/>
                <a:ext cx="46038" cy="33338"/>
              </a:xfrm>
              <a:custGeom>
                <a:avLst/>
                <a:gdLst>
                  <a:gd name="T0" fmla="*/ 1 w 12"/>
                  <a:gd name="T1" fmla="*/ 9 h 9"/>
                  <a:gd name="T2" fmla="*/ 0 w 12"/>
                  <a:gd name="T3" fmla="*/ 9 h 9"/>
                  <a:gd name="T4" fmla="*/ 0 w 12"/>
                  <a:gd name="T5" fmla="*/ 5 h 9"/>
                  <a:gd name="T6" fmla="*/ 6 w 12"/>
                  <a:gd name="T7" fmla="*/ 3 h 9"/>
                  <a:gd name="T8" fmla="*/ 7 w 12"/>
                  <a:gd name="T9" fmla="*/ 0 h 9"/>
                  <a:gd name="T10" fmla="*/ 12 w 12"/>
                  <a:gd name="T11" fmla="*/ 0 h 9"/>
                  <a:gd name="T12" fmla="*/ 9 w 12"/>
                  <a:gd name="T13" fmla="*/ 6 h 9"/>
                  <a:gd name="T14" fmla="*/ 1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1" y="9"/>
                    </a:moveTo>
                    <a:cubicBezTo>
                      <a:pt x="0" y="9"/>
                      <a:pt x="0" y="9"/>
                      <a:pt x="0" y="9"/>
                    </a:cubicBezTo>
                    <a:cubicBezTo>
                      <a:pt x="0" y="5"/>
                      <a:pt x="0" y="5"/>
                      <a:pt x="0" y="5"/>
                    </a:cubicBezTo>
                    <a:cubicBezTo>
                      <a:pt x="3" y="5"/>
                      <a:pt x="5" y="4"/>
                      <a:pt x="6" y="3"/>
                    </a:cubicBezTo>
                    <a:cubicBezTo>
                      <a:pt x="7" y="2"/>
                      <a:pt x="7" y="0"/>
                      <a:pt x="7" y="0"/>
                    </a:cubicBezTo>
                    <a:cubicBezTo>
                      <a:pt x="12" y="0"/>
                      <a:pt x="12" y="0"/>
                      <a:pt x="12" y="0"/>
                    </a:cubicBezTo>
                    <a:cubicBezTo>
                      <a:pt x="12" y="1"/>
                      <a:pt x="12" y="4"/>
                      <a:pt x="9" y="6"/>
                    </a:cubicBezTo>
                    <a:cubicBezTo>
                      <a:pt x="7" y="8"/>
                      <a:pt x="4" y="9"/>
                      <a:pt x="1"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9" name="Oval 66"/>
              <p:cNvSpPr>
                <a:spLocks noChangeArrowheads="1"/>
              </p:cNvSpPr>
              <p:nvPr/>
            </p:nvSpPr>
            <p:spPr bwMode="auto">
              <a:xfrm>
                <a:off x="7137401" y="2862263"/>
                <a:ext cx="25400" cy="26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0" name="Freeform 67"/>
              <p:cNvSpPr>
                <a:spLocks noEditPoints="1"/>
              </p:cNvSpPr>
              <p:nvPr/>
            </p:nvSpPr>
            <p:spPr bwMode="auto">
              <a:xfrm>
                <a:off x="6986588" y="2922588"/>
                <a:ext cx="239713" cy="228600"/>
              </a:xfrm>
              <a:custGeom>
                <a:avLst/>
                <a:gdLst>
                  <a:gd name="T0" fmla="*/ 121 w 151"/>
                  <a:gd name="T1" fmla="*/ 144 h 144"/>
                  <a:gd name="T2" fmla="*/ 76 w 151"/>
                  <a:gd name="T3" fmla="*/ 108 h 144"/>
                  <a:gd name="T4" fmla="*/ 29 w 151"/>
                  <a:gd name="T5" fmla="*/ 144 h 144"/>
                  <a:gd name="T6" fmla="*/ 45 w 151"/>
                  <a:gd name="T7" fmla="*/ 90 h 144"/>
                  <a:gd name="T8" fmla="*/ 0 w 151"/>
                  <a:gd name="T9" fmla="*/ 54 h 144"/>
                  <a:gd name="T10" fmla="*/ 57 w 151"/>
                  <a:gd name="T11" fmla="*/ 54 h 144"/>
                  <a:gd name="T12" fmla="*/ 76 w 151"/>
                  <a:gd name="T13" fmla="*/ 0 h 144"/>
                  <a:gd name="T14" fmla="*/ 92 w 151"/>
                  <a:gd name="T15" fmla="*/ 54 h 144"/>
                  <a:gd name="T16" fmla="*/ 151 w 151"/>
                  <a:gd name="T17" fmla="*/ 54 h 144"/>
                  <a:gd name="T18" fmla="*/ 104 w 151"/>
                  <a:gd name="T19" fmla="*/ 90 h 144"/>
                  <a:gd name="T20" fmla="*/ 121 w 151"/>
                  <a:gd name="T21" fmla="*/ 144 h 144"/>
                  <a:gd name="T22" fmla="*/ 31 w 151"/>
                  <a:gd name="T23" fmla="*/ 66 h 144"/>
                  <a:gd name="T24" fmla="*/ 57 w 151"/>
                  <a:gd name="T25" fmla="*/ 85 h 144"/>
                  <a:gd name="T26" fmla="*/ 48 w 151"/>
                  <a:gd name="T27" fmla="*/ 116 h 144"/>
                  <a:gd name="T28" fmla="*/ 76 w 151"/>
                  <a:gd name="T29" fmla="*/ 97 h 144"/>
                  <a:gd name="T30" fmla="*/ 102 w 151"/>
                  <a:gd name="T31" fmla="*/ 116 h 144"/>
                  <a:gd name="T32" fmla="*/ 92 w 151"/>
                  <a:gd name="T33" fmla="*/ 85 h 144"/>
                  <a:gd name="T34" fmla="*/ 118 w 151"/>
                  <a:gd name="T35" fmla="*/ 66 h 144"/>
                  <a:gd name="T36" fmla="*/ 85 w 151"/>
                  <a:gd name="T37" fmla="*/ 66 h 144"/>
                  <a:gd name="T38" fmla="*/ 76 w 151"/>
                  <a:gd name="T39" fmla="*/ 33 h 144"/>
                  <a:gd name="T40" fmla="*/ 64 w 151"/>
                  <a:gd name="T41" fmla="*/ 66 h 144"/>
                  <a:gd name="T42" fmla="*/ 31 w 151"/>
                  <a:gd name="T43" fmla="*/ 6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44">
                    <a:moveTo>
                      <a:pt x="121" y="144"/>
                    </a:moveTo>
                    <a:lnTo>
                      <a:pt x="76" y="108"/>
                    </a:lnTo>
                    <a:lnTo>
                      <a:pt x="29" y="144"/>
                    </a:lnTo>
                    <a:lnTo>
                      <a:pt x="45" y="90"/>
                    </a:lnTo>
                    <a:lnTo>
                      <a:pt x="0" y="54"/>
                    </a:lnTo>
                    <a:lnTo>
                      <a:pt x="57" y="54"/>
                    </a:lnTo>
                    <a:lnTo>
                      <a:pt x="76" y="0"/>
                    </a:lnTo>
                    <a:lnTo>
                      <a:pt x="92" y="54"/>
                    </a:lnTo>
                    <a:lnTo>
                      <a:pt x="151" y="54"/>
                    </a:lnTo>
                    <a:lnTo>
                      <a:pt x="104" y="90"/>
                    </a:lnTo>
                    <a:lnTo>
                      <a:pt x="121" y="144"/>
                    </a:lnTo>
                    <a:close/>
                    <a:moveTo>
                      <a:pt x="31" y="66"/>
                    </a:moveTo>
                    <a:lnTo>
                      <a:pt x="57" y="85"/>
                    </a:lnTo>
                    <a:lnTo>
                      <a:pt x="48" y="116"/>
                    </a:lnTo>
                    <a:lnTo>
                      <a:pt x="76" y="97"/>
                    </a:lnTo>
                    <a:lnTo>
                      <a:pt x="102" y="116"/>
                    </a:lnTo>
                    <a:lnTo>
                      <a:pt x="92" y="85"/>
                    </a:lnTo>
                    <a:lnTo>
                      <a:pt x="118" y="66"/>
                    </a:lnTo>
                    <a:lnTo>
                      <a:pt x="85" y="66"/>
                    </a:lnTo>
                    <a:lnTo>
                      <a:pt x="76" y="33"/>
                    </a:lnTo>
                    <a:lnTo>
                      <a:pt x="64" y="66"/>
                    </a:lnTo>
                    <a:lnTo>
                      <a:pt x="3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1" name="Freeform 68"/>
              <p:cNvSpPr>
                <a:spLocks/>
              </p:cNvSpPr>
              <p:nvPr/>
            </p:nvSpPr>
            <p:spPr bwMode="auto">
              <a:xfrm>
                <a:off x="5006976" y="3806825"/>
                <a:ext cx="79375" cy="79375"/>
              </a:xfrm>
              <a:custGeom>
                <a:avLst/>
                <a:gdLst>
                  <a:gd name="T0" fmla="*/ 10 w 50"/>
                  <a:gd name="T1" fmla="*/ 50 h 50"/>
                  <a:gd name="T2" fmla="*/ 0 w 50"/>
                  <a:gd name="T3" fmla="*/ 50 h 50"/>
                  <a:gd name="T4" fmla="*/ 0 w 50"/>
                  <a:gd name="T5" fmla="*/ 0 h 50"/>
                  <a:gd name="T6" fmla="*/ 50 w 50"/>
                  <a:gd name="T7" fmla="*/ 0 h 50"/>
                  <a:gd name="T8" fmla="*/ 50 w 50"/>
                  <a:gd name="T9" fmla="*/ 10 h 50"/>
                  <a:gd name="T10" fmla="*/ 10 w 50"/>
                  <a:gd name="T11" fmla="*/ 10 h 50"/>
                  <a:gd name="T12" fmla="*/ 10 w 50"/>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10" y="50"/>
                    </a:moveTo>
                    <a:lnTo>
                      <a:pt x="0" y="50"/>
                    </a:lnTo>
                    <a:lnTo>
                      <a:pt x="0" y="0"/>
                    </a:lnTo>
                    <a:lnTo>
                      <a:pt x="50" y="0"/>
                    </a:lnTo>
                    <a:lnTo>
                      <a:pt x="50" y="10"/>
                    </a:lnTo>
                    <a:lnTo>
                      <a:pt x="10" y="10"/>
                    </a:lnTo>
                    <a:lnTo>
                      <a:pt x="1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2" name="Freeform 69"/>
              <p:cNvSpPr>
                <a:spLocks noEditPoints="1"/>
              </p:cNvSpPr>
              <p:nvPr/>
            </p:nvSpPr>
            <p:spPr bwMode="auto">
              <a:xfrm>
                <a:off x="4879976" y="3630613"/>
                <a:ext cx="212725" cy="263525"/>
              </a:xfrm>
              <a:custGeom>
                <a:avLst/>
                <a:gdLst>
                  <a:gd name="T0" fmla="*/ 87 w 134"/>
                  <a:gd name="T1" fmla="*/ 166 h 166"/>
                  <a:gd name="T2" fmla="*/ 0 w 134"/>
                  <a:gd name="T3" fmla="*/ 166 h 166"/>
                  <a:gd name="T4" fmla="*/ 0 w 134"/>
                  <a:gd name="T5" fmla="*/ 0 h 166"/>
                  <a:gd name="T6" fmla="*/ 134 w 134"/>
                  <a:gd name="T7" fmla="*/ 0 h 166"/>
                  <a:gd name="T8" fmla="*/ 134 w 134"/>
                  <a:gd name="T9" fmla="*/ 118 h 166"/>
                  <a:gd name="T10" fmla="*/ 87 w 134"/>
                  <a:gd name="T11" fmla="*/ 166 h 166"/>
                  <a:gd name="T12" fmla="*/ 12 w 134"/>
                  <a:gd name="T13" fmla="*/ 156 h 166"/>
                  <a:gd name="T14" fmla="*/ 82 w 134"/>
                  <a:gd name="T15" fmla="*/ 156 h 166"/>
                  <a:gd name="T16" fmla="*/ 125 w 134"/>
                  <a:gd name="T17" fmla="*/ 114 h 166"/>
                  <a:gd name="T18" fmla="*/ 125 w 134"/>
                  <a:gd name="T19" fmla="*/ 10 h 166"/>
                  <a:gd name="T20" fmla="*/ 12 w 134"/>
                  <a:gd name="T21" fmla="*/ 10 h 166"/>
                  <a:gd name="T22" fmla="*/ 12 w 134"/>
                  <a:gd name="T23" fmla="*/ 15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66">
                    <a:moveTo>
                      <a:pt x="87" y="166"/>
                    </a:moveTo>
                    <a:lnTo>
                      <a:pt x="0" y="166"/>
                    </a:lnTo>
                    <a:lnTo>
                      <a:pt x="0" y="0"/>
                    </a:lnTo>
                    <a:lnTo>
                      <a:pt x="134" y="0"/>
                    </a:lnTo>
                    <a:lnTo>
                      <a:pt x="134" y="118"/>
                    </a:lnTo>
                    <a:lnTo>
                      <a:pt x="87" y="166"/>
                    </a:lnTo>
                    <a:close/>
                    <a:moveTo>
                      <a:pt x="12" y="156"/>
                    </a:moveTo>
                    <a:lnTo>
                      <a:pt x="82" y="156"/>
                    </a:lnTo>
                    <a:lnTo>
                      <a:pt x="125" y="114"/>
                    </a:lnTo>
                    <a:lnTo>
                      <a:pt x="125" y="10"/>
                    </a:lnTo>
                    <a:lnTo>
                      <a:pt x="12" y="10"/>
                    </a:lnTo>
                    <a:lnTo>
                      <a:pt x="12"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3" name="Rectangle 70"/>
              <p:cNvSpPr>
                <a:spLocks noChangeArrowheads="1"/>
              </p:cNvSpPr>
              <p:nvPr/>
            </p:nvSpPr>
            <p:spPr bwMode="auto">
              <a:xfrm>
                <a:off x="4929188" y="3676650"/>
                <a:ext cx="698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4" name="Rectangle 71"/>
              <p:cNvSpPr>
                <a:spLocks noChangeArrowheads="1"/>
              </p:cNvSpPr>
              <p:nvPr/>
            </p:nvSpPr>
            <p:spPr bwMode="auto">
              <a:xfrm>
                <a:off x="4929188" y="3706813"/>
                <a:ext cx="1190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5" name="Rectangle 72"/>
              <p:cNvSpPr>
                <a:spLocks noChangeArrowheads="1"/>
              </p:cNvSpPr>
              <p:nvPr/>
            </p:nvSpPr>
            <p:spPr bwMode="auto">
              <a:xfrm>
                <a:off x="4929188" y="3732213"/>
                <a:ext cx="1190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6" name="Rectangle 73"/>
              <p:cNvSpPr>
                <a:spLocks noChangeArrowheads="1"/>
              </p:cNvSpPr>
              <p:nvPr/>
            </p:nvSpPr>
            <p:spPr bwMode="auto">
              <a:xfrm>
                <a:off x="4929188" y="3762375"/>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7" name="Freeform 74"/>
              <p:cNvSpPr>
                <a:spLocks noEditPoints="1"/>
              </p:cNvSpPr>
              <p:nvPr/>
            </p:nvSpPr>
            <p:spPr bwMode="auto">
              <a:xfrm>
                <a:off x="4841876" y="3413125"/>
                <a:ext cx="173038" cy="90488"/>
              </a:xfrm>
              <a:custGeom>
                <a:avLst/>
                <a:gdLst>
                  <a:gd name="T0" fmla="*/ 92 w 109"/>
                  <a:gd name="T1" fmla="*/ 57 h 57"/>
                  <a:gd name="T2" fmla="*/ 14 w 109"/>
                  <a:gd name="T3" fmla="*/ 57 h 57"/>
                  <a:gd name="T4" fmla="*/ 0 w 109"/>
                  <a:gd name="T5" fmla="*/ 0 h 57"/>
                  <a:gd name="T6" fmla="*/ 109 w 109"/>
                  <a:gd name="T7" fmla="*/ 0 h 57"/>
                  <a:gd name="T8" fmla="*/ 92 w 109"/>
                  <a:gd name="T9" fmla="*/ 57 h 57"/>
                  <a:gd name="T10" fmla="*/ 24 w 109"/>
                  <a:gd name="T11" fmla="*/ 48 h 57"/>
                  <a:gd name="T12" fmla="*/ 85 w 109"/>
                  <a:gd name="T13" fmla="*/ 48 h 57"/>
                  <a:gd name="T14" fmla="*/ 95 w 109"/>
                  <a:gd name="T15" fmla="*/ 10 h 57"/>
                  <a:gd name="T16" fmla="*/ 12 w 109"/>
                  <a:gd name="T17" fmla="*/ 10 h 57"/>
                  <a:gd name="T18" fmla="*/ 24 w 109"/>
                  <a:gd name="T19" fmla="*/ 4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7">
                    <a:moveTo>
                      <a:pt x="92" y="57"/>
                    </a:moveTo>
                    <a:lnTo>
                      <a:pt x="14" y="57"/>
                    </a:lnTo>
                    <a:lnTo>
                      <a:pt x="0" y="0"/>
                    </a:lnTo>
                    <a:lnTo>
                      <a:pt x="109" y="0"/>
                    </a:lnTo>
                    <a:lnTo>
                      <a:pt x="92" y="57"/>
                    </a:lnTo>
                    <a:close/>
                    <a:moveTo>
                      <a:pt x="24" y="48"/>
                    </a:moveTo>
                    <a:lnTo>
                      <a:pt x="85" y="48"/>
                    </a:lnTo>
                    <a:lnTo>
                      <a:pt x="95" y="10"/>
                    </a:lnTo>
                    <a:lnTo>
                      <a:pt x="12" y="10"/>
                    </a:lnTo>
                    <a:lnTo>
                      <a:pt x="2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8" name="Freeform 75"/>
              <p:cNvSpPr>
                <a:spLocks/>
              </p:cNvSpPr>
              <p:nvPr/>
            </p:nvSpPr>
            <p:spPr bwMode="auto">
              <a:xfrm>
                <a:off x="4811713" y="3382963"/>
                <a:ext cx="68263" cy="117475"/>
              </a:xfrm>
              <a:custGeom>
                <a:avLst/>
                <a:gdLst>
                  <a:gd name="T0" fmla="*/ 33 w 43"/>
                  <a:gd name="T1" fmla="*/ 74 h 74"/>
                  <a:gd name="T2" fmla="*/ 17 w 43"/>
                  <a:gd name="T3" fmla="*/ 10 h 74"/>
                  <a:gd name="T4" fmla="*/ 0 w 43"/>
                  <a:gd name="T5" fmla="*/ 10 h 74"/>
                  <a:gd name="T6" fmla="*/ 0 w 43"/>
                  <a:gd name="T7" fmla="*/ 0 h 74"/>
                  <a:gd name="T8" fmla="*/ 24 w 43"/>
                  <a:gd name="T9" fmla="*/ 0 h 74"/>
                  <a:gd name="T10" fmla="*/ 43 w 43"/>
                  <a:gd name="T11" fmla="*/ 69 h 74"/>
                  <a:gd name="T12" fmla="*/ 33 w 4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43" h="74">
                    <a:moveTo>
                      <a:pt x="33" y="74"/>
                    </a:moveTo>
                    <a:lnTo>
                      <a:pt x="17" y="10"/>
                    </a:lnTo>
                    <a:lnTo>
                      <a:pt x="0" y="10"/>
                    </a:lnTo>
                    <a:lnTo>
                      <a:pt x="0" y="0"/>
                    </a:lnTo>
                    <a:lnTo>
                      <a:pt x="24" y="0"/>
                    </a:lnTo>
                    <a:lnTo>
                      <a:pt x="43" y="69"/>
                    </a:lnTo>
                    <a:lnTo>
                      <a:pt x="3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9" name="Freeform 76"/>
              <p:cNvSpPr>
                <a:spLocks noEditPoints="1"/>
              </p:cNvSpPr>
              <p:nvPr/>
            </p:nvSpPr>
            <p:spPr bwMode="auto">
              <a:xfrm>
                <a:off x="4868863" y="3506788"/>
                <a:ext cx="44450"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0" name="Freeform 77"/>
              <p:cNvSpPr>
                <a:spLocks noEditPoints="1"/>
              </p:cNvSpPr>
              <p:nvPr/>
            </p:nvSpPr>
            <p:spPr bwMode="auto">
              <a:xfrm>
                <a:off x="4935538" y="3506788"/>
                <a:ext cx="46038"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1" name="Freeform 78"/>
              <p:cNvSpPr>
                <a:spLocks/>
              </p:cNvSpPr>
              <p:nvPr/>
            </p:nvSpPr>
            <p:spPr bwMode="auto">
              <a:xfrm>
                <a:off x="5397501" y="4362450"/>
                <a:ext cx="134938" cy="38100"/>
              </a:xfrm>
              <a:custGeom>
                <a:avLst/>
                <a:gdLst>
                  <a:gd name="T0" fmla="*/ 35 w 36"/>
                  <a:gd name="T1" fmla="*/ 10 h 10"/>
                  <a:gd name="T2" fmla="*/ 0 w 36"/>
                  <a:gd name="T3" fmla="*/ 6 h 10"/>
                  <a:gd name="T4" fmla="*/ 0 w 36"/>
                  <a:gd name="T5" fmla="*/ 1 h 10"/>
                  <a:gd name="T6" fmla="*/ 36 w 36"/>
                  <a:gd name="T7" fmla="*/ 6 h 10"/>
                  <a:gd name="T8" fmla="*/ 35 w 36"/>
                  <a:gd name="T9" fmla="*/ 10 h 10"/>
                </a:gdLst>
                <a:ahLst/>
                <a:cxnLst>
                  <a:cxn ang="0">
                    <a:pos x="T0" y="T1"/>
                  </a:cxn>
                  <a:cxn ang="0">
                    <a:pos x="T2" y="T3"/>
                  </a:cxn>
                  <a:cxn ang="0">
                    <a:pos x="T4" y="T5"/>
                  </a:cxn>
                  <a:cxn ang="0">
                    <a:pos x="T6" y="T7"/>
                  </a:cxn>
                  <a:cxn ang="0">
                    <a:pos x="T8" y="T9"/>
                  </a:cxn>
                </a:cxnLst>
                <a:rect l="0" t="0" r="r" b="b"/>
                <a:pathLst>
                  <a:path w="36" h="10">
                    <a:moveTo>
                      <a:pt x="35" y="10"/>
                    </a:moveTo>
                    <a:cubicBezTo>
                      <a:pt x="24" y="6"/>
                      <a:pt x="12" y="4"/>
                      <a:pt x="0" y="6"/>
                    </a:cubicBezTo>
                    <a:cubicBezTo>
                      <a:pt x="0" y="1"/>
                      <a:pt x="0" y="1"/>
                      <a:pt x="0" y="1"/>
                    </a:cubicBezTo>
                    <a:cubicBezTo>
                      <a:pt x="12" y="0"/>
                      <a:pt x="25" y="1"/>
                      <a:pt x="36" y="6"/>
                    </a:cubicBezTo>
                    <a:lnTo>
                      <a:pt x="3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2" name="Freeform 79"/>
              <p:cNvSpPr>
                <a:spLocks/>
              </p:cNvSpPr>
              <p:nvPr/>
            </p:nvSpPr>
            <p:spPr bwMode="auto">
              <a:xfrm>
                <a:off x="5303838" y="4384675"/>
                <a:ext cx="36513" cy="26988"/>
              </a:xfrm>
              <a:custGeom>
                <a:avLst/>
                <a:gdLst>
                  <a:gd name="T0" fmla="*/ 2 w 10"/>
                  <a:gd name="T1" fmla="*/ 7 h 7"/>
                  <a:gd name="T2" fmla="*/ 0 w 10"/>
                  <a:gd name="T3" fmla="*/ 3 h 7"/>
                  <a:gd name="T4" fmla="*/ 8 w 10"/>
                  <a:gd name="T5" fmla="*/ 0 h 7"/>
                  <a:gd name="T6" fmla="*/ 10 w 10"/>
                  <a:gd name="T7" fmla="*/ 4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0" y="3"/>
                      <a:pt x="0" y="3"/>
                      <a:pt x="0" y="3"/>
                    </a:cubicBezTo>
                    <a:cubicBezTo>
                      <a:pt x="3" y="2"/>
                      <a:pt x="5" y="1"/>
                      <a:pt x="8" y="0"/>
                    </a:cubicBezTo>
                    <a:cubicBezTo>
                      <a:pt x="10" y="4"/>
                      <a:pt x="10" y="4"/>
                      <a:pt x="10" y="4"/>
                    </a:cubicBezTo>
                    <a:cubicBezTo>
                      <a:pt x="7" y="5"/>
                      <a:pt x="5" y="6"/>
                      <a:pt x="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3" name="Freeform 80"/>
              <p:cNvSpPr>
                <a:spLocks/>
              </p:cNvSpPr>
              <p:nvPr/>
            </p:nvSpPr>
            <p:spPr bwMode="auto">
              <a:xfrm>
                <a:off x="5348288" y="4249738"/>
                <a:ext cx="131763" cy="228600"/>
              </a:xfrm>
              <a:custGeom>
                <a:avLst/>
                <a:gdLst>
                  <a:gd name="T0" fmla="*/ 35 w 35"/>
                  <a:gd name="T1" fmla="*/ 61 h 61"/>
                  <a:gd name="T2" fmla="*/ 31 w 35"/>
                  <a:gd name="T3" fmla="*/ 61 h 61"/>
                  <a:gd name="T4" fmla="*/ 0 w 35"/>
                  <a:gd name="T5" fmla="*/ 3 h 61"/>
                  <a:gd name="T6" fmla="*/ 3 w 35"/>
                  <a:gd name="T7" fmla="*/ 0 h 61"/>
                  <a:gd name="T8" fmla="*/ 35 w 35"/>
                  <a:gd name="T9" fmla="*/ 61 h 61"/>
                </a:gdLst>
                <a:ahLst/>
                <a:cxnLst>
                  <a:cxn ang="0">
                    <a:pos x="T0" y="T1"/>
                  </a:cxn>
                  <a:cxn ang="0">
                    <a:pos x="T2" y="T3"/>
                  </a:cxn>
                  <a:cxn ang="0">
                    <a:pos x="T4" y="T5"/>
                  </a:cxn>
                  <a:cxn ang="0">
                    <a:pos x="T6" y="T7"/>
                  </a:cxn>
                  <a:cxn ang="0">
                    <a:pos x="T8" y="T9"/>
                  </a:cxn>
                </a:cxnLst>
                <a:rect l="0" t="0" r="r" b="b"/>
                <a:pathLst>
                  <a:path w="35" h="61">
                    <a:moveTo>
                      <a:pt x="35" y="61"/>
                    </a:moveTo>
                    <a:cubicBezTo>
                      <a:pt x="31" y="61"/>
                      <a:pt x="31" y="61"/>
                      <a:pt x="31" y="61"/>
                    </a:cubicBezTo>
                    <a:cubicBezTo>
                      <a:pt x="31" y="38"/>
                      <a:pt x="19" y="16"/>
                      <a:pt x="0" y="3"/>
                    </a:cubicBezTo>
                    <a:cubicBezTo>
                      <a:pt x="3" y="0"/>
                      <a:pt x="3" y="0"/>
                      <a:pt x="3" y="0"/>
                    </a:cubicBezTo>
                    <a:cubicBezTo>
                      <a:pt x="23" y="14"/>
                      <a:pt x="35" y="36"/>
                      <a:pt x="35"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4" name="Freeform 81"/>
              <p:cNvSpPr>
                <a:spLocks/>
              </p:cNvSpPr>
              <p:nvPr/>
            </p:nvSpPr>
            <p:spPr bwMode="auto">
              <a:xfrm>
                <a:off x="5386388" y="4224338"/>
                <a:ext cx="74613" cy="69850"/>
              </a:xfrm>
              <a:custGeom>
                <a:avLst/>
                <a:gdLst>
                  <a:gd name="T0" fmla="*/ 18 w 20"/>
                  <a:gd name="T1" fmla="*/ 19 h 19"/>
                  <a:gd name="T2" fmla="*/ 0 w 20"/>
                  <a:gd name="T3" fmla="*/ 3 h 19"/>
                  <a:gd name="T4" fmla="*/ 3 w 20"/>
                  <a:gd name="T5" fmla="*/ 0 h 19"/>
                  <a:gd name="T6" fmla="*/ 20 w 20"/>
                  <a:gd name="T7" fmla="*/ 16 h 19"/>
                  <a:gd name="T8" fmla="*/ 18 w 20"/>
                  <a:gd name="T9" fmla="*/ 19 h 19"/>
                </a:gdLst>
                <a:ahLst/>
                <a:cxnLst>
                  <a:cxn ang="0">
                    <a:pos x="T0" y="T1"/>
                  </a:cxn>
                  <a:cxn ang="0">
                    <a:pos x="T2" y="T3"/>
                  </a:cxn>
                  <a:cxn ang="0">
                    <a:pos x="T4" y="T5"/>
                  </a:cxn>
                  <a:cxn ang="0">
                    <a:pos x="T6" y="T7"/>
                  </a:cxn>
                  <a:cxn ang="0">
                    <a:pos x="T8" y="T9"/>
                  </a:cxn>
                </a:cxnLst>
                <a:rect l="0" t="0" r="r" b="b"/>
                <a:pathLst>
                  <a:path w="20" h="19">
                    <a:moveTo>
                      <a:pt x="18" y="19"/>
                    </a:moveTo>
                    <a:cubicBezTo>
                      <a:pt x="11" y="15"/>
                      <a:pt x="5" y="9"/>
                      <a:pt x="0" y="3"/>
                    </a:cubicBezTo>
                    <a:cubicBezTo>
                      <a:pt x="3" y="0"/>
                      <a:pt x="3" y="0"/>
                      <a:pt x="3" y="0"/>
                    </a:cubicBezTo>
                    <a:cubicBezTo>
                      <a:pt x="8" y="6"/>
                      <a:pt x="14" y="11"/>
                      <a:pt x="20" y="16"/>
                    </a:cubicBez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5" name="Freeform 82"/>
              <p:cNvSpPr>
                <a:spLocks/>
              </p:cNvSpPr>
              <p:nvPr/>
            </p:nvSpPr>
            <p:spPr bwMode="auto">
              <a:xfrm>
                <a:off x="5505451" y="4310063"/>
                <a:ext cx="60325" cy="30163"/>
              </a:xfrm>
              <a:custGeom>
                <a:avLst/>
                <a:gdLst>
                  <a:gd name="T0" fmla="*/ 16 w 16"/>
                  <a:gd name="T1" fmla="*/ 8 h 8"/>
                  <a:gd name="T2" fmla="*/ 0 w 16"/>
                  <a:gd name="T3" fmla="*/ 4 h 8"/>
                  <a:gd name="T4" fmla="*/ 1 w 16"/>
                  <a:gd name="T5" fmla="*/ 0 h 8"/>
                  <a:gd name="T6" fmla="*/ 16 w 16"/>
                  <a:gd name="T7" fmla="*/ 4 h 8"/>
                  <a:gd name="T8" fmla="*/ 16 w 16"/>
                  <a:gd name="T9" fmla="*/ 8 h 8"/>
                </a:gdLst>
                <a:ahLst/>
                <a:cxnLst>
                  <a:cxn ang="0">
                    <a:pos x="T0" y="T1"/>
                  </a:cxn>
                  <a:cxn ang="0">
                    <a:pos x="T2" y="T3"/>
                  </a:cxn>
                  <a:cxn ang="0">
                    <a:pos x="T4" y="T5"/>
                  </a:cxn>
                  <a:cxn ang="0">
                    <a:pos x="T6" y="T7"/>
                  </a:cxn>
                  <a:cxn ang="0">
                    <a:pos x="T8" y="T9"/>
                  </a:cxn>
                </a:cxnLst>
                <a:rect l="0" t="0" r="r" b="b"/>
                <a:pathLst>
                  <a:path w="16" h="8">
                    <a:moveTo>
                      <a:pt x="16" y="8"/>
                    </a:moveTo>
                    <a:cubicBezTo>
                      <a:pt x="10" y="7"/>
                      <a:pt x="5" y="6"/>
                      <a:pt x="0" y="4"/>
                    </a:cubicBezTo>
                    <a:cubicBezTo>
                      <a:pt x="1" y="0"/>
                      <a:pt x="1" y="0"/>
                      <a:pt x="1" y="0"/>
                    </a:cubicBezTo>
                    <a:cubicBezTo>
                      <a:pt x="6" y="2"/>
                      <a:pt x="11" y="3"/>
                      <a:pt x="16" y="4"/>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6" name="Freeform 83"/>
              <p:cNvSpPr>
                <a:spLocks noEditPoints="1"/>
              </p:cNvSpPr>
              <p:nvPr/>
            </p:nvSpPr>
            <p:spPr bwMode="auto">
              <a:xfrm>
                <a:off x="5445126" y="4265613"/>
                <a:ext cx="71438" cy="74613"/>
              </a:xfrm>
              <a:custGeom>
                <a:avLst/>
                <a:gdLst>
                  <a:gd name="T0" fmla="*/ 10 w 19"/>
                  <a:gd name="T1" fmla="*/ 20 h 20"/>
                  <a:gd name="T2" fmla="*/ 0 w 19"/>
                  <a:gd name="T3" fmla="*/ 10 h 20"/>
                  <a:gd name="T4" fmla="*/ 10 w 19"/>
                  <a:gd name="T5" fmla="*/ 0 h 20"/>
                  <a:gd name="T6" fmla="*/ 19 w 19"/>
                  <a:gd name="T7" fmla="*/ 10 h 20"/>
                  <a:gd name="T8" fmla="*/ 10 w 19"/>
                  <a:gd name="T9" fmla="*/ 20 h 20"/>
                  <a:gd name="T10" fmla="*/ 10 w 19"/>
                  <a:gd name="T11" fmla="*/ 5 h 20"/>
                  <a:gd name="T12" fmla="*/ 4 w 19"/>
                  <a:gd name="T13" fmla="*/ 10 h 20"/>
                  <a:gd name="T14" fmla="*/ 10 w 19"/>
                  <a:gd name="T15" fmla="*/ 16 h 20"/>
                  <a:gd name="T16" fmla="*/ 15 w 19"/>
                  <a:gd name="T17" fmla="*/ 10 h 20"/>
                  <a:gd name="T18" fmla="*/ 10 w 19"/>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10" y="20"/>
                    </a:moveTo>
                    <a:cubicBezTo>
                      <a:pt x="4" y="20"/>
                      <a:pt x="0" y="16"/>
                      <a:pt x="0" y="10"/>
                    </a:cubicBezTo>
                    <a:cubicBezTo>
                      <a:pt x="0" y="5"/>
                      <a:pt x="4" y="0"/>
                      <a:pt x="10" y="0"/>
                    </a:cubicBezTo>
                    <a:cubicBezTo>
                      <a:pt x="15" y="0"/>
                      <a:pt x="19" y="5"/>
                      <a:pt x="19" y="10"/>
                    </a:cubicBezTo>
                    <a:cubicBezTo>
                      <a:pt x="19" y="16"/>
                      <a:pt x="15" y="20"/>
                      <a:pt x="10" y="20"/>
                    </a:cubicBezTo>
                    <a:moveTo>
                      <a:pt x="10" y="5"/>
                    </a:moveTo>
                    <a:cubicBezTo>
                      <a:pt x="6" y="5"/>
                      <a:pt x="4" y="7"/>
                      <a:pt x="4" y="10"/>
                    </a:cubicBezTo>
                    <a:cubicBezTo>
                      <a:pt x="4" y="13"/>
                      <a:pt x="6" y="16"/>
                      <a:pt x="10" y="16"/>
                    </a:cubicBezTo>
                    <a:cubicBezTo>
                      <a:pt x="13" y="16"/>
                      <a:pt x="15" y="13"/>
                      <a:pt x="15" y="10"/>
                    </a:cubicBezTo>
                    <a:cubicBezTo>
                      <a:pt x="15" y="7"/>
                      <a:pt x="13" y="5"/>
                      <a:pt x="1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7" name="Freeform 84"/>
              <p:cNvSpPr>
                <a:spLocks noEditPoints="1"/>
              </p:cNvSpPr>
              <p:nvPr/>
            </p:nvSpPr>
            <p:spPr bwMode="auto">
              <a:xfrm>
                <a:off x="5516563" y="4370388"/>
                <a:ext cx="76200" cy="71438"/>
              </a:xfrm>
              <a:custGeom>
                <a:avLst/>
                <a:gdLst>
                  <a:gd name="T0" fmla="*/ 10 w 20"/>
                  <a:gd name="T1" fmla="*/ 19 h 19"/>
                  <a:gd name="T2" fmla="*/ 0 w 20"/>
                  <a:gd name="T3" fmla="*/ 10 h 19"/>
                  <a:gd name="T4" fmla="*/ 10 w 20"/>
                  <a:gd name="T5" fmla="*/ 0 h 19"/>
                  <a:gd name="T6" fmla="*/ 20 w 20"/>
                  <a:gd name="T7" fmla="*/ 10 h 19"/>
                  <a:gd name="T8" fmla="*/ 10 w 20"/>
                  <a:gd name="T9" fmla="*/ 19 h 19"/>
                  <a:gd name="T10" fmla="*/ 10 w 20"/>
                  <a:gd name="T11" fmla="*/ 4 h 19"/>
                  <a:gd name="T12" fmla="*/ 5 w 20"/>
                  <a:gd name="T13" fmla="*/ 10 h 19"/>
                  <a:gd name="T14" fmla="*/ 10 w 20"/>
                  <a:gd name="T15" fmla="*/ 15 h 19"/>
                  <a:gd name="T16" fmla="*/ 16 w 20"/>
                  <a:gd name="T17" fmla="*/ 10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5" y="19"/>
                      <a:pt x="0" y="15"/>
                      <a:pt x="0" y="10"/>
                    </a:cubicBezTo>
                    <a:cubicBezTo>
                      <a:pt x="0" y="4"/>
                      <a:pt x="5" y="0"/>
                      <a:pt x="10" y="0"/>
                    </a:cubicBezTo>
                    <a:cubicBezTo>
                      <a:pt x="16" y="0"/>
                      <a:pt x="20" y="4"/>
                      <a:pt x="20" y="10"/>
                    </a:cubicBezTo>
                    <a:cubicBezTo>
                      <a:pt x="20" y="15"/>
                      <a:pt x="16" y="19"/>
                      <a:pt x="10" y="19"/>
                    </a:cubicBezTo>
                    <a:moveTo>
                      <a:pt x="10" y="4"/>
                    </a:moveTo>
                    <a:cubicBezTo>
                      <a:pt x="7" y="4"/>
                      <a:pt x="5" y="7"/>
                      <a:pt x="5" y="10"/>
                    </a:cubicBezTo>
                    <a:cubicBezTo>
                      <a:pt x="5" y="13"/>
                      <a:pt x="7" y="15"/>
                      <a:pt x="10" y="15"/>
                    </a:cubicBezTo>
                    <a:cubicBezTo>
                      <a:pt x="13" y="15"/>
                      <a:pt x="16" y="13"/>
                      <a:pt x="16" y="10"/>
                    </a:cubicBezTo>
                    <a:cubicBezTo>
                      <a:pt x="16" y="7"/>
                      <a:pt x="13" y="4"/>
                      <a:pt x="1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8" name="Freeform 85"/>
              <p:cNvSpPr>
                <a:spLocks/>
              </p:cNvSpPr>
              <p:nvPr/>
            </p:nvSpPr>
            <p:spPr bwMode="auto">
              <a:xfrm>
                <a:off x="5292726" y="4216400"/>
                <a:ext cx="284163" cy="284163"/>
              </a:xfrm>
              <a:custGeom>
                <a:avLst/>
                <a:gdLst>
                  <a:gd name="T0" fmla="*/ 38 w 76"/>
                  <a:gd name="T1" fmla="*/ 76 h 76"/>
                  <a:gd name="T2" fmla="*/ 0 w 76"/>
                  <a:gd name="T3" fmla="*/ 38 h 76"/>
                  <a:gd name="T4" fmla="*/ 38 w 76"/>
                  <a:gd name="T5" fmla="*/ 0 h 76"/>
                  <a:gd name="T6" fmla="*/ 76 w 76"/>
                  <a:gd name="T7" fmla="*/ 38 h 76"/>
                  <a:gd name="T8" fmla="*/ 75 w 76"/>
                  <a:gd name="T9" fmla="*/ 44 h 76"/>
                  <a:gd name="T10" fmla="*/ 71 w 76"/>
                  <a:gd name="T11" fmla="*/ 43 h 76"/>
                  <a:gd name="T12" fmla="*/ 71 w 76"/>
                  <a:gd name="T13" fmla="*/ 38 h 76"/>
                  <a:gd name="T14" fmla="*/ 38 w 76"/>
                  <a:gd name="T15" fmla="*/ 4 h 76"/>
                  <a:gd name="T16" fmla="*/ 4 w 76"/>
                  <a:gd name="T17" fmla="*/ 38 h 76"/>
                  <a:gd name="T18" fmla="*/ 38 w 76"/>
                  <a:gd name="T19" fmla="*/ 71 h 76"/>
                  <a:gd name="T20" fmla="*/ 66 w 76"/>
                  <a:gd name="T21" fmla="*/ 56 h 76"/>
                  <a:gd name="T22" fmla="*/ 69 w 76"/>
                  <a:gd name="T23" fmla="*/ 59 h 76"/>
                  <a:gd name="T24" fmla="*/ 38 w 76"/>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6">
                    <a:moveTo>
                      <a:pt x="38" y="76"/>
                    </a:moveTo>
                    <a:cubicBezTo>
                      <a:pt x="17" y="76"/>
                      <a:pt x="0" y="59"/>
                      <a:pt x="0" y="38"/>
                    </a:cubicBezTo>
                    <a:cubicBezTo>
                      <a:pt x="0" y="17"/>
                      <a:pt x="17" y="0"/>
                      <a:pt x="38" y="0"/>
                    </a:cubicBezTo>
                    <a:cubicBezTo>
                      <a:pt x="59" y="0"/>
                      <a:pt x="76" y="17"/>
                      <a:pt x="76" y="38"/>
                    </a:cubicBezTo>
                    <a:cubicBezTo>
                      <a:pt x="76" y="40"/>
                      <a:pt x="76" y="42"/>
                      <a:pt x="75" y="44"/>
                    </a:cubicBezTo>
                    <a:cubicBezTo>
                      <a:pt x="71" y="43"/>
                      <a:pt x="71" y="43"/>
                      <a:pt x="71" y="43"/>
                    </a:cubicBezTo>
                    <a:cubicBezTo>
                      <a:pt x="71" y="41"/>
                      <a:pt x="71" y="39"/>
                      <a:pt x="71" y="38"/>
                    </a:cubicBezTo>
                    <a:cubicBezTo>
                      <a:pt x="71" y="19"/>
                      <a:pt x="56" y="4"/>
                      <a:pt x="38" y="4"/>
                    </a:cubicBezTo>
                    <a:cubicBezTo>
                      <a:pt x="19" y="4"/>
                      <a:pt x="4" y="19"/>
                      <a:pt x="4" y="38"/>
                    </a:cubicBezTo>
                    <a:cubicBezTo>
                      <a:pt x="4" y="56"/>
                      <a:pt x="19" y="71"/>
                      <a:pt x="38" y="71"/>
                    </a:cubicBezTo>
                    <a:cubicBezTo>
                      <a:pt x="49" y="71"/>
                      <a:pt x="59" y="66"/>
                      <a:pt x="66" y="56"/>
                    </a:cubicBezTo>
                    <a:cubicBezTo>
                      <a:pt x="69" y="59"/>
                      <a:pt x="69" y="59"/>
                      <a:pt x="69" y="59"/>
                    </a:cubicBezTo>
                    <a:cubicBezTo>
                      <a:pt x="62" y="69"/>
                      <a:pt x="50" y="76"/>
                      <a:pt x="38"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9" name="Freeform 86"/>
              <p:cNvSpPr>
                <a:spLocks noEditPoints="1"/>
              </p:cNvSpPr>
              <p:nvPr/>
            </p:nvSpPr>
            <p:spPr bwMode="auto">
              <a:xfrm>
                <a:off x="5329238" y="4348163"/>
                <a:ext cx="74613" cy="74613"/>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5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moveTo>
                      <a:pt x="10" y="5"/>
                    </a:moveTo>
                    <a:cubicBezTo>
                      <a:pt x="7" y="5"/>
                      <a:pt x="5" y="7"/>
                      <a:pt x="5" y="10"/>
                    </a:cubicBezTo>
                    <a:cubicBezTo>
                      <a:pt x="5" y="13"/>
                      <a:pt x="7" y="16"/>
                      <a:pt x="10" y="16"/>
                    </a:cubicBezTo>
                    <a:cubicBezTo>
                      <a:pt x="13" y="16"/>
                      <a:pt x="16" y="13"/>
                      <a:pt x="16" y="10"/>
                    </a:cubicBezTo>
                    <a:cubicBezTo>
                      <a:pt x="16" y="7"/>
                      <a:pt x="13" y="5"/>
                      <a:pt x="1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0" name="Freeform 87"/>
              <p:cNvSpPr>
                <a:spLocks noEditPoints="1"/>
              </p:cNvSpPr>
              <p:nvPr/>
            </p:nvSpPr>
            <p:spPr bwMode="auto">
              <a:xfrm>
                <a:off x="6011863" y="4583113"/>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3" y="16"/>
                      <a:pt x="0" y="13"/>
                      <a:pt x="0" y="8"/>
                    </a:cubicBezTo>
                    <a:cubicBezTo>
                      <a:pt x="0" y="3"/>
                      <a:pt x="3" y="0"/>
                      <a:pt x="8" y="0"/>
                    </a:cubicBezTo>
                    <a:cubicBezTo>
                      <a:pt x="13" y="0"/>
                      <a:pt x="16" y="3"/>
                      <a:pt x="16" y="8"/>
                    </a:cubicBezTo>
                    <a:cubicBezTo>
                      <a:pt x="16" y="13"/>
                      <a:pt x="13" y="16"/>
                      <a:pt x="8" y="16"/>
                    </a:cubicBezTo>
                    <a:moveTo>
                      <a:pt x="8" y="4"/>
                    </a:moveTo>
                    <a:cubicBezTo>
                      <a:pt x="6" y="4"/>
                      <a:pt x="4" y="6"/>
                      <a:pt x="4" y="8"/>
                    </a:cubicBezTo>
                    <a:cubicBezTo>
                      <a:pt x="4" y="10"/>
                      <a:pt x="6" y="12"/>
                      <a:pt x="8" y="12"/>
                    </a:cubicBezTo>
                    <a:cubicBezTo>
                      <a:pt x="10" y="12"/>
                      <a:pt x="12" y="10"/>
                      <a:pt x="12" y="8"/>
                    </a:cubicBezTo>
                    <a:cubicBezTo>
                      <a:pt x="12" y="6"/>
                      <a:pt x="10" y="4"/>
                      <a:pt x="8"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1" name="Freeform 88"/>
              <p:cNvSpPr>
                <a:spLocks noEditPoints="1"/>
              </p:cNvSpPr>
              <p:nvPr/>
            </p:nvSpPr>
            <p:spPr bwMode="auto">
              <a:xfrm>
                <a:off x="6138863" y="4511675"/>
                <a:ext cx="65088" cy="65088"/>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4 h 17"/>
                  <a:gd name="T12" fmla="*/ 4 w 17"/>
                  <a:gd name="T13" fmla="*/ 9 h 17"/>
                  <a:gd name="T14" fmla="*/ 9 w 17"/>
                  <a:gd name="T15" fmla="*/ 13 h 17"/>
                  <a:gd name="T16" fmla="*/ 13 w 17"/>
                  <a:gd name="T17" fmla="*/ 9 h 17"/>
                  <a:gd name="T18" fmla="*/ 9 w 17"/>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4"/>
                    </a:moveTo>
                    <a:cubicBezTo>
                      <a:pt x="6" y="4"/>
                      <a:pt x="4" y="6"/>
                      <a:pt x="4" y="9"/>
                    </a:cubicBezTo>
                    <a:cubicBezTo>
                      <a:pt x="4" y="11"/>
                      <a:pt x="6" y="13"/>
                      <a:pt x="9" y="13"/>
                    </a:cubicBezTo>
                    <a:cubicBezTo>
                      <a:pt x="11" y="13"/>
                      <a:pt x="13" y="11"/>
                      <a:pt x="13" y="9"/>
                    </a:cubicBezTo>
                    <a:cubicBezTo>
                      <a:pt x="13" y="6"/>
                      <a:pt x="11" y="4"/>
                      <a:pt x="9"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2" name="Freeform 89"/>
              <p:cNvSpPr>
                <a:spLocks noEditPoints="1"/>
              </p:cNvSpPr>
              <p:nvPr/>
            </p:nvSpPr>
            <p:spPr bwMode="auto">
              <a:xfrm>
                <a:off x="6138863" y="4651375"/>
                <a:ext cx="65088"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4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5"/>
                    </a:moveTo>
                    <a:cubicBezTo>
                      <a:pt x="6" y="5"/>
                      <a:pt x="4" y="6"/>
                      <a:pt x="4" y="9"/>
                    </a:cubicBezTo>
                    <a:cubicBezTo>
                      <a:pt x="4" y="11"/>
                      <a:pt x="6" y="13"/>
                      <a:pt x="9" y="13"/>
                    </a:cubicBezTo>
                    <a:cubicBezTo>
                      <a:pt x="11" y="13"/>
                      <a:pt x="13" y="11"/>
                      <a:pt x="13" y="9"/>
                    </a:cubicBezTo>
                    <a:cubicBezTo>
                      <a:pt x="13" y="6"/>
                      <a:pt x="11" y="5"/>
                      <a:pt x="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3" name="Freeform 90"/>
              <p:cNvSpPr>
                <a:spLocks/>
              </p:cNvSpPr>
              <p:nvPr/>
            </p:nvSpPr>
            <p:spPr bwMode="auto">
              <a:xfrm>
                <a:off x="6061076" y="4618038"/>
                <a:ext cx="90488" cy="58738"/>
              </a:xfrm>
              <a:custGeom>
                <a:avLst/>
                <a:gdLst>
                  <a:gd name="T0" fmla="*/ 52 w 57"/>
                  <a:gd name="T1" fmla="*/ 37 h 37"/>
                  <a:gd name="T2" fmla="*/ 0 w 57"/>
                  <a:gd name="T3" fmla="*/ 7 h 37"/>
                  <a:gd name="T4" fmla="*/ 5 w 57"/>
                  <a:gd name="T5" fmla="*/ 0 h 37"/>
                  <a:gd name="T6" fmla="*/ 57 w 57"/>
                  <a:gd name="T7" fmla="*/ 28 h 37"/>
                  <a:gd name="T8" fmla="*/ 52 w 57"/>
                  <a:gd name="T9" fmla="*/ 37 h 37"/>
                </a:gdLst>
                <a:ahLst/>
                <a:cxnLst>
                  <a:cxn ang="0">
                    <a:pos x="T0" y="T1"/>
                  </a:cxn>
                  <a:cxn ang="0">
                    <a:pos x="T2" y="T3"/>
                  </a:cxn>
                  <a:cxn ang="0">
                    <a:pos x="T4" y="T5"/>
                  </a:cxn>
                  <a:cxn ang="0">
                    <a:pos x="T6" y="T7"/>
                  </a:cxn>
                  <a:cxn ang="0">
                    <a:pos x="T8" y="T9"/>
                  </a:cxn>
                </a:cxnLst>
                <a:rect l="0" t="0" r="r" b="b"/>
                <a:pathLst>
                  <a:path w="57" h="37">
                    <a:moveTo>
                      <a:pt x="52" y="37"/>
                    </a:moveTo>
                    <a:lnTo>
                      <a:pt x="0" y="7"/>
                    </a:lnTo>
                    <a:lnTo>
                      <a:pt x="5" y="0"/>
                    </a:lnTo>
                    <a:lnTo>
                      <a:pt x="57" y="28"/>
                    </a:lnTo>
                    <a:lnTo>
                      <a:pt x="5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4" name="Freeform 91"/>
              <p:cNvSpPr>
                <a:spLocks/>
              </p:cNvSpPr>
              <p:nvPr/>
            </p:nvSpPr>
            <p:spPr bwMode="auto">
              <a:xfrm>
                <a:off x="6061076" y="4549775"/>
                <a:ext cx="90488" cy="60325"/>
              </a:xfrm>
              <a:custGeom>
                <a:avLst/>
                <a:gdLst>
                  <a:gd name="T0" fmla="*/ 5 w 57"/>
                  <a:gd name="T1" fmla="*/ 38 h 38"/>
                  <a:gd name="T2" fmla="*/ 0 w 57"/>
                  <a:gd name="T3" fmla="*/ 31 h 38"/>
                  <a:gd name="T4" fmla="*/ 52 w 57"/>
                  <a:gd name="T5" fmla="*/ 0 h 38"/>
                  <a:gd name="T6" fmla="*/ 57 w 57"/>
                  <a:gd name="T7" fmla="*/ 10 h 38"/>
                  <a:gd name="T8" fmla="*/ 5 w 57"/>
                  <a:gd name="T9" fmla="*/ 38 h 38"/>
                </a:gdLst>
                <a:ahLst/>
                <a:cxnLst>
                  <a:cxn ang="0">
                    <a:pos x="T0" y="T1"/>
                  </a:cxn>
                  <a:cxn ang="0">
                    <a:pos x="T2" y="T3"/>
                  </a:cxn>
                  <a:cxn ang="0">
                    <a:pos x="T4" y="T5"/>
                  </a:cxn>
                  <a:cxn ang="0">
                    <a:pos x="T6" y="T7"/>
                  </a:cxn>
                  <a:cxn ang="0">
                    <a:pos x="T8" y="T9"/>
                  </a:cxn>
                </a:cxnLst>
                <a:rect l="0" t="0" r="r" b="b"/>
                <a:pathLst>
                  <a:path w="57" h="38">
                    <a:moveTo>
                      <a:pt x="5" y="38"/>
                    </a:moveTo>
                    <a:lnTo>
                      <a:pt x="0" y="31"/>
                    </a:lnTo>
                    <a:lnTo>
                      <a:pt x="52" y="0"/>
                    </a:lnTo>
                    <a:lnTo>
                      <a:pt x="57" y="10"/>
                    </a:lnTo>
                    <a:lnTo>
                      <a:pt x="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5" name="Rectangle 92"/>
              <p:cNvSpPr>
                <a:spLocks noChangeArrowheads="1"/>
              </p:cNvSpPr>
              <p:nvPr/>
            </p:nvSpPr>
            <p:spPr bwMode="auto">
              <a:xfrm>
                <a:off x="5056188" y="3308350"/>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6" name="Rectangle 93"/>
              <p:cNvSpPr>
                <a:spLocks noChangeArrowheads="1"/>
              </p:cNvSpPr>
              <p:nvPr/>
            </p:nvSpPr>
            <p:spPr bwMode="auto">
              <a:xfrm>
                <a:off x="5029201" y="3330575"/>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7" name="Rectangle 94"/>
              <p:cNvSpPr>
                <a:spLocks noChangeArrowheads="1"/>
              </p:cNvSpPr>
              <p:nvPr/>
            </p:nvSpPr>
            <p:spPr bwMode="auto">
              <a:xfrm>
                <a:off x="5006976" y="39878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8" name="Rectangle 95"/>
              <p:cNvSpPr>
                <a:spLocks noChangeArrowheads="1"/>
              </p:cNvSpPr>
              <p:nvPr/>
            </p:nvSpPr>
            <p:spPr bwMode="auto">
              <a:xfrm>
                <a:off x="4981576" y="4013200"/>
                <a:ext cx="63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9" name="Rectangle 96"/>
              <p:cNvSpPr>
                <a:spLocks noChangeArrowheads="1"/>
              </p:cNvSpPr>
              <p:nvPr/>
            </p:nvSpPr>
            <p:spPr bwMode="auto">
              <a:xfrm>
                <a:off x="5468938" y="232886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0" name="Rectangle 97"/>
              <p:cNvSpPr>
                <a:spLocks noChangeArrowheads="1"/>
              </p:cNvSpPr>
              <p:nvPr/>
            </p:nvSpPr>
            <p:spPr bwMode="auto">
              <a:xfrm>
                <a:off x="5441951" y="2355850"/>
                <a:ext cx="682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1" name="Rectangle 98"/>
              <p:cNvSpPr>
                <a:spLocks noChangeArrowheads="1"/>
              </p:cNvSpPr>
              <p:nvPr/>
            </p:nvSpPr>
            <p:spPr bwMode="auto">
              <a:xfrm>
                <a:off x="6919913" y="2859088"/>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2" name="Rectangle 99"/>
              <p:cNvSpPr>
                <a:spLocks noChangeArrowheads="1"/>
              </p:cNvSpPr>
              <p:nvPr/>
            </p:nvSpPr>
            <p:spPr bwMode="auto">
              <a:xfrm>
                <a:off x="6892926" y="2881313"/>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3" name="Rectangle 100"/>
              <p:cNvSpPr>
                <a:spLocks noChangeArrowheads="1"/>
              </p:cNvSpPr>
              <p:nvPr/>
            </p:nvSpPr>
            <p:spPr bwMode="auto">
              <a:xfrm>
                <a:off x="7316788" y="3489325"/>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4" name="Rectangle 101"/>
              <p:cNvSpPr>
                <a:spLocks noChangeArrowheads="1"/>
              </p:cNvSpPr>
              <p:nvPr/>
            </p:nvSpPr>
            <p:spPr bwMode="auto">
              <a:xfrm>
                <a:off x="7291388" y="3511550"/>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5" name="Rectangle 102"/>
              <p:cNvSpPr>
                <a:spLocks noChangeArrowheads="1"/>
              </p:cNvSpPr>
              <p:nvPr/>
            </p:nvSpPr>
            <p:spPr bwMode="auto">
              <a:xfrm>
                <a:off x="7043738" y="3443288"/>
                <a:ext cx="1905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6" name="Rectangle 103"/>
              <p:cNvSpPr>
                <a:spLocks noChangeArrowheads="1"/>
              </p:cNvSpPr>
              <p:nvPr/>
            </p:nvSpPr>
            <p:spPr bwMode="auto">
              <a:xfrm>
                <a:off x="7021513" y="347027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7" name="Rectangle 104"/>
              <p:cNvSpPr>
                <a:spLocks noChangeArrowheads="1"/>
              </p:cNvSpPr>
              <p:nvPr/>
            </p:nvSpPr>
            <p:spPr bwMode="auto">
              <a:xfrm>
                <a:off x="6083301" y="2157413"/>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8" name="Rectangle 105"/>
              <p:cNvSpPr>
                <a:spLocks noChangeArrowheads="1"/>
              </p:cNvSpPr>
              <p:nvPr/>
            </p:nvSpPr>
            <p:spPr bwMode="auto">
              <a:xfrm>
                <a:off x="6056313" y="2179638"/>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9" name="Rectangle 106"/>
              <p:cNvSpPr>
                <a:spLocks noChangeArrowheads="1"/>
              </p:cNvSpPr>
              <p:nvPr/>
            </p:nvSpPr>
            <p:spPr bwMode="auto">
              <a:xfrm>
                <a:off x="6034088" y="43815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0" name="Rectangle 107"/>
              <p:cNvSpPr>
                <a:spLocks noChangeArrowheads="1"/>
              </p:cNvSpPr>
              <p:nvPr/>
            </p:nvSpPr>
            <p:spPr bwMode="auto">
              <a:xfrm>
                <a:off x="6008688" y="440372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1" name="Rectangle 108"/>
              <p:cNvSpPr>
                <a:spLocks noChangeArrowheads="1"/>
              </p:cNvSpPr>
              <p:nvPr/>
            </p:nvSpPr>
            <p:spPr bwMode="auto">
              <a:xfrm>
                <a:off x="5816601" y="2678113"/>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2" name="Rectangle 109"/>
              <p:cNvSpPr>
                <a:spLocks noChangeArrowheads="1"/>
              </p:cNvSpPr>
              <p:nvPr/>
            </p:nvSpPr>
            <p:spPr bwMode="auto">
              <a:xfrm>
                <a:off x="5791201" y="2700338"/>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3" name="Freeform 110"/>
              <p:cNvSpPr>
                <a:spLocks noEditPoints="1"/>
              </p:cNvSpPr>
              <p:nvPr/>
            </p:nvSpPr>
            <p:spPr bwMode="auto">
              <a:xfrm>
                <a:off x="5157788" y="4224338"/>
                <a:ext cx="58738" cy="93663"/>
              </a:xfrm>
              <a:custGeom>
                <a:avLst/>
                <a:gdLst>
                  <a:gd name="T0" fmla="*/ 0 w 16"/>
                  <a:gd name="T1" fmla="*/ 7 h 25"/>
                  <a:gd name="T2" fmla="*/ 1 w 16"/>
                  <a:gd name="T3" fmla="*/ 4 h 25"/>
                  <a:gd name="T4" fmla="*/ 4 w 16"/>
                  <a:gd name="T5" fmla="*/ 1 h 25"/>
                  <a:gd name="T6" fmla="*/ 8 w 16"/>
                  <a:gd name="T7" fmla="*/ 0 h 25"/>
                  <a:gd name="T8" fmla="*/ 12 w 16"/>
                  <a:gd name="T9" fmla="*/ 1 h 25"/>
                  <a:gd name="T10" fmla="*/ 15 w 16"/>
                  <a:gd name="T11" fmla="*/ 4 h 25"/>
                  <a:gd name="T12" fmla="*/ 16 w 16"/>
                  <a:gd name="T13" fmla="*/ 7 h 25"/>
                  <a:gd name="T14" fmla="*/ 16 w 16"/>
                  <a:gd name="T15" fmla="*/ 9 h 25"/>
                  <a:gd name="T16" fmla="*/ 14 w 16"/>
                  <a:gd name="T17" fmla="*/ 11 h 25"/>
                  <a:gd name="T18" fmla="*/ 12 w 16"/>
                  <a:gd name="T19" fmla="*/ 14 h 25"/>
                  <a:gd name="T20" fmla="*/ 11 w 16"/>
                  <a:gd name="T21" fmla="*/ 14 h 25"/>
                  <a:gd name="T22" fmla="*/ 10 w 16"/>
                  <a:gd name="T23" fmla="*/ 15 h 25"/>
                  <a:gd name="T24" fmla="*/ 10 w 16"/>
                  <a:gd name="T25" fmla="*/ 16 h 25"/>
                  <a:gd name="T26" fmla="*/ 10 w 16"/>
                  <a:gd name="T27" fmla="*/ 17 h 25"/>
                  <a:gd name="T28" fmla="*/ 8 w 16"/>
                  <a:gd name="T29" fmla="*/ 19 h 25"/>
                  <a:gd name="T30" fmla="*/ 6 w 16"/>
                  <a:gd name="T31" fmla="*/ 18 h 25"/>
                  <a:gd name="T32" fmla="*/ 6 w 16"/>
                  <a:gd name="T33" fmla="*/ 16 h 25"/>
                  <a:gd name="T34" fmla="*/ 6 w 16"/>
                  <a:gd name="T35" fmla="*/ 14 h 25"/>
                  <a:gd name="T36" fmla="*/ 7 w 16"/>
                  <a:gd name="T37" fmla="*/ 12 h 25"/>
                  <a:gd name="T38" fmla="*/ 9 w 16"/>
                  <a:gd name="T39" fmla="*/ 10 h 25"/>
                  <a:gd name="T40" fmla="*/ 11 w 16"/>
                  <a:gd name="T41" fmla="*/ 9 h 25"/>
                  <a:gd name="T42" fmla="*/ 11 w 16"/>
                  <a:gd name="T43" fmla="*/ 8 h 25"/>
                  <a:gd name="T44" fmla="*/ 12 w 16"/>
                  <a:gd name="T45" fmla="*/ 7 h 25"/>
                  <a:gd name="T46" fmla="*/ 11 w 16"/>
                  <a:gd name="T47" fmla="*/ 5 h 25"/>
                  <a:gd name="T48" fmla="*/ 8 w 16"/>
                  <a:gd name="T49" fmla="*/ 4 h 25"/>
                  <a:gd name="T50" fmla="*/ 6 w 16"/>
                  <a:gd name="T51" fmla="*/ 5 h 25"/>
                  <a:gd name="T52" fmla="*/ 4 w 16"/>
                  <a:gd name="T53" fmla="*/ 7 h 25"/>
                  <a:gd name="T54" fmla="*/ 2 w 16"/>
                  <a:gd name="T55" fmla="*/ 9 h 25"/>
                  <a:gd name="T56" fmla="*/ 1 w 16"/>
                  <a:gd name="T57" fmla="*/ 8 h 25"/>
                  <a:gd name="T58" fmla="*/ 0 w 16"/>
                  <a:gd name="T59" fmla="*/ 7 h 25"/>
                  <a:gd name="T60" fmla="*/ 8 w 16"/>
                  <a:gd name="T61" fmla="*/ 25 h 25"/>
                  <a:gd name="T62" fmla="*/ 6 w 16"/>
                  <a:gd name="T63" fmla="*/ 24 h 25"/>
                  <a:gd name="T64" fmla="*/ 5 w 16"/>
                  <a:gd name="T65" fmla="*/ 22 h 25"/>
                  <a:gd name="T66" fmla="*/ 6 w 16"/>
                  <a:gd name="T67" fmla="*/ 21 h 25"/>
                  <a:gd name="T68" fmla="*/ 8 w 16"/>
                  <a:gd name="T69" fmla="*/ 20 h 25"/>
                  <a:gd name="T70" fmla="*/ 10 w 16"/>
                  <a:gd name="T71" fmla="*/ 21 h 25"/>
                  <a:gd name="T72" fmla="*/ 10 w 16"/>
                  <a:gd name="T73" fmla="*/ 22 h 25"/>
                  <a:gd name="T74" fmla="*/ 10 w 16"/>
                  <a:gd name="T75" fmla="*/ 24 h 25"/>
                  <a:gd name="T76" fmla="*/ 8 w 16"/>
                  <a:gd name="T7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25">
                    <a:moveTo>
                      <a:pt x="0" y="7"/>
                    </a:moveTo>
                    <a:cubicBezTo>
                      <a:pt x="0" y="6"/>
                      <a:pt x="0" y="5"/>
                      <a:pt x="1" y="4"/>
                    </a:cubicBezTo>
                    <a:cubicBezTo>
                      <a:pt x="2" y="3"/>
                      <a:pt x="3" y="2"/>
                      <a:pt x="4" y="1"/>
                    </a:cubicBezTo>
                    <a:cubicBezTo>
                      <a:pt x="5" y="1"/>
                      <a:pt x="7" y="0"/>
                      <a:pt x="8" y="0"/>
                    </a:cubicBezTo>
                    <a:cubicBezTo>
                      <a:pt x="10" y="0"/>
                      <a:pt x="11" y="1"/>
                      <a:pt x="12" y="1"/>
                    </a:cubicBezTo>
                    <a:cubicBezTo>
                      <a:pt x="14" y="2"/>
                      <a:pt x="15" y="3"/>
                      <a:pt x="15" y="4"/>
                    </a:cubicBezTo>
                    <a:cubicBezTo>
                      <a:pt x="16" y="5"/>
                      <a:pt x="16" y="6"/>
                      <a:pt x="16" y="7"/>
                    </a:cubicBezTo>
                    <a:cubicBezTo>
                      <a:pt x="16" y="8"/>
                      <a:pt x="16" y="9"/>
                      <a:pt x="16" y="9"/>
                    </a:cubicBezTo>
                    <a:cubicBezTo>
                      <a:pt x="15" y="10"/>
                      <a:pt x="15" y="10"/>
                      <a:pt x="14" y="11"/>
                    </a:cubicBezTo>
                    <a:cubicBezTo>
                      <a:pt x="14" y="11"/>
                      <a:pt x="13" y="12"/>
                      <a:pt x="12" y="14"/>
                    </a:cubicBezTo>
                    <a:cubicBezTo>
                      <a:pt x="11" y="14"/>
                      <a:pt x="11" y="14"/>
                      <a:pt x="11" y="14"/>
                    </a:cubicBezTo>
                    <a:cubicBezTo>
                      <a:pt x="10" y="15"/>
                      <a:pt x="10" y="15"/>
                      <a:pt x="10" y="15"/>
                    </a:cubicBezTo>
                    <a:cubicBezTo>
                      <a:pt x="10" y="15"/>
                      <a:pt x="10" y="16"/>
                      <a:pt x="10" y="16"/>
                    </a:cubicBezTo>
                    <a:cubicBezTo>
                      <a:pt x="10" y="16"/>
                      <a:pt x="10" y="16"/>
                      <a:pt x="10" y="17"/>
                    </a:cubicBezTo>
                    <a:cubicBezTo>
                      <a:pt x="9" y="18"/>
                      <a:pt x="9" y="19"/>
                      <a:pt x="8" y="19"/>
                    </a:cubicBezTo>
                    <a:cubicBezTo>
                      <a:pt x="7" y="19"/>
                      <a:pt x="7" y="18"/>
                      <a:pt x="6" y="18"/>
                    </a:cubicBezTo>
                    <a:cubicBezTo>
                      <a:pt x="6" y="18"/>
                      <a:pt x="6" y="17"/>
                      <a:pt x="6" y="16"/>
                    </a:cubicBezTo>
                    <a:cubicBezTo>
                      <a:pt x="6" y="15"/>
                      <a:pt x="6" y="15"/>
                      <a:pt x="6" y="14"/>
                    </a:cubicBezTo>
                    <a:cubicBezTo>
                      <a:pt x="6" y="13"/>
                      <a:pt x="7" y="13"/>
                      <a:pt x="7" y="12"/>
                    </a:cubicBezTo>
                    <a:cubicBezTo>
                      <a:pt x="8" y="12"/>
                      <a:pt x="8" y="11"/>
                      <a:pt x="9" y="10"/>
                    </a:cubicBezTo>
                    <a:cubicBezTo>
                      <a:pt x="10" y="10"/>
                      <a:pt x="10" y="9"/>
                      <a:pt x="11" y="9"/>
                    </a:cubicBezTo>
                    <a:cubicBezTo>
                      <a:pt x="11" y="9"/>
                      <a:pt x="11" y="8"/>
                      <a:pt x="11" y="8"/>
                    </a:cubicBezTo>
                    <a:cubicBezTo>
                      <a:pt x="12" y="8"/>
                      <a:pt x="12" y="7"/>
                      <a:pt x="12" y="7"/>
                    </a:cubicBezTo>
                    <a:cubicBezTo>
                      <a:pt x="12" y="6"/>
                      <a:pt x="11" y="5"/>
                      <a:pt x="11" y="5"/>
                    </a:cubicBezTo>
                    <a:cubicBezTo>
                      <a:pt x="10" y="4"/>
                      <a:pt x="9" y="4"/>
                      <a:pt x="8" y="4"/>
                    </a:cubicBezTo>
                    <a:cubicBezTo>
                      <a:pt x="7" y="4"/>
                      <a:pt x="6" y="4"/>
                      <a:pt x="6" y="5"/>
                    </a:cubicBezTo>
                    <a:cubicBezTo>
                      <a:pt x="5" y="5"/>
                      <a:pt x="5" y="6"/>
                      <a:pt x="4" y="7"/>
                    </a:cubicBezTo>
                    <a:cubicBezTo>
                      <a:pt x="4" y="9"/>
                      <a:pt x="3" y="9"/>
                      <a:pt x="2" y="9"/>
                    </a:cubicBezTo>
                    <a:cubicBezTo>
                      <a:pt x="2" y="9"/>
                      <a:pt x="1" y="9"/>
                      <a:pt x="1" y="8"/>
                    </a:cubicBezTo>
                    <a:cubicBezTo>
                      <a:pt x="0" y="8"/>
                      <a:pt x="0" y="8"/>
                      <a:pt x="0" y="7"/>
                    </a:cubicBezTo>
                    <a:moveTo>
                      <a:pt x="8" y="25"/>
                    </a:moveTo>
                    <a:cubicBezTo>
                      <a:pt x="7" y="25"/>
                      <a:pt x="7" y="25"/>
                      <a:pt x="6" y="24"/>
                    </a:cubicBezTo>
                    <a:cubicBezTo>
                      <a:pt x="6" y="24"/>
                      <a:pt x="5" y="23"/>
                      <a:pt x="5" y="22"/>
                    </a:cubicBezTo>
                    <a:cubicBezTo>
                      <a:pt x="5" y="22"/>
                      <a:pt x="6" y="21"/>
                      <a:pt x="6" y="21"/>
                    </a:cubicBezTo>
                    <a:cubicBezTo>
                      <a:pt x="7" y="20"/>
                      <a:pt x="7" y="20"/>
                      <a:pt x="8" y="20"/>
                    </a:cubicBezTo>
                    <a:cubicBezTo>
                      <a:pt x="9" y="20"/>
                      <a:pt x="9" y="20"/>
                      <a:pt x="10" y="21"/>
                    </a:cubicBezTo>
                    <a:cubicBezTo>
                      <a:pt x="10" y="21"/>
                      <a:pt x="10" y="22"/>
                      <a:pt x="10" y="22"/>
                    </a:cubicBezTo>
                    <a:cubicBezTo>
                      <a:pt x="10" y="23"/>
                      <a:pt x="10" y="24"/>
                      <a:pt x="10" y="24"/>
                    </a:cubicBezTo>
                    <a:cubicBezTo>
                      <a:pt x="9" y="25"/>
                      <a:pt x="9" y="25"/>
                      <a:pt x="8"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4" name="Freeform 111"/>
              <p:cNvSpPr>
                <a:spLocks/>
              </p:cNvSpPr>
              <p:nvPr/>
            </p:nvSpPr>
            <p:spPr bwMode="auto">
              <a:xfrm>
                <a:off x="6780213" y="4260850"/>
                <a:ext cx="195263" cy="52388"/>
              </a:xfrm>
              <a:custGeom>
                <a:avLst/>
                <a:gdLst>
                  <a:gd name="T0" fmla="*/ 3 w 52"/>
                  <a:gd name="T1" fmla="*/ 14 h 14"/>
                  <a:gd name="T2" fmla="*/ 0 w 52"/>
                  <a:gd name="T3" fmla="*/ 11 h 14"/>
                  <a:gd name="T4" fmla="*/ 26 w 52"/>
                  <a:gd name="T5" fmla="*/ 0 h 14"/>
                  <a:gd name="T6" fmla="*/ 52 w 52"/>
                  <a:gd name="T7" fmla="*/ 11 h 14"/>
                  <a:gd name="T8" fmla="*/ 49 w 52"/>
                  <a:gd name="T9" fmla="*/ 14 h 14"/>
                  <a:gd name="T10" fmla="*/ 26 w 52"/>
                  <a:gd name="T11" fmla="*/ 5 h 14"/>
                  <a:gd name="T12" fmla="*/ 3 w 5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2" h="14">
                    <a:moveTo>
                      <a:pt x="3" y="14"/>
                    </a:moveTo>
                    <a:cubicBezTo>
                      <a:pt x="0" y="11"/>
                      <a:pt x="0" y="11"/>
                      <a:pt x="0" y="11"/>
                    </a:cubicBezTo>
                    <a:cubicBezTo>
                      <a:pt x="7" y="4"/>
                      <a:pt x="16" y="0"/>
                      <a:pt x="26" y="0"/>
                    </a:cubicBezTo>
                    <a:cubicBezTo>
                      <a:pt x="36" y="0"/>
                      <a:pt x="45" y="4"/>
                      <a:pt x="52" y="11"/>
                    </a:cubicBezTo>
                    <a:cubicBezTo>
                      <a:pt x="49" y="14"/>
                      <a:pt x="49" y="14"/>
                      <a:pt x="49" y="14"/>
                    </a:cubicBezTo>
                    <a:cubicBezTo>
                      <a:pt x="43" y="8"/>
                      <a:pt x="35" y="5"/>
                      <a:pt x="26" y="5"/>
                    </a:cubicBezTo>
                    <a:cubicBezTo>
                      <a:pt x="17" y="5"/>
                      <a:pt x="9" y="8"/>
                      <a:pt x="3"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5" name="Freeform 112"/>
              <p:cNvSpPr>
                <a:spLocks/>
              </p:cNvSpPr>
              <p:nvPr/>
            </p:nvSpPr>
            <p:spPr bwMode="auto">
              <a:xfrm>
                <a:off x="6807201" y="4302125"/>
                <a:ext cx="142875" cy="41275"/>
              </a:xfrm>
              <a:custGeom>
                <a:avLst/>
                <a:gdLst>
                  <a:gd name="T0" fmla="*/ 3 w 38"/>
                  <a:gd name="T1" fmla="*/ 11 h 11"/>
                  <a:gd name="T2" fmla="*/ 0 w 38"/>
                  <a:gd name="T3" fmla="*/ 8 h 11"/>
                  <a:gd name="T4" fmla="*/ 19 w 38"/>
                  <a:gd name="T5" fmla="*/ 0 h 11"/>
                  <a:gd name="T6" fmla="*/ 38 w 38"/>
                  <a:gd name="T7" fmla="*/ 7 h 11"/>
                  <a:gd name="T8" fmla="*/ 35 w 38"/>
                  <a:gd name="T9" fmla="*/ 11 h 11"/>
                  <a:gd name="T10" fmla="*/ 19 w 38"/>
                  <a:gd name="T11" fmla="*/ 4 h 11"/>
                  <a:gd name="T12" fmla="*/ 3 w 3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 y="11"/>
                    </a:moveTo>
                    <a:cubicBezTo>
                      <a:pt x="0" y="8"/>
                      <a:pt x="0" y="8"/>
                      <a:pt x="0" y="8"/>
                    </a:cubicBezTo>
                    <a:cubicBezTo>
                      <a:pt x="5" y="2"/>
                      <a:pt x="12" y="0"/>
                      <a:pt x="19" y="0"/>
                    </a:cubicBezTo>
                    <a:cubicBezTo>
                      <a:pt x="26" y="0"/>
                      <a:pt x="33" y="2"/>
                      <a:pt x="38" y="7"/>
                    </a:cubicBezTo>
                    <a:cubicBezTo>
                      <a:pt x="35" y="11"/>
                      <a:pt x="35" y="11"/>
                      <a:pt x="35" y="11"/>
                    </a:cubicBezTo>
                    <a:cubicBezTo>
                      <a:pt x="31" y="6"/>
                      <a:pt x="25" y="4"/>
                      <a:pt x="19" y="4"/>
                    </a:cubicBezTo>
                    <a:cubicBezTo>
                      <a:pt x="13" y="4"/>
                      <a:pt x="7" y="6"/>
                      <a:pt x="3"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6" name="Freeform 113"/>
              <p:cNvSpPr>
                <a:spLocks/>
              </p:cNvSpPr>
              <p:nvPr/>
            </p:nvSpPr>
            <p:spPr bwMode="auto">
              <a:xfrm>
                <a:off x="6837363" y="4335463"/>
                <a:ext cx="82550" cy="34925"/>
              </a:xfrm>
              <a:custGeom>
                <a:avLst/>
                <a:gdLst>
                  <a:gd name="T0" fmla="*/ 3 w 22"/>
                  <a:gd name="T1" fmla="*/ 9 h 9"/>
                  <a:gd name="T2" fmla="*/ 0 w 22"/>
                  <a:gd name="T3" fmla="*/ 6 h 9"/>
                  <a:gd name="T4" fmla="*/ 22 w 22"/>
                  <a:gd name="T5" fmla="*/ 6 h 9"/>
                  <a:gd name="T6" fmla="*/ 19 w 22"/>
                  <a:gd name="T7" fmla="*/ 9 h 9"/>
                  <a:gd name="T8" fmla="*/ 3 w 22"/>
                  <a:gd name="T9" fmla="*/ 9 h 9"/>
                </a:gdLst>
                <a:ahLst/>
                <a:cxnLst>
                  <a:cxn ang="0">
                    <a:pos x="T0" y="T1"/>
                  </a:cxn>
                  <a:cxn ang="0">
                    <a:pos x="T2" y="T3"/>
                  </a:cxn>
                  <a:cxn ang="0">
                    <a:pos x="T4" y="T5"/>
                  </a:cxn>
                  <a:cxn ang="0">
                    <a:pos x="T6" y="T7"/>
                  </a:cxn>
                  <a:cxn ang="0">
                    <a:pos x="T8" y="T9"/>
                  </a:cxn>
                </a:cxnLst>
                <a:rect l="0" t="0" r="r" b="b"/>
                <a:pathLst>
                  <a:path w="22" h="9">
                    <a:moveTo>
                      <a:pt x="3" y="9"/>
                    </a:moveTo>
                    <a:cubicBezTo>
                      <a:pt x="0" y="6"/>
                      <a:pt x="0" y="6"/>
                      <a:pt x="0" y="6"/>
                    </a:cubicBezTo>
                    <a:cubicBezTo>
                      <a:pt x="6" y="0"/>
                      <a:pt x="16" y="0"/>
                      <a:pt x="22" y="6"/>
                    </a:cubicBezTo>
                    <a:cubicBezTo>
                      <a:pt x="19" y="9"/>
                      <a:pt x="19" y="9"/>
                      <a:pt x="19" y="9"/>
                    </a:cubicBezTo>
                    <a:cubicBezTo>
                      <a:pt x="15" y="5"/>
                      <a:pt x="7" y="5"/>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7" name="Freeform 114"/>
              <p:cNvSpPr>
                <a:spLocks noEditPoints="1"/>
              </p:cNvSpPr>
              <p:nvPr/>
            </p:nvSpPr>
            <p:spPr bwMode="auto">
              <a:xfrm>
                <a:off x="6856413" y="4381500"/>
                <a:ext cx="44450" cy="41275"/>
              </a:xfrm>
              <a:custGeom>
                <a:avLst/>
                <a:gdLst>
                  <a:gd name="T0" fmla="*/ 6 w 12"/>
                  <a:gd name="T1" fmla="*/ 5 h 11"/>
                  <a:gd name="T2" fmla="*/ 6 w 12"/>
                  <a:gd name="T3" fmla="*/ 5 h 11"/>
                  <a:gd name="T4" fmla="*/ 7 w 12"/>
                  <a:gd name="T5" fmla="*/ 5 h 11"/>
                  <a:gd name="T6" fmla="*/ 6 w 12"/>
                  <a:gd name="T7" fmla="*/ 6 h 11"/>
                  <a:gd name="T8" fmla="*/ 6 w 12"/>
                  <a:gd name="T9" fmla="*/ 6 h 11"/>
                  <a:gd name="T10" fmla="*/ 5 w 12"/>
                  <a:gd name="T11" fmla="*/ 6 h 11"/>
                  <a:gd name="T12" fmla="*/ 5 w 12"/>
                  <a:gd name="T13" fmla="*/ 5 h 11"/>
                  <a:gd name="T14" fmla="*/ 5 w 12"/>
                  <a:gd name="T15" fmla="*/ 5 h 11"/>
                  <a:gd name="T16" fmla="*/ 6 w 12"/>
                  <a:gd name="T17" fmla="*/ 5 h 11"/>
                  <a:gd name="T18" fmla="*/ 6 w 12"/>
                  <a:gd name="T19" fmla="*/ 0 h 11"/>
                  <a:gd name="T20" fmla="*/ 2 w 12"/>
                  <a:gd name="T21" fmla="*/ 2 h 11"/>
                  <a:gd name="T22" fmla="*/ 2 w 12"/>
                  <a:gd name="T23" fmla="*/ 9 h 11"/>
                  <a:gd name="T24" fmla="*/ 6 w 12"/>
                  <a:gd name="T25" fmla="*/ 11 h 11"/>
                  <a:gd name="T26" fmla="*/ 10 w 12"/>
                  <a:gd name="T27" fmla="*/ 9 h 11"/>
                  <a:gd name="T28" fmla="*/ 10 w 12"/>
                  <a:gd name="T29" fmla="*/ 2 h 11"/>
                  <a:gd name="T30" fmla="*/ 6 w 12"/>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1">
                    <a:moveTo>
                      <a:pt x="6" y="5"/>
                    </a:moveTo>
                    <a:cubicBezTo>
                      <a:pt x="6" y="5"/>
                      <a:pt x="6" y="5"/>
                      <a:pt x="6" y="5"/>
                    </a:cubicBezTo>
                    <a:cubicBezTo>
                      <a:pt x="7" y="5"/>
                      <a:pt x="7" y="5"/>
                      <a:pt x="7" y="5"/>
                    </a:cubicBezTo>
                    <a:cubicBezTo>
                      <a:pt x="7" y="6"/>
                      <a:pt x="7" y="6"/>
                      <a:pt x="6" y="6"/>
                    </a:cubicBezTo>
                    <a:cubicBezTo>
                      <a:pt x="6" y="6"/>
                      <a:pt x="6" y="6"/>
                      <a:pt x="6" y="6"/>
                    </a:cubicBezTo>
                    <a:cubicBezTo>
                      <a:pt x="6" y="6"/>
                      <a:pt x="6" y="6"/>
                      <a:pt x="5" y="6"/>
                    </a:cubicBezTo>
                    <a:cubicBezTo>
                      <a:pt x="5" y="6"/>
                      <a:pt x="5" y="6"/>
                      <a:pt x="5" y="5"/>
                    </a:cubicBezTo>
                    <a:cubicBezTo>
                      <a:pt x="5" y="5"/>
                      <a:pt x="5" y="5"/>
                      <a:pt x="5" y="5"/>
                    </a:cubicBezTo>
                    <a:cubicBezTo>
                      <a:pt x="6" y="5"/>
                      <a:pt x="6" y="5"/>
                      <a:pt x="6" y="5"/>
                    </a:cubicBezTo>
                    <a:moveTo>
                      <a:pt x="6" y="0"/>
                    </a:moveTo>
                    <a:cubicBezTo>
                      <a:pt x="5" y="0"/>
                      <a:pt x="3" y="1"/>
                      <a:pt x="2" y="2"/>
                    </a:cubicBezTo>
                    <a:cubicBezTo>
                      <a:pt x="0" y="4"/>
                      <a:pt x="0" y="7"/>
                      <a:pt x="2" y="9"/>
                    </a:cubicBezTo>
                    <a:cubicBezTo>
                      <a:pt x="3" y="10"/>
                      <a:pt x="5" y="11"/>
                      <a:pt x="6" y="11"/>
                    </a:cubicBezTo>
                    <a:cubicBezTo>
                      <a:pt x="7" y="11"/>
                      <a:pt x="9" y="10"/>
                      <a:pt x="10" y="9"/>
                    </a:cubicBezTo>
                    <a:cubicBezTo>
                      <a:pt x="12" y="7"/>
                      <a:pt x="12" y="4"/>
                      <a:pt x="10" y="2"/>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8" name="Freeform 115"/>
              <p:cNvSpPr>
                <a:spLocks/>
              </p:cNvSpPr>
              <p:nvPr/>
            </p:nvSpPr>
            <p:spPr bwMode="auto">
              <a:xfrm>
                <a:off x="6727826" y="3833813"/>
                <a:ext cx="63500" cy="101600"/>
              </a:xfrm>
              <a:custGeom>
                <a:avLst/>
                <a:gdLst>
                  <a:gd name="T0" fmla="*/ 31 w 40"/>
                  <a:gd name="T1" fmla="*/ 64 h 64"/>
                  <a:gd name="T2" fmla="*/ 0 w 40"/>
                  <a:gd name="T3" fmla="*/ 33 h 64"/>
                  <a:gd name="T4" fmla="*/ 31 w 40"/>
                  <a:gd name="T5" fmla="*/ 0 h 64"/>
                  <a:gd name="T6" fmla="*/ 40 w 40"/>
                  <a:gd name="T7" fmla="*/ 7 h 64"/>
                  <a:gd name="T8" fmla="*/ 14 w 40"/>
                  <a:gd name="T9" fmla="*/ 33 h 64"/>
                  <a:gd name="T10" fmla="*/ 40 w 40"/>
                  <a:gd name="T11" fmla="*/ 57 h 64"/>
                  <a:gd name="T12" fmla="*/ 31 w 40"/>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40" h="64">
                    <a:moveTo>
                      <a:pt x="31" y="64"/>
                    </a:moveTo>
                    <a:lnTo>
                      <a:pt x="0" y="33"/>
                    </a:lnTo>
                    <a:lnTo>
                      <a:pt x="31" y="0"/>
                    </a:lnTo>
                    <a:lnTo>
                      <a:pt x="40" y="7"/>
                    </a:lnTo>
                    <a:lnTo>
                      <a:pt x="14" y="33"/>
                    </a:lnTo>
                    <a:lnTo>
                      <a:pt x="40" y="57"/>
                    </a:lnTo>
                    <a:lnTo>
                      <a:pt x="31"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9" name="Rectangle 116"/>
              <p:cNvSpPr>
                <a:spLocks noChangeArrowheads="1"/>
              </p:cNvSpPr>
              <p:nvPr/>
            </p:nvSpPr>
            <p:spPr bwMode="auto">
              <a:xfrm>
                <a:off x="6750051" y="3875088"/>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0" name="Freeform 117"/>
              <p:cNvSpPr>
                <a:spLocks/>
              </p:cNvSpPr>
              <p:nvPr/>
            </p:nvSpPr>
            <p:spPr bwMode="auto">
              <a:xfrm>
                <a:off x="6862763" y="3743325"/>
                <a:ext cx="60325" cy="101600"/>
              </a:xfrm>
              <a:custGeom>
                <a:avLst/>
                <a:gdLst>
                  <a:gd name="T0" fmla="*/ 7 w 38"/>
                  <a:gd name="T1" fmla="*/ 64 h 64"/>
                  <a:gd name="T2" fmla="*/ 0 w 38"/>
                  <a:gd name="T3" fmla="*/ 57 h 64"/>
                  <a:gd name="T4" fmla="*/ 24 w 38"/>
                  <a:gd name="T5" fmla="*/ 33 h 64"/>
                  <a:gd name="T6" fmla="*/ 0 w 38"/>
                  <a:gd name="T7" fmla="*/ 7 h 64"/>
                  <a:gd name="T8" fmla="*/ 7 w 38"/>
                  <a:gd name="T9" fmla="*/ 0 h 64"/>
                  <a:gd name="T10" fmla="*/ 38 w 38"/>
                  <a:gd name="T11" fmla="*/ 33 h 64"/>
                  <a:gd name="T12" fmla="*/ 7 w 38"/>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8" h="64">
                    <a:moveTo>
                      <a:pt x="7" y="64"/>
                    </a:moveTo>
                    <a:lnTo>
                      <a:pt x="0" y="57"/>
                    </a:lnTo>
                    <a:lnTo>
                      <a:pt x="24" y="33"/>
                    </a:lnTo>
                    <a:lnTo>
                      <a:pt x="0" y="7"/>
                    </a:lnTo>
                    <a:lnTo>
                      <a:pt x="7" y="0"/>
                    </a:lnTo>
                    <a:lnTo>
                      <a:pt x="38" y="33"/>
                    </a:lnTo>
                    <a:lnTo>
                      <a:pt x="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1" name="Rectangle 118"/>
              <p:cNvSpPr>
                <a:spLocks noChangeArrowheads="1"/>
              </p:cNvSpPr>
              <p:nvPr/>
            </p:nvSpPr>
            <p:spPr bwMode="auto">
              <a:xfrm>
                <a:off x="6738938" y="3784600"/>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2" name="Freeform 119"/>
              <p:cNvSpPr>
                <a:spLocks noEditPoints="1"/>
              </p:cNvSpPr>
              <p:nvPr/>
            </p:nvSpPr>
            <p:spPr bwMode="auto">
              <a:xfrm>
                <a:off x="6727826" y="4002088"/>
                <a:ext cx="192088" cy="192088"/>
              </a:xfrm>
              <a:custGeom>
                <a:avLst/>
                <a:gdLst>
                  <a:gd name="T0" fmla="*/ 40 w 51"/>
                  <a:gd name="T1" fmla="*/ 51 h 51"/>
                  <a:gd name="T2" fmla="*/ 13 w 51"/>
                  <a:gd name="T3" fmla="*/ 38 h 51"/>
                  <a:gd name="T4" fmla="*/ 12 w 51"/>
                  <a:gd name="T5" fmla="*/ 38 h 51"/>
                  <a:gd name="T6" fmla="*/ 0 w 51"/>
                  <a:gd name="T7" fmla="*/ 10 h 51"/>
                  <a:gd name="T8" fmla="*/ 0 w 51"/>
                  <a:gd name="T9" fmla="*/ 9 h 51"/>
                  <a:gd name="T10" fmla="*/ 1 w 51"/>
                  <a:gd name="T11" fmla="*/ 9 h 51"/>
                  <a:gd name="T12" fmla="*/ 3 w 51"/>
                  <a:gd name="T13" fmla="*/ 6 h 51"/>
                  <a:gd name="T14" fmla="*/ 12 w 51"/>
                  <a:gd name="T15" fmla="*/ 0 h 51"/>
                  <a:gd name="T16" fmla="*/ 13 w 51"/>
                  <a:gd name="T17" fmla="*/ 0 h 51"/>
                  <a:gd name="T18" fmla="*/ 18 w 51"/>
                  <a:gd name="T19" fmla="*/ 3 h 51"/>
                  <a:gd name="T20" fmla="*/ 22 w 51"/>
                  <a:gd name="T21" fmla="*/ 14 h 51"/>
                  <a:gd name="T22" fmla="*/ 20 w 51"/>
                  <a:gd name="T23" fmla="*/ 19 h 51"/>
                  <a:gd name="T24" fmla="*/ 16 w 51"/>
                  <a:gd name="T25" fmla="*/ 22 h 51"/>
                  <a:gd name="T26" fmla="*/ 17 w 51"/>
                  <a:gd name="T27" fmla="*/ 23 h 51"/>
                  <a:gd name="T28" fmla="*/ 22 w 51"/>
                  <a:gd name="T29" fmla="*/ 29 h 51"/>
                  <a:gd name="T30" fmla="*/ 28 w 51"/>
                  <a:gd name="T31" fmla="*/ 34 h 51"/>
                  <a:gd name="T32" fmla="*/ 29 w 51"/>
                  <a:gd name="T33" fmla="*/ 35 h 51"/>
                  <a:gd name="T34" fmla="*/ 32 w 51"/>
                  <a:gd name="T35" fmla="*/ 31 h 51"/>
                  <a:gd name="T36" fmla="*/ 36 w 51"/>
                  <a:gd name="T37" fmla="*/ 29 h 51"/>
                  <a:gd name="T38" fmla="*/ 36 w 51"/>
                  <a:gd name="T39" fmla="*/ 29 h 51"/>
                  <a:gd name="T40" fmla="*/ 48 w 51"/>
                  <a:gd name="T41" fmla="*/ 33 h 51"/>
                  <a:gd name="T42" fmla="*/ 50 w 51"/>
                  <a:gd name="T43" fmla="*/ 39 h 51"/>
                  <a:gd name="T44" fmla="*/ 44 w 51"/>
                  <a:gd name="T45" fmla="*/ 48 h 51"/>
                  <a:gd name="T46" fmla="*/ 42 w 51"/>
                  <a:gd name="T47" fmla="*/ 50 h 51"/>
                  <a:gd name="T48" fmla="*/ 41 w 51"/>
                  <a:gd name="T49" fmla="*/ 51 h 51"/>
                  <a:gd name="T50" fmla="*/ 40 w 51"/>
                  <a:gd name="T51" fmla="*/ 51 h 51"/>
                  <a:gd name="T52" fmla="*/ 16 w 51"/>
                  <a:gd name="T53" fmla="*/ 35 h 51"/>
                  <a:gd name="T54" fmla="*/ 40 w 51"/>
                  <a:gd name="T55" fmla="*/ 46 h 51"/>
                  <a:gd name="T56" fmla="*/ 41 w 51"/>
                  <a:gd name="T57" fmla="*/ 45 h 51"/>
                  <a:gd name="T58" fmla="*/ 46 w 51"/>
                  <a:gd name="T59" fmla="*/ 37 h 51"/>
                  <a:gd name="T60" fmla="*/ 46 w 51"/>
                  <a:gd name="T61" fmla="*/ 37 h 51"/>
                  <a:gd name="T62" fmla="*/ 35 w 51"/>
                  <a:gd name="T63" fmla="*/ 33 h 51"/>
                  <a:gd name="T64" fmla="*/ 35 w 51"/>
                  <a:gd name="T65" fmla="*/ 34 h 51"/>
                  <a:gd name="T66" fmla="*/ 33 w 51"/>
                  <a:gd name="T67" fmla="*/ 37 h 51"/>
                  <a:gd name="T68" fmla="*/ 25 w 51"/>
                  <a:gd name="T69" fmla="*/ 38 h 51"/>
                  <a:gd name="T70" fmla="*/ 19 w 51"/>
                  <a:gd name="T71" fmla="*/ 32 h 51"/>
                  <a:gd name="T72" fmla="*/ 13 w 51"/>
                  <a:gd name="T73" fmla="*/ 26 h 51"/>
                  <a:gd name="T74" fmla="*/ 12 w 51"/>
                  <a:gd name="T75" fmla="*/ 21 h 51"/>
                  <a:gd name="T76" fmla="*/ 14 w 51"/>
                  <a:gd name="T77" fmla="*/ 18 h 51"/>
                  <a:gd name="T78" fmla="*/ 17 w 51"/>
                  <a:gd name="T79" fmla="*/ 16 h 51"/>
                  <a:gd name="T80" fmla="*/ 17 w 51"/>
                  <a:gd name="T81" fmla="*/ 15 h 51"/>
                  <a:gd name="T82" fmla="*/ 14 w 51"/>
                  <a:gd name="T83" fmla="*/ 5 h 51"/>
                  <a:gd name="T84" fmla="*/ 13 w 51"/>
                  <a:gd name="T85" fmla="*/ 5 h 51"/>
                  <a:gd name="T86" fmla="*/ 6 w 51"/>
                  <a:gd name="T87" fmla="*/ 10 h 51"/>
                  <a:gd name="T88" fmla="*/ 5 w 51"/>
                  <a:gd name="T89" fmla="*/ 11 h 51"/>
                  <a:gd name="T90" fmla="*/ 15 w 51"/>
                  <a:gd name="T91" fmla="*/ 35 h 51"/>
                  <a:gd name="T92" fmla="*/ 16 w 51"/>
                  <a:gd name="T93"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1">
                    <a:moveTo>
                      <a:pt x="40" y="51"/>
                    </a:moveTo>
                    <a:cubicBezTo>
                      <a:pt x="30" y="51"/>
                      <a:pt x="20" y="46"/>
                      <a:pt x="13" y="38"/>
                    </a:cubicBezTo>
                    <a:cubicBezTo>
                      <a:pt x="12" y="38"/>
                      <a:pt x="12" y="38"/>
                      <a:pt x="12" y="38"/>
                    </a:cubicBezTo>
                    <a:cubicBezTo>
                      <a:pt x="4" y="30"/>
                      <a:pt x="0" y="20"/>
                      <a:pt x="0" y="10"/>
                    </a:cubicBezTo>
                    <a:cubicBezTo>
                      <a:pt x="0" y="9"/>
                      <a:pt x="0" y="9"/>
                      <a:pt x="0" y="9"/>
                    </a:cubicBezTo>
                    <a:cubicBezTo>
                      <a:pt x="1" y="9"/>
                      <a:pt x="1" y="9"/>
                      <a:pt x="1" y="9"/>
                    </a:cubicBezTo>
                    <a:cubicBezTo>
                      <a:pt x="1" y="8"/>
                      <a:pt x="2" y="7"/>
                      <a:pt x="3" y="6"/>
                    </a:cubicBezTo>
                    <a:cubicBezTo>
                      <a:pt x="5" y="4"/>
                      <a:pt x="9" y="2"/>
                      <a:pt x="12" y="0"/>
                    </a:cubicBezTo>
                    <a:cubicBezTo>
                      <a:pt x="12" y="0"/>
                      <a:pt x="13" y="0"/>
                      <a:pt x="13" y="0"/>
                    </a:cubicBezTo>
                    <a:cubicBezTo>
                      <a:pt x="15" y="0"/>
                      <a:pt x="17" y="1"/>
                      <a:pt x="18" y="3"/>
                    </a:cubicBezTo>
                    <a:cubicBezTo>
                      <a:pt x="19" y="6"/>
                      <a:pt x="21" y="10"/>
                      <a:pt x="22" y="14"/>
                    </a:cubicBezTo>
                    <a:cubicBezTo>
                      <a:pt x="22" y="16"/>
                      <a:pt x="22" y="18"/>
                      <a:pt x="20" y="19"/>
                    </a:cubicBezTo>
                    <a:cubicBezTo>
                      <a:pt x="16" y="22"/>
                      <a:pt x="16" y="22"/>
                      <a:pt x="16" y="22"/>
                    </a:cubicBezTo>
                    <a:cubicBezTo>
                      <a:pt x="16" y="22"/>
                      <a:pt x="16" y="22"/>
                      <a:pt x="17" y="23"/>
                    </a:cubicBezTo>
                    <a:cubicBezTo>
                      <a:pt x="18" y="25"/>
                      <a:pt x="20" y="27"/>
                      <a:pt x="22" y="29"/>
                    </a:cubicBezTo>
                    <a:cubicBezTo>
                      <a:pt x="24" y="31"/>
                      <a:pt x="26" y="33"/>
                      <a:pt x="28" y="34"/>
                    </a:cubicBezTo>
                    <a:cubicBezTo>
                      <a:pt x="28" y="34"/>
                      <a:pt x="29" y="35"/>
                      <a:pt x="29" y="35"/>
                    </a:cubicBezTo>
                    <a:cubicBezTo>
                      <a:pt x="32" y="31"/>
                      <a:pt x="32" y="31"/>
                      <a:pt x="32" y="31"/>
                    </a:cubicBezTo>
                    <a:cubicBezTo>
                      <a:pt x="33" y="29"/>
                      <a:pt x="35" y="29"/>
                      <a:pt x="36" y="29"/>
                    </a:cubicBezTo>
                    <a:cubicBezTo>
                      <a:pt x="36" y="29"/>
                      <a:pt x="36" y="29"/>
                      <a:pt x="36" y="29"/>
                    </a:cubicBezTo>
                    <a:cubicBezTo>
                      <a:pt x="41" y="30"/>
                      <a:pt x="44" y="31"/>
                      <a:pt x="48" y="33"/>
                    </a:cubicBezTo>
                    <a:cubicBezTo>
                      <a:pt x="50" y="34"/>
                      <a:pt x="51" y="37"/>
                      <a:pt x="50" y="39"/>
                    </a:cubicBezTo>
                    <a:cubicBezTo>
                      <a:pt x="49" y="42"/>
                      <a:pt x="47" y="46"/>
                      <a:pt x="44" y="48"/>
                    </a:cubicBezTo>
                    <a:cubicBezTo>
                      <a:pt x="44" y="49"/>
                      <a:pt x="43" y="50"/>
                      <a:pt x="42" y="50"/>
                    </a:cubicBezTo>
                    <a:cubicBezTo>
                      <a:pt x="41" y="51"/>
                      <a:pt x="41" y="51"/>
                      <a:pt x="41" y="51"/>
                    </a:cubicBezTo>
                    <a:lnTo>
                      <a:pt x="40" y="51"/>
                    </a:lnTo>
                    <a:close/>
                    <a:moveTo>
                      <a:pt x="16" y="35"/>
                    </a:moveTo>
                    <a:cubicBezTo>
                      <a:pt x="23" y="42"/>
                      <a:pt x="31" y="46"/>
                      <a:pt x="40" y="46"/>
                    </a:cubicBezTo>
                    <a:cubicBezTo>
                      <a:pt x="40" y="46"/>
                      <a:pt x="41" y="46"/>
                      <a:pt x="41" y="45"/>
                    </a:cubicBezTo>
                    <a:cubicBezTo>
                      <a:pt x="44" y="43"/>
                      <a:pt x="45" y="40"/>
                      <a:pt x="46" y="37"/>
                    </a:cubicBezTo>
                    <a:cubicBezTo>
                      <a:pt x="46" y="37"/>
                      <a:pt x="46" y="37"/>
                      <a:pt x="46" y="37"/>
                    </a:cubicBezTo>
                    <a:cubicBezTo>
                      <a:pt x="43" y="35"/>
                      <a:pt x="40" y="34"/>
                      <a:pt x="35" y="33"/>
                    </a:cubicBezTo>
                    <a:cubicBezTo>
                      <a:pt x="35" y="33"/>
                      <a:pt x="35" y="34"/>
                      <a:pt x="35" y="34"/>
                    </a:cubicBezTo>
                    <a:cubicBezTo>
                      <a:pt x="33" y="37"/>
                      <a:pt x="33" y="37"/>
                      <a:pt x="33" y="37"/>
                    </a:cubicBezTo>
                    <a:cubicBezTo>
                      <a:pt x="31" y="39"/>
                      <a:pt x="28" y="40"/>
                      <a:pt x="25" y="38"/>
                    </a:cubicBezTo>
                    <a:cubicBezTo>
                      <a:pt x="23" y="36"/>
                      <a:pt x="21" y="34"/>
                      <a:pt x="19" y="32"/>
                    </a:cubicBezTo>
                    <a:cubicBezTo>
                      <a:pt x="17" y="30"/>
                      <a:pt x="15" y="28"/>
                      <a:pt x="13" y="26"/>
                    </a:cubicBezTo>
                    <a:cubicBezTo>
                      <a:pt x="12" y="24"/>
                      <a:pt x="12" y="22"/>
                      <a:pt x="12" y="21"/>
                    </a:cubicBezTo>
                    <a:cubicBezTo>
                      <a:pt x="12" y="20"/>
                      <a:pt x="13" y="19"/>
                      <a:pt x="14" y="18"/>
                    </a:cubicBezTo>
                    <a:cubicBezTo>
                      <a:pt x="17" y="16"/>
                      <a:pt x="17" y="16"/>
                      <a:pt x="17" y="16"/>
                    </a:cubicBezTo>
                    <a:cubicBezTo>
                      <a:pt x="17" y="16"/>
                      <a:pt x="17" y="15"/>
                      <a:pt x="17" y="15"/>
                    </a:cubicBezTo>
                    <a:cubicBezTo>
                      <a:pt x="16" y="12"/>
                      <a:pt x="15" y="8"/>
                      <a:pt x="14" y="5"/>
                    </a:cubicBezTo>
                    <a:cubicBezTo>
                      <a:pt x="14" y="5"/>
                      <a:pt x="14" y="5"/>
                      <a:pt x="13" y="5"/>
                    </a:cubicBezTo>
                    <a:cubicBezTo>
                      <a:pt x="11" y="6"/>
                      <a:pt x="8" y="7"/>
                      <a:pt x="6" y="10"/>
                    </a:cubicBezTo>
                    <a:cubicBezTo>
                      <a:pt x="5" y="10"/>
                      <a:pt x="5" y="10"/>
                      <a:pt x="5" y="11"/>
                    </a:cubicBezTo>
                    <a:cubicBezTo>
                      <a:pt x="5" y="19"/>
                      <a:pt x="9" y="28"/>
                      <a:pt x="15" y="35"/>
                    </a:cubicBezTo>
                    <a:lnTo>
                      <a:pt x="1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3" name="Freeform 120"/>
              <p:cNvSpPr>
                <a:spLocks/>
              </p:cNvSpPr>
              <p:nvPr/>
            </p:nvSpPr>
            <p:spPr bwMode="auto">
              <a:xfrm>
                <a:off x="6848476" y="4021138"/>
                <a:ext cx="52388" cy="52388"/>
              </a:xfrm>
              <a:custGeom>
                <a:avLst/>
                <a:gdLst>
                  <a:gd name="T0" fmla="*/ 21 w 33"/>
                  <a:gd name="T1" fmla="*/ 33 h 33"/>
                  <a:gd name="T2" fmla="*/ 21 w 33"/>
                  <a:gd name="T3" fmla="*/ 12 h 33"/>
                  <a:gd name="T4" fmla="*/ 0 w 33"/>
                  <a:gd name="T5" fmla="*/ 9 h 33"/>
                  <a:gd name="T6" fmla="*/ 0 w 33"/>
                  <a:gd name="T7" fmla="*/ 0 h 33"/>
                  <a:gd name="T8" fmla="*/ 31 w 33"/>
                  <a:gd name="T9" fmla="*/ 2 h 33"/>
                  <a:gd name="T10" fmla="*/ 33 w 33"/>
                  <a:gd name="T11" fmla="*/ 31 h 33"/>
                  <a:gd name="T12" fmla="*/ 21 w 3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3" h="33">
                    <a:moveTo>
                      <a:pt x="21" y="33"/>
                    </a:moveTo>
                    <a:lnTo>
                      <a:pt x="21" y="12"/>
                    </a:lnTo>
                    <a:lnTo>
                      <a:pt x="0" y="9"/>
                    </a:lnTo>
                    <a:lnTo>
                      <a:pt x="0" y="0"/>
                    </a:lnTo>
                    <a:lnTo>
                      <a:pt x="31" y="2"/>
                    </a:lnTo>
                    <a:lnTo>
                      <a:pt x="33" y="31"/>
                    </a:lnTo>
                    <a:lnTo>
                      <a:pt x="2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4" name="Freeform 121"/>
              <p:cNvSpPr>
                <a:spLocks/>
              </p:cNvSpPr>
              <p:nvPr/>
            </p:nvSpPr>
            <p:spPr bwMode="auto">
              <a:xfrm>
                <a:off x="6832601" y="4029075"/>
                <a:ext cx="57150" cy="55563"/>
              </a:xfrm>
              <a:custGeom>
                <a:avLst/>
                <a:gdLst>
                  <a:gd name="T0" fmla="*/ 8 w 36"/>
                  <a:gd name="T1" fmla="*/ 35 h 35"/>
                  <a:gd name="T2" fmla="*/ 0 w 36"/>
                  <a:gd name="T3" fmla="*/ 28 h 35"/>
                  <a:gd name="T4" fmla="*/ 29 w 36"/>
                  <a:gd name="T5" fmla="*/ 0 h 35"/>
                  <a:gd name="T6" fmla="*/ 36 w 36"/>
                  <a:gd name="T7" fmla="*/ 7 h 35"/>
                  <a:gd name="T8" fmla="*/ 8 w 36"/>
                  <a:gd name="T9" fmla="*/ 35 h 35"/>
                </a:gdLst>
                <a:ahLst/>
                <a:cxnLst>
                  <a:cxn ang="0">
                    <a:pos x="T0" y="T1"/>
                  </a:cxn>
                  <a:cxn ang="0">
                    <a:pos x="T2" y="T3"/>
                  </a:cxn>
                  <a:cxn ang="0">
                    <a:pos x="T4" y="T5"/>
                  </a:cxn>
                  <a:cxn ang="0">
                    <a:pos x="T6" y="T7"/>
                  </a:cxn>
                  <a:cxn ang="0">
                    <a:pos x="T8" y="T9"/>
                  </a:cxn>
                </a:cxnLst>
                <a:rect l="0" t="0" r="r" b="b"/>
                <a:pathLst>
                  <a:path w="36" h="35">
                    <a:moveTo>
                      <a:pt x="8" y="35"/>
                    </a:moveTo>
                    <a:lnTo>
                      <a:pt x="0" y="28"/>
                    </a:lnTo>
                    <a:lnTo>
                      <a:pt x="29" y="0"/>
                    </a:lnTo>
                    <a:lnTo>
                      <a:pt x="36" y="7"/>
                    </a:lnTo>
                    <a:lnTo>
                      <a:pt x="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85" name="Freeform 122"/>
            <p:cNvSpPr>
              <a:spLocks/>
            </p:cNvSpPr>
            <p:nvPr/>
          </p:nvSpPr>
          <p:spPr bwMode="auto">
            <a:xfrm>
              <a:off x="6192838" y="2936875"/>
              <a:ext cx="828675" cy="750888"/>
            </a:xfrm>
            <a:custGeom>
              <a:avLst/>
              <a:gdLst>
                <a:gd name="T0" fmla="*/ 110 w 221"/>
                <a:gd name="T1" fmla="*/ 0 h 200"/>
                <a:gd name="T2" fmla="*/ 221 w 221"/>
                <a:gd name="T3" fmla="*/ 87 h 200"/>
                <a:gd name="T4" fmla="*/ 158 w 221"/>
                <a:gd name="T5" fmla="*/ 166 h 200"/>
                <a:gd name="T6" fmla="*/ 160 w 221"/>
                <a:gd name="T7" fmla="*/ 170 h 200"/>
                <a:gd name="T8" fmla="*/ 191 w 221"/>
                <a:gd name="T9" fmla="*/ 198 h 200"/>
                <a:gd name="T10" fmla="*/ 119 w 221"/>
                <a:gd name="T11" fmla="*/ 174 h 200"/>
                <a:gd name="T12" fmla="*/ 110 w 221"/>
                <a:gd name="T13" fmla="*/ 174 h 200"/>
                <a:gd name="T14" fmla="*/ 0 w 221"/>
                <a:gd name="T15" fmla="*/ 87 h 200"/>
                <a:gd name="T16" fmla="*/ 110 w 221"/>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00">
                  <a:moveTo>
                    <a:pt x="110" y="0"/>
                  </a:moveTo>
                  <a:cubicBezTo>
                    <a:pt x="172" y="0"/>
                    <a:pt x="221" y="39"/>
                    <a:pt x="221" y="87"/>
                  </a:cubicBezTo>
                  <a:cubicBezTo>
                    <a:pt x="221" y="122"/>
                    <a:pt x="195" y="152"/>
                    <a:pt x="158" y="166"/>
                  </a:cubicBezTo>
                  <a:cubicBezTo>
                    <a:pt x="158" y="167"/>
                    <a:pt x="159" y="169"/>
                    <a:pt x="160" y="170"/>
                  </a:cubicBezTo>
                  <a:cubicBezTo>
                    <a:pt x="167" y="182"/>
                    <a:pt x="178" y="192"/>
                    <a:pt x="191" y="198"/>
                  </a:cubicBezTo>
                  <a:cubicBezTo>
                    <a:pt x="163" y="200"/>
                    <a:pt x="136" y="191"/>
                    <a:pt x="119" y="174"/>
                  </a:cubicBezTo>
                  <a:cubicBezTo>
                    <a:pt x="116" y="174"/>
                    <a:pt x="113" y="174"/>
                    <a:pt x="110" y="174"/>
                  </a:cubicBezTo>
                  <a:cubicBezTo>
                    <a:pt x="49" y="174"/>
                    <a:pt x="0" y="135"/>
                    <a:pt x="0" y="87"/>
                  </a:cubicBezTo>
                  <a:cubicBezTo>
                    <a:pt x="0" y="39"/>
                    <a:pt x="49" y="0"/>
                    <a:pt x="110"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6" name="Freeform 123"/>
            <p:cNvSpPr>
              <a:spLocks/>
            </p:cNvSpPr>
            <p:nvPr/>
          </p:nvSpPr>
          <p:spPr bwMode="auto">
            <a:xfrm>
              <a:off x="5775326" y="2667000"/>
              <a:ext cx="952500" cy="863600"/>
            </a:xfrm>
            <a:custGeom>
              <a:avLst/>
              <a:gdLst>
                <a:gd name="T0" fmla="*/ 127 w 254"/>
                <a:gd name="T1" fmla="*/ 0 h 230"/>
                <a:gd name="T2" fmla="*/ 0 w 254"/>
                <a:gd name="T3" fmla="*/ 100 h 230"/>
                <a:gd name="T4" fmla="*/ 73 w 254"/>
                <a:gd name="T5" fmla="*/ 190 h 230"/>
                <a:gd name="T6" fmla="*/ 70 w 254"/>
                <a:gd name="T7" fmla="*/ 196 h 230"/>
                <a:gd name="T8" fmla="*/ 35 w 254"/>
                <a:gd name="T9" fmla="*/ 227 h 230"/>
                <a:gd name="T10" fmla="*/ 117 w 254"/>
                <a:gd name="T11" fmla="*/ 200 h 230"/>
                <a:gd name="T12" fmla="*/ 127 w 254"/>
                <a:gd name="T13" fmla="*/ 200 h 230"/>
                <a:gd name="T14" fmla="*/ 254 w 254"/>
                <a:gd name="T15" fmla="*/ 100 h 230"/>
                <a:gd name="T16" fmla="*/ 127 w 254"/>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230">
                  <a:moveTo>
                    <a:pt x="127" y="0"/>
                  </a:moveTo>
                  <a:cubicBezTo>
                    <a:pt x="57" y="0"/>
                    <a:pt x="0" y="45"/>
                    <a:pt x="0" y="100"/>
                  </a:cubicBezTo>
                  <a:cubicBezTo>
                    <a:pt x="0" y="140"/>
                    <a:pt x="30" y="174"/>
                    <a:pt x="73" y="190"/>
                  </a:cubicBezTo>
                  <a:cubicBezTo>
                    <a:pt x="72" y="192"/>
                    <a:pt x="71" y="194"/>
                    <a:pt x="70" y="196"/>
                  </a:cubicBezTo>
                  <a:cubicBezTo>
                    <a:pt x="62" y="210"/>
                    <a:pt x="50" y="220"/>
                    <a:pt x="35" y="227"/>
                  </a:cubicBezTo>
                  <a:cubicBezTo>
                    <a:pt x="67" y="230"/>
                    <a:pt x="97" y="220"/>
                    <a:pt x="117" y="200"/>
                  </a:cubicBezTo>
                  <a:cubicBezTo>
                    <a:pt x="120" y="200"/>
                    <a:pt x="124" y="200"/>
                    <a:pt x="127" y="200"/>
                  </a:cubicBezTo>
                  <a:cubicBezTo>
                    <a:pt x="197" y="200"/>
                    <a:pt x="254" y="155"/>
                    <a:pt x="254" y="100"/>
                  </a:cubicBezTo>
                  <a:cubicBezTo>
                    <a:pt x="254" y="45"/>
                    <a:pt x="197" y="0"/>
                    <a:pt x="127"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7" name="Oval 124"/>
            <p:cNvSpPr>
              <a:spLocks noChangeArrowheads="1"/>
            </p:cNvSpPr>
            <p:nvPr/>
          </p:nvSpPr>
          <p:spPr bwMode="auto">
            <a:xfrm>
              <a:off x="5981701" y="2982913"/>
              <a:ext cx="134938"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8" name="Oval 125"/>
            <p:cNvSpPr>
              <a:spLocks noChangeArrowheads="1"/>
            </p:cNvSpPr>
            <p:nvPr/>
          </p:nvSpPr>
          <p:spPr bwMode="auto">
            <a:xfrm>
              <a:off x="6188076" y="2982913"/>
              <a:ext cx="131763"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9" name="Oval 126"/>
            <p:cNvSpPr>
              <a:spLocks noChangeArrowheads="1"/>
            </p:cNvSpPr>
            <p:nvPr/>
          </p:nvSpPr>
          <p:spPr bwMode="auto">
            <a:xfrm>
              <a:off x="6391276" y="2982913"/>
              <a:ext cx="134938"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8" name="Oval 9"/>
          <p:cNvSpPr>
            <a:spLocks noChangeArrowheads="1"/>
          </p:cNvSpPr>
          <p:nvPr/>
        </p:nvSpPr>
        <p:spPr bwMode="auto">
          <a:xfrm>
            <a:off x="6348154" y="1722181"/>
            <a:ext cx="723900" cy="723900"/>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
          <p:cNvSpPr>
            <a:spLocks noChangeArrowheads="1"/>
          </p:cNvSpPr>
          <p:nvPr/>
        </p:nvSpPr>
        <p:spPr bwMode="auto">
          <a:xfrm>
            <a:off x="6348154" y="2804635"/>
            <a:ext cx="719138" cy="72390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Oval 11"/>
          <p:cNvSpPr>
            <a:spLocks noChangeArrowheads="1"/>
          </p:cNvSpPr>
          <p:nvPr/>
        </p:nvSpPr>
        <p:spPr bwMode="auto">
          <a:xfrm>
            <a:off x="6348154" y="3868033"/>
            <a:ext cx="723900" cy="72390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12"/>
          <p:cNvSpPr>
            <a:spLocks noChangeArrowheads="1"/>
          </p:cNvSpPr>
          <p:nvPr/>
        </p:nvSpPr>
        <p:spPr bwMode="auto">
          <a:xfrm>
            <a:off x="6348154" y="4944560"/>
            <a:ext cx="719138" cy="7239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TextBox 131"/>
          <p:cNvSpPr txBox="1"/>
          <p:nvPr/>
        </p:nvSpPr>
        <p:spPr>
          <a:xfrm>
            <a:off x="7192646" y="1722182"/>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95000"/>
                    <a:lumOff val="5000"/>
                  </a:schemeClr>
                </a:solidFill>
                <a:latin typeface="微软雅黑" pitchFamily="34" charset="-122"/>
                <a:ea typeface="微软雅黑" pitchFamily="34" charset="-122"/>
                <a:cs typeface="华文黑体" pitchFamily="2" charset="-122"/>
              </a:rPr>
              <a:t>小木头</a:t>
            </a:r>
            <a:endParaRPr lang="zh-CN" altLang="en-US" dirty="0">
              <a:solidFill>
                <a:schemeClr val="tx1">
                  <a:lumMod val="95000"/>
                  <a:lumOff val="5000"/>
                </a:schemeClr>
              </a:solidFill>
              <a:latin typeface="微软雅黑" pitchFamily="34" charset="-122"/>
              <a:ea typeface="微软雅黑" pitchFamily="34" charset="-122"/>
              <a:cs typeface="华文黑体" pitchFamily="2" charset="-122"/>
            </a:endParaRPr>
          </a:p>
        </p:txBody>
      </p:sp>
      <p:sp>
        <p:nvSpPr>
          <p:cNvPr id="133" name="TextBox 132"/>
          <p:cNvSpPr txBox="1"/>
          <p:nvPr/>
        </p:nvSpPr>
        <p:spPr>
          <a:xfrm>
            <a:off x="7192646" y="2017613"/>
            <a:ext cx="3743482" cy="295466"/>
          </a:xfrm>
          <a:prstGeom prst="rect">
            <a:avLst/>
          </a:prstGeom>
          <a:noFill/>
        </p:spPr>
        <p:txBody>
          <a:bodyPr wrap="square" rtlCol="0">
            <a:spAutoFit/>
          </a:bodyPr>
          <a:lstStyle/>
          <a:p>
            <a:pPr defTabSz="866349">
              <a:lnSpc>
                <a:spcPct val="120000"/>
              </a:lnSpc>
              <a:defRPr/>
            </a:pP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34" name="TextBox 133"/>
          <p:cNvSpPr txBox="1"/>
          <p:nvPr/>
        </p:nvSpPr>
        <p:spPr>
          <a:xfrm>
            <a:off x="7192646" y="3861049"/>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95000"/>
                    <a:lumOff val="5000"/>
                  </a:schemeClr>
                </a:solidFill>
                <a:latin typeface="微软雅黑" pitchFamily="34" charset="-122"/>
                <a:ea typeface="微软雅黑" pitchFamily="34" charset="-122"/>
                <a:cs typeface="华文黑体" pitchFamily="2" charset="-122"/>
              </a:rPr>
              <a:t>小木头</a:t>
            </a:r>
            <a:endParaRPr lang="zh-CN" altLang="en-US" dirty="0">
              <a:solidFill>
                <a:schemeClr val="tx1">
                  <a:lumMod val="95000"/>
                  <a:lumOff val="5000"/>
                </a:schemeClr>
              </a:solidFill>
              <a:latin typeface="微软雅黑" pitchFamily="34" charset="-122"/>
              <a:ea typeface="微软雅黑" pitchFamily="34" charset="-122"/>
              <a:cs typeface="华文黑体" pitchFamily="2" charset="-122"/>
            </a:endParaRPr>
          </a:p>
        </p:txBody>
      </p:sp>
      <p:sp>
        <p:nvSpPr>
          <p:cNvPr id="135" name="TextBox 134"/>
          <p:cNvSpPr txBox="1"/>
          <p:nvPr/>
        </p:nvSpPr>
        <p:spPr>
          <a:xfrm>
            <a:off x="7192646" y="4156480"/>
            <a:ext cx="3743482" cy="295466"/>
          </a:xfrm>
          <a:prstGeom prst="rect">
            <a:avLst/>
          </a:prstGeom>
          <a:noFill/>
        </p:spPr>
        <p:txBody>
          <a:bodyPr wrap="square" rtlCol="0">
            <a:spAutoFit/>
          </a:bodyPr>
          <a:lstStyle/>
          <a:p>
            <a:pPr defTabSz="866349">
              <a:lnSpc>
                <a:spcPct val="120000"/>
              </a:lnSpc>
              <a:defRPr/>
            </a:pP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36" name="TextBox 135"/>
          <p:cNvSpPr txBox="1"/>
          <p:nvPr/>
        </p:nvSpPr>
        <p:spPr>
          <a:xfrm>
            <a:off x="7214740" y="2804636"/>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95000"/>
                    <a:lumOff val="5000"/>
                  </a:schemeClr>
                </a:solidFill>
                <a:latin typeface="微软雅黑" pitchFamily="34" charset="-122"/>
                <a:ea typeface="微软雅黑" pitchFamily="34" charset="-122"/>
                <a:cs typeface="华文黑体" pitchFamily="2" charset="-122"/>
              </a:rPr>
              <a:t>小木头</a:t>
            </a:r>
            <a:endParaRPr lang="zh-CN" altLang="en-US" dirty="0">
              <a:solidFill>
                <a:schemeClr val="tx1">
                  <a:lumMod val="95000"/>
                  <a:lumOff val="5000"/>
                </a:schemeClr>
              </a:solidFill>
              <a:latin typeface="微软雅黑" pitchFamily="34" charset="-122"/>
              <a:ea typeface="微软雅黑" pitchFamily="34" charset="-122"/>
              <a:cs typeface="华文黑体" pitchFamily="2" charset="-122"/>
            </a:endParaRPr>
          </a:p>
        </p:txBody>
      </p:sp>
      <p:sp>
        <p:nvSpPr>
          <p:cNvPr id="137" name="TextBox 136"/>
          <p:cNvSpPr txBox="1"/>
          <p:nvPr/>
        </p:nvSpPr>
        <p:spPr>
          <a:xfrm>
            <a:off x="7214740" y="3100067"/>
            <a:ext cx="3743482" cy="295466"/>
          </a:xfrm>
          <a:prstGeom prst="rect">
            <a:avLst/>
          </a:prstGeom>
          <a:noFill/>
        </p:spPr>
        <p:txBody>
          <a:bodyPr wrap="square" rtlCol="0">
            <a:spAutoFit/>
          </a:bodyPr>
          <a:lstStyle/>
          <a:p>
            <a:pPr defTabSz="866349">
              <a:lnSpc>
                <a:spcPct val="120000"/>
              </a:lnSpc>
              <a:defRPr/>
            </a:pP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38" name="TextBox 137"/>
          <p:cNvSpPr txBox="1"/>
          <p:nvPr/>
        </p:nvSpPr>
        <p:spPr>
          <a:xfrm>
            <a:off x="7214740" y="4937576"/>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95000"/>
                    <a:lumOff val="5000"/>
                  </a:schemeClr>
                </a:solidFill>
                <a:latin typeface="微软雅黑" pitchFamily="34" charset="-122"/>
                <a:ea typeface="微软雅黑" pitchFamily="34" charset="-122"/>
                <a:cs typeface="华文黑体" pitchFamily="2" charset="-122"/>
              </a:rPr>
              <a:t>小木头</a:t>
            </a:r>
            <a:endParaRPr lang="zh-CN" altLang="en-US" dirty="0">
              <a:solidFill>
                <a:schemeClr val="tx1">
                  <a:lumMod val="95000"/>
                  <a:lumOff val="5000"/>
                </a:schemeClr>
              </a:solidFill>
              <a:latin typeface="微软雅黑" pitchFamily="34" charset="-122"/>
              <a:ea typeface="微软雅黑" pitchFamily="34" charset="-122"/>
              <a:cs typeface="华文黑体" pitchFamily="2" charset="-122"/>
            </a:endParaRPr>
          </a:p>
        </p:txBody>
      </p:sp>
      <p:sp>
        <p:nvSpPr>
          <p:cNvPr id="139" name="TextBox 138"/>
          <p:cNvSpPr txBox="1"/>
          <p:nvPr/>
        </p:nvSpPr>
        <p:spPr>
          <a:xfrm>
            <a:off x="7214740" y="5233007"/>
            <a:ext cx="3743482" cy="295466"/>
          </a:xfrm>
          <a:prstGeom prst="rect">
            <a:avLst/>
          </a:prstGeom>
          <a:noFill/>
        </p:spPr>
        <p:txBody>
          <a:bodyPr wrap="square" rtlCol="0">
            <a:spAutoFit/>
          </a:bodyPr>
          <a:lstStyle/>
          <a:p>
            <a:pPr defTabSz="866349">
              <a:lnSpc>
                <a:spcPct val="120000"/>
              </a:lnSpc>
              <a:defRPr/>
            </a:pP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40" name="Freeform 7"/>
          <p:cNvSpPr>
            <a:spLocks noEditPoints="1"/>
          </p:cNvSpPr>
          <p:nvPr/>
        </p:nvSpPr>
        <p:spPr bwMode="auto">
          <a:xfrm>
            <a:off x="6484924" y="4037456"/>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9"/>
          <p:cNvSpPr>
            <a:spLocks noEditPoints="1"/>
          </p:cNvSpPr>
          <p:nvPr/>
        </p:nvSpPr>
        <p:spPr bwMode="auto">
          <a:xfrm>
            <a:off x="6492066" y="2941405"/>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
          <p:cNvSpPr>
            <a:spLocks noEditPoints="1"/>
          </p:cNvSpPr>
          <p:nvPr/>
        </p:nvSpPr>
        <p:spPr bwMode="auto">
          <a:xfrm>
            <a:off x="6527103" y="1844665"/>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143" name="Freeform 19"/>
          <p:cNvSpPr>
            <a:spLocks noEditPoints="1"/>
          </p:cNvSpPr>
          <p:nvPr/>
        </p:nvSpPr>
        <p:spPr bwMode="auto">
          <a:xfrm>
            <a:off x="6482543" y="5111944"/>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Text Box 4">
            <a:extLst>
              <a:ext uri="{FF2B5EF4-FFF2-40B4-BE49-F238E27FC236}">
                <a16:creationId xmlns="" xmlns:a16="http://schemas.microsoft.com/office/drawing/2014/main" id="{502315FF-2E05-4878-BBCF-F382CFFB706F}"/>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145" name="Text Box 5">
            <a:extLst>
              <a:ext uri="{FF2B5EF4-FFF2-40B4-BE49-F238E27FC236}">
                <a16:creationId xmlns="" xmlns:a16="http://schemas.microsoft.com/office/drawing/2014/main" id="{CBE65190-CD66-4C7F-92D5-F0B9BB962468}"/>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4930585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191"/>
                                            </p:tgtEl>
                                            <p:attrNameLst>
                                              <p:attrName>style.visibility</p:attrName>
                                            </p:attrNameLst>
                                          </p:cBhvr>
                                          <p:to>
                                            <p:strVal val="visible"/>
                                          </p:to>
                                        </p:set>
                                        <p:animEffect transition="in" filter="circle(in)">
                                          <p:cBhvr>
                                            <p:cTn id="7" dur="1000"/>
                                            <p:tgtEl>
                                              <p:spTgt spid="4191"/>
                                            </p:tgtEl>
                                          </p:cBhvr>
                                        </p:animEffect>
                                      </p:childTnLst>
                                    </p:cTn>
                                  </p:par>
                                </p:childTnLst>
                              </p:cTn>
                            </p:par>
                            <p:par>
                              <p:cTn id="8" fill="hold">
                                <p:stCondLst>
                                  <p:cond delay="1000"/>
                                </p:stCondLst>
                                <p:childTnLst>
                                  <p:par>
                                    <p:cTn id="9" presetID="19" presetClass="entr" presetSubtype="10" fill="hold" grpId="0"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fmla="#ppt_w*sin(2.5*pi*$)">
                                              <p:val>
                                                <p:fltVal val="0"/>
                                              </p:val>
                                            </p:tav>
                                            <p:tav tm="100000">
                                              <p:val>
                                                <p:fltVal val="1"/>
                                              </p:val>
                                            </p:tav>
                                          </p:tavLst>
                                        </p:anim>
                                        <p:anim calcmode="lin" valueType="num">
                                          <p:cBhvr>
                                            <p:cTn id="12" dur="500" fill="hold"/>
                                            <p:tgtEl>
                                              <p:spTgt spid="128"/>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0"/>
                                      </p:stCondLst>
                                      <p:childTnLst>
                                        <p:set>
                                          <p:cBhvr>
                                            <p:cTn id="14" dur="1" fill="hold">
                                              <p:stCondLst>
                                                <p:cond delay="0"/>
                                              </p:stCondLst>
                                            </p:cTn>
                                            <p:tgtEl>
                                              <p:spTgt spid="129"/>
                                            </p:tgtEl>
                                            <p:attrNameLst>
                                              <p:attrName>style.visibility</p:attrName>
                                            </p:attrNameLst>
                                          </p:cBhvr>
                                          <p:to>
                                            <p:strVal val="visible"/>
                                          </p:to>
                                        </p:set>
                                        <p:anim calcmode="lin" valueType="num">
                                          <p:cBhvr>
                                            <p:cTn id="15" dur="500" fill="hold"/>
                                            <p:tgtEl>
                                              <p:spTgt spid="129"/>
                                            </p:tgtEl>
                                            <p:attrNameLst>
                                              <p:attrName>ppt_w</p:attrName>
                                            </p:attrNameLst>
                                          </p:cBhvr>
                                          <p:tavLst>
                                            <p:tav tm="0" fmla="#ppt_w*sin(2.5*pi*$)">
                                              <p:val>
                                                <p:fltVal val="0"/>
                                              </p:val>
                                            </p:tav>
                                            <p:tav tm="100000">
                                              <p:val>
                                                <p:fltVal val="1"/>
                                              </p:val>
                                            </p:tav>
                                          </p:tavLst>
                                        </p:anim>
                                        <p:anim calcmode="lin" valueType="num">
                                          <p:cBhvr>
                                            <p:cTn id="16" dur="500" fill="hold"/>
                                            <p:tgtEl>
                                              <p:spTgt spid="129"/>
                                            </p:tgtEl>
                                            <p:attrNameLst>
                                              <p:attrName>ppt_h</p:attrName>
                                            </p:attrNameLst>
                                          </p:cBhvr>
                                          <p:tavLst>
                                            <p:tav tm="0">
                                              <p:val>
                                                <p:strVal val="#ppt_h"/>
                                              </p:val>
                                            </p:tav>
                                            <p:tav tm="100000">
                                              <p:val>
                                                <p:strVal val="#ppt_h"/>
                                              </p:val>
                                            </p:tav>
                                          </p:tavLst>
                                        </p:anim>
                                      </p:childTnLst>
                                    </p:cTn>
                                  </p:par>
                                  <p:par>
                                    <p:cTn id="17" presetID="19" presetClass="entr" presetSubtype="10" fill="hold" grpId="0"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fmla="#ppt_w*sin(2.5*pi*$)">
                                              <p:val>
                                                <p:fltVal val="0"/>
                                              </p:val>
                                            </p:tav>
                                            <p:tav tm="100000">
                                              <p:val>
                                                <p:fltVal val="1"/>
                                              </p:val>
                                            </p:tav>
                                          </p:tavLst>
                                        </p:anim>
                                        <p:anim calcmode="lin" valueType="num">
                                          <p:cBhvr>
                                            <p:cTn id="20" dur="500" fill="hold"/>
                                            <p:tgtEl>
                                              <p:spTgt spid="130"/>
                                            </p:tgtEl>
                                            <p:attrNameLst>
                                              <p:attrName>ppt_h</p:attrName>
                                            </p:attrNameLst>
                                          </p:cBhvr>
                                          <p:tavLst>
                                            <p:tav tm="0">
                                              <p:val>
                                                <p:strVal val="#ppt_h"/>
                                              </p:val>
                                            </p:tav>
                                            <p:tav tm="100000">
                                              <p:val>
                                                <p:strVal val="#ppt_h"/>
                                              </p:val>
                                            </p:tav>
                                          </p:tavLst>
                                        </p:anim>
                                      </p:childTnLst>
                                    </p:cTn>
                                  </p:par>
                                  <p:par>
                                    <p:cTn id="21" presetID="19" presetClass="entr" presetSubtype="10" fill="hold" grpId="0" nodeType="withEffect">
                                      <p:stCondLst>
                                        <p:cond delay="0"/>
                                      </p:stCondLst>
                                      <p:childTnLst>
                                        <p:set>
                                          <p:cBhvr>
                                            <p:cTn id="22" dur="1" fill="hold">
                                              <p:stCondLst>
                                                <p:cond delay="0"/>
                                              </p:stCondLst>
                                            </p:cTn>
                                            <p:tgtEl>
                                              <p:spTgt spid="131"/>
                                            </p:tgtEl>
                                            <p:attrNameLst>
                                              <p:attrName>style.visibility</p:attrName>
                                            </p:attrNameLst>
                                          </p:cBhvr>
                                          <p:to>
                                            <p:strVal val="visible"/>
                                          </p:to>
                                        </p:set>
                                        <p:anim calcmode="lin" valueType="num">
                                          <p:cBhvr>
                                            <p:cTn id="23" dur="500" fill="hold"/>
                                            <p:tgtEl>
                                              <p:spTgt spid="131"/>
                                            </p:tgtEl>
                                            <p:attrNameLst>
                                              <p:attrName>ppt_w</p:attrName>
                                            </p:attrNameLst>
                                          </p:cBhvr>
                                          <p:tavLst>
                                            <p:tav tm="0" fmla="#ppt_w*sin(2.5*pi*$)">
                                              <p:val>
                                                <p:fltVal val="0"/>
                                              </p:val>
                                            </p:tav>
                                            <p:tav tm="100000">
                                              <p:val>
                                                <p:fltVal val="1"/>
                                              </p:val>
                                            </p:tav>
                                          </p:tavLst>
                                        </p:anim>
                                        <p:anim calcmode="lin" valueType="num">
                                          <p:cBhvr>
                                            <p:cTn id="24" dur="500" fill="hold"/>
                                            <p:tgtEl>
                                              <p:spTgt spid="131"/>
                                            </p:tgtEl>
                                            <p:attrNameLst>
                                              <p:attrName>ppt_h</p:attrName>
                                            </p:attrNameLst>
                                          </p:cBhvr>
                                          <p:tavLst>
                                            <p:tav tm="0">
                                              <p:val>
                                                <p:strVal val="#ppt_h"/>
                                              </p:val>
                                            </p:tav>
                                            <p:tav tm="100000">
                                              <p:val>
                                                <p:strVal val="#ppt_h"/>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fade">
                                          <p:cBhvr>
                                            <p:cTn id="27" dur="500"/>
                                            <p:tgtEl>
                                              <p:spTgt spid="1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1"/>
                                            </p:tgtEl>
                                            <p:attrNameLst>
                                              <p:attrName>style.visibility</p:attrName>
                                            </p:attrNameLst>
                                          </p:cBhvr>
                                          <p:to>
                                            <p:strVal val="visible"/>
                                          </p:to>
                                        </p:set>
                                        <p:animEffect transition="in" filter="fade">
                                          <p:cBhvr>
                                            <p:cTn id="30" dur="500"/>
                                            <p:tgtEl>
                                              <p:spTgt spid="1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0"/>
                                            </p:tgtEl>
                                            <p:attrNameLst>
                                              <p:attrName>style.visibility</p:attrName>
                                            </p:attrNameLst>
                                          </p:cBhvr>
                                          <p:to>
                                            <p:strVal val="visible"/>
                                          </p:to>
                                        </p:set>
                                        <p:animEffect transition="in" filter="fade">
                                          <p:cBhvr>
                                            <p:cTn id="33" dur="500"/>
                                            <p:tgtEl>
                                              <p:spTgt spid="1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3"/>
                                            </p:tgtEl>
                                            <p:attrNameLst>
                                              <p:attrName>style.visibility</p:attrName>
                                            </p:attrNameLst>
                                          </p:cBhvr>
                                          <p:to>
                                            <p:strVal val="visible"/>
                                          </p:to>
                                        </p:set>
                                        <p:animEffect transition="in" filter="fade">
                                          <p:cBhvr>
                                            <p:cTn id="36" dur="500"/>
                                            <p:tgtEl>
                                              <p:spTgt spid="143"/>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32"/>
                                            </p:tgtEl>
                                            <p:attrNameLst>
                                              <p:attrName>style.visibility</p:attrName>
                                            </p:attrNameLst>
                                          </p:cBhvr>
                                          <p:to>
                                            <p:strVal val="visible"/>
                                          </p:to>
                                        </p:set>
                                        <p:animEffect transition="in" filter="wipe(left)">
                                          <p:cBhvr>
                                            <p:cTn id="40" dur="500"/>
                                            <p:tgtEl>
                                              <p:spTgt spid="13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left)">
                                          <p:cBhvr>
                                            <p:cTn id="43" dur="500"/>
                                            <p:tgtEl>
                                              <p:spTgt spid="13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wipe(left)">
                                          <p:cBhvr>
                                            <p:cTn id="46" dur="500"/>
                                            <p:tgtEl>
                                              <p:spTgt spid="13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left)">
                                          <p:cBhvr>
                                            <p:cTn id="49" dur="500"/>
                                            <p:tgtEl>
                                              <p:spTgt spid="13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wipe(left)">
                                          <p:cBhvr>
                                            <p:cTn id="52" dur="500"/>
                                            <p:tgtEl>
                                              <p:spTgt spid="13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wipe(left)">
                                          <p:cBhvr>
                                            <p:cTn id="55" dur="500"/>
                                            <p:tgtEl>
                                              <p:spTgt spid="13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500"/>
                                            <p:tgtEl>
                                              <p:spTgt spid="139"/>
                                            </p:tgtEl>
                                          </p:cBhvr>
                                        </p:animEffect>
                                      </p:childTnLst>
                                    </p:cTn>
                                  </p:par>
                                  <p:par>
                                    <p:cTn id="62" presetID="2" presetClass="entr" presetSubtype="1" fill="hold" grpId="0" nodeType="withEffect" p14:presetBounceEnd="81000">
                                      <p:stCondLst>
                                        <p:cond delay="0"/>
                                      </p:stCondLst>
                                      <p:childTnLst>
                                        <p:set>
                                          <p:cBhvr>
                                            <p:cTn id="63" dur="1" fill="hold">
                                              <p:stCondLst>
                                                <p:cond delay="0"/>
                                              </p:stCondLst>
                                            </p:cTn>
                                            <p:tgtEl>
                                              <p:spTgt spid="144"/>
                                            </p:tgtEl>
                                            <p:attrNameLst>
                                              <p:attrName>style.visibility</p:attrName>
                                            </p:attrNameLst>
                                          </p:cBhvr>
                                          <p:to>
                                            <p:strVal val="visible"/>
                                          </p:to>
                                        </p:set>
                                        <p:anim calcmode="lin" valueType="num" p14:bounceEnd="81000">
                                          <p:cBhvr additive="base">
                                            <p:cTn id="64" dur="1000" fill="hold"/>
                                            <p:tgtEl>
                                              <p:spTgt spid="144"/>
                                            </p:tgtEl>
                                            <p:attrNameLst>
                                              <p:attrName>ppt_x</p:attrName>
                                            </p:attrNameLst>
                                          </p:cBhvr>
                                          <p:tavLst>
                                            <p:tav tm="0">
                                              <p:val>
                                                <p:strVal val="#ppt_x"/>
                                              </p:val>
                                            </p:tav>
                                            <p:tav tm="100000">
                                              <p:val>
                                                <p:strVal val="#ppt_x"/>
                                              </p:val>
                                            </p:tav>
                                          </p:tavLst>
                                        </p:anim>
                                        <p:anim calcmode="lin" valueType="num" p14:bounceEnd="81000">
                                          <p:cBhvr additive="base">
                                            <p:cTn id="65" dur="1000" fill="hold"/>
                                            <p:tgtEl>
                                              <p:spTgt spid="144"/>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81000">
                                      <p:stCondLst>
                                        <p:cond delay="0"/>
                                      </p:stCondLst>
                                      <p:childTnLst>
                                        <p:set>
                                          <p:cBhvr>
                                            <p:cTn id="67" dur="1" fill="hold">
                                              <p:stCondLst>
                                                <p:cond delay="0"/>
                                              </p:stCondLst>
                                            </p:cTn>
                                            <p:tgtEl>
                                              <p:spTgt spid="145"/>
                                            </p:tgtEl>
                                            <p:attrNameLst>
                                              <p:attrName>style.visibility</p:attrName>
                                            </p:attrNameLst>
                                          </p:cBhvr>
                                          <p:to>
                                            <p:strVal val="visible"/>
                                          </p:to>
                                        </p:set>
                                        <p:anim calcmode="lin" valueType="num" p14:bounceEnd="81000">
                                          <p:cBhvr additive="base">
                                            <p:cTn id="68" dur="1000" fill="hold"/>
                                            <p:tgtEl>
                                              <p:spTgt spid="145"/>
                                            </p:tgtEl>
                                            <p:attrNameLst>
                                              <p:attrName>ppt_x</p:attrName>
                                            </p:attrNameLst>
                                          </p:cBhvr>
                                          <p:tavLst>
                                            <p:tav tm="0">
                                              <p:val>
                                                <p:strVal val="#ppt_x"/>
                                              </p:val>
                                            </p:tav>
                                            <p:tav tm="100000">
                                              <p:val>
                                                <p:strVal val="#ppt_x"/>
                                              </p:val>
                                            </p:tav>
                                          </p:tavLst>
                                        </p:anim>
                                        <p:anim calcmode="lin" valueType="num" p14:bounceEnd="81000">
                                          <p:cBhvr additive="base">
                                            <p:cTn id="69" dur="1000" fill="hold"/>
                                            <p:tgtEl>
                                              <p:spTgt spid="1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1" grpId="0" animBg="1"/>
          <p:bldP spid="132" grpId="0"/>
          <p:bldP spid="133" grpId="0"/>
          <p:bldP spid="134" grpId="0"/>
          <p:bldP spid="135" grpId="0"/>
          <p:bldP spid="136" grpId="0"/>
          <p:bldP spid="137" grpId="0"/>
          <p:bldP spid="138" grpId="0"/>
          <p:bldP spid="139" grpId="0"/>
          <p:bldP spid="140" grpId="0" animBg="1"/>
          <p:bldP spid="141" grpId="0" animBg="1"/>
          <p:bldP spid="142" grpId="0" animBg="1"/>
          <p:bldP spid="143" grpId="0" animBg="1"/>
          <p:bldP spid="144" grpId="0"/>
          <p:bldP spid="1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191"/>
                                            </p:tgtEl>
                                            <p:attrNameLst>
                                              <p:attrName>style.visibility</p:attrName>
                                            </p:attrNameLst>
                                          </p:cBhvr>
                                          <p:to>
                                            <p:strVal val="visible"/>
                                          </p:to>
                                        </p:set>
                                        <p:animEffect transition="in" filter="circle(in)">
                                          <p:cBhvr>
                                            <p:cTn id="7" dur="1000"/>
                                            <p:tgtEl>
                                              <p:spTgt spid="4191"/>
                                            </p:tgtEl>
                                          </p:cBhvr>
                                        </p:animEffect>
                                      </p:childTnLst>
                                    </p:cTn>
                                  </p:par>
                                </p:childTnLst>
                              </p:cTn>
                            </p:par>
                            <p:par>
                              <p:cTn id="8" fill="hold">
                                <p:stCondLst>
                                  <p:cond delay="1000"/>
                                </p:stCondLst>
                                <p:childTnLst>
                                  <p:par>
                                    <p:cTn id="9" presetID="19" presetClass="entr" presetSubtype="10" fill="hold" grpId="0"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fmla="#ppt_w*sin(2.5*pi*$)">
                                              <p:val>
                                                <p:fltVal val="0"/>
                                              </p:val>
                                            </p:tav>
                                            <p:tav tm="100000">
                                              <p:val>
                                                <p:fltVal val="1"/>
                                              </p:val>
                                            </p:tav>
                                          </p:tavLst>
                                        </p:anim>
                                        <p:anim calcmode="lin" valueType="num">
                                          <p:cBhvr>
                                            <p:cTn id="12" dur="500" fill="hold"/>
                                            <p:tgtEl>
                                              <p:spTgt spid="128"/>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0"/>
                                      </p:stCondLst>
                                      <p:childTnLst>
                                        <p:set>
                                          <p:cBhvr>
                                            <p:cTn id="14" dur="1" fill="hold">
                                              <p:stCondLst>
                                                <p:cond delay="0"/>
                                              </p:stCondLst>
                                            </p:cTn>
                                            <p:tgtEl>
                                              <p:spTgt spid="129"/>
                                            </p:tgtEl>
                                            <p:attrNameLst>
                                              <p:attrName>style.visibility</p:attrName>
                                            </p:attrNameLst>
                                          </p:cBhvr>
                                          <p:to>
                                            <p:strVal val="visible"/>
                                          </p:to>
                                        </p:set>
                                        <p:anim calcmode="lin" valueType="num">
                                          <p:cBhvr>
                                            <p:cTn id="15" dur="500" fill="hold"/>
                                            <p:tgtEl>
                                              <p:spTgt spid="129"/>
                                            </p:tgtEl>
                                            <p:attrNameLst>
                                              <p:attrName>ppt_w</p:attrName>
                                            </p:attrNameLst>
                                          </p:cBhvr>
                                          <p:tavLst>
                                            <p:tav tm="0" fmla="#ppt_w*sin(2.5*pi*$)">
                                              <p:val>
                                                <p:fltVal val="0"/>
                                              </p:val>
                                            </p:tav>
                                            <p:tav tm="100000">
                                              <p:val>
                                                <p:fltVal val="1"/>
                                              </p:val>
                                            </p:tav>
                                          </p:tavLst>
                                        </p:anim>
                                        <p:anim calcmode="lin" valueType="num">
                                          <p:cBhvr>
                                            <p:cTn id="16" dur="500" fill="hold"/>
                                            <p:tgtEl>
                                              <p:spTgt spid="129"/>
                                            </p:tgtEl>
                                            <p:attrNameLst>
                                              <p:attrName>ppt_h</p:attrName>
                                            </p:attrNameLst>
                                          </p:cBhvr>
                                          <p:tavLst>
                                            <p:tav tm="0">
                                              <p:val>
                                                <p:strVal val="#ppt_h"/>
                                              </p:val>
                                            </p:tav>
                                            <p:tav tm="100000">
                                              <p:val>
                                                <p:strVal val="#ppt_h"/>
                                              </p:val>
                                            </p:tav>
                                          </p:tavLst>
                                        </p:anim>
                                      </p:childTnLst>
                                    </p:cTn>
                                  </p:par>
                                  <p:par>
                                    <p:cTn id="17" presetID="19" presetClass="entr" presetSubtype="10" fill="hold" grpId="0"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fmla="#ppt_w*sin(2.5*pi*$)">
                                              <p:val>
                                                <p:fltVal val="0"/>
                                              </p:val>
                                            </p:tav>
                                            <p:tav tm="100000">
                                              <p:val>
                                                <p:fltVal val="1"/>
                                              </p:val>
                                            </p:tav>
                                          </p:tavLst>
                                        </p:anim>
                                        <p:anim calcmode="lin" valueType="num">
                                          <p:cBhvr>
                                            <p:cTn id="20" dur="500" fill="hold"/>
                                            <p:tgtEl>
                                              <p:spTgt spid="130"/>
                                            </p:tgtEl>
                                            <p:attrNameLst>
                                              <p:attrName>ppt_h</p:attrName>
                                            </p:attrNameLst>
                                          </p:cBhvr>
                                          <p:tavLst>
                                            <p:tav tm="0">
                                              <p:val>
                                                <p:strVal val="#ppt_h"/>
                                              </p:val>
                                            </p:tav>
                                            <p:tav tm="100000">
                                              <p:val>
                                                <p:strVal val="#ppt_h"/>
                                              </p:val>
                                            </p:tav>
                                          </p:tavLst>
                                        </p:anim>
                                      </p:childTnLst>
                                    </p:cTn>
                                  </p:par>
                                  <p:par>
                                    <p:cTn id="21" presetID="19" presetClass="entr" presetSubtype="10" fill="hold" grpId="0" nodeType="withEffect">
                                      <p:stCondLst>
                                        <p:cond delay="0"/>
                                      </p:stCondLst>
                                      <p:childTnLst>
                                        <p:set>
                                          <p:cBhvr>
                                            <p:cTn id="22" dur="1" fill="hold">
                                              <p:stCondLst>
                                                <p:cond delay="0"/>
                                              </p:stCondLst>
                                            </p:cTn>
                                            <p:tgtEl>
                                              <p:spTgt spid="131"/>
                                            </p:tgtEl>
                                            <p:attrNameLst>
                                              <p:attrName>style.visibility</p:attrName>
                                            </p:attrNameLst>
                                          </p:cBhvr>
                                          <p:to>
                                            <p:strVal val="visible"/>
                                          </p:to>
                                        </p:set>
                                        <p:anim calcmode="lin" valueType="num">
                                          <p:cBhvr>
                                            <p:cTn id="23" dur="500" fill="hold"/>
                                            <p:tgtEl>
                                              <p:spTgt spid="131"/>
                                            </p:tgtEl>
                                            <p:attrNameLst>
                                              <p:attrName>ppt_w</p:attrName>
                                            </p:attrNameLst>
                                          </p:cBhvr>
                                          <p:tavLst>
                                            <p:tav tm="0" fmla="#ppt_w*sin(2.5*pi*$)">
                                              <p:val>
                                                <p:fltVal val="0"/>
                                              </p:val>
                                            </p:tav>
                                            <p:tav tm="100000">
                                              <p:val>
                                                <p:fltVal val="1"/>
                                              </p:val>
                                            </p:tav>
                                          </p:tavLst>
                                        </p:anim>
                                        <p:anim calcmode="lin" valueType="num">
                                          <p:cBhvr>
                                            <p:cTn id="24" dur="500" fill="hold"/>
                                            <p:tgtEl>
                                              <p:spTgt spid="131"/>
                                            </p:tgtEl>
                                            <p:attrNameLst>
                                              <p:attrName>ppt_h</p:attrName>
                                            </p:attrNameLst>
                                          </p:cBhvr>
                                          <p:tavLst>
                                            <p:tav tm="0">
                                              <p:val>
                                                <p:strVal val="#ppt_h"/>
                                              </p:val>
                                            </p:tav>
                                            <p:tav tm="100000">
                                              <p:val>
                                                <p:strVal val="#ppt_h"/>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fade">
                                          <p:cBhvr>
                                            <p:cTn id="27" dur="500"/>
                                            <p:tgtEl>
                                              <p:spTgt spid="1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1"/>
                                            </p:tgtEl>
                                            <p:attrNameLst>
                                              <p:attrName>style.visibility</p:attrName>
                                            </p:attrNameLst>
                                          </p:cBhvr>
                                          <p:to>
                                            <p:strVal val="visible"/>
                                          </p:to>
                                        </p:set>
                                        <p:animEffect transition="in" filter="fade">
                                          <p:cBhvr>
                                            <p:cTn id="30" dur="500"/>
                                            <p:tgtEl>
                                              <p:spTgt spid="1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0"/>
                                            </p:tgtEl>
                                            <p:attrNameLst>
                                              <p:attrName>style.visibility</p:attrName>
                                            </p:attrNameLst>
                                          </p:cBhvr>
                                          <p:to>
                                            <p:strVal val="visible"/>
                                          </p:to>
                                        </p:set>
                                        <p:animEffect transition="in" filter="fade">
                                          <p:cBhvr>
                                            <p:cTn id="33" dur="500"/>
                                            <p:tgtEl>
                                              <p:spTgt spid="1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3"/>
                                            </p:tgtEl>
                                            <p:attrNameLst>
                                              <p:attrName>style.visibility</p:attrName>
                                            </p:attrNameLst>
                                          </p:cBhvr>
                                          <p:to>
                                            <p:strVal val="visible"/>
                                          </p:to>
                                        </p:set>
                                        <p:animEffect transition="in" filter="fade">
                                          <p:cBhvr>
                                            <p:cTn id="36" dur="500"/>
                                            <p:tgtEl>
                                              <p:spTgt spid="143"/>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32"/>
                                            </p:tgtEl>
                                            <p:attrNameLst>
                                              <p:attrName>style.visibility</p:attrName>
                                            </p:attrNameLst>
                                          </p:cBhvr>
                                          <p:to>
                                            <p:strVal val="visible"/>
                                          </p:to>
                                        </p:set>
                                        <p:animEffect transition="in" filter="wipe(left)">
                                          <p:cBhvr>
                                            <p:cTn id="40" dur="500"/>
                                            <p:tgtEl>
                                              <p:spTgt spid="13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left)">
                                          <p:cBhvr>
                                            <p:cTn id="43" dur="500"/>
                                            <p:tgtEl>
                                              <p:spTgt spid="13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wipe(left)">
                                          <p:cBhvr>
                                            <p:cTn id="46" dur="500"/>
                                            <p:tgtEl>
                                              <p:spTgt spid="13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left)">
                                          <p:cBhvr>
                                            <p:cTn id="49" dur="500"/>
                                            <p:tgtEl>
                                              <p:spTgt spid="13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wipe(left)">
                                          <p:cBhvr>
                                            <p:cTn id="52" dur="500"/>
                                            <p:tgtEl>
                                              <p:spTgt spid="13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wipe(left)">
                                          <p:cBhvr>
                                            <p:cTn id="55" dur="500"/>
                                            <p:tgtEl>
                                              <p:spTgt spid="13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500"/>
                                            <p:tgtEl>
                                              <p:spTgt spid="139"/>
                                            </p:tgtEl>
                                          </p:cBhvr>
                                        </p:animEffect>
                                      </p:childTnLst>
                                    </p:cTn>
                                  </p:par>
                                  <p:par>
                                    <p:cTn id="62" presetID="2" presetClass="entr" presetSubtype="1" fill="hold" grpId="0" nodeType="withEffect">
                                      <p:stCondLst>
                                        <p:cond delay="0"/>
                                      </p:stCondLst>
                                      <p:childTnLst>
                                        <p:set>
                                          <p:cBhvr>
                                            <p:cTn id="63" dur="1" fill="hold">
                                              <p:stCondLst>
                                                <p:cond delay="0"/>
                                              </p:stCondLst>
                                            </p:cTn>
                                            <p:tgtEl>
                                              <p:spTgt spid="144"/>
                                            </p:tgtEl>
                                            <p:attrNameLst>
                                              <p:attrName>style.visibility</p:attrName>
                                            </p:attrNameLst>
                                          </p:cBhvr>
                                          <p:to>
                                            <p:strVal val="visible"/>
                                          </p:to>
                                        </p:set>
                                        <p:anim calcmode="lin" valueType="num">
                                          <p:cBhvr additive="base">
                                            <p:cTn id="64" dur="1000" fill="hold"/>
                                            <p:tgtEl>
                                              <p:spTgt spid="144"/>
                                            </p:tgtEl>
                                            <p:attrNameLst>
                                              <p:attrName>ppt_x</p:attrName>
                                            </p:attrNameLst>
                                          </p:cBhvr>
                                          <p:tavLst>
                                            <p:tav tm="0">
                                              <p:val>
                                                <p:strVal val="#ppt_x"/>
                                              </p:val>
                                            </p:tav>
                                            <p:tav tm="100000">
                                              <p:val>
                                                <p:strVal val="#ppt_x"/>
                                              </p:val>
                                            </p:tav>
                                          </p:tavLst>
                                        </p:anim>
                                        <p:anim calcmode="lin" valueType="num">
                                          <p:cBhvr additive="base">
                                            <p:cTn id="65" dur="1000" fill="hold"/>
                                            <p:tgtEl>
                                              <p:spTgt spid="144"/>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145"/>
                                            </p:tgtEl>
                                            <p:attrNameLst>
                                              <p:attrName>style.visibility</p:attrName>
                                            </p:attrNameLst>
                                          </p:cBhvr>
                                          <p:to>
                                            <p:strVal val="visible"/>
                                          </p:to>
                                        </p:set>
                                        <p:anim calcmode="lin" valueType="num">
                                          <p:cBhvr additive="base">
                                            <p:cTn id="68" dur="1000" fill="hold"/>
                                            <p:tgtEl>
                                              <p:spTgt spid="145"/>
                                            </p:tgtEl>
                                            <p:attrNameLst>
                                              <p:attrName>ppt_x</p:attrName>
                                            </p:attrNameLst>
                                          </p:cBhvr>
                                          <p:tavLst>
                                            <p:tav tm="0">
                                              <p:val>
                                                <p:strVal val="#ppt_x"/>
                                              </p:val>
                                            </p:tav>
                                            <p:tav tm="100000">
                                              <p:val>
                                                <p:strVal val="#ppt_x"/>
                                              </p:val>
                                            </p:tav>
                                          </p:tavLst>
                                        </p:anim>
                                        <p:anim calcmode="lin" valueType="num">
                                          <p:cBhvr additive="base">
                                            <p:cTn id="69" dur="1000" fill="hold"/>
                                            <p:tgtEl>
                                              <p:spTgt spid="1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animBg="1"/>
          <p:bldP spid="131" grpId="0" animBg="1"/>
          <p:bldP spid="132" grpId="0"/>
          <p:bldP spid="133" grpId="0"/>
          <p:bldP spid="134" grpId="0"/>
          <p:bldP spid="135" grpId="0"/>
          <p:bldP spid="136" grpId="0"/>
          <p:bldP spid="137" grpId="0"/>
          <p:bldP spid="138" grpId="0"/>
          <p:bldP spid="139" grpId="0"/>
          <p:bldP spid="140" grpId="0" animBg="1"/>
          <p:bldP spid="141" grpId="0" animBg="1"/>
          <p:bldP spid="142" grpId="0" animBg="1"/>
          <p:bldP spid="143" grpId="0" animBg="1"/>
          <p:bldP spid="144" grpId="0"/>
          <p:bldP spid="14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09124" y="1964255"/>
            <a:ext cx="4113187" cy="3175543"/>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tx2"/>
            </a:solidFill>
            <a:ln>
              <a:noFill/>
            </a:ln>
          </p:spPr>
          <p:txBody>
            <a:bodyPr anchor="ctr"/>
            <a:lstStyle/>
            <a:p>
              <a:pPr algn="ctr"/>
              <a:r>
                <a:rPr lang="zh-CN" altLang="en-US" b="1" dirty="0" smtClean="0">
                  <a:solidFill>
                    <a:srgbClr val="FFFFFF"/>
                  </a:solidFill>
                  <a:latin typeface="+mn-ea"/>
                </a:rPr>
                <a:t>小木头</a:t>
              </a:r>
              <a:endParaRPr lang="zh-CN" altLang="en-US" b="1" dirty="0">
                <a:solidFill>
                  <a:srgbClr val="FFFFFF"/>
                </a:solidFill>
                <a:latin typeface="+mn-ea"/>
              </a:endParaRP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algn="ctr">
                <a:lnSpc>
                  <a:spcPct val="130000"/>
                </a:lnSpc>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algn="ctr">
                <a:lnSpc>
                  <a:spcPct val="130000"/>
                </a:lnSpc>
              </a:pPr>
              <a:endParaRPr lang="zh-CN" altLang="en-US" sz="1300" dirty="0">
                <a:solidFill>
                  <a:srgbClr val="7F7F7F"/>
                </a:solidFill>
                <a:latin typeface="微软雅黑" pitchFamily="34" charset="-122"/>
                <a:ea typeface="微软雅黑" pitchFamily="34" charset="-122"/>
              </a:endParaRPr>
            </a:p>
          </p:txBody>
        </p:sp>
      </p:grpSp>
      <p:grpSp>
        <p:nvGrpSpPr>
          <p:cNvPr id="11" name="组合 10"/>
          <p:cNvGrpSpPr/>
          <p:nvPr/>
        </p:nvGrpSpPr>
        <p:grpSpPr>
          <a:xfrm>
            <a:off x="3965702" y="1974414"/>
            <a:ext cx="4137405" cy="3183083"/>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b="1" dirty="0" smtClean="0">
                  <a:solidFill>
                    <a:srgbClr val="FFFFFF"/>
                  </a:solidFill>
                  <a:latin typeface="+mn-ea"/>
                </a:rPr>
                <a:t>小木头</a:t>
              </a:r>
              <a:endParaRPr lang="zh-CN" altLang="en-US" b="1" dirty="0">
                <a:solidFill>
                  <a:srgbClr val="FFFFFF"/>
                </a:solidFill>
                <a:latin typeface="+mn-ea"/>
              </a:endParaRP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070717" y="2011655"/>
            <a:ext cx="4113187" cy="3175543"/>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2"/>
            </a:solidFill>
            <a:ln>
              <a:noFill/>
            </a:ln>
          </p:spPr>
          <p:txBody>
            <a:bodyPr anchor="ctr"/>
            <a:lstStyle/>
            <a:p>
              <a:pPr algn="ctr"/>
              <a:r>
                <a:rPr lang="zh-CN" altLang="en-US" b="1" dirty="0" smtClean="0">
                  <a:solidFill>
                    <a:srgbClr val="FFFFFF"/>
                  </a:solidFill>
                  <a:latin typeface="+mn-ea"/>
                </a:rPr>
                <a:t>小木头</a:t>
              </a:r>
              <a:endParaRPr lang="zh-CN" altLang="en-US" b="1" dirty="0">
                <a:solidFill>
                  <a:srgbClr val="FFFFFF"/>
                </a:solidFill>
                <a:latin typeface="+mn-ea"/>
              </a:endParaRP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grpSp>
      <p:sp>
        <p:nvSpPr>
          <p:cNvPr id="17" name="Text Box 4">
            <a:extLst>
              <a:ext uri="{FF2B5EF4-FFF2-40B4-BE49-F238E27FC236}">
                <a16:creationId xmlns="" xmlns:a16="http://schemas.microsoft.com/office/drawing/2014/main" id="{E1846132-70D3-4DD5-BCCE-7351F50BE854}"/>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18" name="Text Box 5">
            <a:extLst>
              <a:ext uri="{FF2B5EF4-FFF2-40B4-BE49-F238E27FC236}">
                <a16:creationId xmlns="" xmlns:a16="http://schemas.microsoft.com/office/drawing/2014/main" id="{29388CFB-B606-4BD0-8EAB-28F511DD05BE}"/>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7012145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par>
                                    <p:cTn id="16" presetID="2" presetClass="entr" presetSubtype="1" fill="hold" grpId="0" nodeType="withEffect" p14:presetBounceEnd="81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81000">
                                          <p:cBhvr additive="base">
                                            <p:cTn id="18"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19" dur="10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81000">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14:bounceEnd="81000">
                                          <p:cBhvr additive="base">
                                            <p:cTn id="22" dur="1000" fill="hold"/>
                                            <p:tgtEl>
                                              <p:spTgt spid="18"/>
                                            </p:tgtEl>
                                            <p:attrNameLst>
                                              <p:attrName>ppt_x</p:attrName>
                                            </p:attrNameLst>
                                          </p:cBhvr>
                                          <p:tavLst>
                                            <p:tav tm="0">
                                              <p:val>
                                                <p:strVal val="#ppt_x"/>
                                              </p:val>
                                            </p:tav>
                                            <p:tav tm="100000">
                                              <p:val>
                                                <p:strVal val="#ppt_x"/>
                                              </p:val>
                                            </p:tav>
                                          </p:tavLst>
                                        </p:anim>
                                        <p:anim calcmode="lin" valueType="num" p14:bounceEnd="81000">
                                          <p:cBhvr additive="base">
                                            <p:cTn id="23"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000" fill="hold"/>
                                            <p:tgtEl>
                                              <p:spTgt spid="17"/>
                                            </p:tgtEl>
                                            <p:attrNameLst>
                                              <p:attrName>ppt_x</p:attrName>
                                            </p:attrNameLst>
                                          </p:cBhvr>
                                          <p:tavLst>
                                            <p:tav tm="0">
                                              <p:val>
                                                <p:strVal val="#ppt_x"/>
                                              </p:val>
                                            </p:tav>
                                            <p:tav tm="100000">
                                              <p:val>
                                                <p:strVal val="#ppt_x"/>
                                              </p:val>
                                            </p:tav>
                                          </p:tavLst>
                                        </p:anim>
                                        <p:anim calcmode="lin" valueType="num">
                                          <p:cBhvr additive="base">
                                            <p:cTn id="19" dur="10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ppt_x"/>
                                              </p:val>
                                            </p:tav>
                                            <p:tav tm="100000">
                                              <p:val>
                                                <p:strVal val="#ppt_x"/>
                                              </p:val>
                                            </p:tav>
                                          </p:tavLst>
                                        </p:anim>
                                        <p:anim calcmode="lin" valueType="num">
                                          <p:cBhvr additive="base">
                                            <p:cTn id="23"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3" name="组合 1032"/>
          <p:cNvGrpSpPr/>
          <p:nvPr/>
        </p:nvGrpSpPr>
        <p:grpSpPr>
          <a:xfrm>
            <a:off x="6127030" y="5609292"/>
            <a:ext cx="213870" cy="281659"/>
            <a:chOff x="6126236" y="5605239"/>
            <a:chExt cx="213870" cy="281659"/>
          </a:xfrm>
          <a:solidFill>
            <a:schemeClr val="accent3"/>
          </a:solidFill>
        </p:grpSpPr>
        <p:sp>
          <p:nvSpPr>
            <p:cNvPr id="14" name="Freeform 16"/>
            <p:cNvSpPr>
              <a:spLocks/>
            </p:cNvSpPr>
            <p:nvPr/>
          </p:nvSpPr>
          <p:spPr bwMode="auto">
            <a:xfrm>
              <a:off x="6292367" y="5855390"/>
              <a:ext cx="41056" cy="31507"/>
            </a:xfrm>
            <a:custGeom>
              <a:avLst/>
              <a:gdLst>
                <a:gd name="T0" fmla="*/ 7 w 18"/>
                <a:gd name="T1" fmla="*/ 0 h 14"/>
                <a:gd name="T2" fmla="*/ 10 w 18"/>
                <a:gd name="T3" fmla="*/ 0 h 14"/>
                <a:gd name="T4" fmla="*/ 18 w 18"/>
                <a:gd name="T5" fmla="*/ 5 h 14"/>
                <a:gd name="T6" fmla="*/ 18 w 18"/>
                <a:gd name="T7" fmla="*/ 7 h 14"/>
                <a:gd name="T8" fmla="*/ 10 w 18"/>
                <a:gd name="T9" fmla="*/ 14 h 14"/>
                <a:gd name="T10" fmla="*/ 7 w 18"/>
                <a:gd name="T11" fmla="*/ 14 h 14"/>
                <a:gd name="T12" fmla="*/ 0 w 18"/>
                <a:gd name="T13" fmla="*/ 7 h 14"/>
                <a:gd name="T14" fmla="*/ 0 w 18"/>
                <a:gd name="T15" fmla="*/ 5 h 14"/>
                <a:gd name="T16" fmla="*/ 7 w 1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7" y="0"/>
                  </a:moveTo>
                  <a:cubicBezTo>
                    <a:pt x="10" y="0"/>
                    <a:pt x="10" y="0"/>
                    <a:pt x="10" y="0"/>
                  </a:cubicBezTo>
                  <a:cubicBezTo>
                    <a:pt x="14" y="0"/>
                    <a:pt x="18" y="1"/>
                    <a:pt x="18" y="5"/>
                  </a:cubicBezTo>
                  <a:cubicBezTo>
                    <a:pt x="18" y="7"/>
                    <a:pt x="18" y="7"/>
                    <a:pt x="18" y="7"/>
                  </a:cubicBezTo>
                  <a:cubicBezTo>
                    <a:pt x="18" y="11"/>
                    <a:pt x="14" y="14"/>
                    <a:pt x="10" y="14"/>
                  </a:cubicBezTo>
                  <a:cubicBezTo>
                    <a:pt x="7" y="14"/>
                    <a:pt x="7" y="14"/>
                    <a:pt x="7" y="14"/>
                  </a:cubicBezTo>
                  <a:cubicBezTo>
                    <a:pt x="4" y="14"/>
                    <a:pt x="0" y="11"/>
                    <a:pt x="0" y="7"/>
                  </a:cubicBezTo>
                  <a:cubicBezTo>
                    <a:pt x="0" y="5"/>
                    <a:pt x="0" y="5"/>
                    <a:pt x="0" y="5"/>
                  </a:cubicBezTo>
                  <a:cubicBezTo>
                    <a:pt x="0" y="1"/>
                    <a:pt x="4"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5" name="Freeform 17"/>
            <p:cNvSpPr>
              <a:spLocks/>
            </p:cNvSpPr>
            <p:nvPr/>
          </p:nvSpPr>
          <p:spPr bwMode="auto">
            <a:xfrm>
              <a:off x="6252267" y="5817199"/>
              <a:ext cx="36281" cy="69698"/>
            </a:xfrm>
            <a:custGeom>
              <a:avLst/>
              <a:gdLst>
                <a:gd name="T0" fmla="*/ 8 w 16"/>
                <a:gd name="T1" fmla="*/ 0 h 31"/>
                <a:gd name="T2" fmla="*/ 10 w 16"/>
                <a:gd name="T3" fmla="*/ 0 h 31"/>
                <a:gd name="T4" fmla="*/ 16 w 16"/>
                <a:gd name="T5" fmla="*/ 5 h 31"/>
                <a:gd name="T6" fmla="*/ 16 w 16"/>
                <a:gd name="T7" fmla="*/ 24 h 31"/>
                <a:gd name="T8" fmla="*/ 10 w 16"/>
                <a:gd name="T9" fmla="*/ 31 h 31"/>
                <a:gd name="T10" fmla="*/ 8 w 16"/>
                <a:gd name="T11" fmla="*/ 31 h 31"/>
                <a:gd name="T12" fmla="*/ 0 w 16"/>
                <a:gd name="T13" fmla="*/ 24 h 31"/>
                <a:gd name="T14" fmla="*/ 0 w 16"/>
                <a:gd name="T15" fmla="*/ 5 h 31"/>
                <a:gd name="T16" fmla="*/ 8 w 16"/>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1">
                  <a:moveTo>
                    <a:pt x="8" y="0"/>
                  </a:moveTo>
                  <a:cubicBezTo>
                    <a:pt x="10" y="0"/>
                    <a:pt x="10" y="0"/>
                    <a:pt x="10" y="0"/>
                  </a:cubicBezTo>
                  <a:cubicBezTo>
                    <a:pt x="14" y="0"/>
                    <a:pt x="16" y="2"/>
                    <a:pt x="16" y="5"/>
                  </a:cubicBezTo>
                  <a:cubicBezTo>
                    <a:pt x="16" y="24"/>
                    <a:pt x="16" y="24"/>
                    <a:pt x="16" y="24"/>
                  </a:cubicBezTo>
                  <a:cubicBezTo>
                    <a:pt x="16" y="28"/>
                    <a:pt x="14" y="31"/>
                    <a:pt x="10" y="31"/>
                  </a:cubicBezTo>
                  <a:cubicBezTo>
                    <a:pt x="8" y="31"/>
                    <a:pt x="8" y="31"/>
                    <a:pt x="8" y="31"/>
                  </a:cubicBezTo>
                  <a:cubicBezTo>
                    <a:pt x="4" y="31"/>
                    <a:pt x="0" y="28"/>
                    <a:pt x="0" y="24"/>
                  </a:cubicBezTo>
                  <a:cubicBezTo>
                    <a:pt x="0" y="5"/>
                    <a:pt x="0" y="5"/>
                    <a:pt x="0" y="5"/>
                  </a:cubicBezTo>
                  <a:cubicBezTo>
                    <a:pt x="0" y="2"/>
                    <a:pt x="4" y="0"/>
                    <a:pt x="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6" name="Freeform 18"/>
            <p:cNvSpPr>
              <a:spLocks/>
            </p:cNvSpPr>
            <p:nvPr/>
          </p:nvSpPr>
          <p:spPr bwMode="auto">
            <a:xfrm>
              <a:off x="6211211" y="5783782"/>
              <a:ext cx="34372" cy="103116"/>
            </a:xfrm>
            <a:custGeom>
              <a:avLst/>
              <a:gdLst>
                <a:gd name="T0" fmla="*/ 6 w 15"/>
                <a:gd name="T1" fmla="*/ 0 h 46"/>
                <a:gd name="T2" fmla="*/ 8 w 15"/>
                <a:gd name="T3" fmla="*/ 0 h 46"/>
                <a:gd name="T4" fmla="*/ 15 w 15"/>
                <a:gd name="T5" fmla="*/ 8 h 46"/>
                <a:gd name="T6" fmla="*/ 15 w 15"/>
                <a:gd name="T7" fmla="*/ 39 h 46"/>
                <a:gd name="T8" fmla="*/ 8 w 15"/>
                <a:gd name="T9" fmla="*/ 46 h 46"/>
                <a:gd name="T10" fmla="*/ 6 w 15"/>
                <a:gd name="T11" fmla="*/ 46 h 46"/>
                <a:gd name="T12" fmla="*/ 0 w 15"/>
                <a:gd name="T13" fmla="*/ 39 h 46"/>
                <a:gd name="T14" fmla="*/ 0 w 15"/>
                <a:gd name="T15" fmla="*/ 8 h 46"/>
                <a:gd name="T16" fmla="*/ 6 w 15"/>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6">
                  <a:moveTo>
                    <a:pt x="6" y="0"/>
                  </a:moveTo>
                  <a:cubicBezTo>
                    <a:pt x="8" y="0"/>
                    <a:pt x="8" y="0"/>
                    <a:pt x="8" y="0"/>
                  </a:cubicBezTo>
                  <a:cubicBezTo>
                    <a:pt x="12" y="0"/>
                    <a:pt x="15" y="4"/>
                    <a:pt x="15" y="8"/>
                  </a:cubicBezTo>
                  <a:cubicBezTo>
                    <a:pt x="15" y="39"/>
                    <a:pt x="15" y="39"/>
                    <a:pt x="15" y="39"/>
                  </a:cubicBezTo>
                  <a:cubicBezTo>
                    <a:pt x="15" y="43"/>
                    <a:pt x="12" y="46"/>
                    <a:pt x="8" y="46"/>
                  </a:cubicBezTo>
                  <a:cubicBezTo>
                    <a:pt x="6" y="46"/>
                    <a:pt x="6" y="46"/>
                    <a:pt x="6" y="46"/>
                  </a:cubicBezTo>
                  <a:cubicBezTo>
                    <a:pt x="2" y="46"/>
                    <a:pt x="0" y="43"/>
                    <a:pt x="0" y="39"/>
                  </a:cubicBezTo>
                  <a:cubicBezTo>
                    <a:pt x="0" y="8"/>
                    <a:pt x="0" y="8"/>
                    <a:pt x="0" y="8"/>
                  </a:cubicBezTo>
                  <a:cubicBezTo>
                    <a:pt x="0" y="4"/>
                    <a:pt x="2"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7" name="Freeform 19"/>
            <p:cNvSpPr>
              <a:spLocks/>
            </p:cNvSpPr>
            <p:nvPr/>
          </p:nvSpPr>
          <p:spPr bwMode="auto">
            <a:xfrm>
              <a:off x="6169201" y="5749410"/>
              <a:ext cx="35327" cy="137488"/>
            </a:xfrm>
            <a:custGeom>
              <a:avLst/>
              <a:gdLst>
                <a:gd name="T0" fmla="*/ 0 w 16"/>
                <a:gd name="T1" fmla="*/ 7 h 61"/>
                <a:gd name="T2" fmla="*/ 7 w 16"/>
                <a:gd name="T3" fmla="*/ 0 h 61"/>
                <a:gd name="T4" fmla="*/ 9 w 16"/>
                <a:gd name="T5" fmla="*/ 0 h 61"/>
                <a:gd name="T6" fmla="*/ 16 w 16"/>
                <a:gd name="T7" fmla="*/ 7 h 61"/>
                <a:gd name="T8" fmla="*/ 16 w 16"/>
                <a:gd name="T9" fmla="*/ 54 h 61"/>
                <a:gd name="T10" fmla="*/ 9 w 16"/>
                <a:gd name="T11" fmla="*/ 61 h 61"/>
                <a:gd name="T12" fmla="*/ 7 w 16"/>
                <a:gd name="T13" fmla="*/ 61 h 61"/>
                <a:gd name="T14" fmla="*/ 0 w 16"/>
                <a:gd name="T15" fmla="*/ 54 h 61"/>
                <a:gd name="T16" fmla="*/ 0 w 16"/>
                <a:gd name="T17"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61">
                  <a:moveTo>
                    <a:pt x="0" y="7"/>
                  </a:moveTo>
                  <a:cubicBezTo>
                    <a:pt x="0" y="3"/>
                    <a:pt x="4" y="0"/>
                    <a:pt x="7" y="0"/>
                  </a:cubicBezTo>
                  <a:cubicBezTo>
                    <a:pt x="9" y="0"/>
                    <a:pt x="9" y="0"/>
                    <a:pt x="9" y="0"/>
                  </a:cubicBezTo>
                  <a:cubicBezTo>
                    <a:pt x="13" y="0"/>
                    <a:pt x="16" y="3"/>
                    <a:pt x="16" y="7"/>
                  </a:cubicBezTo>
                  <a:cubicBezTo>
                    <a:pt x="16" y="54"/>
                    <a:pt x="16" y="54"/>
                    <a:pt x="16" y="54"/>
                  </a:cubicBezTo>
                  <a:cubicBezTo>
                    <a:pt x="16" y="58"/>
                    <a:pt x="13" y="61"/>
                    <a:pt x="9" y="61"/>
                  </a:cubicBezTo>
                  <a:cubicBezTo>
                    <a:pt x="7" y="61"/>
                    <a:pt x="7" y="61"/>
                    <a:pt x="7" y="61"/>
                  </a:cubicBezTo>
                  <a:cubicBezTo>
                    <a:pt x="4" y="61"/>
                    <a:pt x="0" y="58"/>
                    <a:pt x="0" y="54"/>
                  </a:cubicBezTo>
                  <a:lnTo>
                    <a:pt x="0" y="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8" name="Freeform 20"/>
            <p:cNvSpPr>
              <a:spLocks/>
            </p:cNvSpPr>
            <p:nvPr/>
          </p:nvSpPr>
          <p:spPr bwMode="auto">
            <a:xfrm>
              <a:off x="6126236" y="5711219"/>
              <a:ext cx="33417" cy="175679"/>
            </a:xfrm>
            <a:custGeom>
              <a:avLst/>
              <a:gdLst>
                <a:gd name="T0" fmla="*/ 7 w 15"/>
                <a:gd name="T1" fmla="*/ 0 h 78"/>
                <a:gd name="T2" fmla="*/ 9 w 15"/>
                <a:gd name="T3" fmla="*/ 0 h 78"/>
                <a:gd name="T4" fmla="*/ 15 w 15"/>
                <a:gd name="T5" fmla="*/ 7 h 78"/>
                <a:gd name="T6" fmla="*/ 15 w 15"/>
                <a:gd name="T7" fmla="*/ 71 h 78"/>
                <a:gd name="T8" fmla="*/ 9 w 15"/>
                <a:gd name="T9" fmla="*/ 78 h 78"/>
                <a:gd name="T10" fmla="*/ 7 w 15"/>
                <a:gd name="T11" fmla="*/ 78 h 78"/>
                <a:gd name="T12" fmla="*/ 0 w 15"/>
                <a:gd name="T13" fmla="*/ 71 h 78"/>
                <a:gd name="T14" fmla="*/ 0 w 15"/>
                <a:gd name="T15" fmla="*/ 7 h 78"/>
                <a:gd name="T16" fmla="*/ 7 w 15"/>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8">
                  <a:moveTo>
                    <a:pt x="7" y="0"/>
                  </a:moveTo>
                  <a:cubicBezTo>
                    <a:pt x="9" y="0"/>
                    <a:pt x="9" y="0"/>
                    <a:pt x="9" y="0"/>
                  </a:cubicBezTo>
                  <a:cubicBezTo>
                    <a:pt x="12" y="0"/>
                    <a:pt x="15" y="3"/>
                    <a:pt x="15" y="7"/>
                  </a:cubicBezTo>
                  <a:cubicBezTo>
                    <a:pt x="15" y="71"/>
                    <a:pt x="15" y="71"/>
                    <a:pt x="15" y="71"/>
                  </a:cubicBezTo>
                  <a:cubicBezTo>
                    <a:pt x="15" y="74"/>
                    <a:pt x="12" y="78"/>
                    <a:pt x="9" y="78"/>
                  </a:cubicBezTo>
                  <a:cubicBezTo>
                    <a:pt x="7" y="78"/>
                    <a:pt x="7" y="78"/>
                    <a:pt x="7" y="78"/>
                  </a:cubicBezTo>
                  <a:cubicBezTo>
                    <a:pt x="3" y="78"/>
                    <a:pt x="0" y="74"/>
                    <a:pt x="0" y="71"/>
                  </a:cubicBezTo>
                  <a:cubicBezTo>
                    <a:pt x="0" y="7"/>
                    <a:pt x="0" y="7"/>
                    <a:pt x="0" y="7"/>
                  </a:cubicBezTo>
                  <a:cubicBezTo>
                    <a:pt x="0" y="3"/>
                    <a:pt x="3"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9" name="Freeform 21"/>
            <p:cNvSpPr>
              <a:spLocks/>
            </p:cNvSpPr>
            <p:nvPr/>
          </p:nvSpPr>
          <p:spPr bwMode="auto">
            <a:xfrm>
              <a:off x="6126236" y="5605239"/>
              <a:ext cx="213870" cy="190000"/>
            </a:xfrm>
            <a:custGeom>
              <a:avLst/>
              <a:gdLst>
                <a:gd name="T0" fmla="*/ 1 w 95"/>
                <a:gd name="T1" fmla="*/ 4 h 84"/>
                <a:gd name="T2" fmla="*/ 8 w 95"/>
                <a:gd name="T3" fmla="*/ 1 h 84"/>
                <a:gd name="T4" fmla="*/ 32 w 95"/>
                <a:gd name="T5" fmla="*/ 11 h 84"/>
                <a:gd name="T6" fmla="*/ 35 w 95"/>
                <a:gd name="T7" fmla="*/ 18 h 84"/>
                <a:gd name="T8" fmla="*/ 30 w 95"/>
                <a:gd name="T9" fmla="*/ 22 h 84"/>
                <a:gd name="T10" fmla="*/ 28 w 95"/>
                <a:gd name="T11" fmla="*/ 21 h 84"/>
                <a:gd name="T12" fmla="*/ 19 w 95"/>
                <a:gd name="T13" fmla="*/ 18 h 84"/>
                <a:gd name="T14" fmla="*/ 90 w 95"/>
                <a:gd name="T15" fmla="*/ 74 h 84"/>
                <a:gd name="T16" fmla="*/ 93 w 95"/>
                <a:gd name="T17" fmla="*/ 81 h 84"/>
                <a:gd name="T18" fmla="*/ 88 w 95"/>
                <a:gd name="T19" fmla="*/ 84 h 84"/>
                <a:gd name="T20" fmla="*/ 86 w 95"/>
                <a:gd name="T21" fmla="*/ 84 h 84"/>
                <a:gd name="T22" fmla="*/ 13 w 95"/>
                <a:gd name="T23" fmla="*/ 28 h 84"/>
                <a:gd name="T24" fmla="*/ 13 w 95"/>
                <a:gd name="T25" fmla="*/ 34 h 84"/>
                <a:gd name="T26" fmla="*/ 6 w 95"/>
                <a:gd name="T27" fmla="*/ 39 h 84"/>
                <a:gd name="T28" fmla="*/ 0 w 95"/>
                <a:gd name="T29" fmla="*/ 34 h 84"/>
                <a:gd name="T30" fmla="*/ 0 w 95"/>
                <a:gd name="T31" fmla="*/ 8 h 84"/>
                <a:gd name="T32" fmla="*/ 0 w 95"/>
                <a:gd name="T33" fmla="*/ 8 h 84"/>
                <a:gd name="T34" fmla="*/ 1 w 95"/>
                <a:gd name="T35"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84">
                  <a:moveTo>
                    <a:pt x="1" y="4"/>
                  </a:moveTo>
                  <a:cubicBezTo>
                    <a:pt x="2" y="2"/>
                    <a:pt x="5" y="0"/>
                    <a:pt x="8" y="1"/>
                  </a:cubicBezTo>
                  <a:cubicBezTo>
                    <a:pt x="32" y="11"/>
                    <a:pt x="32" y="11"/>
                    <a:pt x="32" y="11"/>
                  </a:cubicBezTo>
                  <a:cubicBezTo>
                    <a:pt x="34" y="12"/>
                    <a:pt x="36" y="15"/>
                    <a:pt x="35" y="18"/>
                  </a:cubicBezTo>
                  <a:cubicBezTo>
                    <a:pt x="34" y="20"/>
                    <a:pt x="32" y="22"/>
                    <a:pt x="30" y="22"/>
                  </a:cubicBezTo>
                  <a:cubicBezTo>
                    <a:pt x="29" y="22"/>
                    <a:pt x="28" y="21"/>
                    <a:pt x="28" y="21"/>
                  </a:cubicBezTo>
                  <a:cubicBezTo>
                    <a:pt x="19" y="18"/>
                    <a:pt x="19" y="18"/>
                    <a:pt x="19" y="18"/>
                  </a:cubicBezTo>
                  <a:cubicBezTo>
                    <a:pt x="47" y="57"/>
                    <a:pt x="90" y="73"/>
                    <a:pt x="90" y="74"/>
                  </a:cubicBezTo>
                  <a:cubicBezTo>
                    <a:pt x="93" y="75"/>
                    <a:pt x="95" y="78"/>
                    <a:pt x="93" y="81"/>
                  </a:cubicBezTo>
                  <a:cubicBezTo>
                    <a:pt x="93" y="83"/>
                    <a:pt x="91" y="84"/>
                    <a:pt x="88" y="84"/>
                  </a:cubicBezTo>
                  <a:cubicBezTo>
                    <a:pt x="88" y="84"/>
                    <a:pt x="87" y="84"/>
                    <a:pt x="86" y="84"/>
                  </a:cubicBezTo>
                  <a:cubicBezTo>
                    <a:pt x="84" y="83"/>
                    <a:pt x="43" y="67"/>
                    <a:pt x="13" y="28"/>
                  </a:cubicBezTo>
                  <a:cubicBezTo>
                    <a:pt x="13" y="34"/>
                    <a:pt x="13" y="34"/>
                    <a:pt x="13" y="34"/>
                  </a:cubicBezTo>
                  <a:cubicBezTo>
                    <a:pt x="13" y="37"/>
                    <a:pt x="9" y="39"/>
                    <a:pt x="6" y="39"/>
                  </a:cubicBezTo>
                  <a:cubicBezTo>
                    <a:pt x="3" y="39"/>
                    <a:pt x="0" y="37"/>
                    <a:pt x="0" y="34"/>
                  </a:cubicBezTo>
                  <a:cubicBezTo>
                    <a:pt x="0" y="8"/>
                    <a:pt x="0" y="8"/>
                    <a:pt x="0" y="8"/>
                  </a:cubicBezTo>
                  <a:cubicBezTo>
                    <a:pt x="0" y="8"/>
                    <a:pt x="0" y="8"/>
                    <a:pt x="0" y="8"/>
                  </a:cubicBezTo>
                  <a:cubicBezTo>
                    <a:pt x="0" y="6"/>
                    <a:pt x="0" y="5"/>
                    <a:pt x="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032" name="组合 1031"/>
          <p:cNvGrpSpPr/>
          <p:nvPr/>
        </p:nvGrpSpPr>
        <p:grpSpPr>
          <a:xfrm>
            <a:off x="5506427" y="5597835"/>
            <a:ext cx="415327" cy="307437"/>
            <a:chOff x="5505632" y="5593782"/>
            <a:chExt cx="415327" cy="307437"/>
          </a:xfrm>
          <a:solidFill>
            <a:schemeClr val="accent3"/>
          </a:solidFill>
        </p:grpSpPr>
        <p:sp>
          <p:nvSpPr>
            <p:cNvPr id="20" name="Freeform 22"/>
            <p:cNvSpPr>
              <a:spLocks/>
            </p:cNvSpPr>
            <p:nvPr/>
          </p:nvSpPr>
          <p:spPr bwMode="auto">
            <a:xfrm>
              <a:off x="5505632" y="5593782"/>
              <a:ext cx="261609" cy="264473"/>
            </a:xfrm>
            <a:custGeom>
              <a:avLst/>
              <a:gdLst>
                <a:gd name="T0" fmla="*/ 10 w 116"/>
                <a:gd name="T1" fmla="*/ 67 h 117"/>
                <a:gd name="T2" fmla="*/ 10 w 116"/>
                <a:gd name="T3" fmla="*/ 63 h 117"/>
                <a:gd name="T4" fmla="*/ 0 w 116"/>
                <a:gd name="T5" fmla="*/ 58 h 117"/>
                <a:gd name="T6" fmla="*/ 2 w 116"/>
                <a:gd name="T7" fmla="*/ 44 h 117"/>
                <a:gd name="T8" fmla="*/ 13 w 116"/>
                <a:gd name="T9" fmla="*/ 42 h 117"/>
                <a:gd name="T10" fmla="*/ 13 w 116"/>
                <a:gd name="T11" fmla="*/ 42 h 117"/>
                <a:gd name="T12" fmla="*/ 14 w 116"/>
                <a:gd name="T13" fmla="*/ 38 h 117"/>
                <a:gd name="T14" fmla="*/ 8 w 116"/>
                <a:gd name="T15" fmla="*/ 29 h 117"/>
                <a:gd name="T16" fmla="*/ 18 w 116"/>
                <a:gd name="T17" fmla="*/ 17 h 117"/>
                <a:gd name="T18" fmla="*/ 28 w 116"/>
                <a:gd name="T19" fmla="*/ 21 h 117"/>
                <a:gd name="T20" fmla="*/ 28 w 116"/>
                <a:gd name="T21" fmla="*/ 21 h 117"/>
                <a:gd name="T22" fmla="*/ 30 w 116"/>
                <a:gd name="T23" fmla="*/ 19 h 117"/>
                <a:gd name="T24" fmla="*/ 30 w 116"/>
                <a:gd name="T25" fmla="*/ 8 h 117"/>
                <a:gd name="T26" fmla="*/ 43 w 116"/>
                <a:gd name="T27" fmla="*/ 3 h 117"/>
                <a:gd name="T28" fmla="*/ 50 w 116"/>
                <a:gd name="T29" fmla="*/ 11 h 117"/>
                <a:gd name="T30" fmla="*/ 50 w 116"/>
                <a:gd name="T31" fmla="*/ 11 h 117"/>
                <a:gd name="T32" fmla="*/ 53 w 116"/>
                <a:gd name="T33" fmla="*/ 11 h 117"/>
                <a:gd name="T34" fmla="*/ 59 w 116"/>
                <a:gd name="T35" fmla="*/ 1 h 117"/>
                <a:gd name="T36" fmla="*/ 73 w 116"/>
                <a:gd name="T37" fmla="*/ 3 h 117"/>
                <a:gd name="T38" fmla="*/ 75 w 116"/>
                <a:gd name="T39" fmla="*/ 13 h 117"/>
                <a:gd name="T40" fmla="*/ 75 w 116"/>
                <a:gd name="T41" fmla="*/ 13 h 117"/>
                <a:gd name="T42" fmla="*/ 78 w 116"/>
                <a:gd name="T43" fmla="*/ 15 h 117"/>
                <a:gd name="T44" fmla="*/ 88 w 116"/>
                <a:gd name="T45" fmla="*/ 9 h 117"/>
                <a:gd name="T46" fmla="*/ 99 w 116"/>
                <a:gd name="T47" fmla="*/ 18 h 117"/>
                <a:gd name="T48" fmla="*/ 95 w 116"/>
                <a:gd name="T49" fmla="*/ 28 h 117"/>
                <a:gd name="T50" fmla="*/ 95 w 116"/>
                <a:gd name="T51" fmla="*/ 28 h 117"/>
                <a:gd name="T52" fmla="*/ 97 w 116"/>
                <a:gd name="T53" fmla="*/ 31 h 117"/>
                <a:gd name="T54" fmla="*/ 108 w 116"/>
                <a:gd name="T55" fmla="*/ 30 h 117"/>
                <a:gd name="T56" fmla="*/ 114 w 116"/>
                <a:gd name="T57" fmla="*/ 43 h 117"/>
                <a:gd name="T58" fmla="*/ 106 w 116"/>
                <a:gd name="T59" fmla="*/ 51 h 117"/>
                <a:gd name="T60" fmla="*/ 105 w 116"/>
                <a:gd name="T61" fmla="*/ 50 h 117"/>
                <a:gd name="T62" fmla="*/ 106 w 116"/>
                <a:gd name="T63" fmla="*/ 54 h 117"/>
                <a:gd name="T64" fmla="*/ 116 w 116"/>
                <a:gd name="T65" fmla="*/ 59 h 117"/>
                <a:gd name="T66" fmla="*/ 114 w 116"/>
                <a:gd name="T67" fmla="*/ 73 h 117"/>
                <a:gd name="T68" fmla="*/ 103 w 116"/>
                <a:gd name="T69" fmla="*/ 76 h 117"/>
                <a:gd name="T70" fmla="*/ 103 w 116"/>
                <a:gd name="T71" fmla="*/ 75 h 117"/>
                <a:gd name="T72" fmla="*/ 102 w 116"/>
                <a:gd name="T73" fmla="*/ 79 h 117"/>
                <a:gd name="T74" fmla="*/ 108 w 116"/>
                <a:gd name="T75" fmla="*/ 88 h 117"/>
                <a:gd name="T76" fmla="*/ 99 w 116"/>
                <a:gd name="T77" fmla="*/ 100 h 117"/>
                <a:gd name="T78" fmla="*/ 90 w 116"/>
                <a:gd name="T79" fmla="*/ 96 h 117"/>
                <a:gd name="T80" fmla="*/ 90 w 116"/>
                <a:gd name="T81" fmla="*/ 96 h 117"/>
                <a:gd name="T82" fmla="*/ 87 w 116"/>
                <a:gd name="T83" fmla="*/ 98 h 117"/>
                <a:gd name="T84" fmla="*/ 87 w 116"/>
                <a:gd name="T85" fmla="*/ 109 h 117"/>
                <a:gd name="T86" fmla="*/ 73 w 116"/>
                <a:gd name="T87" fmla="*/ 114 h 117"/>
                <a:gd name="T88" fmla="*/ 66 w 116"/>
                <a:gd name="T89" fmla="*/ 106 h 117"/>
                <a:gd name="T90" fmla="*/ 66 w 116"/>
                <a:gd name="T91" fmla="*/ 106 h 117"/>
                <a:gd name="T92" fmla="*/ 62 w 116"/>
                <a:gd name="T93" fmla="*/ 106 h 117"/>
                <a:gd name="T94" fmla="*/ 57 w 116"/>
                <a:gd name="T95" fmla="*/ 116 h 117"/>
                <a:gd name="T96" fmla="*/ 43 w 116"/>
                <a:gd name="T97" fmla="*/ 114 h 117"/>
                <a:gd name="T98" fmla="*/ 41 w 116"/>
                <a:gd name="T99" fmla="*/ 104 h 117"/>
                <a:gd name="T100" fmla="*/ 41 w 116"/>
                <a:gd name="T101" fmla="*/ 104 h 117"/>
                <a:gd name="T102" fmla="*/ 38 w 116"/>
                <a:gd name="T103" fmla="*/ 102 h 117"/>
                <a:gd name="T104" fmla="*/ 28 w 116"/>
                <a:gd name="T105" fmla="*/ 108 h 117"/>
                <a:gd name="T106" fmla="*/ 17 w 116"/>
                <a:gd name="T107" fmla="*/ 99 h 117"/>
                <a:gd name="T108" fmla="*/ 20 w 116"/>
                <a:gd name="T109" fmla="*/ 89 h 117"/>
                <a:gd name="T110" fmla="*/ 20 w 116"/>
                <a:gd name="T111" fmla="*/ 89 h 117"/>
                <a:gd name="T112" fmla="*/ 19 w 116"/>
                <a:gd name="T113" fmla="*/ 87 h 117"/>
                <a:gd name="T114" fmla="*/ 8 w 116"/>
                <a:gd name="T115" fmla="*/ 87 h 117"/>
                <a:gd name="T116" fmla="*/ 2 w 116"/>
                <a:gd name="T117" fmla="*/ 74 h 117"/>
                <a:gd name="T118" fmla="*/ 10 w 116"/>
                <a:gd name="T119"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 h="117">
                  <a:moveTo>
                    <a:pt x="10" y="67"/>
                  </a:moveTo>
                  <a:cubicBezTo>
                    <a:pt x="10" y="65"/>
                    <a:pt x="10" y="64"/>
                    <a:pt x="10" y="63"/>
                  </a:cubicBezTo>
                  <a:cubicBezTo>
                    <a:pt x="0" y="58"/>
                    <a:pt x="0" y="58"/>
                    <a:pt x="0" y="58"/>
                  </a:cubicBezTo>
                  <a:cubicBezTo>
                    <a:pt x="0" y="50"/>
                    <a:pt x="2" y="44"/>
                    <a:pt x="2" y="44"/>
                  </a:cubicBezTo>
                  <a:cubicBezTo>
                    <a:pt x="13" y="42"/>
                    <a:pt x="13" y="42"/>
                    <a:pt x="13" y="42"/>
                  </a:cubicBezTo>
                  <a:cubicBezTo>
                    <a:pt x="13" y="42"/>
                    <a:pt x="13" y="42"/>
                    <a:pt x="13" y="42"/>
                  </a:cubicBezTo>
                  <a:cubicBezTo>
                    <a:pt x="13" y="40"/>
                    <a:pt x="14" y="39"/>
                    <a:pt x="14" y="38"/>
                  </a:cubicBezTo>
                  <a:cubicBezTo>
                    <a:pt x="8" y="29"/>
                    <a:pt x="8" y="29"/>
                    <a:pt x="8" y="29"/>
                  </a:cubicBezTo>
                  <a:cubicBezTo>
                    <a:pt x="12" y="22"/>
                    <a:pt x="18" y="17"/>
                    <a:pt x="18" y="17"/>
                  </a:cubicBezTo>
                  <a:cubicBezTo>
                    <a:pt x="28" y="21"/>
                    <a:pt x="28" y="21"/>
                    <a:pt x="28" y="21"/>
                  </a:cubicBezTo>
                  <a:cubicBezTo>
                    <a:pt x="28" y="21"/>
                    <a:pt x="28" y="21"/>
                    <a:pt x="28" y="21"/>
                  </a:cubicBezTo>
                  <a:cubicBezTo>
                    <a:pt x="28" y="20"/>
                    <a:pt x="30" y="20"/>
                    <a:pt x="30" y="19"/>
                  </a:cubicBezTo>
                  <a:cubicBezTo>
                    <a:pt x="30" y="8"/>
                    <a:pt x="30" y="8"/>
                    <a:pt x="30" y="8"/>
                  </a:cubicBezTo>
                  <a:cubicBezTo>
                    <a:pt x="36" y="4"/>
                    <a:pt x="43" y="3"/>
                    <a:pt x="43" y="3"/>
                  </a:cubicBezTo>
                  <a:cubicBezTo>
                    <a:pt x="50" y="11"/>
                    <a:pt x="50" y="11"/>
                    <a:pt x="50" y="11"/>
                  </a:cubicBezTo>
                  <a:cubicBezTo>
                    <a:pt x="50" y="11"/>
                    <a:pt x="50" y="11"/>
                    <a:pt x="50" y="11"/>
                  </a:cubicBezTo>
                  <a:cubicBezTo>
                    <a:pt x="51" y="11"/>
                    <a:pt x="52" y="11"/>
                    <a:pt x="53" y="11"/>
                  </a:cubicBezTo>
                  <a:cubicBezTo>
                    <a:pt x="59" y="1"/>
                    <a:pt x="59" y="1"/>
                    <a:pt x="59" y="1"/>
                  </a:cubicBezTo>
                  <a:cubicBezTo>
                    <a:pt x="66" y="0"/>
                    <a:pt x="73" y="3"/>
                    <a:pt x="73" y="3"/>
                  </a:cubicBezTo>
                  <a:cubicBezTo>
                    <a:pt x="75" y="13"/>
                    <a:pt x="75" y="13"/>
                    <a:pt x="75" y="13"/>
                  </a:cubicBezTo>
                  <a:cubicBezTo>
                    <a:pt x="75" y="13"/>
                    <a:pt x="75" y="13"/>
                    <a:pt x="75" y="13"/>
                  </a:cubicBezTo>
                  <a:cubicBezTo>
                    <a:pt x="76" y="14"/>
                    <a:pt x="77" y="14"/>
                    <a:pt x="78" y="15"/>
                  </a:cubicBezTo>
                  <a:cubicBezTo>
                    <a:pt x="88" y="9"/>
                    <a:pt x="88" y="9"/>
                    <a:pt x="88" y="9"/>
                  </a:cubicBezTo>
                  <a:cubicBezTo>
                    <a:pt x="95" y="13"/>
                    <a:pt x="99" y="18"/>
                    <a:pt x="99" y="18"/>
                  </a:cubicBezTo>
                  <a:cubicBezTo>
                    <a:pt x="95" y="28"/>
                    <a:pt x="95" y="28"/>
                    <a:pt x="95" y="28"/>
                  </a:cubicBezTo>
                  <a:cubicBezTo>
                    <a:pt x="95" y="28"/>
                    <a:pt x="95" y="28"/>
                    <a:pt x="95" y="28"/>
                  </a:cubicBezTo>
                  <a:cubicBezTo>
                    <a:pt x="96" y="29"/>
                    <a:pt x="97" y="30"/>
                    <a:pt x="97" y="31"/>
                  </a:cubicBezTo>
                  <a:cubicBezTo>
                    <a:pt x="108" y="30"/>
                    <a:pt x="108" y="30"/>
                    <a:pt x="108" y="30"/>
                  </a:cubicBezTo>
                  <a:cubicBezTo>
                    <a:pt x="112" y="37"/>
                    <a:pt x="114" y="43"/>
                    <a:pt x="114" y="43"/>
                  </a:cubicBezTo>
                  <a:cubicBezTo>
                    <a:pt x="106" y="51"/>
                    <a:pt x="106" y="51"/>
                    <a:pt x="106" y="51"/>
                  </a:cubicBezTo>
                  <a:cubicBezTo>
                    <a:pt x="105" y="50"/>
                    <a:pt x="105" y="50"/>
                    <a:pt x="105" y="50"/>
                  </a:cubicBezTo>
                  <a:cubicBezTo>
                    <a:pt x="106" y="52"/>
                    <a:pt x="106" y="53"/>
                    <a:pt x="106" y="54"/>
                  </a:cubicBezTo>
                  <a:cubicBezTo>
                    <a:pt x="116" y="59"/>
                    <a:pt x="116" y="59"/>
                    <a:pt x="116" y="59"/>
                  </a:cubicBezTo>
                  <a:cubicBezTo>
                    <a:pt x="116" y="67"/>
                    <a:pt x="114" y="73"/>
                    <a:pt x="114" y="73"/>
                  </a:cubicBezTo>
                  <a:cubicBezTo>
                    <a:pt x="103" y="76"/>
                    <a:pt x="103" y="76"/>
                    <a:pt x="103" y="76"/>
                  </a:cubicBezTo>
                  <a:cubicBezTo>
                    <a:pt x="103" y="75"/>
                    <a:pt x="103" y="75"/>
                    <a:pt x="103" y="75"/>
                  </a:cubicBezTo>
                  <a:cubicBezTo>
                    <a:pt x="103" y="77"/>
                    <a:pt x="102" y="78"/>
                    <a:pt x="102" y="79"/>
                  </a:cubicBezTo>
                  <a:cubicBezTo>
                    <a:pt x="108" y="88"/>
                    <a:pt x="108" y="88"/>
                    <a:pt x="108" y="88"/>
                  </a:cubicBezTo>
                  <a:cubicBezTo>
                    <a:pt x="104" y="95"/>
                    <a:pt x="99" y="100"/>
                    <a:pt x="99" y="100"/>
                  </a:cubicBezTo>
                  <a:cubicBezTo>
                    <a:pt x="90" y="96"/>
                    <a:pt x="90" y="96"/>
                    <a:pt x="90" y="96"/>
                  </a:cubicBezTo>
                  <a:cubicBezTo>
                    <a:pt x="90" y="96"/>
                    <a:pt x="90" y="96"/>
                    <a:pt x="90" y="96"/>
                  </a:cubicBezTo>
                  <a:cubicBezTo>
                    <a:pt x="90" y="97"/>
                    <a:pt x="88" y="97"/>
                    <a:pt x="87" y="98"/>
                  </a:cubicBezTo>
                  <a:cubicBezTo>
                    <a:pt x="87" y="109"/>
                    <a:pt x="87" y="109"/>
                    <a:pt x="87" y="109"/>
                  </a:cubicBezTo>
                  <a:cubicBezTo>
                    <a:pt x="80" y="113"/>
                    <a:pt x="73" y="114"/>
                    <a:pt x="73" y="114"/>
                  </a:cubicBezTo>
                  <a:cubicBezTo>
                    <a:pt x="66" y="106"/>
                    <a:pt x="66" y="106"/>
                    <a:pt x="66" y="106"/>
                  </a:cubicBezTo>
                  <a:cubicBezTo>
                    <a:pt x="66" y="106"/>
                    <a:pt x="66" y="106"/>
                    <a:pt x="66" y="106"/>
                  </a:cubicBezTo>
                  <a:cubicBezTo>
                    <a:pt x="65" y="106"/>
                    <a:pt x="64" y="106"/>
                    <a:pt x="62" y="106"/>
                  </a:cubicBezTo>
                  <a:cubicBezTo>
                    <a:pt x="57" y="116"/>
                    <a:pt x="57" y="116"/>
                    <a:pt x="57" y="116"/>
                  </a:cubicBezTo>
                  <a:cubicBezTo>
                    <a:pt x="49" y="117"/>
                    <a:pt x="43" y="114"/>
                    <a:pt x="43" y="114"/>
                  </a:cubicBezTo>
                  <a:cubicBezTo>
                    <a:pt x="41" y="104"/>
                    <a:pt x="41" y="104"/>
                    <a:pt x="41" y="104"/>
                  </a:cubicBezTo>
                  <a:cubicBezTo>
                    <a:pt x="41" y="104"/>
                    <a:pt x="41" y="104"/>
                    <a:pt x="41" y="104"/>
                  </a:cubicBezTo>
                  <a:cubicBezTo>
                    <a:pt x="40" y="103"/>
                    <a:pt x="39" y="103"/>
                    <a:pt x="38" y="102"/>
                  </a:cubicBezTo>
                  <a:cubicBezTo>
                    <a:pt x="28" y="108"/>
                    <a:pt x="28" y="108"/>
                    <a:pt x="28" y="108"/>
                  </a:cubicBezTo>
                  <a:cubicBezTo>
                    <a:pt x="21" y="104"/>
                    <a:pt x="17" y="99"/>
                    <a:pt x="17" y="99"/>
                  </a:cubicBezTo>
                  <a:cubicBezTo>
                    <a:pt x="20" y="89"/>
                    <a:pt x="20" y="89"/>
                    <a:pt x="20" y="89"/>
                  </a:cubicBezTo>
                  <a:cubicBezTo>
                    <a:pt x="20" y="89"/>
                    <a:pt x="20" y="89"/>
                    <a:pt x="20" y="89"/>
                  </a:cubicBezTo>
                  <a:cubicBezTo>
                    <a:pt x="20" y="89"/>
                    <a:pt x="19" y="88"/>
                    <a:pt x="19" y="87"/>
                  </a:cubicBezTo>
                  <a:cubicBezTo>
                    <a:pt x="8" y="87"/>
                    <a:pt x="8" y="87"/>
                    <a:pt x="8" y="87"/>
                  </a:cubicBezTo>
                  <a:cubicBezTo>
                    <a:pt x="3" y="81"/>
                    <a:pt x="2" y="74"/>
                    <a:pt x="2" y="74"/>
                  </a:cubicBezTo>
                  <a:cubicBezTo>
                    <a:pt x="10" y="67"/>
                    <a:pt x="10" y="67"/>
                    <a:pt x="10"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1" name="Freeform 23"/>
            <p:cNvSpPr>
              <a:spLocks/>
            </p:cNvSpPr>
            <p:nvPr/>
          </p:nvSpPr>
          <p:spPr bwMode="auto">
            <a:xfrm>
              <a:off x="5740507" y="5724586"/>
              <a:ext cx="175679" cy="176633"/>
            </a:xfrm>
            <a:custGeom>
              <a:avLst/>
              <a:gdLst>
                <a:gd name="T0" fmla="*/ 1 w 78"/>
                <a:gd name="T1" fmla="*/ 47 h 78"/>
                <a:gd name="T2" fmla="*/ 0 w 78"/>
                <a:gd name="T3" fmla="*/ 37 h 78"/>
                <a:gd name="T4" fmla="*/ 7 w 78"/>
                <a:gd name="T5" fmla="*/ 34 h 78"/>
                <a:gd name="T6" fmla="*/ 7 w 78"/>
                <a:gd name="T7" fmla="*/ 34 h 78"/>
                <a:gd name="T8" fmla="*/ 7 w 78"/>
                <a:gd name="T9" fmla="*/ 32 h 78"/>
                <a:gd name="T10" fmla="*/ 2 w 78"/>
                <a:gd name="T11" fmla="*/ 27 h 78"/>
                <a:gd name="T12" fmla="*/ 7 w 78"/>
                <a:gd name="T13" fmla="*/ 18 h 78"/>
                <a:gd name="T14" fmla="*/ 15 w 78"/>
                <a:gd name="T15" fmla="*/ 19 h 78"/>
                <a:gd name="T16" fmla="*/ 15 w 78"/>
                <a:gd name="T17" fmla="*/ 19 h 78"/>
                <a:gd name="T18" fmla="*/ 16 w 78"/>
                <a:gd name="T19" fmla="*/ 17 h 78"/>
                <a:gd name="T20" fmla="*/ 14 w 78"/>
                <a:gd name="T21" fmla="*/ 10 h 78"/>
                <a:gd name="T22" fmla="*/ 21 w 78"/>
                <a:gd name="T23" fmla="*/ 4 h 78"/>
                <a:gd name="T24" fmla="*/ 27 w 78"/>
                <a:gd name="T25" fmla="*/ 9 h 78"/>
                <a:gd name="T26" fmla="*/ 27 w 78"/>
                <a:gd name="T27" fmla="*/ 9 h 78"/>
                <a:gd name="T28" fmla="*/ 29 w 78"/>
                <a:gd name="T29" fmla="*/ 8 h 78"/>
                <a:gd name="T30" fmla="*/ 31 w 78"/>
                <a:gd name="T31" fmla="*/ 1 h 78"/>
                <a:gd name="T32" fmla="*/ 40 w 78"/>
                <a:gd name="T33" fmla="*/ 0 h 78"/>
                <a:gd name="T34" fmla="*/ 43 w 78"/>
                <a:gd name="T35" fmla="*/ 7 h 78"/>
                <a:gd name="T36" fmla="*/ 43 w 78"/>
                <a:gd name="T37" fmla="*/ 7 h 78"/>
                <a:gd name="T38" fmla="*/ 45 w 78"/>
                <a:gd name="T39" fmla="*/ 7 h 78"/>
                <a:gd name="T40" fmla="*/ 51 w 78"/>
                <a:gd name="T41" fmla="*/ 2 h 78"/>
                <a:gd name="T42" fmla="*/ 59 w 78"/>
                <a:gd name="T43" fmla="*/ 8 h 78"/>
                <a:gd name="T44" fmla="*/ 59 w 78"/>
                <a:gd name="T45" fmla="*/ 17 h 78"/>
                <a:gd name="T46" fmla="*/ 58 w 78"/>
                <a:gd name="T47" fmla="*/ 17 h 78"/>
                <a:gd name="T48" fmla="*/ 60 w 78"/>
                <a:gd name="T49" fmla="*/ 17 h 78"/>
                <a:gd name="T50" fmla="*/ 68 w 78"/>
                <a:gd name="T51" fmla="*/ 14 h 78"/>
                <a:gd name="T52" fmla="*/ 73 w 78"/>
                <a:gd name="T53" fmla="*/ 24 h 78"/>
                <a:gd name="T54" fmla="*/ 69 w 78"/>
                <a:gd name="T55" fmla="*/ 31 h 78"/>
                <a:gd name="T56" fmla="*/ 68 w 78"/>
                <a:gd name="T57" fmla="*/ 31 h 78"/>
                <a:gd name="T58" fmla="*/ 69 w 78"/>
                <a:gd name="T59" fmla="*/ 31 h 78"/>
                <a:gd name="T60" fmla="*/ 76 w 78"/>
                <a:gd name="T61" fmla="*/ 32 h 78"/>
                <a:gd name="T62" fmla="*/ 77 w 78"/>
                <a:gd name="T63" fmla="*/ 41 h 78"/>
                <a:gd name="T64" fmla="*/ 70 w 78"/>
                <a:gd name="T65" fmla="*/ 44 h 78"/>
                <a:gd name="T66" fmla="*/ 70 w 78"/>
                <a:gd name="T67" fmla="*/ 43 h 78"/>
                <a:gd name="T68" fmla="*/ 70 w 78"/>
                <a:gd name="T69" fmla="*/ 46 h 78"/>
                <a:gd name="T70" fmla="*/ 75 w 78"/>
                <a:gd name="T71" fmla="*/ 51 h 78"/>
                <a:gd name="T72" fmla="*/ 71 w 78"/>
                <a:gd name="T73" fmla="*/ 60 h 78"/>
                <a:gd name="T74" fmla="*/ 64 w 78"/>
                <a:gd name="T75" fmla="*/ 59 h 78"/>
                <a:gd name="T76" fmla="*/ 64 w 78"/>
                <a:gd name="T77" fmla="*/ 59 h 78"/>
                <a:gd name="T78" fmla="*/ 62 w 78"/>
                <a:gd name="T79" fmla="*/ 61 h 78"/>
                <a:gd name="T80" fmla="*/ 64 w 78"/>
                <a:gd name="T81" fmla="*/ 68 h 78"/>
                <a:gd name="T82" fmla="*/ 56 w 78"/>
                <a:gd name="T83" fmla="*/ 73 h 78"/>
                <a:gd name="T84" fmla="*/ 50 w 78"/>
                <a:gd name="T85" fmla="*/ 69 h 78"/>
                <a:gd name="T86" fmla="*/ 50 w 78"/>
                <a:gd name="T87" fmla="*/ 69 h 78"/>
                <a:gd name="T88" fmla="*/ 48 w 78"/>
                <a:gd name="T89" fmla="*/ 69 h 78"/>
                <a:gd name="T90" fmla="*/ 46 w 78"/>
                <a:gd name="T91" fmla="*/ 76 h 78"/>
                <a:gd name="T92" fmla="*/ 37 w 78"/>
                <a:gd name="T93" fmla="*/ 77 h 78"/>
                <a:gd name="T94" fmla="*/ 34 w 78"/>
                <a:gd name="T95" fmla="*/ 70 h 78"/>
                <a:gd name="T96" fmla="*/ 34 w 78"/>
                <a:gd name="T97" fmla="*/ 70 h 78"/>
                <a:gd name="T98" fmla="*/ 32 w 78"/>
                <a:gd name="T99" fmla="*/ 70 h 78"/>
                <a:gd name="T100" fmla="*/ 26 w 78"/>
                <a:gd name="T101" fmla="*/ 75 h 78"/>
                <a:gd name="T102" fmla="*/ 18 w 78"/>
                <a:gd name="T103" fmla="*/ 69 h 78"/>
                <a:gd name="T104" fmla="*/ 19 w 78"/>
                <a:gd name="T105" fmla="*/ 60 h 78"/>
                <a:gd name="T106" fmla="*/ 19 w 78"/>
                <a:gd name="T107" fmla="*/ 60 h 78"/>
                <a:gd name="T108" fmla="*/ 17 w 78"/>
                <a:gd name="T109" fmla="*/ 60 h 78"/>
                <a:gd name="T110" fmla="*/ 10 w 78"/>
                <a:gd name="T111" fmla="*/ 63 h 78"/>
                <a:gd name="T112" fmla="*/ 4 w 78"/>
                <a:gd name="T113" fmla="*/ 56 h 78"/>
                <a:gd name="T114" fmla="*/ 9 w 78"/>
                <a:gd name="T115" fmla="*/ 50 h 78"/>
                <a:gd name="T116" fmla="*/ 9 w 78"/>
                <a:gd name="T117" fmla="*/ 50 h 78"/>
                <a:gd name="T118" fmla="*/ 8 w 78"/>
                <a:gd name="T119" fmla="*/ 48 h 78"/>
                <a:gd name="T120" fmla="*/ 1 w 78"/>
                <a:gd name="T121" fmla="*/ 4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 h="78">
                  <a:moveTo>
                    <a:pt x="1" y="47"/>
                  </a:moveTo>
                  <a:cubicBezTo>
                    <a:pt x="0" y="41"/>
                    <a:pt x="0" y="37"/>
                    <a:pt x="0" y="37"/>
                  </a:cubicBezTo>
                  <a:cubicBezTo>
                    <a:pt x="7" y="34"/>
                    <a:pt x="7" y="34"/>
                    <a:pt x="7" y="34"/>
                  </a:cubicBezTo>
                  <a:cubicBezTo>
                    <a:pt x="7" y="34"/>
                    <a:pt x="7" y="34"/>
                    <a:pt x="7" y="34"/>
                  </a:cubicBezTo>
                  <a:cubicBezTo>
                    <a:pt x="7" y="33"/>
                    <a:pt x="7" y="33"/>
                    <a:pt x="7" y="32"/>
                  </a:cubicBezTo>
                  <a:cubicBezTo>
                    <a:pt x="2" y="27"/>
                    <a:pt x="2" y="27"/>
                    <a:pt x="2" y="27"/>
                  </a:cubicBezTo>
                  <a:cubicBezTo>
                    <a:pt x="3" y="21"/>
                    <a:pt x="7" y="18"/>
                    <a:pt x="7" y="18"/>
                  </a:cubicBezTo>
                  <a:cubicBezTo>
                    <a:pt x="15" y="19"/>
                    <a:pt x="15" y="19"/>
                    <a:pt x="15" y="19"/>
                  </a:cubicBezTo>
                  <a:cubicBezTo>
                    <a:pt x="15" y="19"/>
                    <a:pt x="15" y="19"/>
                    <a:pt x="15" y="19"/>
                  </a:cubicBezTo>
                  <a:cubicBezTo>
                    <a:pt x="15" y="18"/>
                    <a:pt x="15" y="17"/>
                    <a:pt x="16" y="17"/>
                  </a:cubicBezTo>
                  <a:cubicBezTo>
                    <a:pt x="14" y="10"/>
                    <a:pt x="14" y="10"/>
                    <a:pt x="14" y="10"/>
                  </a:cubicBezTo>
                  <a:cubicBezTo>
                    <a:pt x="17" y="6"/>
                    <a:pt x="21" y="4"/>
                    <a:pt x="21" y="4"/>
                  </a:cubicBezTo>
                  <a:cubicBezTo>
                    <a:pt x="27" y="9"/>
                    <a:pt x="27" y="9"/>
                    <a:pt x="27" y="9"/>
                  </a:cubicBezTo>
                  <a:cubicBezTo>
                    <a:pt x="27" y="9"/>
                    <a:pt x="27" y="9"/>
                    <a:pt x="27" y="9"/>
                  </a:cubicBezTo>
                  <a:cubicBezTo>
                    <a:pt x="28" y="9"/>
                    <a:pt x="28" y="8"/>
                    <a:pt x="29" y="8"/>
                  </a:cubicBezTo>
                  <a:cubicBezTo>
                    <a:pt x="31" y="1"/>
                    <a:pt x="31" y="1"/>
                    <a:pt x="31" y="1"/>
                  </a:cubicBezTo>
                  <a:cubicBezTo>
                    <a:pt x="36" y="0"/>
                    <a:pt x="40" y="0"/>
                    <a:pt x="40" y="0"/>
                  </a:cubicBezTo>
                  <a:cubicBezTo>
                    <a:pt x="43" y="7"/>
                    <a:pt x="43" y="7"/>
                    <a:pt x="43" y="7"/>
                  </a:cubicBezTo>
                  <a:cubicBezTo>
                    <a:pt x="43" y="7"/>
                    <a:pt x="43" y="7"/>
                    <a:pt x="43" y="7"/>
                  </a:cubicBezTo>
                  <a:cubicBezTo>
                    <a:pt x="44" y="7"/>
                    <a:pt x="45" y="7"/>
                    <a:pt x="45" y="7"/>
                  </a:cubicBezTo>
                  <a:cubicBezTo>
                    <a:pt x="51" y="2"/>
                    <a:pt x="51" y="2"/>
                    <a:pt x="51" y="2"/>
                  </a:cubicBezTo>
                  <a:cubicBezTo>
                    <a:pt x="56" y="4"/>
                    <a:pt x="59" y="8"/>
                    <a:pt x="59" y="8"/>
                  </a:cubicBezTo>
                  <a:cubicBezTo>
                    <a:pt x="59" y="17"/>
                    <a:pt x="59" y="17"/>
                    <a:pt x="59" y="17"/>
                  </a:cubicBezTo>
                  <a:cubicBezTo>
                    <a:pt x="58" y="17"/>
                    <a:pt x="58" y="17"/>
                    <a:pt x="58" y="17"/>
                  </a:cubicBezTo>
                  <a:cubicBezTo>
                    <a:pt x="59" y="17"/>
                    <a:pt x="60" y="16"/>
                    <a:pt x="60" y="17"/>
                  </a:cubicBezTo>
                  <a:cubicBezTo>
                    <a:pt x="68" y="14"/>
                    <a:pt x="68" y="14"/>
                    <a:pt x="68" y="14"/>
                  </a:cubicBezTo>
                  <a:cubicBezTo>
                    <a:pt x="71" y="18"/>
                    <a:pt x="73" y="24"/>
                    <a:pt x="73" y="24"/>
                  </a:cubicBezTo>
                  <a:cubicBezTo>
                    <a:pt x="69" y="31"/>
                    <a:pt x="69" y="31"/>
                    <a:pt x="69" y="31"/>
                  </a:cubicBezTo>
                  <a:cubicBezTo>
                    <a:pt x="68" y="31"/>
                    <a:pt x="68" y="31"/>
                    <a:pt x="68" y="31"/>
                  </a:cubicBezTo>
                  <a:cubicBezTo>
                    <a:pt x="69" y="31"/>
                    <a:pt x="69" y="30"/>
                    <a:pt x="69" y="31"/>
                  </a:cubicBezTo>
                  <a:cubicBezTo>
                    <a:pt x="76" y="32"/>
                    <a:pt x="76" y="32"/>
                    <a:pt x="76" y="32"/>
                  </a:cubicBezTo>
                  <a:cubicBezTo>
                    <a:pt x="78" y="37"/>
                    <a:pt x="77" y="41"/>
                    <a:pt x="77" y="41"/>
                  </a:cubicBezTo>
                  <a:cubicBezTo>
                    <a:pt x="70" y="44"/>
                    <a:pt x="70" y="44"/>
                    <a:pt x="70" y="44"/>
                  </a:cubicBezTo>
                  <a:cubicBezTo>
                    <a:pt x="70" y="43"/>
                    <a:pt x="70" y="43"/>
                    <a:pt x="70" y="43"/>
                  </a:cubicBezTo>
                  <a:cubicBezTo>
                    <a:pt x="70" y="44"/>
                    <a:pt x="70" y="45"/>
                    <a:pt x="70" y="46"/>
                  </a:cubicBezTo>
                  <a:cubicBezTo>
                    <a:pt x="75" y="51"/>
                    <a:pt x="75" y="51"/>
                    <a:pt x="75" y="51"/>
                  </a:cubicBezTo>
                  <a:cubicBezTo>
                    <a:pt x="74" y="56"/>
                    <a:pt x="71" y="60"/>
                    <a:pt x="71" y="60"/>
                  </a:cubicBezTo>
                  <a:cubicBezTo>
                    <a:pt x="64" y="59"/>
                    <a:pt x="64" y="59"/>
                    <a:pt x="64" y="59"/>
                  </a:cubicBezTo>
                  <a:cubicBezTo>
                    <a:pt x="64" y="59"/>
                    <a:pt x="64" y="59"/>
                    <a:pt x="64" y="59"/>
                  </a:cubicBezTo>
                  <a:cubicBezTo>
                    <a:pt x="63" y="59"/>
                    <a:pt x="63" y="60"/>
                    <a:pt x="62" y="61"/>
                  </a:cubicBezTo>
                  <a:cubicBezTo>
                    <a:pt x="64" y="68"/>
                    <a:pt x="64" y="68"/>
                    <a:pt x="64" y="68"/>
                  </a:cubicBezTo>
                  <a:cubicBezTo>
                    <a:pt x="60" y="71"/>
                    <a:pt x="56" y="73"/>
                    <a:pt x="56" y="73"/>
                  </a:cubicBezTo>
                  <a:cubicBezTo>
                    <a:pt x="50" y="69"/>
                    <a:pt x="50" y="69"/>
                    <a:pt x="50" y="69"/>
                  </a:cubicBezTo>
                  <a:cubicBezTo>
                    <a:pt x="50" y="69"/>
                    <a:pt x="50" y="69"/>
                    <a:pt x="50" y="69"/>
                  </a:cubicBezTo>
                  <a:cubicBezTo>
                    <a:pt x="50" y="69"/>
                    <a:pt x="49" y="69"/>
                    <a:pt x="48" y="69"/>
                  </a:cubicBezTo>
                  <a:cubicBezTo>
                    <a:pt x="46" y="76"/>
                    <a:pt x="46" y="76"/>
                    <a:pt x="46" y="76"/>
                  </a:cubicBezTo>
                  <a:cubicBezTo>
                    <a:pt x="41" y="78"/>
                    <a:pt x="37" y="77"/>
                    <a:pt x="37" y="77"/>
                  </a:cubicBezTo>
                  <a:cubicBezTo>
                    <a:pt x="34" y="70"/>
                    <a:pt x="34" y="70"/>
                    <a:pt x="34" y="70"/>
                  </a:cubicBezTo>
                  <a:cubicBezTo>
                    <a:pt x="34" y="70"/>
                    <a:pt x="34" y="70"/>
                    <a:pt x="34" y="70"/>
                  </a:cubicBezTo>
                  <a:cubicBezTo>
                    <a:pt x="33" y="70"/>
                    <a:pt x="32" y="70"/>
                    <a:pt x="32" y="70"/>
                  </a:cubicBezTo>
                  <a:cubicBezTo>
                    <a:pt x="26" y="75"/>
                    <a:pt x="26" y="75"/>
                    <a:pt x="26" y="75"/>
                  </a:cubicBezTo>
                  <a:cubicBezTo>
                    <a:pt x="21" y="74"/>
                    <a:pt x="18" y="69"/>
                    <a:pt x="18" y="69"/>
                  </a:cubicBezTo>
                  <a:cubicBezTo>
                    <a:pt x="19" y="60"/>
                    <a:pt x="19" y="60"/>
                    <a:pt x="19" y="60"/>
                  </a:cubicBezTo>
                  <a:cubicBezTo>
                    <a:pt x="19" y="60"/>
                    <a:pt x="19" y="60"/>
                    <a:pt x="19" y="60"/>
                  </a:cubicBezTo>
                  <a:cubicBezTo>
                    <a:pt x="18" y="60"/>
                    <a:pt x="17" y="61"/>
                    <a:pt x="17" y="60"/>
                  </a:cubicBezTo>
                  <a:cubicBezTo>
                    <a:pt x="10" y="63"/>
                    <a:pt x="10" y="63"/>
                    <a:pt x="10" y="63"/>
                  </a:cubicBezTo>
                  <a:cubicBezTo>
                    <a:pt x="6" y="59"/>
                    <a:pt x="4" y="56"/>
                    <a:pt x="4" y="56"/>
                  </a:cubicBezTo>
                  <a:cubicBezTo>
                    <a:pt x="9" y="50"/>
                    <a:pt x="9" y="50"/>
                    <a:pt x="9" y="50"/>
                  </a:cubicBezTo>
                  <a:cubicBezTo>
                    <a:pt x="9" y="50"/>
                    <a:pt x="9" y="50"/>
                    <a:pt x="9" y="50"/>
                  </a:cubicBezTo>
                  <a:cubicBezTo>
                    <a:pt x="8" y="50"/>
                    <a:pt x="8" y="49"/>
                    <a:pt x="8" y="48"/>
                  </a:cubicBezTo>
                  <a:lnTo>
                    <a:pt x="1" y="4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2" name="Freeform 24"/>
            <p:cNvSpPr>
              <a:spLocks/>
            </p:cNvSpPr>
            <p:nvPr/>
          </p:nvSpPr>
          <p:spPr bwMode="auto">
            <a:xfrm>
              <a:off x="5801612" y="5614787"/>
              <a:ext cx="119347" cy="119347"/>
            </a:xfrm>
            <a:custGeom>
              <a:avLst/>
              <a:gdLst>
                <a:gd name="T0" fmla="*/ 1 w 53"/>
                <a:gd name="T1" fmla="*/ 34 h 53"/>
                <a:gd name="T2" fmla="*/ 0 w 53"/>
                <a:gd name="T3" fmla="*/ 28 h 53"/>
                <a:gd name="T4" fmla="*/ 4 w 53"/>
                <a:gd name="T5" fmla="*/ 25 h 53"/>
                <a:gd name="T6" fmla="*/ 4 w 53"/>
                <a:gd name="T7" fmla="*/ 25 h 53"/>
                <a:gd name="T8" fmla="*/ 5 w 53"/>
                <a:gd name="T9" fmla="*/ 24 h 53"/>
                <a:gd name="T10" fmla="*/ 1 w 53"/>
                <a:gd name="T11" fmla="*/ 21 h 53"/>
                <a:gd name="T12" fmla="*/ 4 w 53"/>
                <a:gd name="T13" fmla="*/ 14 h 53"/>
                <a:gd name="T14" fmla="*/ 10 w 53"/>
                <a:gd name="T15" fmla="*/ 14 h 53"/>
                <a:gd name="T16" fmla="*/ 10 w 53"/>
                <a:gd name="T17" fmla="*/ 14 h 53"/>
                <a:gd name="T18" fmla="*/ 10 w 53"/>
                <a:gd name="T19" fmla="*/ 13 h 53"/>
                <a:gd name="T20" fmla="*/ 8 w 53"/>
                <a:gd name="T21" fmla="*/ 8 h 53"/>
                <a:gd name="T22" fmla="*/ 13 w 53"/>
                <a:gd name="T23" fmla="*/ 4 h 53"/>
                <a:gd name="T24" fmla="*/ 17 w 53"/>
                <a:gd name="T25" fmla="*/ 7 h 53"/>
                <a:gd name="T26" fmla="*/ 17 w 53"/>
                <a:gd name="T27" fmla="*/ 7 h 53"/>
                <a:gd name="T28" fmla="*/ 18 w 53"/>
                <a:gd name="T29" fmla="*/ 6 h 53"/>
                <a:gd name="T30" fmla="*/ 19 w 53"/>
                <a:gd name="T31" fmla="*/ 1 h 53"/>
                <a:gd name="T32" fmla="*/ 25 w 53"/>
                <a:gd name="T33" fmla="*/ 0 h 53"/>
                <a:gd name="T34" fmla="*/ 28 w 53"/>
                <a:gd name="T35" fmla="*/ 4 h 53"/>
                <a:gd name="T36" fmla="*/ 28 w 53"/>
                <a:gd name="T37" fmla="*/ 4 h 53"/>
                <a:gd name="T38" fmla="*/ 29 w 53"/>
                <a:gd name="T39" fmla="*/ 4 h 53"/>
                <a:gd name="T40" fmla="*/ 33 w 53"/>
                <a:gd name="T41" fmla="*/ 0 h 53"/>
                <a:gd name="T42" fmla="*/ 39 w 53"/>
                <a:gd name="T43" fmla="*/ 4 h 53"/>
                <a:gd name="T44" fmla="*/ 39 w 53"/>
                <a:gd name="T45" fmla="*/ 11 h 53"/>
                <a:gd name="T46" fmla="*/ 39 w 53"/>
                <a:gd name="T47" fmla="*/ 11 h 53"/>
                <a:gd name="T48" fmla="*/ 40 w 53"/>
                <a:gd name="T49" fmla="*/ 11 h 53"/>
                <a:gd name="T50" fmla="*/ 45 w 53"/>
                <a:gd name="T51" fmla="*/ 8 h 53"/>
                <a:gd name="T52" fmla="*/ 49 w 53"/>
                <a:gd name="T53" fmla="*/ 13 h 53"/>
                <a:gd name="T54" fmla="*/ 46 w 53"/>
                <a:gd name="T55" fmla="*/ 17 h 53"/>
                <a:gd name="T56" fmla="*/ 46 w 53"/>
                <a:gd name="T57" fmla="*/ 17 h 53"/>
                <a:gd name="T58" fmla="*/ 47 w 53"/>
                <a:gd name="T59" fmla="*/ 18 h 53"/>
                <a:gd name="T60" fmla="*/ 52 w 53"/>
                <a:gd name="T61" fmla="*/ 19 h 53"/>
                <a:gd name="T62" fmla="*/ 53 w 53"/>
                <a:gd name="T63" fmla="*/ 25 h 53"/>
                <a:gd name="T64" fmla="*/ 49 w 53"/>
                <a:gd name="T65" fmla="*/ 27 h 53"/>
                <a:gd name="T66" fmla="*/ 49 w 53"/>
                <a:gd name="T67" fmla="*/ 27 h 53"/>
                <a:gd name="T68" fmla="*/ 49 w 53"/>
                <a:gd name="T69" fmla="*/ 29 h 53"/>
                <a:gd name="T70" fmla="*/ 53 w 53"/>
                <a:gd name="T71" fmla="*/ 32 h 53"/>
                <a:gd name="T72" fmla="*/ 49 w 53"/>
                <a:gd name="T73" fmla="*/ 39 h 53"/>
                <a:gd name="T74" fmla="*/ 43 w 53"/>
                <a:gd name="T75" fmla="*/ 38 h 53"/>
                <a:gd name="T76" fmla="*/ 43 w 53"/>
                <a:gd name="T77" fmla="*/ 38 h 53"/>
                <a:gd name="T78" fmla="*/ 43 w 53"/>
                <a:gd name="T79" fmla="*/ 40 h 53"/>
                <a:gd name="T80" fmla="*/ 45 w 53"/>
                <a:gd name="T81" fmla="*/ 45 h 53"/>
                <a:gd name="T82" fmla="*/ 41 w 53"/>
                <a:gd name="T83" fmla="*/ 49 h 53"/>
                <a:gd name="T84" fmla="*/ 36 w 53"/>
                <a:gd name="T85" fmla="*/ 46 h 53"/>
                <a:gd name="T86" fmla="*/ 37 w 53"/>
                <a:gd name="T87" fmla="*/ 46 h 53"/>
                <a:gd name="T88" fmla="*/ 35 w 53"/>
                <a:gd name="T89" fmla="*/ 47 h 53"/>
                <a:gd name="T90" fmla="*/ 35 w 53"/>
                <a:gd name="T91" fmla="*/ 52 h 53"/>
                <a:gd name="T92" fmla="*/ 28 w 53"/>
                <a:gd name="T93" fmla="*/ 53 h 53"/>
                <a:gd name="T94" fmla="*/ 26 w 53"/>
                <a:gd name="T95" fmla="*/ 49 h 53"/>
                <a:gd name="T96" fmla="*/ 26 w 53"/>
                <a:gd name="T97" fmla="*/ 49 h 53"/>
                <a:gd name="T98" fmla="*/ 24 w 53"/>
                <a:gd name="T99" fmla="*/ 48 h 53"/>
                <a:gd name="T100" fmla="*/ 21 w 53"/>
                <a:gd name="T101" fmla="*/ 52 h 53"/>
                <a:gd name="T102" fmla="*/ 14 w 53"/>
                <a:gd name="T103" fmla="*/ 48 h 53"/>
                <a:gd name="T104" fmla="*/ 15 w 53"/>
                <a:gd name="T105" fmla="*/ 40 h 53"/>
                <a:gd name="T106" fmla="*/ 15 w 53"/>
                <a:gd name="T107" fmla="*/ 40 h 53"/>
                <a:gd name="T108" fmla="*/ 13 w 53"/>
                <a:gd name="T109" fmla="*/ 42 h 53"/>
                <a:gd name="T110" fmla="*/ 8 w 53"/>
                <a:gd name="T111" fmla="*/ 45 h 53"/>
                <a:gd name="T112" fmla="*/ 4 w 53"/>
                <a:gd name="T113" fmla="*/ 40 h 53"/>
                <a:gd name="T114" fmla="*/ 7 w 53"/>
                <a:gd name="T115" fmla="*/ 36 h 53"/>
                <a:gd name="T116" fmla="*/ 7 w 53"/>
                <a:gd name="T117" fmla="*/ 36 h 53"/>
                <a:gd name="T118" fmla="*/ 6 w 53"/>
                <a:gd name="T119" fmla="*/ 35 h 53"/>
                <a:gd name="T120" fmla="*/ 1 w 53"/>
                <a:gd name="T121"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 h="53">
                  <a:moveTo>
                    <a:pt x="1" y="34"/>
                  </a:moveTo>
                  <a:cubicBezTo>
                    <a:pt x="0" y="31"/>
                    <a:pt x="0" y="28"/>
                    <a:pt x="0" y="28"/>
                  </a:cubicBezTo>
                  <a:cubicBezTo>
                    <a:pt x="4" y="25"/>
                    <a:pt x="4" y="25"/>
                    <a:pt x="4" y="25"/>
                  </a:cubicBezTo>
                  <a:cubicBezTo>
                    <a:pt x="4" y="25"/>
                    <a:pt x="4" y="25"/>
                    <a:pt x="4" y="25"/>
                  </a:cubicBezTo>
                  <a:cubicBezTo>
                    <a:pt x="5" y="25"/>
                    <a:pt x="5" y="24"/>
                    <a:pt x="5" y="24"/>
                  </a:cubicBezTo>
                  <a:cubicBezTo>
                    <a:pt x="1" y="21"/>
                    <a:pt x="1" y="21"/>
                    <a:pt x="1" y="21"/>
                  </a:cubicBezTo>
                  <a:cubicBezTo>
                    <a:pt x="1" y="17"/>
                    <a:pt x="4" y="14"/>
                    <a:pt x="4" y="14"/>
                  </a:cubicBezTo>
                  <a:cubicBezTo>
                    <a:pt x="10" y="14"/>
                    <a:pt x="10" y="14"/>
                    <a:pt x="10" y="14"/>
                  </a:cubicBezTo>
                  <a:cubicBezTo>
                    <a:pt x="10" y="14"/>
                    <a:pt x="10" y="14"/>
                    <a:pt x="10" y="14"/>
                  </a:cubicBezTo>
                  <a:cubicBezTo>
                    <a:pt x="10" y="14"/>
                    <a:pt x="10" y="13"/>
                    <a:pt x="10" y="13"/>
                  </a:cubicBezTo>
                  <a:cubicBezTo>
                    <a:pt x="8" y="8"/>
                    <a:pt x="8" y="8"/>
                    <a:pt x="8" y="8"/>
                  </a:cubicBezTo>
                  <a:cubicBezTo>
                    <a:pt x="10" y="5"/>
                    <a:pt x="13" y="4"/>
                    <a:pt x="13" y="4"/>
                  </a:cubicBezTo>
                  <a:cubicBezTo>
                    <a:pt x="17" y="7"/>
                    <a:pt x="17" y="7"/>
                    <a:pt x="17" y="7"/>
                  </a:cubicBezTo>
                  <a:cubicBezTo>
                    <a:pt x="17" y="7"/>
                    <a:pt x="17" y="7"/>
                    <a:pt x="17" y="7"/>
                  </a:cubicBezTo>
                  <a:cubicBezTo>
                    <a:pt x="17" y="6"/>
                    <a:pt x="17" y="6"/>
                    <a:pt x="18" y="6"/>
                  </a:cubicBezTo>
                  <a:cubicBezTo>
                    <a:pt x="19" y="1"/>
                    <a:pt x="19" y="1"/>
                    <a:pt x="19" y="1"/>
                  </a:cubicBezTo>
                  <a:cubicBezTo>
                    <a:pt x="22" y="0"/>
                    <a:pt x="25" y="0"/>
                    <a:pt x="25" y="0"/>
                  </a:cubicBezTo>
                  <a:cubicBezTo>
                    <a:pt x="28" y="4"/>
                    <a:pt x="28" y="4"/>
                    <a:pt x="28" y="4"/>
                  </a:cubicBezTo>
                  <a:cubicBezTo>
                    <a:pt x="28" y="4"/>
                    <a:pt x="28" y="4"/>
                    <a:pt x="28" y="4"/>
                  </a:cubicBezTo>
                  <a:cubicBezTo>
                    <a:pt x="28" y="4"/>
                    <a:pt x="29" y="4"/>
                    <a:pt x="29" y="4"/>
                  </a:cubicBezTo>
                  <a:cubicBezTo>
                    <a:pt x="33" y="0"/>
                    <a:pt x="33" y="0"/>
                    <a:pt x="33" y="0"/>
                  </a:cubicBezTo>
                  <a:cubicBezTo>
                    <a:pt x="36" y="1"/>
                    <a:pt x="39" y="4"/>
                    <a:pt x="39" y="4"/>
                  </a:cubicBezTo>
                  <a:cubicBezTo>
                    <a:pt x="39" y="11"/>
                    <a:pt x="39" y="11"/>
                    <a:pt x="39" y="11"/>
                  </a:cubicBezTo>
                  <a:cubicBezTo>
                    <a:pt x="39" y="11"/>
                    <a:pt x="39" y="11"/>
                    <a:pt x="39" y="11"/>
                  </a:cubicBezTo>
                  <a:cubicBezTo>
                    <a:pt x="39" y="11"/>
                    <a:pt x="40" y="10"/>
                    <a:pt x="40" y="11"/>
                  </a:cubicBezTo>
                  <a:cubicBezTo>
                    <a:pt x="45" y="8"/>
                    <a:pt x="45" y="8"/>
                    <a:pt x="45" y="8"/>
                  </a:cubicBezTo>
                  <a:cubicBezTo>
                    <a:pt x="48" y="10"/>
                    <a:pt x="49" y="13"/>
                    <a:pt x="49" y="13"/>
                  </a:cubicBezTo>
                  <a:cubicBezTo>
                    <a:pt x="46" y="17"/>
                    <a:pt x="46" y="17"/>
                    <a:pt x="46" y="17"/>
                  </a:cubicBezTo>
                  <a:cubicBezTo>
                    <a:pt x="46" y="17"/>
                    <a:pt x="46" y="17"/>
                    <a:pt x="46" y="17"/>
                  </a:cubicBezTo>
                  <a:cubicBezTo>
                    <a:pt x="47" y="17"/>
                    <a:pt x="47" y="17"/>
                    <a:pt x="47" y="18"/>
                  </a:cubicBezTo>
                  <a:cubicBezTo>
                    <a:pt x="52" y="19"/>
                    <a:pt x="52" y="19"/>
                    <a:pt x="52" y="19"/>
                  </a:cubicBezTo>
                  <a:cubicBezTo>
                    <a:pt x="53" y="22"/>
                    <a:pt x="53" y="25"/>
                    <a:pt x="53" y="25"/>
                  </a:cubicBezTo>
                  <a:cubicBezTo>
                    <a:pt x="49" y="27"/>
                    <a:pt x="49" y="27"/>
                    <a:pt x="49" y="27"/>
                  </a:cubicBezTo>
                  <a:cubicBezTo>
                    <a:pt x="49" y="27"/>
                    <a:pt x="49" y="27"/>
                    <a:pt x="49" y="27"/>
                  </a:cubicBezTo>
                  <a:cubicBezTo>
                    <a:pt x="49" y="28"/>
                    <a:pt x="49" y="29"/>
                    <a:pt x="49" y="29"/>
                  </a:cubicBezTo>
                  <a:cubicBezTo>
                    <a:pt x="53" y="32"/>
                    <a:pt x="53" y="32"/>
                    <a:pt x="53" y="32"/>
                  </a:cubicBezTo>
                  <a:cubicBezTo>
                    <a:pt x="52" y="36"/>
                    <a:pt x="49" y="39"/>
                    <a:pt x="49" y="39"/>
                  </a:cubicBezTo>
                  <a:cubicBezTo>
                    <a:pt x="43" y="38"/>
                    <a:pt x="43" y="38"/>
                    <a:pt x="43" y="38"/>
                  </a:cubicBezTo>
                  <a:cubicBezTo>
                    <a:pt x="43" y="38"/>
                    <a:pt x="43" y="38"/>
                    <a:pt x="43" y="38"/>
                  </a:cubicBezTo>
                  <a:cubicBezTo>
                    <a:pt x="43" y="39"/>
                    <a:pt x="43" y="39"/>
                    <a:pt x="43" y="40"/>
                  </a:cubicBezTo>
                  <a:cubicBezTo>
                    <a:pt x="45" y="45"/>
                    <a:pt x="45" y="45"/>
                    <a:pt x="45" y="45"/>
                  </a:cubicBezTo>
                  <a:cubicBezTo>
                    <a:pt x="43" y="47"/>
                    <a:pt x="41" y="49"/>
                    <a:pt x="41" y="49"/>
                  </a:cubicBezTo>
                  <a:cubicBezTo>
                    <a:pt x="36" y="46"/>
                    <a:pt x="36" y="46"/>
                    <a:pt x="36" y="46"/>
                  </a:cubicBezTo>
                  <a:cubicBezTo>
                    <a:pt x="37" y="46"/>
                    <a:pt x="37" y="46"/>
                    <a:pt x="37" y="46"/>
                  </a:cubicBezTo>
                  <a:cubicBezTo>
                    <a:pt x="36" y="46"/>
                    <a:pt x="36" y="47"/>
                    <a:pt x="35" y="47"/>
                  </a:cubicBezTo>
                  <a:cubicBezTo>
                    <a:pt x="35" y="52"/>
                    <a:pt x="35" y="52"/>
                    <a:pt x="35" y="52"/>
                  </a:cubicBezTo>
                  <a:cubicBezTo>
                    <a:pt x="31" y="53"/>
                    <a:pt x="28" y="53"/>
                    <a:pt x="28" y="53"/>
                  </a:cubicBezTo>
                  <a:cubicBezTo>
                    <a:pt x="26" y="49"/>
                    <a:pt x="26" y="49"/>
                    <a:pt x="26" y="49"/>
                  </a:cubicBezTo>
                  <a:cubicBezTo>
                    <a:pt x="26" y="49"/>
                    <a:pt x="26" y="49"/>
                    <a:pt x="26" y="49"/>
                  </a:cubicBezTo>
                  <a:cubicBezTo>
                    <a:pt x="25" y="49"/>
                    <a:pt x="25" y="49"/>
                    <a:pt x="24" y="48"/>
                  </a:cubicBezTo>
                  <a:cubicBezTo>
                    <a:pt x="21" y="52"/>
                    <a:pt x="21" y="52"/>
                    <a:pt x="21" y="52"/>
                  </a:cubicBezTo>
                  <a:cubicBezTo>
                    <a:pt x="17" y="52"/>
                    <a:pt x="14" y="48"/>
                    <a:pt x="14" y="48"/>
                  </a:cubicBezTo>
                  <a:cubicBezTo>
                    <a:pt x="15" y="40"/>
                    <a:pt x="15" y="40"/>
                    <a:pt x="15" y="40"/>
                  </a:cubicBezTo>
                  <a:cubicBezTo>
                    <a:pt x="15" y="40"/>
                    <a:pt x="15" y="40"/>
                    <a:pt x="15" y="40"/>
                  </a:cubicBezTo>
                  <a:cubicBezTo>
                    <a:pt x="14" y="40"/>
                    <a:pt x="14" y="42"/>
                    <a:pt x="13" y="42"/>
                  </a:cubicBezTo>
                  <a:cubicBezTo>
                    <a:pt x="8" y="45"/>
                    <a:pt x="8" y="45"/>
                    <a:pt x="8" y="45"/>
                  </a:cubicBezTo>
                  <a:cubicBezTo>
                    <a:pt x="6" y="42"/>
                    <a:pt x="4" y="40"/>
                    <a:pt x="4" y="40"/>
                  </a:cubicBezTo>
                  <a:cubicBezTo>
                    <a:pt x="7" y="36"/>
                    <a:pt x="7" y="36"/>
                    <a:pt x="7" y="36"/>
                  </a:cubicBezTo>
                  <a:cubicBezTo>
                    <a:pt x="7" y="36"/>
                    <a:pt x="7" y="36"/>
                    <a:pt x="7" y="36"/>
                  </a:cubicBezTo>
                  <a:cubicBezTo>
                    <a:pt x="7" y="36"/>
                    <a:pt x="6" y="36"/>
                    <a:pt x="6" y="35"/>
                  </a:cubicBezTo>
                  <a:lnTo>
                    <a:pt x="1" y="3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3" name="Freeform 25"/>
          <p:cNvSpPr>
            <a:spLocks noEditPoints="1"/>
          </p:cNvSpPr>
          <p:nvPr/>
        </p:nvSpPr>
        <p:spPr bwMode="auto">
          <a:xfrm>
            <a:off x="6512761" y="5589240"/>
            <a:ext cx="172815" cy="324624"/>
          </a:xfrm>
          <a:custGeom>
            <a:avLst/>
            <a:gdLst>
              <a:gd name="T0" fmla="*/ 77 w 77"/>
              <a:gd name="T1" fmla="*/ 96 h 144"/>
              <a:gd name="T2" fmla="*/ 75 w 77"/>
              <a:gd name="T3" fmla="*/ 107 h 144"/>
              <a:gd name="T4" fmla="*/ 69 w 77"/>
              <a:gd name="T5" fmla="*/ 117 h 144"/>
              <a:gd name="T6" fmla="*/ 59 w 77"/>
              <a:gd name="T7" fmla="*/ 125 h 144"/>
              <a:gd name="T8" fmla="*/ 45 w 77"/>
              <a:gd name="T9" fmla="*/ 130 h 144"/>
              <a:gd name="T10" fmla="*/ 45 w 77"/>
              <a:gd name="T11" fmla="*/ 144 h 144"/>
              <a:gd name="T12" fmla="*/ 35 w 77"/>
              <a:gd name="T13" fmla="*/ 144 h 144"/>
              <a:gd name="T14" fmla="*/ 35 w 77"/>
              <a:gd name="T15" fmla="*/ 131 h 144"/>
              <a:gd name="T16" fmla="*/ 34 w 77"/>
              <a:gd name="T17" fmla="*/ 131 h 144"/>
              <a:gd name="T18" fmla="*/ 34 w 77"/>
              <a:gd name="T19" fmla="*/ 132 h 144"/>
              <a:gd name="T20" fmla="*/ 24 w 77"/>
              <a:gd name="T21" fmla="*/ 131 h 144"/>
              <a:gd name="T22" fmla="*/ 15 w 77"/>
              <a:gd name="T23" fmla="*/ 129 h 144"/>
              <a:gd name="T24" fmla="*/ 7 w 77"/>
              <a:gd name="T25" fmla="*/ 127 h 144"/>
              <a:gd name="T26" fmla="*/ 0 w 77"/>
              <a:gd name="T27" fmla="*/ 123 h 144"/>
              <a:gd name="T28" fmla="*/ 6 w 77"/>
              <a:gd name="T29" fmla="*/ 106 h 144"/>
              <a:gd name="T30" fmla="*/ 11 w 77"/>
              <a:gd name="T31" fmla="*/ 109 h 144"/>
              <a:gd name="T32" fmla="*/ 19 w 77"/>
              <a:gd name="T33" fmla="*/ 113 h 144"/>
              <a:gd name="T34" fmla="*/ 27 w 77"/>
              <a:gd name="T35" fmla="*/ 115 h 144"/>
              <a:gd name="T36" fmla="*/ 35 w 77"/>
              <a:gd name="T37" fmla="*/ 117 h 144"/>
              <a:gd name="T38" fmla="*/ 35 w 77"/>
              <a:gd name="T39" fmla="*/ 80 h 144"/>
              <a:gd name="T40" fmla="*/ 24 w 77"/>
              <a:gd name="T41" fmla="*/ 76 h 144"/>
              <a:gd name="T42" fmla="*/ 14 w 77"/>
              <a:gd name="T43" fmla="*/ 69 h 144"/>
              <a:gd name="T44" fmla="*/ 7 w 77"/>
              <a:gd name="T45" fmla="*/ 59 h 144"/>
              <a:gd name="T46" fmla="*/ 4 w 77"/>
              <a:gd name="T47" fmla="*/ 44 h 144"/>
              <a:gd name="T48" fmla="*/ 6 w 77"/>
              <a:gd name="T49" fmla="*/ 35 h 144"/>
              <a:gd name="T50" fmla="*/ 12 w 77"/>
              <a:gd name="T51" fmla="*/ 25 h 144"/>
              <a:gd name="T52" fmla="*/ 22 w 77"/>
              <a:gd name="T53" fmla="*/ 18 h 144"/>
              <a:gd name="T54" fmla="*/ 35 w 77"/>
              <a:gd name="T55" fmla="*/ 13 h 144"/>
              <a:gd name="T56" fmla="*/ 35 w 77"/>
              <a:gd name="T57" fmla="*/ 0 h 144"/>
              <a:gd name="T58" fmla="*/ 45 w 77"/>
              <a:gd name="T59" fmla="*/ 0 h 144"/>
              <a:gd name="T60" fmla="*/ 45 w 77"/>
              <a:gd name="T61" fmla="*/ 12 h 144"/>
              <a:gd name="T62" fmla="*/ 45 w 77"/>
              <a:gd name="T63" fmla="*/ 12 h 144"/>
              <a:gd name="T64" fmla="*/ 59 w 77"/>
              <a:gd name="T65" fmla="*/ 13 h 144"/>
              <a:gd name="T66" fmla="*/ 72 w 77"/>
              <a:gd name="T67" fmla="*/ 15 h 144"/>
              <a:gd name="T68" fmla="*/ 69 w 77"/>
              <a:gd name="T69" fmla="*/ 32 h 144"/>
              <a:gd name="T70" fmla="*/ 57 w 77"/>
              <a:gd name="T71" fmla="*/ 28 h 144"/>
              <a:gd name="T72" fmla="*/ 45 w 77"/>
              <a:gd name="T73" fmla="*/ 27 h 144"/>
              <a:gd name="T74" fmla="*/ 45 w 77"/>
              <a:gd name="T75" fmla="*/ 59 h 144"/>
              <a:gd name="T76" fmla="*/ 56 w 77"/>
              <a:gd name="T77" fmla="*/ 63 h 144"/>
              <a:gd name="T78" fmla="*/ 67 w 77"/>
              <a:gd name="T79" fmla="*/ 70 h 144"/>
              <a:gd name="T80" fmla="*/ 74 w 77"/>
              <a:gd name="T81" fmla="*/ 80 h 144"/>
              <a:gd name="T82" fmla="*/ 77 w 77"/>
              <a:gd name="T83" fmla="*/ 96 h 144"/>
              <a:gd name="T84" fmla="*/ 24 w 77"/>
              <a:gd name="T85" fmla="*/ 40 h 144"/>
              <a:gd name="T86" fmla="*/ 27 w 77"/>
              <a:gd name="T87" fmla="*/ 49 h 144"/>
              <a:gd name="T88" fmla="*/ 35 w 77"/>
              <a:gd name="T89" fmla="*/ 54 h 144"/>
              <a:gd name="T90" fmla="*/ 35 w 77"/>
              <a:gd name="T91" fmla="*/ 27 h 144"/>
              <a:gd name="T92" fmla="*/ 28 w 77"/>
              <a:gd name="T93" fmla="*/ 29 h 144"/>
              <a:gd name="T94" fmla="*/ 25 w 77"/>
              <a:gd name="T95" fmla="*/ 33 h 144"/>
              <a:gd name="T96" fmla="*/ 24 w 77"/>
              <a:gd name="T97" fmla="*/ 40 h 144"/>
              <a:gd name="T98" fmla="*/ 57 w 77"/>
              <a:gd name="T99" fmla="*/ 99 h 144"/>
              <a:gd name="T100" fmla="*/ 54 w 77"/>
              <a:gd name="T101" fmla="*/ 90 h 144"/>
              <a:gd name="T102" fmla="*/ 45 w 77"/>
              <a:gd name="T103" fmla="*/ 84 h 144"/>
              <a:gd name="T104" fmla="*/ 45 w 77"/>
              <a:gd name="T105" fmla="*/ 116 h 144"/>
              <a:gd name="T106" fmla="*/ 48 w 77"/>
              <a:gd name="T107" fmla="*/ 115 h 144"/>
              <a:gd name="T108" fmla="*/ 51 w 77"/>
              <a:gd name="T109" fmla="*/ 114 h 144"/>
              <a:gd name="T110" fmla="*/ 55 w 77"/>
              <a:gd name="T111" fmla="*/ 109 h 144"/>
              <a:gd name="T112" fmla="*/ 57 w 77"/>
              <a:gd name="T113" fmla="*/ 9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7" h="144">
                <a:moveTo>
                  <a:pt x="77" y="96"/>
                </a:moveTo>
                <a:cubicBezTo>
                  <a:pt x="77" y="99"/>
                  <a:pt x="76" y="103"/>
                  <a:pt x="75" y="107"/>
                </a:cubicBezTo>
                <a:cubicBezTo>
                  <a:pt x="73" y="110"/>
                  <a:pt x="71" y="114"/>
                  <a:pt x="69" y="117"/>
                </a:cubicBezTo>
                <a:cubicBezTo>
                  <a:pt x="66" y="120"/>
                  <a:pt x="62" y="123"/>
                  <a:pt x="59" y="125"/>
                </a:cubicBezTo>
                <a:cubicBezTo>
                  <a:pt x="55" y="127"/>
                  <a:pt x="50" y="129"/>
                  <a:pt x="45" y="130"/>
                </a:cubicBezTo>
                <a:cubicBezTo>
                  <a:pt x="45" y="144"/>
                  <a:pt x="45" y="144"/>
                  <a:pt x="45" y="144"/>
                </a:cubicBezTo>
                <a:cubicBezTo>
                  <a:pt x="35" y="144"/>
                  <a:pt x="35" y="144"/>
                  <a:pt x="35" y="144"/>
                </a:cubicBezTo>
                <a:cubicBezTo>
                  <a:pt x="35" y="131"/>
                  <a:pt x="35" y="131"/>
                  <a:pt x="35" y="131"/>
                </a:cubicBezTo>
                <a:cubicBezTo>
                  <a:pt x="35" y="131"/>
                  <a:pt x="35" y="131"/>
                  <a:pt x="34" y="131"/>
                </a:cubicBezTo>
                <a:cubicBezTo>
                  <a:pt x="34" y="132"/>
                  <a:pt x="34" y="132"/>
                  <a:pt x="34" y="132"/>
                </a:cubicBezTo>
                <a:cubicBezTo>
                  <a:pt x="30" y="132"/>
                  <a:pt x="27" y="131"/>
                  <a:pt x="24" y="131"/>
                </a:cubicBezTo>
                <a:cubicBezTo>
                  <a:pt x="21" y="131"/>
                  <a:pt x="18" y="130"/>
                  <a:pt x="15" y="129"/>
                </a:cubicBezTo>
                <a:cubicBezTo>
                  <a:pt x="12" y="129"/>
                  <a:pt x="10" y="128"/>
                  <a:pt x="7" y="127"/>
                </a:cubicBezTo>
                <a:cubicBezTo>
                  <a:pt x="5" y="126"/>
                  <a:pt x="3" y="124"/>
                  <a:pt x="0" y="123"/>
                </a:cubicBezTo>
                <a:cubicBezTo>
                  <a:pt x="6" y="106"/>
                  <a:pt x="6" y="106"/>
                  <a:pt x="6" y="106"/>
                </a:cubicBezTo>
                <a:cubicBezTo>
                  <a:pt x="7" y="107"/>
                  <a:pt x="9" y="108"/>
                  <a:pt x="11" y="109"/>
                </a:cubicBezTo>
                <a:cubicBezTo>
                  <a:pt x="14" y="110"/>
                  <a:pt x="16" y="111"/>
                  <a:pt x="19" y="113"/>
                </a:cubicBezTo>
                <a:cubicBezTo>
                  <a:pt x="22" y="114"/>
                  <a:pt x="24" y="114"/>
                  <a:pt x="27" y="115"/>
                </a:cubicBezTo>
                <a:cubicBezTo>
                  <a:pt x="30" y="116"/>
                  <a:pt x="33" y="116"/>
                  <a:pt x="35" y="117"/>
                </a:cubicBezTo>
                <a:cubicBezTo>
                  <a:pt x="35" y="80"/>
                  <a:pt x="35" y="80"/>
                  <a:pt x="35" y="80"/>
                </a:cubicBezTo>
                <a:cubicBezTo>
                  <a:pt x="32" y="79"/>
                  <a:pt x="28" y="77"/>
                  <a:pt x="24" y="76"/>
                </a:cubicBezTo>
                <a:cubicBezTo>
                  <a:pt x="21" y="74"/>
                  <a:pt x="17" y="72"/>
                  <a:pt x="14" y="69"/>
                </a:cubicBezTo>
                <a:cubicBezTo>
                  <a:pt x="11" y="66"/>
                  <a:pt x="9" y="63"/>
                  <a:pt x="7" y="59"/>
                </a:cubicBezTo>
                <a:cubicBezTo>
                  <a:pt x="5" y="55"/>
                  <a:pt x="4" y="50"/>
                  <a:pt x="4" y="44"/>
                </a:cubicBezTo>
                <a:cubicBezTo>
                  <a:pt x="4" y="41"/>
                  <a:pt x="5" y="38"/>
                  <a:pt x="6" y="35"/>
                </a:cubicBezTo>
                <a:cubicBezTo>
                  <a:pt x="8" y="31"/>
                  <a:pt x="10" y="28"/>
                  <a:pt x="12" y="25"/>
                </a:cubicBezTo>
                <a:cubicBezTo>
                  <a:pt x="15" y="22"/>
                  <a:pt x="18" y="20"/>
                  <a:pt x="22" y="18"/>
                </a:cubicBezTo>
                <a:cubicBezTo>
                  <a:pt x="26" y="15"/>
                  <a:pt x="30" y="14"/>
                  <a:pt x="35" y="13"/>
                </a:cubicBezTo>
                <a:cubicBezTo>
                  <a:pt x="35" y="0"/>
                  <a:pt x="35" y="0"/>
                  <a:pt x="35" y="0"/>
                </a:cubicBezTo>
                <a:cubicBezTo>
                  <a:pt x="45" y="0"/>
                  <a:pt x="45" y="0"/>
                  <a:pt x="45" y="0"/>
                </a:cubicBezTo>
                <a:cubicBezTo>
                  <a:pt x="45" y="12"/>
                  <a:pt x="45" y="12"/>
                  <a:pt x="45" y="12"/>
                </a:cubicBezTo>
                <a:cubicBezTo>
                  <a:pt x="45" y="12"/>
                  <a:pt x="45" y="12"/>
                  <a:pt x="45" y="12"/>
                </a:cubicBezTo>
                <a:cubicBezTo>
                  <a:pt x="50" y="12"/>
                  <a:pt x="55" y="12"/>
                  <a:pt x="59" y="13"/>
                </a:cubicBezTo>
                <a:cubicBezTo>
                  <a:pt x="63" y="13"/>
                  <a:pt x="68" y="14"/>
                  <a:pt x="72" y="15"/>
                </a:cubicBezTo>
                <a:cubicBezTo>
                  <a:pt x="69" y="32"/>
                  <a:pt x="69" y="32"/>
                  <a:pt x="69" y="32"/>
                </a:cubicBezTo>
                <a:cubicBezTo>
                  <a:pt x="65" y="31"/>
                  <a:pt x="61" y="29"/>
                  <a:pt x="57" y="28"/>
                </a:cubicBezTo>
                <a:cubicBezTo>
                  <a:pt x="53" y="27"/>
                  <a:pt x="49" y="27"/>
                  <a:pt x="45" y="27"/>
                </a:cubicBezTo>
                <a:cubicBezTo>
                  <a:pt x="45" y="59"/>
                  <a:pt x="45" y="59"/>
                  <a:pt x="45" y="59"/>
                </a:cubicBezTo>
                <a:cubicBezTo>
                  <a:pt x="49" y="60"/>
                  <a:pt x="52" y="62"/>
                  <a:pt x="56" y="63"/>
                </a:cubicBezTo>
                <a:cubicBezTo>
                  <a:pt x="60" y="65"/>
                  <a:pt x="63" y="67"/>
                  <a:pt x="67" y="70"/>
                </a:cubicBezTo>
                <a:cubicBezTo>
                  <a:pt x="70" y="73"/>
                  <a:pt x="72" y="76"/>
                  <a:pt x="74" y="80"/>
                </a:cubicBezTo>
                <a:cubicBezTo>
                  <a:pt x="76" y="84"/>
                  <a:pt x="77" y="90"/>
                  <a:pt x="77" y="96"/>
                </a:cubicBezTo>
                <a:close/>
                <a:moveTo>
                  <a:pt x="24" y="40"/>
                </a:moveTo>
                <a:cubicBezTo>
                  <a:pt x="24" y="44"/>
                  <a:pt x="25" y="47"/>
                  <a:pt x="27" y="49"/>
                </a:cubicBezTo>
                <a:cubicBezTo>
                  <a:pt x="29" y="51"/>
                  <a:pt x="32" y="53"/>
                  <a:pt x="35" y="54"/>
                </a:cubicBezTo>
                <a:cubicBezTo>
                  <a:pt x="35" y="27"/>
                  <a:pt x="35" y="27"/>
                  <a:pt x="35" y="27"/>
                </a:cubicBezTo>
                <a:cubicBezTo>
                  <a:pt x="33" y="27"/>
                  <a:pt x="30" y="28"/>
                  <a:pt x="28" y="29"/>
                </a:cubicBezTo>
                <a:cubicBezTo>
                  <a:pt x="27" y="30"/>
                  <a:pt x="26" y="31"/>
                  <a:pt x="25" y="33"/>
                </a:cubicBezTo>
                <a:cubicBezTo>
                  <a:pt x="24" y="35"/>
                  <a:pt x="24" y="37"/>
                  <a:pt x="24" y="40"/>
                </a:cubicBezTo>
                <a:close/>
                <a:moveTo>
                  <a:pt x="57" y="99"/>
                </a:moveTo>
                <a:cubicBezTo>
                  <a:pt x="57" y="95"/>
                  <a:pt x="56" y="92"/>
                  <a:pt x="54" y="90"/>
                </a:cubicBezTo>
                <a:cubicBezTo>
                  <a:pt x="52" y="88"/>
                  <a:pt x="49" y="86"/>
                  <a:pt x="45" y="84"/>
                </a:cubicBezTo>
                <a:cubicBezTo>
                  <a:pt x="45" y="116"/>
                  <a:pt x="45" y="116"/>
                  <a:pt x="45" y="116"/>
                </a:cubicBezTo>
                <a:cubicBezTo>
                  <a:pt x="46" y="116"/>
                  <a:pt x="47" y="116"/>
                  <a:pt x="48" y="115"/>
                </a:cubicBezTo>
                <a:cubicBezTo>
                  <a:pt x="49" y="115"/>
                  <a:pt x="50" y="115"/>
                  <a:pt x="51" y="114"/>
                </a:cubicBezTo>
                <a:cubicBezTo>
                  <a:pt x="53" y="113"/>
                  <a:pt x="54" y="112"/>
                  <a:pt x="55" y="109"/>
                </a:cubicBezTo>
                <a:cubicBezTo>
                  <a:pt x="56" y="107"/>
                  <a:pt x="57" y="103"/>
                  <a:pt x="57" y="9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nvGrpSpPr>
          <p:cNvPr id="1029" name="组合 1028"/>
          <p:cNvGrpSpPr/>
          <p:nvPr/>
        </p:nvGrpSpPr>
        <p:grpSpPr>
          <a:xfrm>
            <a:off x="5188010" y="2485510"/>
            <a:ext cx="1815983" cy="2647592"/>
            <a:chOff x="5236392" y="2178236"/>
            <a:chExt cx="1815983" cy="2647592"/>
          </a:xfrm>
          <a:solidFill>
            <a:srgbClr val="F39712"/>
          </a:solidFill>
        </p:grpSpPr>
        <p:sp>
          <p:nvSpPr>
            <p:cNvPr id="24" name="Freeform 26"/>
            <p:cNvSpPr>
              <a:spLocks noEditPoints="1"/>
            </p:cNvSpPr>
            <p:nvPr/>
          </p:nvSpPr>
          <p:spPr bwMode="auto">
            <a:xfrm>
              <a:off x="5236392" y="2178236"/>
              <a:ext cx="1815983" cy="2185481"/>
            </a:xfrm>
            <a:custGeom>
              <a:avLst/>
              <a:gdLst>
                <a:gd name="T0" fmla="*/ 402 w 805"/>
                <a:gd name="T1" fmla="*/ 0 h 969"/>
                <a:gd name="T2" fmla="*/ 0 w 805"/>
                <a:gd name="T3" fmla="*/ 403 h 969"/>
                <a:gd name="T4" fmla="*/ 102 w 805"/>
                <a:gd name="T5" fmla="*/ 672 h 969"/>
                <a:gd name="T6" fmla="*/ 102 w 805"/>
                <a:gd name="T7" fmla="*/ 672 h 969"/>
                <a:gd name="T8" fmla="*/ 104 w 805"/>
                <a:gd name="T9" fmla="*/ 674 h 969"/>
                <a:gd name="T10" fmla="*/ 122 w 805"/>
                <a:gd name="T11" fmla="*/ 692 h 969"/>
                <a:gd name="T12" fmla="*/ 215 w 805"/>
                <a:gd name="T13" fmla="*/ 808 h 969"/>
                <a:gd name="T14" fmla="*/ 331 w 805"/>
                <a:gd name="T15" fmla="*/ 969 h 969"/>
                <a:gd name="T16" fmla="*/ 392 w 805"/>
                <a:gd name="T17" fmla="*/ 969 h 969"/>
                <a:gd name="T18" fmla="*/ 412 w 805"/>
                <a:gd name="T19" fmla="*/ 969 h 969"/>
                <a:gd name="T20" fmla="*/ 473 w 805"/>
                <a:gd name="T21" fmla="*/ 969 h 969"/>
                <a:gd name="T22" fmla="*/ 590 w 805"/>
                <a:gd name="T23" fmla="*/ 808 h 969"/>
                <a:gd name="T24" fmla="*/ 680 w 805"/>
                <a:gd name="T25" fmla="*/ 695 h 969"/>
                <a:gd name="T26" fmla="*/ 805 w 805"/>
                <a:gd name="T27" fmla="*/ 403 h 969"/>
                <a:gd name="T28" fmla="*/ 402 w 805"/>
                <a:gd name="T29" fmla="*/ 0 h 969"/>
                <a:gd name="T30" fmla="*/ 553 w 805"/>
                <a:gd name="T31" fmla="*/ 583 h 969"/>
                <a:gd name="T32" fmla="*/ 504 w 805"/>
                <a:gd name="T33" fmla="*/ 648 h 969"/>
                <a:gd name="T34" fmla="*/ 441 w 805"/>
                <a:gd name="T35" fmla="*/ 741 h 969"/>
                <a:gd name="T36" fmla="*/ 408 w 805"/>
                <a:gd name="T37" fmla="*/ 741 h 969"/>
                <a:gd name="T38" fmla="*/ 397 w 805"/>
                <a:gd name="T39" fmla="*/ 741 h 969"/>
                <a:gd name="T40" fmla="*/ 364 w 805"/>
                <a:gd name="T41" fmla="*/ 741 h 969"/>
                <a:gd name="T42" fmla="*/ 301 w 805"/>
                <a:gd name="T43" fmla="*/ 648 h 969"/>
                <a:gd name="T44" fmla="*/ 250 w 805"/>
                <a:gd name="T45" fmla="*/ 581 h 969"/>
                <a:gd name="T46" fmla="*/ 241 w 805"/>
                <a:gd name="T47" fmla="*/ 571 h 969"/>
                <a:gd name="T48" fmla="*/ 240 w 805"/>
                <a:gd name="T49" fmla="*/ 570 h 969"/>
                <a:gd name="T50" fmla="*/ 240 w 805"/>
                <a:gd name="T51" fmla="*/ 570 h 969"/>
                <a:gd name="T52" fmla="*/ 184 w 805"/>
                <a:gd name="T53" fmla="*/ 415 h 969"/>
                <a:gd name="T54" fmla="*/ 402 w 805"/>
                <a:gd name="T55" fmla="*/ 183 h 969"/>
                <a:gd name="T56" fmla="*/ 620 w 805"/>
                <a:gd name="T57" fmla="*/ 415 h 969"/>
                <a:gd name="T58" fmla="*/ 553 w 805"/>
                <a:gd name="T59" fmla="*/ 58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5" h="969">
                  <a:moveTo>
                    <a:pt x="402" y="0"/>
                  </a:moveTo>
                  <a:cubicBezTo>
                    <a:pt x="180" y="0"/>
                    <a:pt x="0" y="181"/>
                    <a:pt x="0" y="403"/>
                  </a:cubicBezTo>
                  <a:cubicBezTo>
                    <a:pt x="0" y="507"/>
                    <a:pt x="39" y="601"/>
                    <a:pt x="102" y="672"/>
                  </a:cubicBezTo>
                  <a:cubicBezTo>
                    <a:pt x="102" y="672"/>
                    <a:pt x="102" y="672"/>
                    <a:pt x="102" y="672"/>
                  </a:cubicBezTo>
                  <a:cubicBezTo>
                    <a:pt x="102" y="672"/>
                    <a:pt x="103" y="673"/>
                    <a:pt x="104" y="674"/>
                  </a:cubicBezTo>
                  <a:cubicBezTo>
                    <a:pt x="110" y="680"/>
                    <a:pt x="115" y="686"/>
                    <a:pt x="122" y="692"/>
                  </a:cubicBezTo>
                  <a:cubicBezTo>
                    <a:pt x="146" y="717"/>
                    <a:pt x="187" y="764"/>
                    <a:pt x="215" y="808"/>
                  </a:cubicBezTo>
                  <a:cubicBezTo>
                    <a:pt x="256" y="875"/>
                    <a:pt x="235" y="969"/>
                    <a:pt x="331" y="969"/>
                  </a:cubicBezTo>
                  <a:cubicBezTo>
                    <a:pt x="392" y="969"/>
                    <a:pt x="392" y="969"/>
                    <a:pt x="392" y="969"/>
                  </a:cubicBezTo>
                  <a:cubicBezTo>
                    <a:pt x="412" y="969"/>
                    <a:pt x="412" y="969"/>
                    <a:pt x="412" y="969"/>
                  </a:cubicBezTo>
                  <a:cubicBezTo>
                    <a:pt x="473" y="969"/>
                    <a:pt x="473" y="969"/>
                    <a:pt x="473" y="969"/>
                  </a:cubicBezTo>
                  <a:cubicBezTo>
                    <a:pt x="569" y="969"/>
                    <a:pt x="548" y="875"/>
                    <a:pt x="590" y="808"/>
                  </a:cubicBezTo>
                  <a:cubicBezTo>
                    <a:pt x="616" y="765"/>
                    <a:pt x="655" y="721"/>
                    <a:pt x="680" y="695"/>
                  </a:cubicBezTo>
                  <a:cubicBezTo>
                    <a:pt x="757" y="622"/>
                    <a:pt x="805" y="518"/>
                    <a:pt x="805" y="403"/>
                  </a:cubicBezTo>
                  <a:cubicBezTo>
                    <a:pt x="805" y="181"/>
                    <a:pt x="625" y="0"/>
                    <a:pt x="402" y="0"/>
                  </a:cubicBezTo>
                  <a:close/>
                  <a:moveTo>
                    <a:pt x="553" y="583"/>
                  </a:moveTo>
                  <a:cubicBezTo>
                    <a:pt x="539" y="598"/>
                    <a:pt x="518" y="623"/>
                    <a:pt x="504" y="648"/>
                  </a:cubicBezTo>
                  <a:cubicBezTo>
                    <a:pt x="481" y="687"/>
                    <a:pt x="493" y="741"/>
                    <a:pt x="441" y="741"/>
                  </a:cubicBezTo>
                  <a:cubicBezTo>
                    <a:pt x="408" y="741"/>
                    <a:pt x="408" y="741"/>
                    <a:pt x="408" y="741"/>
                  </a:cubicBezTo>
                  <a:cubicBezTo>
                    <a:pt x="397" y="741"/>
                    <a:pt x="397" y="741"/>
                    <a:pt x="397" y="741"/>
                  </a:cubicBezTo>
                  <a:cubicBezTo>
                    <a:pt x="364" y="741"/>
                    <a:pt x="364" y="741"/>
                    <a:pt x="364" y="741"/>
                  </a:cubicBezTo>
                  <a:cubicBezTo>
                    <a:pt x="312" y="741"/>
                    <a:pt x="323" y="687"/>
                    <a:pt x="301" y="648"/>
                  </a:cubicBezTo>
                  <a:cubicBezTo>
                    <a:pt x="286" y="622"/>
                    <a:pt x="264" y="596"/>
                    <a:pt x="250" y="581"/>
                  </a:cubicBezTo>
                  <a:cubicBezTo>
                    <a:pt x="247" y="578"/>
                    <a:pt x="244" y="574"/>
                    <a:pt x="241" y="571"/>
                  </a:cubicBezTo>
                  <a:cubicBezTo>
                    <a:pt x="240" y="570"/>
                    <a:pt x="240" y="570"/>
                    <a:pt x="240" y="570"/>
                  </a:cubicBezTo>
                  <a:cubicBezTo>
                    <a:pt x="240" y="570"/>
                    <a:pt x="240" y="570"/>
                    <a:pt x="240" y="570"/>
                  </a:cubicBezTo>
                  <a:cubicBezTo>
                    <a:pt x="205" y="529"/>
                    <a:pt x="184" y="474"/>
                    <a:pt x="184" y="415"/>
                  </a:cubicBezTo>
                  <a:cubicBezTo>
                    <a:pt x="184" y="287"/>
                    <a:pt x="282" y="183"/>
                    <a:pt x="402" y="183"/>
                  </a:cubicBezTo>
                  <a:cubicBezTo>
                    <a:pt x="523" y="183"/>
                    <a:pt x="620" y="287"/>
                    <a:pt x="620" y="415"/>
                  </a:cubicBezTo>
                  <a:cubicBezTo>
                    <a:pt x="620" y="481"/>
                    <a:pt x="594" y="541"/>
                    <a:pt x="553" y="58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5838855" y="4381858"/>
              <a:ext cx="611056" cy="146080"/>
            </a:xfrm>
            <a:custGeom>
              <a:avLst/>
              <a:gdLst>
                <a:gd name="T0" fmla="*/ 271 w 271"/>
                <a:gd name="T1" fmla="*/ 33 h 65"/>
                <a:gd name="T2" fmla="*/ 239 w 271"/>
                <a:gd name="T3" fmla="*/ 65 h 65"/>
                <a:gd name="T4" fmla="*/ 28 w 271"/>
                <a:gd name="T5" fmla="*/ 65 h 65"/>
                <a:gd name="T6" fmla="*/ 0 w 271"/>
                <a:gd name="T7" fmla="*/ 33 h 65"/>
                <a:gd name="T8" fmla="*/ 0 w 271"/>
                <a:gd name="T9" fmla="*/ 32 h 65"/>
                <a:gd name="T10" fmla="*/ 28 w 271"/>
                <a:gd name="T11" fmla="*/ 0 h 65"/>
                <a:gd name="T12" fmla="*/ 239 w 271"/>
                <a:gd name="T13" fmla="*/ 0 h 65"/>
                <a:gd name="T14" fmla="*/ 271 w 271"/>
                <a:gd name="T15" fmla="*/ 32 h 65"/>
                <a:gd name="T16" fmla="*/ 271 w 271"/>
                <a:gd name="T17"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65">
                  <a:moveTo>
                    <a:pt x="271" y="33"/>
                  </a:moveTo>
                  <a:cubicBezTo>
                    <a:pt x="271" y="49"/>
                    <a:pt x="256" y="65"/>
                    <a:pt x="239" y="65"/>
                  </a:cubicBezTo>
                  <a:cubicBezTo>
                    <a:pt x="28" y="65"/>
                    <a:pt x="28" y="65"/>
                    <a:pt x="28" y="65"/>
                  </a:cubicBezTo>
                  <a:cubicBezTo>
                    <a:pt x="12" y="65"/>
                    <a:pt x="0" y="49"/>
                    <a:pt x="0" y="33"/>
                  </a:cubicBezTo>
                  <a:cubicBezTo>
                    <a:pt x="0" y="32"/>
                    <a:pt x="0" y="32"/>
                    <a:pt x="0" y="32"/>
                  </a:cubicBezTo>
                  <a:cubicBezTo>
                    <a:pt x="0" y="16"/>
                    <a:pt x="12" y="0"/>
                    <a:pt x="28" y="0"/>
                  </a:cubicBezTo>
                  <a:cubicBezTo>
                    <a:pt x="239" y="0"/>
                    <a:pt x="239" y="0"/>
                    <a:pt x="239" y="0"/>
                  </a:cubicBezTo>
                  <a:cubicBezTo>
                    <a:pt x="256" y="0"/>
                    <a:pt x="271" y="16"/>
                    <a:pt x="271" y="32"/>
                  </a:cubicBezTo>
                  <a:lnTo>
                    <a:pt x="271" y="3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5838855" y="4552762"/>
              <a:ext cx="611056" cy="133669"/>
            </a:xfrm>
            <a:custGeom>
              <a:avLst/>
              <a:gdLst>
                <a:gd name="T0" fmla="*/ 271 w 271"/>
                <a:gd name="T1" fmla="*/ 32 h 59"/>
                <a:gd name="T2" fmla="*/ 239 w 271"/>
                <a:gd name="T3" fmla="*/ 59 h 59"/>
                <a:gd name="T4" fmla="*/ 28 w 271"/>
                <a:gd name="T5" fmla="*/ 59 h 59"/>
                <a:gd name="T6" fmla="*/ 0 w 271"/>
                <a:gd name="T7" fmla="*/ 32 h 59"/>
                <a:gd name="T8" fmla="*/ 0 w 271"/>
                <a:gd name="T9" fmla="*/ 31 h 59"/>
                <a:gd name="T10" fmla="*/ 28 w 271"/>
                <a:gd name="T11" fmla="*/ 0 h 59"/>
                <a:gd name="T12" fmla="*/ 239 w 271"/>
                <a:gd name="T13" fmla="*/ 0 h 59"/>
                <a:gd name="T14" fmla="*/ 271 w 271"/>
                <a:gd name="T15" fmla="*/ 31 h 59"/>
                <a:gd name="T16" fmla="*/ 271 w 271"/>
                <a:gd name="T17"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59">
                  <a:moveTo>
                    <a:pt x="271" y="32"/>
                  </a:moveTo>
                  <a:cubicBezTo>
                    <a:pt x="271" y="48"/>
                    <a:pt x="256" y="59"/>
                    <a:pt x="239" y="59"/>
                  </a:cubicBezTo>
                  <a:cubicBezTo>
                    <a:pt x="28" y="59"/>
                    <a:pt x="28" y="59"/>
                    <a:pt x="28" y="59"/>
                  </a:cubicBezTo>
                  <a:cubicBezTo>
                    <a:pt x="12" y="59"/>
                    <a:pt x="0" y="48"/>
                    <a:pt x="0" y="32"/>
                  </a:cubicBezTo>
                  <a:cubicBezTo>
                    <a:pt x="0" y="31"/>
                    <a:pt x="0" y="31"/>
                    <a:pt x="0" y="31"/>
                  </a:cubicBezTo>
                  <a:cubicBezTo>
                    <a:pt x="0" y="16"/>
                    <a:pt x="12" y="0"/>
                    <a:pt x="28" y="0"/>
                  </a:cubicBezTo>
                  <a:cubicBezTo>
                    <a:pt x="239" y="0"/>
                    <a:pt x="239" y="0"/>
                    <a:pt x="239" y="0"/>
                  </a:cubicBezTo>
                  <a:cubicBezTo>
                    <a:pt x="256" y="0"/>
                    <a:pt x="271" y="16"/>
                    <a:pt x="271" y="31"/>
                  </a:cubicBezTo>
                  <a:lnTo>
                    <a:pt x="271" y="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Oval 29"/>
            <p:cNvSpPr>
              <a:spLocks noChangeArrowheads="1"/>
            </p:cNvSpPr>
            <p:nvPr/>
          </p:nvSpPr>
          <p:spPr bwMode="auto">
            <a:xfrm>
              <a:off x="5992574" y="4575677"/>
              <a:ext cx="297890" cy="250151"/>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30" name="组合 1029"/>
          <p:cNvGrpSpPr/>
          <p:nvPr/>
        </p:nvGrpSpPr>
        <p:grpSpPr>
          <a:xfrm>
            <a:off x="4566928" y="1872544"/>
            <a:ext cx="3058147" cy="2660960"/>
            <a:chOff x="4646340" y="1565270"/>
            <a:chExt cx="3058147" cy="2660960"/>
          </a:xfrm>
          <a:solidFill>
            <a:schemeClr val="accent3"/>
          </a:solidFill>
        </p:grpSpPr>
        <p:sp>
          <p:nvSpPr>
            <p:cNvPr id="28" name="Freeform 30"/>
            <p:cNvSpPr>
              <a:spLocks/>
            </p:cNvSpPr>
            <p:nvPr/>
          </p:nvSpPr>
          <p:spPr bwMode="auto">
            <a:xfrm>
              <a:off x="6044132" y="1565270"/>
              <a:ext cx="261609" cy="491709"/>
            </a:xfrm>
            <a:custGeom>
              <a:avLst/>
              <a:gdLst>
                <a:gd name="T0" fmla="*/ 116 w 116"/>
                <a:gd name="T1" fmla="*/ 162 h 218"/>
                <a:gd name="T2" fmla="*/ 60 w 116"/>
                <a:gd name="T3" fmla="*/ 218 h 218"/>
                <a:gd name="T4" fmla="*/ 57 w 116"/>
                <a:gd name="T5" fmla="*/ 218 h 218"/>
                <a:gd name="T6" fmla="*/ 0 w 116"/>
                <a:gd name="T7" fmla="*/ 162 h 218"/>
                <a:gd name="T8" fmla="*/ 0 w 116"/>
                <a:gd name="T9" fmla="*/ 56 h 218"/>
                <a:gd name="T10" fmla="*/ 57 w 116"/>
                <a:gd name="T11" fmla="*/ 0 h 218"/>
                <a:gd name="T12" fmla="*/ 60 w 116"/>
                <a:gd name="T13" fmla="*/ 0 h 218"/>
                <a:gd name="T14" fmla="*/ 116 w 116"/>
                <a:gd name="T15" fmla="*/ 56 h 218"/>
                <a:gd name="T16" fmla="*/ 116 w 116"/>
                <a:gd name="T17" fmla="*/ 16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218">
                  <a:moveTo>
                    <a:pt x="116" y="162"/>
                  </a:moveTo>
                  <a:cubicBezTo>
                    <a:pt x="116" y="193"/>
                    <a:pt x="91" y="218"/>
                    <a:pt x="60" y="218"/>
                  </a:cubicBezTo>
                  <a:cubicBezTo>
                    <a:pt x="57" y="218"/>
                    <a:pt x="57" y="218"/>
                    <a:pt x="57" y="218"/>
                  </a:cubicBezTo>
                  <a:cubicBezTo>
                    <a:pt x="26" y="218"/>
                    <a:pt x="0" y="193"/>
                    <a:pt x="0" y="162"/>
                  </a:cubicBezTo>
                  <a:cubicBezTo>
                    <a:pt x="0" y="56"/>
                    <a:pt x="0" y="56"/>
                    <a:pt x="0" y="56"/>
                  </a:cubicBezTo>
                  <a:cubicBezTo>
                    <a:pt x="0" y="25"/>
                    <a:pt x="26" y="0"/>
                    <a:pt x="57" y="0"/>
                  </a:cubicBezTo>
                  <a:cubicBezTo>
                    <a:pt x="60" y="0"/>
                    <a:pt x="60" y="0"/>
                    <a:pt x="60" y="0"/>
                  </a:cubicBezTo>
                  <a:cubicBezTo>
                    <a:pt x="91" y="0"/>
                    <a:pt x="116" y="25"/>
                    <a:pt x="116" y="56"/>
                  </a:cubicBezTo>
                  <a:lnTo>
                    <a:pt x="116" y="16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p:cNvSpPr>
            <p:nvPr/>
          </p:nvSpPr>
          <p:spPr bwMode="auto">
            <a:xfrm>
              <a:off x="7212777" y="2963061"/>
              <a:ext cx="491710" cy="261608"/>
            </a:xfrm>
            <a:custGeom>
              <a:avLst/>
              <a:gdLst>
                <a:gd name="T0" fmla="*/ 56 w 218"/>
                <a:gd name="T1" fmla="*/ 116 h 116"/>
                <a:gd name="T2" fmla="*/ 0 w 218"/>
                <a:gd name="T3" fmla="*/ 60 h 116"/>
                <a:gd name="T4" fmla="*/ 0 w 218"/>
                <a:gd name="T5" fmla="*/ 56 h 116"/>
                <a:gd name="T6" fmla="*/ 56 w 218"/>
                <a:gd name="T7" fmla="*/ 0 h 116"/>
                <a:gd name="T8" fmla="*/ 162 w 218"/>
                <a:gd name="T9" fmla="*/ 0 h 116"/>
                <a:gd name="T10" fmla="*/ 218 w 218"/>
                <a:gd name="T11" fmla="*/ 56 h 116"/>
                <a:gd name="T12" fmla="*/ 218 w 218"/>
                <a:gd name="T13" fmla="*/ 60 h 116"/>
                <a:gd name="T14" fmla="*/ 162 w 218"/>
                <a:gd name="T15" fmla="*/ 116 h 116"/>
                <a:gd name="T16" fmla="*/ 56 w 218"/>
                <a:gd name="T17"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116">
                  <a:moveTo>
                    <a:pt x="56" y="116"/>
                  </a:moveTo>
                  <a:cubicBezTo>
                    <a:pt x="25" y="116"/>
                    <a:pt x="0" y="91"/>
                    <a:pt x="0" y="60"/>
                  </a:cubicBezTo>
                  <a:cubicBezTo>
                    <a:pt x="0" y="56"/>
                    <a:pt x="0" y="56"/>
                    <a:pt x="0" y="56"/>
                  </a:cubicBezTo>
                  <a:cubicBezTo>
                    <a:pt x="0" y="25"/>
                    <a:pt x="25" y="0"/>
                    <a:pt x="56" y="0"/>
                  </a:cubicBezTo>
                  <a:cubicBezTo>
                    <a:pt x="162" y="0"/>
                    <a:pt x="162" y="0"/>
                    <a:pt x="162" y="0"/>
                  </a:cubicBezTo>
                  <a:cubicBezTo>
                    <a:pt x="193" y="0"/>
                    <a:pt x="218" y="25"/>
                    <a:pt x="218" y="56"/>
                  </a:cubicBezTo>
                  <a:cubicBezTo>
                    <a:pt x="218" y="60"/>
                    <a:pt x="218" y="60"/>
                    <a:pt x="218" y="60"/>
                  </a:cubicBezTo>
                  <a:cubicBezTo>
                    <a:pt x="218" y="91"/>
                    <a:pt x="193" y="116"/>
                    <a:pt x="162" y="116"/>
                  </a:cubicBezTo>
                  <a:lnTo>
                    <a:pt x="56" y="1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p:cNvSpPr>
            <p:nvPr/>
          </p:nvSpPr>
          <p:spPr bwMode="auto">
            <a:xfrm>
              <a:off x="4646340" y="2963061"/>
              <a:ext cx="493619" cy="261608"/>
            </a:xfrm>
            <a:custGeom>
              <a:avLst/>
              <a:gdLst>
                <a:gd name="T0" fmla="*/ 56 w 219"/>
                <a:gd name="T1" fmla="*/ 116 h 116"/>
                <a:gd name="T2" fmla="*/ 0 w 219"/>
                <a:gd name="T3" fmla="*/ 60 h 116"/>
                <a:gd name="T4" fmla="*/ 0 w 219"/>
                <a:gd name="T5" fmla="*/ 56 h 116"/>
                <a:gd name="T6" fmla="*/ 56 w 219"/>
                <a:gd name="T7" fmla="*/ 0 h 116"/>
                <a:gd name="T8" fmla="*/ 162 w 219"/>
                <a:gd name="T9" fmla="*/ 0 h 116"/>
                <a:gd name="T10" fmla="*/ 219 w 219"/>
                <a:gd name="T11" fmla="*/ 56 h 116"/>
                <a:gd name="T12" fmla="*/ 219 w 219"/>
                <a:gd name="T13" fmla="*/ 60 h 116"/>
                <a:gd name="T14" fmla="*/ 162 w 219"/>
                <a:gd name="T15" fmla="*/ 116 h 116"/>
                <a:gd name="T16" fmla="*/ 56 w 219"/>
                <a:gd name="T17"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16">
                  <a:moveTo>
                    <a:pt x="56" y="116"/>
                  </a:moveTo>
                  <a:cubicBezTo>
                    <a:pt x="25" y="116"/>
                    <a:pt x="0" y="91"/>
                    <a:pt x="0" y="60"/>
                  </a:cubicBezTo>
                  <a:cubicBezTo>
                    <a:pt x="0" y="56"/>
                    <a:pt x="0" y="56"/>
                    <a:pt x="0" y="56"/>
                  </a:cubicBezTo>
                  <a:cubicBezTo>
                    <a:pt x="0" y="25"/>
                    <a:pt x="25" y="0"/>
                    <a:pt x="56" y="0"/>
                  </a:cubicBezTo>
                  <a:cubicBezTo>
                    <a:pt x="162" y="0"/>
                    <a:pt x="162" y="0"/>
                    <a:pt x="162" y="0"/>
                  </a:cubicBezTo>
                  <a:cubicBezTo>
                    <a:pt x="193" y="0"/>
                    <a:pt x="219" y="25"/>
                    <a:pt x="219" y="56"/>
                  </a:cubicBezTo>
                  <a:cubicBezTo>
                    <a:pt x="219" y="60"/>
                    <a:pt x="219" y="60"/>
                    <a:pt x="219" y="60"/>
                  </a:cubicBezTo>
                  <a:cubicBezTo>
                    <a:pt x="219" y="91"/>
                    <a:pt x="193" y="116"/>
                    <a:pt x="162" y="116"/>
                  </a:cubicBezTo>
                  <a:lnTo>
                    <a:pt x="56" y="1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p:cNvSpPr>
            <p:nvPr/>
          </p:nvSpPr>
          <p:spPr bwMode="auto">
            <a:xfrm>
              <a:off x="6855691" y="1961502"/>
              <a:ext cx="453519" cy="451609"/>
            </a:xfrm>
            <a:custGeom>
              <a:avLst/>
              <a:gdLst>
                <a:gd name="T0" fmla="*/ 104 w 201"/>
                <a:gd name="T1" fmla="*/ 178 h 200"/>
                <a:gd name="T2" fmla="*/ 24 w 201"/>
                <a:gd name="T3" fmla="*/ 178 h 200"/>
                <a:gd name="T4" fmla="*/ 22 w 201"/>
                <a:gd name="T5" fmla="*/ 176 h 200"/>
                <a:gd name="T6" fmla="*/ 22 w 201"/>
                <a:gd name="T7" fmla="*/ 96 h 200"/>
                <a:gd name="T8" fmla="*/ 97 w 201"/>
                <a:gd name="T9" fmla="*/ 21 h 200"/>
                <a:gd name="T10" fmla="*/ 176 w 201"/>
                <a:gd name="T11" fmla="*/ 21 h 200"/>
                <a:gd name="T12" fmla="*/ 179 w 201"/>
                <a:gd name="T13" fmla="*/ 24 h 200"/>
                <a:gd name="T14" fmla="*/ 179 w 201"/>
                <a:gd name="T15" fmla="*/ 103 h 200"/>
                <a:gd name="T16" fmla="*/ 104 w 201"/>
                <a:gd name="T17" fmla="*/ 17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0">
                  <a:moveTo>
                    <a:pt x="104" y="178"/>
                  </a:moveTo>
                  <a:cubicBezTo>
                    <a:pt x="82" y="200"/>
                    <a:pt x="46" y="200"/>
                    <a:pt x="24" y="178"/>
                  </a:cubicBezTo>
                  <a:cubicBezTo>
                    <a:pt x="22" y="176"/>
                    <a:pt x="22" y="176"/>
                    <a:pt x="22" y="176"/>
                  </a:cubicBezTo>
                  <a:cubicBezTo>
                    <a:pt x="0" y="154"/>
                    <a:pt x="0" y="118"/>
                    <a:pt x="22" y="96"/>
                  </a:cubicBezTo>
                  <a:cubicBezTo>
                    <a:pt x="97" y="21"/>
                    <a:pt x="97" y="21"/>
                    <a:pt x="97" y="21"/>
                  </a:cubicBezTo>
                  <a:cubicBezTo>
                    <a:pt x="119" y="0"/>
                    <a:pt x="155" y="0"/>
                    <a:pt x="176" y="21"/>
                  </a:cubicBezTo>
                  <a:cubicBezTo>
                    <a:pt x="179" y="24"/>
                    <a:pt x="179" y="24"/>
                    <a:pt x="179" y="24"/>
                  </a:cubicBezTo>
                  <a:cubicBezTo>
                    <a:pt x="201" y="46"/>
                    <a:pt x="201" y="81"/>
                    <a:pt x="179" y="103"/>
                  </a:cubicBezTo>
                  <a:lnTo>
                    <a:pt x="104" y="17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4" name="Freeform 34"/>
            <p:cNvSpPr>
              <a:spLocks/>
            </p:cNvSpPr>
            <p:nvPr/>
          </p:nvSpPr>
          <p:spPr bwMode="auto">
            <a:xfrm>
              <a:off x="5042572" y="3774621"/>
              <a:ext cx="451609" cy="451609"/>
            </a:xfrm>
            <a:custGeom>
              <a:avLst/>
              <a:gdLst>
                <a:gd name="T0" fmla="*/ 103 w 200"/>
                <a:gd name="T1" fmla="*/ 179 h 200"/>
                <a:gd name="T2" fmla="*/ 24 w 200"/>
                <a:gd name="T3" fmla="*/ 179 h 200"/>
                <a:gd name="T4" fmla="*/ 22 w 200"/>
                <a:gd name="T5" fmla="*/ 176 h 200"/>
                <a:gd name="T6" fmla="*/ 22 w 200"/>
                <a:gd name="T7" fmla="*/ 97 h 200"/>
                <a:gd name="T8" fmla="*/ 97 w 200"/>
                <a:gd name="T9" fmla="*/ 22 h 200"/>
                <a:gd name="T10" fmla="*/ 176 w 200"/>
                <a:gd name="T11" fmla="*/ 22 h 200"/>
                <a:gd name="T12" fmla="*/ 178 w 200"/>
                <a:gd name="T13" fmla="*/ 24 h 200"/>
                <a:gd name="T14" fmla="*/ 178 w 200"/>
                <a:gd name="T15" fmla="*/ 104 h 200"/>
                <a:gd name="T16" fmla="*/ 103 w 200"/>
                <a:gd name="T17" fmla="*/ 17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200">
                  <a:moveTo>
                    <a:pt x="103" y="179"/>
                  </a:moveTo>
                  <a:cubicBezTo>
                    <a:pt x="81" y="200"/>
                    <a:pt x="46" y="200"/>
                    <a:pt x="24" y="179"/>
                  </a:cubicBezTo>
                  <a:cubicBezTo>
                    <a:pt x="22" y="176"/>
                    <a:pt x="22" y="176"/>
                    <a:pt x="22" y="176"/>
                  </a:cubicBezTo>
                  <a:cubicBezTo>
                    <a:pt x="0" y="154"/>
                    <a:pt x="0" y="119"/>
                    <a:pt x="22" y="97"/>
                  </a:cubicBezTo>
                  <a:cubicBezTo>
                    <a:pt x="97" y="22"/>
                    <a:pt x="97" y="22"/>
                    <a:pt x="97" y="22"/>
                  </a:cubicBezTo>
                  <a:cubicBezTo>
                    <a:pt x="119" y="0"/>
                    <a:pt x="154" y="0"/>
                    <a:pt x="176" y="22"/>
                  </a:cubicBezTo>
                  <a:cubicBezTo>
                    <a:pt x="178" y="24"/>
                    <a:pt x="178" y="24"/>
                    <a:pt x="178" y="24"/>
                  </a:cubicBezTo>
                  <a:cubicBezTo>
                    <a:pt x="200" y="46"/>
                    <a:pt x="200" y="82"/>
                    <a:pt x="178" y="104"/>
                  </a:cubicBezTo>
                  <a:lnTo>
                    <a:pt x="103" y="17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5" name="Freeform 35"/>
            <p:cNvSpPr>
              <a:spLocks/>
            </p:cNvSpPr>
            <p:nvPr/>
          </p:nvSpPr>
          <p:spPr bwMode="auto">
            <a:xfrm>
              <a:off x="6855691" y="3774621"/>
              <a:ext cx="453519" cy="451609"/>
            </a:xfrm>
            <a:custGeom>
              <a:avLst/>
              <a:gdLst>
                <a:gd name="T0" fmla="*/ 22 w 201"/>
                <a:gd name="T1" fmla="*/ 104 h 200"/>
                <a:gd name="T2" fmla="*/ 22 w 201"/>
                <a:gd name="T3" fmla="*/ 24 h 200"/>
                <a:gd name="T4" fmla="*/ 24 w 201"/>
                <a:gd name="T5" fmla="*/ 22 h 200"/>
                <a:gd name="T6" fmla="*/ 104 w 201"/>
                <a:gd name="T7" fmla="*/ 22 h 200"/>
                <a:gd name="T8" fmla="*/ 179 w 201"/>
                <a:gd name="T9" fmla="*/ 97 h 200"/>
                <a:gd name="T10" fmla="*/ 179 w 201"/>
                <a:gd name="T11" fmla="*/ 176 h 200"/>
                <a:gd name="T12" fmla="*/ 176 w 201"/>
                <a:gd name="T13" fmla="*/ 179 h 200"/>
                <a:gd name="T14" fmla="*/ 97 w 201"/>
                <a:gd name="T15" fmla="*/ 179 h 200"/>
                <a:gd name="T16" fmla="*/ 22 w 201"/>
                <a:gd name="T1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0">
                  <a:moveTo>
                    <a:pt x="22" y="104"/>
                  </a:moveTo>
                  <a:cubicBezTo>
                    <a:pt x="0" y="82"/>
                    <a:pt x="0" y="46"/>
                    <a:pt x="22" y="24"/>
                  </a:cubicBezTo>
                  <a:cubicBezTo>
                    <a:pt x="24" y="22"/>
                    <a:pt x="24" y="22"/>
                    <a:pt x="24" y="22"/>
                  </a:cubicBezTo>
                  <a:cubicBezTo>
                    <a:pt x="46" y="0"/>
                    <a:pt x="82" y="0"/>
                    <a:pt x="104" y="22"/>
                  </a:cubicBezTo>
                  <a:cubicBezTo>
                    <a:pt x="179" y="97"/>
                    <a:pt x="179" y="97"/>
                    <a:pt x="179" y="97"/>
                  </a:cubicBezTo>
                  <a:cubicBezTo>
                    <a:pt x="201" y="119"/>
                    <a:pt x="201" y="154"/>
                    <a:pt x="179" y="176"/>
                  </a:cubicBezTo>
                  <a:cubicBezTo>
                    <a:pt x="176" y="179"/>
                    <a:pt x="176" y="179"/>
                    <a:pt x="176" y="179"/>
                  </a:cubicBezTo>
                  <a:cubicBezTo>
                    <a:pt x="155" y="200"/>
                    <a:pt x="119" y="200"/>
                    <a:pt x="97" y="179"/>
                  </a:cubicBezTo>
                  <a:lnTo>
                    <a:pt x="22" y="10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7" name="Freeform 36"/>
            <p:cNvSpPr>
              <a:spLocks/>
            </p:cNvSpPr>
            <p:nvPr/>
          </p:nvSpPr>
          <p:spPr bwMode="auto">
            <a:xfrm>
              <a:off x="5042572" y="1961502"/>
              <a:ext cx="451609" cy="451609"/>
            </a:xfrm>
            <a:custGeom>
              <a:avLst/>
              <a:gdLst>
                <a:gd name="T0" fmla="*/ 22 w 200"/>
                <a:gd name="T1" fmla="*/ 103 h 200"/>
                <a:gd name="T2" fmla="*/ 22 w 200"/>
                <a:gd name="T3" fmla="*/ 24 h 200"/>
                <a:gd name="T4" fmla="*/ 24 w 200"/>
                <a:gd name="T5" fmla="*/ 21 h 200"/>
                <a:gd name="T6" fmla="*/ 103 w 200"/>
                <a:gd name="T7" fmla="*/ 21 h 200"/>
                <a:gd name="T8" fmla="*/ 178 w 200"/>
                <a:gd name="T9" fmla="*/ 96 h 200"/>
                <a:gd name="T10" fmla="*/ 178 w 200"/>
                <a:gd name="T11" fmla="*/ 176 h 200"/>
                <a:gd name="T12" fmla="*/ 176 w 200"/>
                <a:gd name="T13" fmla="*/ 178 h 200"/>
                <a:gd name="T14" fmla="*/ 97 w 200"/>
                <a:gd name="T15" fmla="*/ 178 h 200"/>
                <a:gd name="T16" fmla="*/ 22 w 200"/>
                <a:gd name="T17" fmla="*/ 10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200">
                  <a:moveTo>
                    <a:pt x="22" y="103"/>
                  </a:moveTo>
                  <a:cubicBezTo>
                    <a:pt x="0" y="81"/>
                    <a:pt x="0" y="46"/>
                    <a:pt x="22" y="24"/>
                  </a:cubicBezTo>
                  <a:cubicBezTo>
                    <a:pt x="24" y="21"/>
                    <a:pt x="24" y="21"/>
                    <a:pt x="24" y="21"/>
                  </a:cubicBezTo>
                  <a:cubicBezTo>
                    <a:pt x="46" y="0"/>
                    <a:pt x="81" y="0"/>
                    <a:pt x="103" y="21"/>
                  </a:cubicBezTo>
                  <a:cubicBezTo>
                    <a:pt x="178" y="96"/>
                    <a:pt x="178" y="96"/>
                    <a:pt x="178" y="96"/>
                  </a:cubicBezTo>
                  <a:cubicBezTo>
                    <a:pt x="200" y="118"/>
                    <a:pt x="200" y="154"/>
                    <a:pt x="178" y="176"/>
                  </a:cubicBezTo>
                  <a:cubicBezTo>
                    <a:pt x="176" y="178"/>
                    <a:pt x="176" y="178"/>
                    <a:pt x="176" y="178"/>
                  </a:cubicBezTo>
                  <a:cubicBezTo>
                    <a:pt x="154" y="200"/>
                    <a:pt x="119" y="200"/>
                    <a:pt x="97" y="178"/>
                  </a:cubicBezTo>
                  <a:lnTo>
                    <a:pt x="22" y="10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983432" y="1839957"/>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85000"/>
                    <a:lumOff val="15000"/>
                  </a:schemeClr>
                </a:solidFill>
                <a:latin typeface="微软雅黑" pitchFamily="34" charset="-122"/>
                <a:ea typeface="微软雅黑" pitchFamily="34" charset="-122"/>
                <a:cs typeface="华文黑体" pitchFamily="2" charset="-122"/>
              </a:rPr>
              <a:t>小木头</a:t>
            </a:r>
            <a:endParaRPr lang="zh-CN" altLang="en-US" b="1"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40" name="TextBox 39"/>
          <p:cNvSpPr txBox="1"/>
          <p:nvPr/>
        </p:nvSpPr>
        <p:spPr>
          <a:xfrm>
            <a:off x="983433" y="2181688"/>
            <a:ext cx="3466229" cy="572464"/>
          </a:xfrm>
          <a:prstGeom prst="rect">
            <a:avLst/>
          </a:prstGeom>
          <a:noFill/>
        </p:spPr>
        <p:txBody>
          <a:bodyPr wrap="square" rtlCol="0">
            <a:spAutoFit/>
          </a:bodyPr>
          <a:lstStyle/>
          <a:p>
            <a:pPr>
              <a:lnSpc>
                <a:spcPct val="130000"/>
              </a:lnSpc>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a:p>
            <a:pPr>
              <a:lnSpc>
                <a:spcPct val="130000"/>
              </a:lnSpc>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41" name="TextBox 40"/>
          <p:cNvSpPr txBox="1"/>
          <p:nvPr/>
        </p:nvSpPr>
        <p:spPr>
          <a:xfrm>
            <a:off x="983432" y="3734159"/>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85000"/>
                    <a:lumOff val="15000"/>
                  </a:schemeClr>
                </a:solidFill>
                <a:latin typeface="微软雅黑" pitchFamily="34" charset="-122"/>
                <a:ea typeface="微软雅黑" pitchFamily="34" charset="-122"/>
                <a:cs typeface="华文黑体" pitchFamily="2" charset="-122"/>
              </a:rPr>
              <a:t>小木头</a:t>
            </a:r>
            <a:endParaRPr lang="zh-CN" altLang="en-US" b="1"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42" name="TextBox 41"/>
          <p:cNvSpPr txBox="1"/>
          <p:nvPr/>
        </p:nvSpPr>
        <p:spPr>
          <a:xfrm>
            <a:off x="983433" y="4075890"/>
            <a:ext cx="3466229" cy="757130"/>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7824192" y="1839957"/>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85000"/>
                    <a:lumOff val="15000"/>
                  </a:schemeClr>
                </a:solidFill>
                <a:latin typeface="微软雅黑" pitchFamily="34" charset="-122"/>
                <a:ea typeface="微软雅黑" pitchFamily="34" charset="-122"/>
                <a:cs typeface="华文黑体" pitchFamily="2" charset="-122"/>
              </a:rPr>
              <a:t>小木头</a:t>
            </a:r>
            <a:endParaRPr lang="zh-CN" altLang="en-US" b="1"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44" name="TextBox 43"/>
          <p:cNvSpPr txBox="1"/>
          <p:nvPr/>
        </p:nvSpPr>
        <p:spPr>
          <a:xfrm>
            <a:off x="7824193" y="2181688"/>
            <a:ext cx="3466229" cy="757130"/>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824192" y="3734159"/>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85000"/>
                    <a:lumOff val="15000"/>
                  </a:schemeClr>
                </a:solidFill>
                <a:latin typeface="微软雅黑" pitchFamily="34" charset="-122"/>
                <a:ea typeface="微软雅黑" pitchFamily="34" charset="-122"/>
                <a:cs typeface="华文黑体" pitchFamily="2" charset="-122"/>
              </a:rPr>
              <a:t>小木头</a:t>
            </a:r>
            <a:endParaRPr lang="zh-CN" altLang="en-US" b="1"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46" name="TextBox 45"/>
          <p:cNvSpPr txBox="1"/>
          <p:nvPr/>
        </p:nvSpPr>
        <p:spPr>
          <a:xfrm>
            <a:off x="7824193" y="4075890"/>
            <a:ext cx="3466229" cy="757130"/>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6" name="Text Box 4">
            <a:extLst>
              <a:ext uri="{FF2B5EF4-FFF2-40B4-BE49-F238E27FC236}">
                <a16:creationId xmlns="" xmlns:a16="http://schemas.microsoft.com/office/drawing/2014/main" id="{5B9FD214-3DB1-40B2-8950-F8E91EA7A3A4}"/>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37" name="Text Box 5">
            <a:extLst>
              <a:ext uri="{FF2B5EF4-FFF2-40B4-BE49-F238E27FC236}">
                <a16:creationId xmlns="" xmlns:a16="http://schemas.microsoft.com/office/drawing/2014/main" id="{C59A51BC-8C4C-4E74-976C-6274294BD4F5}"/>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666822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 calcmode="lin" valueType="num">
                                          <p:cBhvr>
                                            <p:cTn id="11" dur="500" fill="hold"/>
                                            <p:tgtEl>
                                              <p:spTgt spid="1030"/>
                                            </p:tgtEl>
                                            <p:attrNameLst>
                                              <p:attrName>ppt_w</p:attrName>
                                            </p:attrNameLst>
                                          </p:cBhvr>
                                          <p:tavLst>
                                            <p:tav tm="0">
                                              <p:val>
                                                <p:fltVal val="0"/>
                                              </p:val>
                                            </p:tav>
                                            <p:tav tm="100000">
                                              <p:val>
                                                <p:strVal val="#ppt_w"/>
                                              </p:val>
                                            </p:tav>
                                          </p:tavLst>
                                        </p:anim>
                                        <p:anim calcmode="lin" valueType="num">
                                          <p:cBhvr>
                                            <p:cTn id="12" dur="500" fill="hold"/>
                                            <p:tgtEl>
                                              <p:spTgt spid="1030"/>
                                            </p:tgtEl>
                                            <p:attrNameLst>
                                              <p:attrName>ppt_h</p:attrName>
                                            </p:attrNameLst>
                                          </p:cBhvr>
                                          <p:tavLst>
                                            <p:tav tm="0">
                                              <p:val>
                                                <p:fltVal val="0"/>
                                              </p:val>
                                            </p:tav>
                                            <p:tav tm="100000">
                                              <p:val>
                                                <p:strVal val="#ppt_h"/>
                                              </p:val>
                                            </p:tav>
                                          </p:tavLst>
                                        </p:anim>
                                        <p:animEffect transition="in" filter="fade">
                                          <p:cBhvr>
                                            <p:cTn id="13" dur="500"/>
                                            <p:tgtEl>
                                              <p:spTgt spid="1030"/>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200" tmFilter="0, 0; .2, .5; .8, .5; 1, 0"/>
                                            <p:tgtEl>
                                              <p:spTgt spid="1030"/>
                                            </p:tgtEl>
                                          </p:cBhvr>
                                        </p:animEffect>
                                        <p:animScale>
                                          <p:cBhvr>
                                            <p:cTn id="17" dur="100" autoRev="1" fill="hold"/>
                                            <p:tgtEl>
                                              <p:spTgt spid="1030"/>
                                            </p:tgtEl>
                                          </p:cBhvr>
                                          <p:by x="105000" y="105000"/>
                                        </p:animScale>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par>
                              <p:cTn id="25" fill="hold">
                                <p:stCondLst>
                                  <p:cond delay="1700"/>
                                </p:stCondLst>
                                <p:childTnLst>
                                  <p:par>
                                    <p:cTn id="26" presetID="22" presetClass="entr" presetSubtype="8"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par>
                              <p:cTn id="32" fill="hold">
                                <p:stCondLst>
                                  <p:cond delay="22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500"/>
                                            <p:tgtEl>
                                              <p:spTgt spid="46"/>
                                            </p:tgtEl>
                                          </p:cBhvr>
                                        </p:animEffect>
                                      </p:childTnLst>
                                    </p:cTn>
                                  </p:par>
                                </p:childTnLst>
                              </p:cTn>
                            </p:par>
                            <p:par>
                              <p:cTn id="46" fill="hold">
                                <p:stCondLst>
                                  <p:cond delay="3200"/>
                                </p:stCondLst>
                                <p:childTnLst>
                                  <p:par>
                                    <p:cTn id="47" presetID="10" presetClass="entr" presetSubtype="0" fill="hold" nodeType="afterEffect">
                                      <p:stCondLst>
                                        <p:cond delay="0"/>
                                      </p:stCondLst>
                                      <p:childTnLst>
                                        <p:set>
                                          <p:cBhvr>
                                            <p:cTn id="48" dur="1" fill="hold">
                                              <p:stCondLst>
                                                <p:cond delay="0"/>
                                              </p:stCondLst>
                                            </p:cTn>
                                            <p:tgtEl>
                                              <p:spTgt spid="1033"/>
                                            </p:tgtEl>
                                            <p:attrNameLst>
                                              <p:attrName>style.visibility</p:attrName>
                                            </p:attrNameLst>
                                          </p:cBhvr>
                                          <p:to>
                                            <p:strVal val="visible"/>
                                          </p:to>
                                        </p:set>
                                        <p:animEffect transition="in" filter="fade">
                                          <p:cBhvr>
                                            <p:cTn id="49" dur="500"/>
                                            <p:tgtEl>
                                              <p:spTgt spid="1033"/>
                                            </p:tgtEl>
                                          </p:cBhvr>
                                        </p:animEffect>
                                      </p:childTnLst>
                                    </p:cTn>
                                  </p:par>
                                  <p:par>
                                    <p:cTn id="50" presetID="10" presetClass="entr" presetSubtype="0" fill="hold" nodeType="withEffect">
                                      <p:stCondLst>
                                        <p:cond delay="0"/>
                                      </p:stCondLst>
                                      <p:childTnLst>
                                        <p:set>
                                          <p:cBhvr>
                                            <p:cTn id="51" dur="1" fill="hold">
                                              <p:stCondLst>
                                                <p:cond delay="0"/>
                                              </p:stCondLst>
                                            </p:cTn>
                                            <p:tgtEl>
                                              <p:spTgt spid="1032"/>
                                            </p:tgtEl>
                                            <p:attrNameLst>
                                              <p:attrName>style.visibility</p:attrName>
                                            </p:attrNameLst>
                                          </p:cBhvr>
                                          <p:to>
                                            <p:strVal val="visible"/>
                                          </p:to>
                                        </p:set>
                                        <p:animEffect transition="in" filter="fade">
                                          <p:cBhvr>
                                            <p:cTn id="52" dur="500"/>
                                            <p:tgtEl>
                                              <p:spTgt spid="10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fill="hold" grpId="0" nodeType="withEffect" p14:presetBounceEnd="81000">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14:bounceEnd="81000">
                                          <p:cBhvr additive="base">
                                            <p:cTn id="58" dur="1000" fill="hold"/>
                                            <p:tgtEl>
                                              <p:spTgt spid="36"/>
                                            </p:tgtEl>
                                            <p:attrNameLst>
                                              <p:attrName>ppt_x</p:attrName>
                                            </p:attrNameLst>
                                          </p:cBhvr>
                                          <p:tavLst>
                                            <p:tav tm="0">
                                              <p:val>
                                                <p:strVal val="#ppt_x"/>
                                              </p:val>
                                            </p:tav>
                                            <p:tav tm="100000">
                                              <p:val>
                                                <p:strVal val="#ppt_x"/>
                                              </p:val>
                                            </p:tav>
                                          </p:tavLst>
                                        </p:anim>
                                        <p:anim calcmode="lin" valueType="num" p14:bounceEnd="81000">
                                          <p:cBhvr additive="base">
                                            <p:cTn id="59" dur="1000" fill="hold"/>
                                            <p:tgtEl>
                                              <p:spTgt spid="36"/>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14:presetBounceEnd="81000">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14:bounceEnd="81000">
                                          <p:cBhvr additive="base">
                                            <p:cTn id="62" dur="1000" fill="hold"/>
                                            <p:tgtEl>
                                              <p:spTgt spid="37"/>
                                            </p:tgtEl>
                                            <p:attrNameLst>
                                              <p:attrName>ppt_x</p:attrName>
                                            </p:attrNameLst>
                                          </p:cBhvr>
                                          <p:tavLst>
                                            <p:tav tm="0">
                                              <p:val>
                                                <p:strVal val="#ppt_x"/>
                                              </p:val>
                                            </p:tav>
                                            <p:tav tm="100000">
                                              <p:val>
                                                <p:strVal val="#ppt_x"/>
                                              </p:val>
                                            </p:tav>
                                          </p:tavLst>
                                        </p:anim>
                                        <p:anim calcmode="lin" valueType="num" p14:bounceEnd="81000">
                                          <p:cBhvr additive="base">
                                            <p:cTn id="63"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9" grpId="0"/>
          <p:bldP spid="40" grpId="0"/>
          <p:bldP spid="41" grpId="0"/>
          <p:bldP spid="42" grpId="0"/>
          <p:bldP spid="43" grpId="0"/>
          <p:bldP spid="44" grpId="0"/>
          <p:bldP spid="45" grpId="0"/>
          <p:bldP spid="46"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 calcmode="lin" valueType="num">
                                          <p:cBhvr>
                                            <p:cTn id="11" dur="500" fill="hold"/>
                                            <p:tgtEl>
                                              <p:spTgt spid="1030"/>
                                            </p:tgtEl>
                                            <p:attrNameLst>
                                              <p:attrName>ppt_w</p:attrName>
                                            </p:attrNameLst>
                                          </p:cBhvr>
                                          <p:tavLst>
                                            <p:tav tm="0">
                                              <p:val>
                                                <p:fltVal val="0"/>
                                              </p:val>
                                            </p:tav>
                                            <p:tav tm="100000">
                                              <p:val>
                                                <p:strVal val="#ppt_w"/>
                                              </p:val>
                                            </p:tav>
                                          </p:tavLst>
                                        </p:anim>
                                        <p:anim calcmode="lin" valueType="num">
                                          <p:cBhvr>
                                            <p:cTn id="12" dur="500" fill="hold"/>
                                            <p:tgtEl>
                                              <p:spTgt spid="1030"/>
                                            </p:tgtEl>
                                            <p:attrNameLst>
                                              <p:attrName>ppt_h</p:attrName>
                                            </p:attrNameLst>
                                          </p:cBhvr>
                                          <p:tavLst>
                                            <p:tav tm="0">
                                              <p:val>
                                                <p:fltVal val="0"/>
                                              </p:val>
                                            </p:tav>
                                            <p:tav tm="100000">
                                              <p:val>
                                                <p:strVal val="#ppt_h"/>
                                              </p:val>
                                            </p:tav>
                                          </p:tavLst>
                                        </p:anim>
                                        <p:animEffect transition="in" filter="fade">
                                          <p:cBhvr>
                                            <p:cTn id="13" dur="500"/>
                                            <p:tgtEl>
                                              <p:spTgt spid="1030"/>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200" tmFilter="0, 0; .2, .5; .8, .5; 1, 0"/>
                                            <p:tgtEl>
                                              <p:spTgt spid="1030"/>
                                            </p:tgtEl>
                                          </p:cBhvr>
                                        </p:animEffect>
                                        <p:animScale>
                                          <p:cBhvr>
                                            <p:cTn id="17" dur="100" autoRev="1" fill="hold"/>
                                            <p:tgtEl>
                                              <p:spTgt spid="1030"/>
                                            </p:tgtEl>
                                          </p:cBhvr>
                                          <p:by x="105000" y="105000"/>
                                        </p:animScale>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par>
                              <p:cTn id="25" fill="hold">
                                <p:stCondLst>
                                  <p:cond delay="1700"/>
                                </p:stCondLst>
                                <p:childTnLst>
                                  <p:par>
                                    <p:cTn id="26" presetID="22" presetClass="entr" presetSubtype="8"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par>
                              <p:cTn id="32" fill="hold">
                                <p:stCondLst>
                                  <p:cond delay="22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500"/>
                                            <p:tgtEl>
                                              <p:spTgt spid="46"/>
                                            </p:tgtEl>
                                          </p:cBhvr>
                                        </p:animEffect>
                                      </p:childTnLst>
                                    </p:cTn>
                                  </p:par>
                                </p:childTnLst>
                              </p:cTn>
                            </p:par>
                            <p:par>
                              <p:cTn id="46" fill="hold">
                                <p:stCondLst>
                                  <p:cond delay="3200"/>
                                </p:stCondLst>
                                <p:childTnLst>
                                  <p:par>
                                    <p:cTn id="47" presetID="10" presetClass="entr" presetSubtype="0" fill="hold" nodeType="afterEffect">
                                      <p:stCondLst>
                                        <p:cond delay="0"/>
                                      </p:stCondLst>
                                      <p:childTnLst>
                                        <p:set>
                                          <p:cBhvr>
                                            <p:cTn id="48" dur="1" fill="hold">
                                              <p:stCondLst>
                                                <p:cond delay="0"/>
                                              </p:stCondLst>
                                            </p:cTn>
                                            <p:tgtEl>
                                              <p:spTgt spid="1033"/>
                                            </p:tgtEl>
                                            <p:attrNameLst>
                                              <p:attrName>style.visibility</p:attrName>
                                            </p:attrNameLst>
                                          </p:cBhvr>
                                          <p:to>
                                            <p:strVal val="visible"/>
                                          </p:to>
                                        </p:set>
                                        <p:animEffect transition="in" filter="fade">
                                          <p:cBhvr>
                                            <p:cTn id="49" dur="500"/>
                                            <p:tgtEl>
                                              <p:spTgt spid="1033"/>
                                            </p:tgtEl>
                                          </p:cBhvr>
                                        </p:animEffect>
                                      </p:childTnLst>
                                    </p:cTn>
                                  </p:par>
                                  <p:par>
                                    <p:cTn id="50" presetID="10" presetClass="entr" presetSubtype="0" fill="hold" nodeType="withEffect">
                                      <p:stCondLst>
                                        <p:cond delay="0"/>
                                      </p:stCondLst>
                                      <p:childTnLst>
                                        <p:set>
                                          <p:cBhvr>
                                            <p:cTn id="51" dur="1" fill="hold">
                                              <p:stCondLst>
                                                <p:cond delay="0"/>
                                              </p:stCondLst>
                                            </p:cTn>
                                            <p:tgtEl>
                                              <p:spTgt spid="1032"/>
                                            </p:tgtEl>
                                            <p:attrNameLst>
                                              <p:attrName>style.visibility</p:attrName>
                                            </p:attrNameLst>
                                          </p:cBhvr>
                                          <p:to>
                                            <p:strVal val="visible"/>
                                          </p:to>
                                        </p:set>
                                        <p:animEffect transition="in" filter="fade">
                                          <p:cBhvr>
                                            <p:cTn id="52" dur="500"/>
                                            <p:tgtEl>
                                              <p:spTgt spid="10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1000" fill="hold"/>
                                            <p:tgtEl>
                                              <p:spTgt spid="36"/>
                                            </p:tgtEl>
                                            <p:attrNameLst>
                                              <p:attrName>ppt_x</p:attrName>
                                            </p:attrNameLst>
                                          </p:cBhvr>
                                          <p:tavLst>
                                            <p:tav tm="0">
                                              <p:val>
                                                <p:strVal val="#ppt_x"/>
                                              </p:val>
                                            </p:tav>
                                            <p:tav tm="100000">
                                              <p:val>
                                                <p:strVal val="#ppt_x"/>
                                              </p:val>
                                            </p:tav>
                                          </p:tavLst>
                                        </p:anim>
                                        <p:anim calcmode="lin" valueType="num">
                                          <p:cBhvr additive="base">
                                            <p:cTn id="59" dur="1000" fill="hold"/>
                                            <p:tgtEl>
                                              <p:spTgt spid="36"/>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1000" fill="hold"/>
                                            <p:tgtEl>
                                              <p:spTgt spid="37"/>
                                            </p:tgtEl>
                                            <p:attrNameLst>
                                              <p:attrName>ppt_x</p:attrName>
                                            </p:attrNameLst>
                                          </p:cBhvr>
                                          <p:tavLst>
                                            <p:tav tm="0">
                                              <p:val>
                                                <p:strVal val="#ppt_x"/>
                                              </p:val>
                                            </p:tav>
                                            <p:tav tm="100000">
                                              <p:val>
                                                <p:strVal val="#ppt_x"/>
                                              </p:val>
                                            </p:tav>
                                          </p:tavLst>
                                        </p:anim>
                                        <p:anim calcmode="lin" valueType="num">
                                          <p:cBhvr additive="base">
                                            <p:cTn id="63" dur="10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9" grpId="0"/>
          <p:bldP spid="40" grpId="0"/>
          <p:bldP spid="41" grpId="0"/>
          <p:bldP spid="42" grpId="0"/>
          <p:bldP spid="43" grpId="0"/>
          <p:bldP spid="44" grpId="0"/>
          <p:bldP spid="45" grpId="0"/>
          <p:bldP spid="46" grpId="0"/>
          <p:bldP spid="36" grpId="0"/>
          <p:bldP spid="3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1861015" y="1642290"/>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2678940" y="1642290"/>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2"/>
          <p:cNvSpPr>
            <a:spLocks/>
          </p:cNvSpPr>
          <p:nvPr/>
        </p:nvSpPr>
        <p:spPr bwMode="auto">
          <a:xfrm>
            <a:off x="3496861" y="1642290"/>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
          <p:cNvSpPr>
            <a:spLocks/>
          </p:cNvSpPr>
          <p:nvPr/>
        </p:nvSpPr>
        <p:spPr bwMode="auto">
          <a:xfrm>
            <a:off x="4314784" y="1642290"/>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8"/>
          <p:cNvSpPr>
            <a:spLocks/>
          </p:cNvSpPr>
          <p:nvPr/>
        </p:nvSpPr>
        <p:spPr bwMode="auto">
          <a:xfrm>
            <a:off x="5138569"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1"/>
          <p:cNvSpPr>
            <a:spLocks/>
          </p:cNvSpPr>
          <p:nvPr/>
        </p:nvSpPr>
        <p:spPr bwMode="auto">
          <a:xfrm>
            <a:off x="5956493"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4"/>
          <p:cNvSpPr>
            <a:spLocks/>
          </p:cNvSpPr>
          <p:nvPr/>
        </p:nvSpPr>
        <p:spPr bwMode="auto">
          <a:xfrm>
            <a:off x="6771481" y="1642290"/>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7589404" y="1642290"/>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a:off x="8407328" y="1642290"/>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33"/>
          <p:cNvSpPr>
            <a:spLocks/>
          </p:cNvSpPr>
          <p:nvPr/>
        </p:nvSpPr>
        <p:spPr bwMode="auto">
          <a:xfrm>
            <a:off x="9231112" y="1642290"/>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8407328" y="4166107"/>
            <a:ext cx="1510665"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20%</a:t>
            </a:r>
            <a:endParaRPr lang="zh-CN" altLang="en-US" sz="2800" dirty="0">
              <a:latin typeface="Bebas" pitchFamily="2" charset="0"/>
              <a:cs typeface="UKIJ Qolyazma" pitchFamily="18" charset="0"/>
            </a:endParaRPr>
          </a:p>
        </p:txBody>
      </p:sp>
      <p:sp>
        <p:nvSpPr>
          <p:cNvPr id="13" name="矩形 12"/>
          <p:cNvSpPr/>
          <p:nvPr/>
        </p:nvSpPr>
        <p:spPr>
          <a:xfrm>
            <a:off x="1861016" y="4166107"/>
            <a:ext cx="6355590"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80%</a:t>
            </a:r>
            <a:endParaRPr lang="zh-CN" altLang="en-US" sz="2800" dirty="0">
              <a:latin typeface="Bebas" pitchFamily="2" charset="0"/>
              <a:cs typeface="UKIJ Qolyazma" pitchFamily="18" charset="0"/>
            </a:endParaRPr>
          </a:p>
        </p:txBody>
      </p:sp>
      <p:sp>
        <p:nvSpPr>
          <p:cNvPr id="14" name="TextBox 13"/>
          <p:cNvSpPr txBox="1"/>
          <p:nvPr/>
        </p:nvSpPr>
        <p:spPr>
          <a:xfrm flipH="1">
            <a:off x="1847427" y="5090949"/>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dirty="0" smtClean="0">
                <a:solidFill>
                  <a:schemeClr val="tx1">
                    <a:lumMod val="85000"/>
                    <a:lumOff val="15000"/>
                  </a:schemeClr>
                </a:solidFill>
                <a:latin typeface="Arial Rounded MT Bold" pitchFamily="34" charset="0"/>
                <a:cs typeface="Times New Roman" pitchFamily="18" charset="0"/>
              </a:rPr>
              <a:t>小木头</a:t>
            </a:r>
            <a:endParaRPr lang="zh-CN" altLang="en-US" sz="1600" dirty="0">
              <a:solidFill>
                <a:schemeClr val="tx1">
                  <a:lumMod val="85000"/>
                  <a:lumOff val="15000"/>
                </a:schemeClr>
              </a:solidFill>
              <a:latin typeface="Arial Rounded MT Bold" pitchFamily="34" charset="0"/>
              <a:cs typeface="Times New Roman" pitchFamily="18" charset="0"/>
            </a:endParaRPr>
          </a:p>
        </p:txBody>
      </p:sp>
      <p:sp>
        <p:nvSpPr>
          <p:cNvPr id="15" name="TextBox 14"/>
          <p:cNvSpPr txBox="1"/>
          <p:nvPr/>
        </p:nvSpPr>
        <p:spPr>
          <a:xfrm>
            <a:off x="1847426" y="5400800"/>
            <a:ext cx="7848975" cy="904863"/>
          </a:xfrm>
          <a:prstGeom prst="rect">
            <a:avLst/>
          </a:prstGeom>
          <a:noFill/>
        </p:spPr>
        <p:txBody>
          <a:bodyPr wrap="square" rtlCol="0">
            <a:spAutoFit/>
          </a:bodyPr>
          <a:lstStyle/>
          <a:p>
            <a:pPr defTabSz="866349">
              <a:lnSpc>
                <a:spcPct val="120000"/>
              </a:lnSpc>
              <a:defRPr/>
            </a:pP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866349">
              <a:lnSpc>
                <a:spcPct val="120000"/>
              </a:lnSpc>
              <a:defRPr/>
            </a:pP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 Box 4">
            <a:extLst>
              <a:ext uri="{FF2B5EF4-FFF2-40B4-BE49-F238E27FC236}">
                <a16:creationId xmlns="" xmlns:a16="http://schemas.microsoft.com/office/drawing/2014/main" id="{83987EA0-3F68-439B-A703-ADDF90CDEB2C}"/>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18" name="Text Box 5">
            <a:extLst>
              <a:ext uri="{FF2B5EF4-FFF2-40B4-BE49-F238E27FC236}">
                <a16:creationId xmlns="" xmlns:a16="http://schemas.microsoft.com/office/drawing/2014/main" id="{75E4D982-38D6-4001-8FD4-88BEA55EBBD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4130143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8.23024E-7 3.33333E-6 L -0.06707 3.33333E-6 " pathEditMode="relative" rAng="0" ptsTypes="AA">
                                          <p:cBhvr>
                                            <p:cTn id="12" dur="500" spd="-100000" fill="hold"/>
                                            <p:tgtEl>
                                              <p:spTgt spid="3"/>
                                            </p:tgtEl>
                                            <p:attrNameLst>
                                              <p:attrName>ppt_x</p:attrName>
                                              <p:attrName>ppt_y</p:attrName>
                                            </p:attrNameLst>
                                          </p:cBhvr>
                                          <p:rCtr x="-3360" y="0"/>
                                        </p:animMotion>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4.79167E-6 3.33333E-6 L -0.1345 3.33333E-6 " pathEditMode="relative" rAng="0" ptsTypes="AA">
                                          <p:cBhvr>
                                            <p:cTn id="16" dur="500" spd="-100000" fill="hold"/>
                                            <p:tgtEl>
                                              <p:spTgt spid="4"/>
                                            </p:tgtEl>
                                            <p:attrNameLst>
                                              <p:attrName>ppt_x</p:attrName>
                                              <p:attrName>ppt_y</p:attrName>
                                            </p:attrNameLst>
                                          </p:cBhvr>
                                          <p:rCtr x="-6732" y="0"/>
                                        </p:animMotion>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1.875E-6 3.33333E-6 L -0.20143 3.33333E-6 " pathEditMode="relative" rAng="0" ptsTypes="AA">
                                          <p:cBhvr>
                                            <p:cTn id="20" dur="500" spd="-100000" fill="hold"/>
                                            <p:tgtEl>
                                              <p:spTgt spid="5"/>
                                            </p:tgtEl>
                                            <p:attrNameLst>
                                              <p:attrName>ppt_x</p:attrName>
                                              <p:attrName>ppt_y</p:attrName>
                                            </p:attrNameLst>
                                          </p:cBhvr>
                                          <p:rCtr x="-10078" y="0"/>
                                        </p:animMotion>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4.16667E-7 3.33333E-6 L -0.26875 3.33333E-6 " pathEditMode="relative" rAng="0" ptsTypes="AA">
                                          <p:cBhvr>
                                            <p:cTn id="24" dur="500" spd="-100000" fill="hold"/>
                                            <p:tgtEl>
                                              <p:spTgt spid="6"/>
                                            </p:tgtEl>
                                            <p:attrNameLst>
                                              <p:attrName>ppt_x</p:attrName>
                                              <p:attrName>ppt_y</p:attrName>
                                            </p:attrNameLst>
                                          </p:cBhvr>
                                          <p:rCtr x="-13438" y="0"/>
                                        </p:animMotion>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3.125E-6 3.33333E-6 L -0.33581 3.33333E-6 " pathEditMode="relative" rAng="0" ptsTypes="AA">
                                          <p:cBhvr>
                                            <p:cTn id="28" dur="500" spd="-100000" fill="hold"/>
                                            <p:tgtEl>
                                              <p:spTgt spid="7"/>
                                            </p:tgtEl>
                                            <p:attrNameLst>
                                              <p:attrName>ppt_x</p:attrName>
                                              <p:attrName>ppt_y</p:attrName>
                                            </p:attrNameLst>
                                          </p:cBhvr>
                                          <p:rCtr x="-16797" y="0"/>
                                        </p:animMotion>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4.16667E-6 3.33333E-6 L -0.40286 3.33333E-6 " pathEditMode="relative" rAng="0" ptsTypes="AA">
                                          <p:cBhvr>
                                            <p:cTn id="32" dur="500" spd="-100000" fill="hold"/>
                                            <p:tgtEl>
                                              <p:spTgt spid="8"/>
                                            </p:tgtEl>
                                            <p:attrNameLst>
                                              <p:attrName>ppt_x</p:attrName>
                                              <p:attrName>ppt_y</p:attrName>
                                            </p:attrNameLst>
                                          </p:cBhvr>
                                          <p:rCtr x="-20143" y="0"/>
                                        </p:animMotion>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1.875E-6 3.33333E-6 L -0.47018 3.33333E-6 " pathEditMode="relative" rAng="0" ptsTypes="AA">
                                          <p:cBhvr>
                                            <p:cTn id="36" dur="500" spd="-100000" fill="hold"/>
                                            <p:tgtEl>
                                              <p:spTgt spid="9"/>
                                            </p:tgtEl>
                                            <p:attrNameLst>
                                              <p:attrName>ppt_x</p:attrName>
                                              <p:attrName>ppt_y</p:attrName>
                                            </p:attrNameLst>
                                          </p:cBhvr>
                                          <p:rCtr x="-23516" y="0"/>
                                        </p:animMotion>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8.33333E-7 3.33333E-6 L -0.53724 3.33333E-6 " pathEditMode="relative" rAng="0" ptsTypes="AA">
                                          <p:cBhvr>
                                            <p:cTn id="40" dur="500" spd="-100000" fill="hold"/>
                                            <p:tgtEl>
                                              <p:spTgt spid="10"/>
                                            </p:tgtEl>
                                            <p:attrNameLst>
                                              <p:attrName>ppt_x</p:attrName>
                                              <p:attrName>ppt_y</p:attrName>
                                            </p:attrNameLst>
                                          </p:cBhvr>
                                          <p:rCtr x="-26862" y="0"/>
                                        </p:animMotion>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3.33333E-6 3.33333E-6 L -0.60443 3.33333E-6 " pathEditMode="relative" rAng="0" ptsTypes="AA">
                                          <p:cBhvr>
                                            <p:cTn id="44" dur="500" spd="-100000" fill="hold"/>
                                            <p:tgtEl>
                                              <p:spTgt spid="11"/>
                                            </p:tgtEl>
                                            <p:attrNameLst>
                                              <p:attrName>ppt_x</p:attrName>
                                              <p:attrName>ppt_y</p:attrName>
                                            </p:attrNameLst>
                                          </p:cBhvr>
                                          <p:rCtr x="-30221" y="0"/>
                                        </p:animMotion>
                                      </p:childTnLst>
                                    </p:cTn>
                                  </p:par>
                                </p:childTnLst>
                              </p:cTn>
                            </p:par>
                            <p:par>
                              <p:cTn id="45" fill="hold">
                                <p:stCondLst>
                                  <p:cond delay="1000"/>
                                </p:stCondLst>
                                <p:childTnLst>
                                  <p:par>
                                    <p:cTn id="46" presetID="19" presetClass="emph" presetSubtype="0" fill="hold" grpId="2" nodeType="afterEffect">
                                      <p:stCondLst>
                                        <p:cond delay="0"/>
                                      </p:stCondLst>
                                      <p:childTnLst>
                                        <p:animClr clrSpc="rgb" dir="cw">
                                          <p:cBhvr override="childStyle">
                                            <p:cTn id="47" dur="500" fill="hold"/>
                                            <p:tgtEl>
                                              <p:spTgt spid="10"/>
                                            </p:tgtEl>
                                            <p:attrNameLst>
                                              <p:attrName>style.color</p:attrName>
                                            </p:attrNameLst>
                                          </p:cBhvr>
                                          <p:to>
                                            <a:srgbClr val="F39712"/>
                                          </p:to>
                                        </p:animClr>
                                        <p:animClr clrSpc="rgb" dir="cw">
                                          <p:cBhvr>
                                            <p:cTn id="48" dur="500" fill="hold"/>
                                            <p:tgtEl>
                                              <p:spTgt spid="10"/>
                                            </p:tgtEl>
                                            <p:attrNameLst>
                                              <p:attrName>fillcolor</p:attrName>
                                            </p:attrNameLst>
                                          </p:cBhvr>
                                          <p:to>
                                            <a:srgbClr val="F39712"/>
                                          </p:to>
                                        </p:animClr>
                                        <p:set>
                                          <p:cBhvr>
                                            <p:cTn id="49" dur="500" fill="hold"/>
                                            <p:tgtEl>
                                              <p:spTgt spid="10"/>
                                            </p:tgtEl>
                                            <p:attrNameLst>
                                              <p:attrName>fill.type</p:attrName>
                                            </p:attrNameLst>
                                          </p:cBhvr>
                                          <p:to>
                                            <p:strVal val="solid"/>
                                          </p:to>
                                        </p:set>
                                        <p:set>
                                          <p:cBhvr>
                                            <p:cTn id="50" dur="500" fill="hold"/>
                                            <p:tgtEl>
                                              <p:spTgt spid="10"/>
                                            </p:tgtEl>
                                            <p:attrNameLst>
                                              <p:attrName>fill.on</p:attrName>
                                            </p:attrNameLst>
                                          </p:cBhvr>
                                          <p:to>
                                            <p:strVal val="true"/>
                                          </p:to>
                                        </p:set>
                                      </p:childTnLst>
                                    </p:cTn>
                                  </p:par>
                                  <p:par>
                                    <p:cTn id="51" presetID="19" presetClass="emph" presetSubtype="0" fill="hold" grpId="2" nodeType="withEffect">
                                      <p:stCondLst>
                                        <p:cond delay="0"/>
                                      </p:stCondLst>
                                      <p:childTnLst>
                                        <p:animClr clrSpc="rgb" dir="cw">
                                          <p:cBhvr override="childStyle">
                                            <p:cTn id="52" dur="500" fill="hold"/>
                                            <p:tgtEl>
                                              <p:spTgt spid="11"/>
                                            </p:tgtEl>
                                            <p:attrNameLst>
                                              <p:attrName>style.color</p:attrName>
                                            </p:attrNameLst>
                                          </p:cBhvr>
                                          <p:to>
                                            <a:srgbClr val="F39712"/>
                                          </p:to>
                                        </p:animClr>
                                        <p:animClr clrSpc="rgb" dir="cw">
                                          <p:cBhvr>
                                            <p:cTn id="53" dur="500" fill="hold"/>
                                            <p:tgtEl>
                                              <p:spTgt spid="11"/>
                                            </p:tgtEl>
                                            <p:attrNameLst>
                                              <p:attrName>fillcolor</p:attrName>
                                            </p:attrNameLst>
                                          </p:cBhvr>
                                          <p:to>
                                            <a:srgbClr val="F39712"/>
                                          </p:to>
                                        </p:animClr>
                                        <p:set>
                                          <p:cBhvr>
                                            <p:cTn id="54" dur="500" fill="hold"/>
                                            <p:tgtEl>
                                              <p:spTgt spid="11"/>
                                            </p:tgtEl>
                                            <p:attrNameLst>
                                              <p:attrName>fill.type</p:attrName>
                                            </p:attrNameLst>
                                          </p:cBhvr>
                                          <p:to>
                                            <p:strVal val="solid"/>
                                          </p:to>
                                        </p:set>
                                        <p:set>
                                          <p:cBhvr>
                                            <p:cTn id="55" dur="500" fill="hold"/>
                                            <p:tgtEl>
                                              <p:spTgt spid="11"/>
                                            </p:tgtEl>
                                            <p:attrNameLst>
                                              <p:attrName>fill.on</p:attrName>
                                            </p:attrNameLst>
                                          </p:cBhvr>
                                          <p:to>
                                            <p:strVal val="true"/>
                                          </p:to>
                                        </p:set>
                                      </p:childTnLst>
                                    </p:cTn>
                                  </p:par>
                                  <p:par>
                                    <p:cTn id="56" presetID="1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lef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childTnLst>
                              </p:cTn>
                            </p:par>
                            <p:par>
                              <p:cTn id="64" fill="hold">
                                <p:stCondLst>
                                  <p:cond delay="150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Effect transition="in" filter="fade">
                                          <p:cBhvr>
                                            <p:cTn id="70" dur="100"/>
                                            <p:tgtEl>
                                              <p:spTgt spid="15"/>
                                            </p:tgtEl>
                                          </p:cBhvr>
                                        </p:animEffect>
                                      </p:childTnLst>
                                    </p:cTn>
                                  </p:par>
                                  <p:par>
                                    <p:cTn id="71" presetID="2" presetClass="entr" presetSubtype="1" fill="hold" grpId="0" nodeType="withEffect" p14:presetBounceEnd="81000">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14:bounceEnd="81000">
                                          <p:cBhvr additive="base">
                                            <p:cTn id="73"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74" dur="1000" fill="hold"/>
                                            <p:tgtEl>
                                              <p:spTgt spid="17"/>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14:presetBounceEnd="81000">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14:bounceEnd="81000">
                                          <p:cBhvr additive="base">
                                            <p:cTn id="77" dur="1000" fill="hold"/>
                                            <p:tgtEl>
                                              <p:spTgt spid="18"/>
                                            </p:tgtEl>
                                            <p:attrNameLst>
                                              <p:attrName>ppt_x</p:attrName>
                                            </p:attrNameLst>
                                          </p:cBhvr>
                                          <p:tavLst>
                                            <p:tav tm="0">
                                              <p:val>
                                                <p:strVal val="#ppt_x"/>
                                              </p:val>
                                            </p:tav>
                                            <p:tav tm="100000">
                                              <p:val>
                                                <p:strVal val="#ppt_x"/>
                                              </p:val>
                                            </p:tav>
                                          </p:tavLst>
                                        </p:anim>
                                        <p:anim calcmode="lin" valueType="num" p14:bounceEnd="81000">
                                          <p:cBhvr additive="base">
                                            <p:cTn id="78"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P spid="15"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8.23024E-7 3.33333E-6 L -0.06707 3.33333E-6 " pathEditMode="relative" rAng="0" ptsTypes="AA">
                                          <p:cBhvr>
                                            <p:cTn id="12" dur="500" spd="-100000" fill="hold"/>
                                            <p:tgtEl>
                                              <p:spTgt spid="3"/>
                                            </p:tgtEl>
                                            <p:attrNameLst>
                                              <p:attrName>ppt_x</p:attrName>
                                              <p:attrName>ppt_y</p:attrName>
                                            </p:attrNameLst>
                                          </p:cBhvr>
                                          <p:rCtr x="-3360" y="0"/>
                                        </p:animMotion>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4.79167E-6 3.33333E-6 L -0.1345 3.33333E-6 " pathEditMode="relative" rAng="0" ptsTypes="AA">
                                          <p:cBhvr>
                                            <p:cTn id="16" dur="500" spd="-100000" fill="hold"/>
                                            <p:tgtEl>
                                              <p:spTgt spid="4"/>
                                            </p:tgtEl>
                                            <p:attrNameLst>
                                              <p:attrName>ppt_x</p:attrName>
                                              <p:attrName>ppt_y</p:attrName>
                                            </p:attrNameLst>
                                          </p:cBhvr>
                                          <p:rCtr x="-6732" y="0"/>
                                        </p:animMotion>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1.875E-6 3.33333E-6 L -0.20143 3.33333E-6 " pathEditMode="relative" rAng="0" ptsTypes="AA">
                                          <p:cBhvr>
                                            <p:cTn id="20" dur="500" spd="-100000" fill="hold"/>
                                            <p:tgtEl>
                                              <p:spTgt spid="5"/>
                                            </p:tgtEl>
                                            <p:attrNameLst>
                                              <p:attrName>ppt_x</p:attrName>
                                              <p:attrName>ppt_y</p:attrName>
                                            </p:attrNameLst>
                                          </p:cBhvr>
                                          <p:rCtr x="-10078" y="0"/>
                                        </p:animMotion>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4.16667E-7 3.33333E-6 L -0.26875 3.33333E-6 " pathEditMode="relative" rAng="0" ptsTypes="AA">
                                          <p:cBhvr>
                                            <p:cTn id="24" dur="500" spd="-100000" fill="hold"/>
                                            <p:tgtEl>
                                              <p:spTgt spid="6"/>
                                            </p:tgtEl>
                                            <p:attrNameLst>
                                              <p:attrName>ppt_x</p:attrName>
                                              <p:attrName>ppt_y</p:attrName>
                                            </p:attrNameLst>
                                          </p:cBhvr>
                                          <p:rCtr x="-13438" y="0"/>
                                        </p:animMotion>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3.125E-6 3.33333E-6 L -0.33581 3.33333E-6 " pathEditMode="relative" rAng="0" ptsTypes="AA">
                                          <p:cBhvr>
                                            <p:cTn id="28" dur="500" spd="-100000" fill="hold"/>
                                            <p:tgtEl>
                                              <p:spTgt spid="7"/>
                                            </p:tgtEl>
                                            <p:attrNameLst>
                                              <p:attrName>ppt_x</p:attrName>
                                              <p:attrName>ppt_y</p:attrName>
                                            </p:attrNameLst>
                                          </p:cBhvr>
                                          <p:rCtr x="-16797" y="0"/>
                                        </p:animMotion>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4.16667E-6 3.33333E-6 L -0.40286 3.33333E-6 " pathEditMode="relative" rAng="0" ptsTypes="AA">
                                          <p:cBhvr>
                                            <p:cTn id="32" dur="500" spd="-100000" fill="hold"/>
                                            <p:tgtEl>
                                              <p:spTgt spid="8"/>
                                            </p:tgtEl>
                                            <p:attrNameLst>
                                              <p:attrName>ppt_x</p:attrName>
                                              <p:attrName>ppt_y</p:attrName>
                                            </p:attrNameLst>
                                          </p:cBhvr>
                                          <p:rCtr x="-20143" y="0"/>
                                        </p:animMotion>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1.875E-6 3.33333E-6 L -0.47018 3.33333E-6 " pathEditMode="relative" rAng="0" ptsTypes="AA">
                                          <p:cBhvr>
                                            <p:cTn id="36" dur="500" spd="-100000" fill="hold"/>
                                            <p:tgtEl>
                                              <p:spTgt spid="9"/>
                                            </p:tgtEl>
                                            <p:attrNameLst>
                                              <p:attrName>ppt_x</p:attrName>
                                              <p:attrName>ppt_y</p:attrName>
                                            </p:attrNameLst>
                                          </p:cBhvr>
                                          <p:rCtr x="-23516" y="0"/>
                                        </p:animMotion>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8.33333E-7 3.33333E-6 L -0.53724 3.33333E-6 " pathEditMode="relative" rAng="0" ptsTypes="AA">
                                          <p:cBhvr>
                                            <p:cTn id="40" dur="500" spd="-100000" fill="hold"/>
                                            <p:tgtEl>
                                              <p:spTgt spid="10"/>
                                            </p:tgtEl>
                                            <p:attrNameLst>
                                              <p:attrName>ppt_x</p:attrName>
                                              <p:attrName>ppt_y</p:attrName>
                                            </p:attrNameLst>
                                          </p:cBhvr>
                                          <p:rCtr x="-26862" y="0"/>
                                        </p:animMotion>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3.33333E-6 3.33333E-6 L -0.60443 3.33333E-6 " pathEditMode="relative" rAng="0" ptsTypes="AA">
                                          <p:cBhvr>
                                            <p:cTn id="44" dur="500" spd="-100000" fill="hold"/>
                                            <p:tgtEl>
                                              <p:spTgt spid="11"/>
                                            </p:tgtEl>
                                            <p:attrNameLst>
                                              <p:attrName>ppt_x</p:attrName>
                                              <p:attrName>ppt_y</p:attrName>
                                            </p:attrNameLst>
                                          </p:cBhvr>
                                          <p:rCtr x="-30221" y="0"/>
                                        </p:animMotion>
                                      </p:childTnLst>
                                    </p:cTn>
                                  </p:par>
                                </p:childTnLst>
                              </p:cTn>
                            </p:par>
                            <p:par>
                              <p:cTn id="45" fill="hold">
                                <p:stCondLst>
                                  <p:cond delay="1000"/>
                                </p:stCondLst>
                                <p:childTnLst>
                                  <p:par>
                                    <p:cTn id="46" presetID="19" presetClass="emph" presetSubtype="0" fill="hold" grpId="2" nodeType="afterEffect">
                                      <p:stCondLst>
                                        <p:cond delay="0"/>
                                      </p:stCondLst>
                                      <p:childTnLst>
                                        <p:animClr clrSpc="rgb" dir="cw">
                                          <p:cBhvr override="childStyle">
                                            <p:cTn id="47" dur="500" fill="hold"/>
                                            <p:tgtEl>
                                              <p:spTgt spid="10"/>
                                            </p:tgtEl>
                                            <p:attrNameLst>
                                              <p:attrName>style.color</p:attrName>
                                            </p:attrNameLst>
                                          </p:cBhvr>
                                          <p:to>
                                            <a:srgbClr val="F39712"/>
                                          </p:to>
                                        </p:animClr>
                                        <p:animClr clrSpc="rgb" dir="cw">
                                          <p:cBhvr>
                                            <p:cTn id="48" dur="500" fill="hold"/>
                                            <p:tgtEl>
                                              <p:spTgt spid="10"/>
                                            </p:tgtEl>
                                            <p:attrNameLst>
                                              <p:attrName>fillcolor</p:attrName>
                                            </p:attrNameLst>
                                          </p:cBhvr>
                                          <p:to>
                                            <a:srgbClr val="F39712"/>
                                          </p:to>
                                        </p:animClr>
                                        <p:set>
                                          <p:cBhvr>
                                            <p:cTn id="49" dur="500" fill="hold"/>
                                            <p:tgtEl>
                                              <p:spTgt spid="10"/>
                                            </p:tgtEl>
                                            <p:attrNameLst>
                                              <p:attrName>fill.type</p:attrName>
                                            </p:attrNameLst>
                                          </p:cBhvr>
                                          <p:to>
                                            <p:strVal val="solid"/>
                                          </p:to>
                                        </p:set>
                                        <p:set>
                                          <p:cBhvr>
                                            <p:cTn id="50" dur="500" fill="hold"/>
                                            <p:tgtEl>
                                              <p:spTgt spid="10"/>
                                            </p:tgtEl>
                                            <p:attrNameLst>
                                              <p:attrName>fill.on</p:attrName>
                                            </p:attrNameLst>
                                          </p:cBhvr>
                                          <p:to>
                                            <p:strVal val="true"/>
                                          </p:to>
                                        </p:set>
                                      </p:childTnLst>
                                    </p:cTn>
                                  </p:par>
                                  <p:par>
                                    <p:cTn id="51" presetID="19" presetClass="emph" presetSubtype="0" fill="hold" grpId="2" nodeType="withEffect">
                                      <p:stCondLst>
                                        <p:cond delay="0"/>
                                      </p:stCondLst>
                                      <p:childTnLst>
                                        <p:animClr clrSpc="rgb" dir="cw">
                                          <p:cBhvr override="childStyle">
                                            <p:cTn id="52" dur="500" fill="hold"/>
                                            <p:tgtEl>
                                              <p:spTgt spid="11"/>
                                            </p:tgtEl>
                                            <p:attrNameLst>
                                              <p:attrName>style.color</p:attrName>
                                            </p:attrNameLst>
                                          </p:cBhvr>
                                          <p:to>
                                            <a:srgbClr val="F39712"/>
                                          </p:to>
                                        </p:animClr>
                                        <p:animClr clrSpc="rgb" dir="cw">
                                          <p:cBhvr>
                                            <p:cTn id="53" dur="500" fill="hold"/>
                                            <p:tgtEl>
                                              <p:spTgt spid="11"/>
                                            </p:tgtEl>
                                            <p:attrNameLst>
                                              <p:attrName>fillcolor</p:attrName>
                                            </p:attrNameLst>
                                          </p:cBhvr>
                                          <p:to>
                                            <a:srgbClr val="F39712"/>
                                          </p:to>
                                        </p:animClr>
                                        <p:set>
                                          <p:cBhvr>
                                            <p:cTn id="54" dur="500" fill="hold"/>
                                            <p:tgtEl>
                                              <p:spTgt spid="11"/>
                                            </p:tgtEl>
                                            <p:attrNameLst>
                                              <p:attrName>fill.type</p:attrName>
                                            </p:attrNameLst>
                                          </p:cBhvr>
                                          <p:to>
                                            <p:strVal val="solid"/>
                                          </p:to>
                                        </p:set>
                                        <p:set>
                                          <p:cBhvr>
                                            <p:cTn id="55" dur="500" fill="hold"/>
                                            <p:tgtEl>
                                              <p:spTgt spid="11"/>
                                            </p:tgtEl>
                                            <p:attrNameLst>
                                              <p:attrName>fill.on</p:attrName>
                                            </p:attrNameLst>
                                          </p:cBhvr>
                                          <p:to>
                                            <p:strVal val="true"/>
                                          </p:to>
                                        </p:set>
                                      </p:childTnLst>
                                    </p:cTn>
                                  </p:par>
                                  <p:par>
                                    <p:cTn id="56" presetID="1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lef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childTnLst>
                              </p:cTn>
                            </p:par>
                            <p:par>
                              <p:cTn id="64" fill="hold">
                                <p:stCondLst>
                                  <p:cond delay="150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Effect transition="in" filter="fade">
                                          <p:cBhvr>
                                            <p:cTn id="70" dur="100"/>
                                            <p:tgtEl>
                                              <p:spTgt spid="15"/>
                                            </p:tgtEl>
                                          </p:cBhvr>
                                        </p:animEffect>
                                      </p:childTnLst>
                                    </p:cTn>
                                  </p:par>
                                  <p:par>
                                    <p:cTn id="71" presetID="2" presetClass="entr" presetSubtype="1"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1000" fill="hold"/>
                                            <p:tgtEl>
                                              <p:spTgt spid="17"/>
                                            </p:tgtEl>
                                            <p:attrNameLst>
                                              <p:attrName>ppt_x</p:attrName>
                                            </p:attrNameLst>
                                          </p:cBhvr>
                                          <p:tavLst>
                                            <p:tav tm="0">
                                              <p:val>
                                                <p:strVal val="#ppt_x"/>
                                              </p:val>
                                            </p:tav>
                                            <p:tav tm="100000">
                                              <p:val>
                                                <p:strVal val="#ppt_x"/>
                                              </p:val>
                                            </p:tav>
                                          </p:tavLst>
                                        </p:anim>
                                        <p:anim calcmode="lin" valueType="num">
                                          <p:cBhvr additive="base">
                                            <p:cTn id="74" dur="1000" fill="hold"/>
                                            <p:tgtEl>
                                              <p:spTgt spid="17"/>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1000" fill="hold"/>
                                            <p:tgtEl>
                                              <p:spTgt spid="18"/>
                                            </p:tgtEl>
                                            <p:attrNameLst>
                                              <p:attrName>ppt_x</p:attrName>
                                            </p:attrNameLst>
                                          </p:cBhvr>
                                          <p:tavLst>
                                            <p:tav tm="0">
                                              <p:val>
                                                <p:strVal val="#ppt_x"/>
                                              </p:val>
                                            </p:tav>
                                            <p:tav tm="100000">
                                              <p:val>
                                                <p:strVal val="#ppt_x"/>
                                              </p:val>
                                            </p:tav>
                                          </p:tavLst>
                                        </p:anim>
                                        <p:anim calcmode="lin" valueType="num">
                                          <p:cBhvr additive="base">
                                            <p:cTn id="78"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P spid="15" grpId="0"/>
          <p:bldP spid="17" grpId="0"/>
          <p:bldP spid="1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889F6EFA-912E-4242-B57A-7E0D159798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635" t="18035" r="22843" b="28395"/>
          <a:stretch/>
        </p:blipFill>
        <p:spPr>
          <a:xfrm>
            <a:off x="0" y="0"/>
            <a:ext cx="12192000" cy="6858000"/>
          </a:xfrm>
          <a:prstGeom prst="rect">
            <a:avLst/>
          </a:prstGeom>
        </p:spPr>
      </p:pic>
      <p:sp>
        <p:nvSpPr>
          <p:cNvPr id="29" name="TextBox 20">
            <a:extLst>
              <a:ext uri="{FF2B5EF4-FFF2-40B4-BE49-F238E27FC236}">
                <a16:creationId xmlns="" xmlns:a16="http://schemas.microsoft.com/office/drawing/2014/main" id="{8BB24A93-8E52-4B55-B8FC-ECB5EE8031E0}"/>
              </a:ext>
            </a:extLst>
          </p:cNvPr>
          <p:cNvSpPr txBox="1"/>
          <p:nvPr/>
        </p:nvSpPr>
        <p:spPr>
          <a:xfrm>
            <a:off x="4666121" y="1771522"/>
            <a:ext cx="2859758" cy="1231106"/>
          </a:xfrm>
          <a:prstGeom prst="rect">
            <a:avLst/>
          </a:prstGeom>
          <a:noFill/>
        </p:spPr>
        <p:txBody>
          <a:bodyPr wrap="none" lIns="0" tIns="0" rIns="0" bIns="0" rtlCol="0">
            <a:spAutoFit/>
          </a:bodyPr>
          <a:lstStyle/>
          <a:p>
            <a:pPr algn="ctr"/>
            <a:r>
              <a:rPr lang="en-US" altLang="zh-CN" sz="8000" dirty="0">
                <a:solidFill>
                  <a:schemeClr val="accent1"/>
                </a:solidFill>
                <a:latin typeface="Agency FB" panose="020B0503020202020204" pitchFamily="34" charset="0"/>
                <a:ea typeface="微软雅黑" pitchFamily="34" charset="-122"/>
              </a:rPr>
              <a:t>PART  04</a:t>
            </a:r>
            <a:endParaRPr lang="zh-CN" altLang="en-US" sz="8000" dirty="0">
              <a:solidFill>
                <a:schemeClr val="accent1"/>
              </a:solidFill>
              <a:latin typeface="Agency FB" panose="020B0503020202020204" pitchFamily="34" charset="0"/>
              <a:ea typeface="微软雅黑" pitchFamily="34" charset="-122"/>
            </a:endParaRPr>
          </a:p>
        </p:txBody>
      </p:sp>
      <p:sp>
        <p:nvSpPr>
          <p:cNvPr id="30" name="文本框 3">
            <a:extLst>
              <a:ext uri="{FF2B5EF4-FFF2-40B4-BE49-F238E27FC236}">
                <a16:creationId xmlns="" xmlns:a16="http://schemas.microsoft.com/office/drawing/2014/main" id="{BD482486-17B5-4D0B-9848-1F746F51E793}"/>
              </a:ext>
            </a:extLst>
          </p:cNvPr>
          <p:cNvSpPr txBox="1"/>
          <p:nvPr/>
        </p:nvSpPr>
        <p:spPr>
          <a:xfrm>
            <a:off x="3011835" y="2895051"/>
            <a:ext cx="6168331" cy="1015663"/>
          </a:xfrm>
          <a:prstGeom prst="rect">
            <a:avLst/>
          </a:prstGeom>
          <a:noFill/>
        </p:spPr>
        <p:txBody>
          <a:bodyPr wrap="square" rtlCol="0">
            <a:spAutoFit/>
          </a:bodyPr>
          <a:lstStyle/>
          <a:p>
            <a:pPr algn="ctr"/>
            <a:r>
              <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2" name="Rectangle 20">
            <a:extLst>
              <a:ext uri="{FF2B5EF4-FFF2-40B4-BE49-F238E27FC236}">
                <a16:creationId xmlns="" xmlns:a16="http://schemas.microsoft.com/office/drawing/2014/main" id="{5DED57B3-005A-4626-931C-4A50B07EAEFC}"/>
              </a:ext>
            </a:extLst>
          </p:cNvPr>
          <p:cNvSpPr>
            <a:spLocks noChangeArrowheads="1"/>
          </p:cNvSpPr>
          <p:nvPr/>
        </p:nvSpPr>
        <p:spPr bwMode="auto">
          <a:xfrm>
            <a:off x="3390825" y="3941593"/>
            <a:ext cx="5410351"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765">
              <a:lnSpc>
                <a:spcPct val="120000"/>
              </a:lnSpc>
              <a:defRPr/>
            </a:pP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你创意和灵感</a:t>
            </a:r>
          </a:p>
          <a:p>
            <a:pPr algn="ctr" defTabSz="913765">
              <a:lnSpc>
                <a:spcPct val="120000"/>
              </a:lnSpc>
              <a:defRPr/>
            </a:pPr>
            <a:endParaRPr lang="zh-CN" altLang="en-US" sz="1400"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133641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by="(-#ppt_w*2)" calcmode="lin" valueType="num">
                                      <p:cBhvr rctx="PPT">
                                        <p:cTn id="11" dur="500" autoRev="1" fill="hold">
                                          <p:stCondLst>
                                            <p:cond delay="0"/>
                                          </p:stCondLst>
                                        </p:cTn>
                                        <p:tgtEl>
                                          <p:spTgt spid="30"/>
                                        </p:tgtEl>
                                        <p:attrNameLst>
                                          <p:attrName>ppt_w</p:attrName>
                                        </p:attrNameLst>
                                      </p:cBhvr>
                                    </p:anim>
                                    <p:anim by="(#ppt_w*0.50)" calcmode="lin" valueType="num">
                                      <p:cBhvr>
                                        <p:cTn id="12" dur="500" decel="50000" autoRev="1" fill="hold">
                                          <p:stCondLst>
                                            <p:cond delay="0"/>
                                          </p:stCondLst>
                                        </p:cTn>
                                        <p:tgtEl>
                                          <p:spTgt spid="30"/>
                                        </p:tgtEl>
                                        <p:attrNameLst>
                                          <p:attrName>ppt_x</p:attrName>
                                        </p:attrNameLst>
                                      </p:cBhvr>
                                    </p:anim>
                                    <p:anim from="(-#ppt_h/2)" to="(#ppt_y)" calcmode="lin" valueType="num">
                                      <p:cBhvr>
                                        <p:cTn id="13" dur="1000" fill="hold">
                                          <p:stCondLst>
                                            <p:cond delay="0"/>
                                          </p:stCondLst>
                                        </p:cTn>
                                        <p:tgtEl>
                                          <p:spTgt spid="30"/>
                                        </p:tgtEl>
                                        <p:attrNameLst>
                                          <p:attrName>ppt_y</p:attrName>
                                        </p:attrNameLst>
                                      </p:cBhvr>
                                    </p:anim>
                                    <p:animRot by="21600000">
                                      <p:cBhvr>
                                        <p:cTn id="14" dur="1000" fill="hold">
                                          <p:stCondLst>
                                            <p:cond delay="0"/>
                                          </p:stCondLst>
                                        </p:cTn>
                                        <p:tgtEl>
                                          <p:spTgt spid="30"/>
                                        </p:tgtEl>
                                        <p:attrNameLst>
                                          <p:attrName>r</p:attrName>
                                        </p:attrNameLst>
                                      </p:cBhvr>
                                    </p:animRot>
                                  </p:childTnLst>
                                </p:cTn>
                              </p:par>
                            </p:childTnLst>
                          </p:cTn>
                        </p:par>
                        <p:par>
                          <p:cTn id="15" fill="hold">
                            <p:stCondLst>
                              <p:cond delay="275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a:stCxn id="13" idx="1"/>
          </p:cNvCxnSpPr>
          <p:nvPr/>
        </p:nvCxnSpPr>
        <p:spPr>
          <a:xfrm flipV="1">
            <a:off x="1397047"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999"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52"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8906"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20227" y="1988841"/>
            <a:ext cx="1196778" cy="692485"/>
          </a:xfrm>
          <a:prstGeom prst="rect">
            <a:avLst/>
          </a:prstGeom>
          <a:noFill/>
        </p:spPr>
        <p:txBody>
          <a:bodyPr wrap="none" lIns="121908" tIns="60954" rIns="121908" bIns="60954" rtlCol="0">
            <a:spAutoFit/>
          </a:bodyPr>
          <a:lstStyle/>
          <a:p>
            <a:r>
              <a:rPr lang="en-US" altLang="zh-CN" sz="3700" dirty="0">
                <a:solidFill>
                  <a:schemeClr val="accent1"/>
                </a:solidFill>
              </a:rPr>
              <a:t>86%</a:t>
            </a:r>
            <a:endParaRPr lang="zh-CN" altLang="en-US" sz="3700" dirty="0">
              <a:solidFill>
                <a:schemeClr val="accent1"/>
              </a:solidFill>
            </a:endParaRPr>
          </a:p>
        </p:txBody>
      </p:sp>
      <p:sp>
        <p:nvSpPr>
          <p:cNvPr id="31" name="TextBox 30"/>
          <p:cNvSpPr txBox="1"/>
          <p:nvPr/>
        </p:nvSpPr>
        <p:spPr>
          <a:xfrm>
            <a:off x="1477980" y="3084177"/>
            <a:ext cx="2122068" cy="1415760"/>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963825" y="3084177"/>
            <a:ext cx="2122068" cy="1415760"/>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373887" y="3102473"/>
            <a:ext cx="2122068" cy="1415760"/>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8869839" y="3084177"/>
            <a:ext cx="2122068" cy="1415760"/>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018588" y="2014393"/>
            <a:ext cx="992023" cy="697627"/>
          </a:xfrm>
          <a:prstGeom prst="rect">
            <a:avLst/>
          </a:prstGeom>
          <a:noFill/>
        </p:spPr>
        <p:txBody>
          <a:bodyPr wrap="none" lIns="121908" tIns="60954" rIns="121908" bIns="60954" rtlCol="0">
            <a:spAutoFit/>
          </a:bodyPr>
          <a:lstStyle/>
          <a:p>
            <a:r>
              <a:rPr lang="en-US" altLang="zh-CN" sz="3700" dirty="0">
                <a:solidFill>
                  <a:schemeClr val="accent2"/>
                </a:solidFill>
              </a:rPr>
              <a:t>3</a:t>
            </a:r>
            <a:r>
              <a:rPr lang="zh-CN" altLang="en-US" sz="3700" dirty="0">
                <a:solidFill>
                  <a:schemeClr val="accent2"/>
                </a:solidFill>
              </a:rPr>
              <a:t>件</a:t>
            </a:r>
          </a:p>
        </p:txBody>
      </p:sp>
      <p:sp>
        <p:nvSpPr>
          <p:cNvPr id="37" name="TextBox 36"/>
          <p:cNvSpPr txBox="1"/>
          <p:nvPr/>
        </p:nvSpPr>
        <p:spPr>
          <a:xfrm>
            <a:off x="6482019" y="1988841"/>
            <a:ext cx="992023" cy="697627"/>
          </a:xfrm>
          <a:prstGeom prst="rect">
            <a:avLst/>
          </a:prstGeom>
          <a:noFill/>
        </p:spPr>
        <p:txBody>
          <a:bodyPr wrap="none" lIns="121908" tIns="60954" rIns="121908" bIns="60954" rtlCol="0">
            <a:spAutoFit/>
          </a:bodyPr>
          <a:lstStyle/>
          <a:p>
            <a:r>
              <a:rPr lang="en-US" altLang="zh-CN" sz="3700" dirty="0">
                <a:solidFill>
                  <a:schemeClr val="accent3"/>
                </a:solidFill>
              </a:rPr>
              <a:t>4</a:t>
            </a:r>
            <a:r>
              <a:rPr lang="zh-CN" altLang="en-US" sz="3700" dirty="0">
                <a:solidFill>
                  <a:schemeClr val="accent3"/>
                </a:solidFill>
              </a:rPr>
              <a:t>项</a:t>
            </a:r>
          </a:p>
        </p:txBody>
      </p:sp>
      <p:sp>
        <p:nvSpPr>
          <p:cNvPr id="38" name="TextBox 37"/>
          <p:cNvSpPr txBox="1"/>
          <p:nvPr/>
        </p:nvSpPr>
        <p:spPr>
          <a:xfrm>
            <a:off x="8938852" y="1988841"/>
            <a:ext cx="1514173" cy="692485"/>
          </a:xfrm>
          <a:prstGeom prst="rect">
            <a:avLst/>
          </a:prstGeom>
          <a:noFill/>
        </p:spPr>
        <p:txBody>
          <a:bodyPr wrap="none" lIns="121908" tIns="60954" rIns="121908" bIns="60954" rtlCol="0">
            <a:spAutoFit/>
          </a:bodyPr>
          <a:lstStyle/>
          <a:p>
            <a:r>
              <a:rPr lang="en-US" altLang="zh-CN" sz="3700" dirty="0">
                <a:solidFill>
                  <a:schemeClr val="accent4"/>
                </a:solidFill>
              </a:rPr>
              <a:t>500</a:t>
            </a:r>
            <a:r>
              <a:rPr lang="zh-CN" altLang="en-US" sz="3700" dirty="0">
                <a:solidFill>
                  <a:schemeClr val="accent4"/>
                </a:solidFill>
              </a:rPr>
              <a:t>万</a:t>
            </a:r>
          </a:p>
        </p:txBody>
      </p:sp>
      <p:grpSp>
        <p:nvGrpSpPr>
          <p:cNvPr id="4" name="组合 3"/>
          <p:cNvGrpSpPr/>
          <p:nvPr/>
        </p:nvGrpSpPr>
        <p:grpSpPr>
          <a:xfrm>
            <a:off x="6324953" y="4746168"/>
            <a:ext cx="2203001"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3861001" y="4746168"/>
            <a:ext cx="2203001"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97048" y="4746168"/>
            <a:ext cx="2203001"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8788907" y="4746168"/>
            <a:ext cx="2203001"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2" name="Text Box 4">
            <a:extLst>
              <a:ext uri="{FF2B5EF4-FFF2-40B4-BE49-F238E27FC236}">
                <a16:creationId xmlns="" xmlns:a16="http://schemas.microsoft.com/office/drawing/2014/main" id="{960E8E80-425F-4FEF-B169-041E61FB4AF6}"/>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39" name="Text Box 5">
            <a:extLst>
              <a:ext uri="{FF2B5EF4-FFF2-40B4-BE49-F238E27FC236}">
                <a16:creationId xmlns="" xmlns:a16="http://schemas.microsoft.com/office/drawing/2014/main" id="{4B48B4EA-B620-4B7E-9F51-C1133ED664E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4109082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par>
                                    <p:cTn id="80" presetID="2" presetClass="entr" presetSubtype="1" fill="hold" grpId="0" nodeType="withEffect" p14:presetBounceEnd="81000">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14:bounceEnd="81000">
                                          <p:cBhvr additive="base">
                                            <p:cTn id="82" dur="1000" fill="hold"/>
                                            <p:tgtEl>
                                              <p:spTgt spid="32"/>
                                            </p:tgtEl>
                                            <p:attrNameLst>
                                              <p:attrName>ppt_x</p:attrName>
                                            </p:attrNameLst>
                                          </p:cBhvr>
                                          <p:tavLst>
                                            <p:tav tm="0">
                                              <p:val>
                                                <p:strVal val="#ppt_x"/>
                                              </p:val>
                                            </p:tav>
                                            <p:tav tm="100000">
                                              <p:val>
                                                <p:strVal val="#ppt_x"/>
                                              </p:val>
                                            </p:tav>
                                          </p:tavLst>
                                        </p:anim>
                                        <p:anim calcmode="lin" valueType="num" p14:bounceEnd="81000">
                                          <p:cBhvr additive="base">
                                            <p:cTn id="83" dur="1000" fill="hold"/>
                                            <p:tgtEl>
                                              <p:spTgt spid="32"/>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14:presetBounceEnd="81000">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14:bounceEnd="81000">
                                          <p:cBhvr additive="base">
                                            <p:cTn id="86" dur="1000" fill="hold"/>
                                            <p:tgtEl>
                                              <p:spTgt spid="39"/>
                                            </p:tgtEl>
                                            <p:attrNameLst>
                                              <p:attrName>ppt_x</p:attrName>
                                            </p:attrNameLst>
                                          </p:cBhvr>
                                          <p:tavLst>
                                            <p:tav tm="0">
                                              <p:val>
                                                <p:strVal val="#ppt_x"/>
                                              </p:val>
                                            </p:tav>
                                            <p:tav tm="100000">
                                              <p:val>
                                                <p:strVal val="#ppt_x"/>
                                              </p:val>
                                            </p:tav>
                                          </p:tavLst>
                                        </p:anim>
                                        <p:anim calcmode="lin" valueType="num" p14:bounceEnd="81000">
                                          <p:cBhvr additive="base">
                                            <p:cTn id="87" dur="10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P spid="32"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par>
                                    <p:cTn id="80" presetID="2" presetClass="entr" presetSubtype="1"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1000" fill="hold"/>
                                            <p:tgtEl>
                                              <p:spTgt spid="32"/>
                                            </p:tgtEl>
                                            <p:attrNameLst>
                                              <p:attrName>ppt_x</p:attrName>
                                            </p:attrNameLst>
                                          </p:cBhvr>
                                          <p:tavLst>
                                            <p:tav tm="0">
                                              <p:val>
                                                <p:strVal val="#ppt_x"/>
                                              </p:val>
                                            </p:tav>
                                            <p:tav tm="100000">
                                              <p:val>
                                                <p:strVal val="#ppt_x"/>
                                              </p:val>
                                            </p:tav>
                                          </p:tavLst>
                                        </p:anim>
                                        <p:anim calcmode="lin" valueType="num">
                                          <p:cBhvr additive="base">
                                            <p:cTn id="83" dur="1000" fill="hold"/>
                                            <p:tgtEl>
                                              <p:spTgt spid="32"/>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1000" fill="hold"/>
                                            <p:tgtEl>
                                              <p:spTgt spid="39"/>
                                            </p:tgtEl>
                                            <p:attrNameLst>
                                              <p:attrName>ppt_x</p:attrName>
                                            </p:attrNameLst>
                                          </p:cBhvr>
                                          <p:tavLst>
                                            <p:tav tm="0">
                                              <p:val>
                                                <p:strVal val="#ppt_x"/>
                                              </p:val>
                                            </p:tav>
                                            <p:tav tm="100000">
                                              <p:val>
                                                <p:strVal val="#ppt_x"/>
                                              </p:val>
                                            </p:tav>
                                          </p:tavLst>
                                        </p:anim>
                                        <p:anim calcmode="lin" valueType="num">
                                          <p:cBhvr additive="base">
                                            <p:cTn id="87" dur="10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P spid="32" grpId="0"/>
          <p:bldP spid="3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889F6EFA-912E-4242-B57A-7E0D159798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635" t="18035" r="22843" b="28395"/>
          <a:stretch/>
        </p:blipFill>
        <p:spPr>
          <a:xfrm>
            <a:off x="0" y="0"/>
            <a:ext cx="12192000" cy="6858000"/>
          </a:xfrm>
          <a:prstGeom prst="rect">
            <a:avLst/>
          </a:prstGeom>
        </p:spPr>
      </p:pic>
      <p:sp>
        <p:nvSpPr>
          <p:cNvPr id="38" name="五边形 37"/>
          <p:cNvSpPr/>
          <p:nvPr/>
        </p:nvSpPr>
        <p:spPr>
          <a:xfrm flipH="1">
            <a:off x="5159898" y="1318234"/>
            <a:ext cx="4704522" cy="679181"/>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7" rIns="121916" bIns="60957" numCol="1" spcCol="0" rtlCol="0" fromWordArt="0" anchor="ctr" anchorCtr="0" forceAA="0" compatLnSpc="1">
            <a:prstTxWarp prst="textNoShape">
              <a:avLst/>
            </a:prstTxWarp>
            <a:noAutofit/>
          </a:bodyPr>
          <a:lstStyle/>
          <a:p>
            <a:pPr algn="ctr"/>
            <a:endParaRPr lang="zh-CN" altLang="en-US" sz="1707"/>
          </a:p>
        </p:txBody>
      </p:sp>
      <p:sp>
        <p:nvSpPr>
          <p:cNvPr id="39" name="五边形 38"/>
          <p:cNvSpPr/>
          <p:nvPr/>
        </p:nvSpPr>
        <p:spPr>
          <a:xfrm flipH="1">
            <a:off x="5159898" y="2142452"/>
            <a:ext cx="4704522" cy="679181"/>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7" rIns="121916" bIns="60957" numCol="1" spcCol="0" rtlCol="0" fromWordArt="0" anchor="ctr" anchorCtr="0" forceAA="0" compatLnSpc="1">
            <a:prstTxWarp prst="textNoShape">
              <a:avLst/>
            </a:prstTxWarp>
            <a:noAutofit/>
          </a:bodyPr>
          <a:lstStyle/>
          <a:p>
            <a:pPr algn="ctr"/>
            <a:endParaRPr lang="zh-CN" altLang="en-US" sz="1707"/>
          </a:p>
        </p:txBody>
      </p:sp>
      <p:sp>
        <p:nvSpPr>
          <p:cNvPr id="42" name="五边形 41"/>
          <p:cNvSpPr/>
          <p:nvPr/>
        </p:nvSpPr>
        <p:spPr>
          <a:xfrm flipH="1">
            <a:off x="5159898" y="2966670"/>
            <a:ext cx="4704522" cy="679181"/>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7" rIns="121916" bIns="60957" numCol="1" spcCol="0" rtlCol="0" fromWordArt="0" anchor="ctr" anchorCtr="0" forceAA="0" compatLnSpc="1">
            <a:prstTxWarp prst="textNoShape">
              <a:avLst/>
            </a:prstTxWarp>
            <a:noAutofit/>
          </a:bodyPr>
          <a:lstStyle/>
          <a:p>
            <a:pPr algn="ctr"/>
            <a:endParaRPr lang="zh-CN" altLang="en-US" sz="1707"/>
          </a:p>
        </p:txBody>
      </p:sp>
      <p:sp>
        <p:nvSpPr>
          <p:cNvPr id="43" name="五边形 42"/>
          <p:cNvSpPr/>
          <p:nvPr/>
        </p:nvSpPr>
        <p:spPr>
          <a:xfrm flipH="1">
            <a:off x="5159898" y="3790885"/>
            <a:ext cx="4704522" cy="679181"/>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7" rIns="121916" bIns="60957" numCol="1" spcCol="0" rtlCol="0" fromWordArt="0" anchor="ctr" anchorCtr="0" forceAA="0" compatLnSpc="1">
            <a:prstTxWarp prst="textNoShape">
              <a:avLst/>
            </a:prstTxWarp>
            <a:noAutofit/>
          </a:bodyPr>
          <a:lstStyle/>
          <a:p>
            <a:pPr algn="ctr"/>
            <a:endParaRPr lang="zh-CN" altLang="en-US" sz="1707"/>
          </a:p>
        </p:txBody>
      </p:sp>
      <p:sp>
        <p:nvSpPr>
          <p:cNvPr id="44" name="五边形 43"/>
          <p:cNvSpPr/>
          <p:nvPr/>
        </p:nvSpPr>
        <p:spPr>
          <a:xfrm flipH="1">
            <a:off x="5159898" y="4615104"/>
            <a:ext cx="4704522" cy="679181"/>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7" rIns="121916" bIns="60957" numCol="1" spcCol="0" rtlCol="0" fromWordArt="0" anchor="ctr" anchorCtr="0" forceAA="0" compatLnSpc="1">
            <a:prstTxWarp prst="textNoShape">
              <a:avLst/>
            </a:prstTxWarp>
            <a:noAutofit/>
          </a:bodyPr>
          <a:lstStyle/>
          <a:p>
            <a:pPr algn="ctr"/>
            <a:endParaRPr lang="zh-CN" altLang="en-US" sz="1707"/>
          </a:p>
        </p:txBody>
      </p:sp>
      <p:sp>
        <p:nvSpPr>
          <p:cNvPr id="21" name="TextBox 20"/>
          <p:cNvSpPr txBox="1"/>
          <p:nvPr/>
        </p:nvSpPr>
        <p:spPr>
          <a:xfrm>
            <a:off x="983432" y="3212987"/>
            <a:ext cx="4176466" cy="1225592"/>
          </a:xfrm>
          <a:prstGeom prst="rect">
            <a:avLst/>
          </a:prstGeom>
          <a:noFill/>
        </p:spPr>
        <p:txBody>
          <a:bodyPr wrap="square" lIns="0" tIns="0" rIns="0" bIns="0" rtlCol="0">
            <a:spAutoFit/>
          </a:bodyPr>
          <a:lstStyle/>
          <a:p>
            <a:r>
              <a:rPr lang="en-US" altLang="zh-CN" sz="7964" dirty="0">
                <a:solidFill>
                  <a:schemeClr val="tx1">
                    <a:lumMod val="85000"/>
                    <a:lumOff val="15000"/>
                  </a:schemeClr>
                </a:solidFill>
                <a:latin typeface="Agency FB" panose="020B0503020202020204" pitchFamily="34" charset="0"/>
                <a:ea typeface="微软雅黑" pitchFamily="34" charset="-122"/>
              </a:rPr>
              <a:t>CONTENTS</a:t>
            </a:r>
            <a:endParaRPr lang="zh-CN" altLang="en-US" sz="7964" dirty="0">
              <a:solidFill>
                <a:schemeClr val="tx1">
                  <a:lumMod val="85000"/>
                  <a:lumOff val="15000"/>
                </a:schemeClr>
              </a:solidFill>
              <a:latin typeface="Agency FB" panose="020B0503020202020204" pitchFamily="34" charset="0"/>
              <a:ea typeface="微软雅黑" pitchFamily="34" charset="-122"/>
            </a:endParaRPr>
          </a:p>
        </p:txBody>
      </p:sp>
      <p:sp>
        <p:nvSpPr>
          <p:cNvPr id="20" name="TextBox 19"/>
          <p:cNvSpPr txBox="1"/>
          <p:nvPr/>
        </p:nvSpPr>
        <p:spPr>
          <a:xfrm>
            <a:off x="983433" y="2348940"/>
            <a:ext cx="3024336" cy="1113701"/>
          </a:xfrm>
          <a:prstGeom prst="rect">
            <a:avLst/>
          </a:prstGeom>
          <a:noFill/>
        </p:spPr>
        <p:txBody>
          <a:bodyPr wrap="square" lIns="91437" tIns="45719" rIns="91437" bIns="45719" rtlCol="0">
            <a:spAutoFit/>
          </a:bodyPr>
          <a:lstStyle/>
          <a:p>
            <a:pPr algn="ctr"/>
            <a:r>
              <a:rPr lang="zh-CN" altLang="en-US" sz="6637" b="1" dirty="0">
                <a:solidFill>
                  <a:schemeClr val="tx1">
                    <a:lumMod val="85000"/>
                    <a:lumOff val="15000"/>
                  </a:schemeClr>
                </a:solidFill>
                <a:latin typeface="微软雅黑" pitchFamily="34" charset="-122"/>
                <a:ea typeface="微软雅黑" pitchFamily="34" charset="-122"/>
              </a:rPr>
              <a:t>目录</a:t>
            </a:r>
          </a:p>
        </p:txBody>
      </p:sp>
      <p:sp>
        <p:nvSpPr>
          <p:cNvPr id="31" name="文本框 9"/>
          <p:cNvSpPr txBox="1"/>
          <p:nvPr/>
        </p:nvSpPr>
        <p:spPr>
          <a:xfrm>
            <a:off x="6121039" y="1452654"/>
            <a:ext cx="2887059" cy="408573"/>
          </a:xfrm>
          <a:prstGeom prst="rect">
            <a:avLst/>
          </a:prstGeom>
          <a:noFill/>
        </p:spPr>
        <p:txBody>
          <a:bodyPr wrap="square" lIns="0" tIns="0" rIns="0" bIns="0" rtlCol="0">
            <a:spAutoFit/>
          </a:bodyPr>
          <a:lstStyle/>
          <a:p>
            <a:pPr marL="0" lvl="1"/>
            <a:r>
              <a:rPr lang="zh-CN" altLang="en-US" sz="2655" dirty="0">
                <a:solidFill>
                  <a:schemeClr val="tx1">
                    <a:lumMod val="85000"/>
                    <a:lumOff val="15000"/>
                  </a:schemeClr>
                </a:solidFill>
                <a:latin typeface="微软雅黑" pitchFamily="34" charset="-122"/>
                <a:ea typeface="微软雅黑" pitchFamily="34" charset="-122"/>
              </a:rPr>
              <a:t>单击输入标题</a:t>
            </a:r>
          </a:p>
        </p:txBody>
      </p:sp>
      <p:sp>
        <p:nvSpPr>
          <p:cNvPr id="53" name="文本框 9"/>
          <p:cNvSpPr txBox="1"/>
          <p:nvPr/>
        </p:nvSpPr>
        <p:spPr>
          <a:xfrm>
            <a:off x="6121039" y="2276869"/>
            <a:ext cx="2887059" cy="408573"/>
          </a:xfrm>
          <a:prstGeom prst="rect">
            <a:avLst/>
          </a:prstGeom>
          <a:noFill/>
        </p:spPr>
        <p:txBody>
          <a:bodyPr wrap="square" lIns="0" tIns="0" rIns="0" bIns="0" rtlCol="0">
            <a:spAutoFit/>
          </a:bodyPr>
          <a:lstStyle/>
          <a:p>
            <a:pPr marL="0" lvl="1"/>
            <a:r>
              <a:rPr lang="zh-CN" altLang="en-US" sz="2655" dirty="0">
                <a:solidFill>
                  <a:schemeClr val="tx1">
                    <a:lumMod val="85000"/>
                    <a:lumOff val="15000"/>
                  </a:schemeClr>
                </a:solidFill>
                <a:latin typeface="微软雅黑" pitchFamily="34" charset="-122"/>
                <a:ea typeface="微软雅黑" pitchFamily="34" charset="-122"/>
              </a:rPr>
              <a:t>单击输入标题</a:t>
            </a:r>
          </a:p>
        </p:txBody>
      </p:sp>
      <p:sp>
        <p:nvSpPr>
          <p:cNvPr id="55" name="文本框 9"/>
          <p:cNvSpPr txBox="1"/>
          <p:nvPr/>
        </p:nvSpPr>
        <p:spPr>
          <a:xfrm>
            <a:off x="6121039" y="3101087"/>
            <a:ext cx="2887059" cy="408573"/>
          </a:xfrm>
          <a:prstGeom prst="rect">
            <a:avLst/>
          </a:prstGeom>
          <a:noFill/>
        </p:spPr>
        <p:txBody>
          <a:bodyPr wrap="square" lIns="0" tIns="0" rIns="0" bIns="0" rtlCol="0">
            <a:spAutoFit/>
          </a:bodyPr>
          <a:lstStyle/>
          <a:p>
            <a:pPr marL="0" lvl="1"/>
            <a:r>
              <a:rPr lang="zh-CN" altLang="en-US" sz="2655" dirty="0">
                <a:solidFill>
                  <a:schemeClr val="tx1">
                    <a:lumMod val="85000"/>
                    <a:lumOff val="15000"/>
                  </a:schemeClr>
                </a:solidFill>
                <a:latin typeface="微软雅黑" pitchFamily="34" charset="-122"/>
                <a:ea typeface="微软雅黑" pitchFamily="34" charset="-122"/>
              </a:rPr>
              <a:t>单击输入标题</a:t>
            </a:r>
          </a:p>
        </p:txBody>
      </p:sp>
      <p:sp>
        <p:nvSpPr>
          <p:cNvPr id="57" name="文本框 9"/>
          <p:cNvSpPr txBox="1"/>
          <p:nvPr/>
        </p:nvSpPr>
        <p:spPr>
          <a:xfrm>
            <a:off x="6121041" y="3925305"/>
            <a:ext cx="2887059" cy="408573"/>
          </a:xfrm>
          <a:prstGeom prst="rect">
            <a:avLst/>
          </a:prstGeom>
          <a:noFill/>
        </p:spPr>
        <p:txBody>
          <a:bodyPr wrap="square" lIns="0" tIns="0" rIns="0" bIns="0" rtlCol="0">
            <a:spAutoFit/>
          </a:bodyPr>
          <a:lstStyle/>
          <a:p>
            <a:pPr marL="0" lvl="1"/>
            <a:r>
              <a:rPr lang="zh-CN" altLang="en-US" sz="2655" dirty="0">
                <a:solidFill>
                  <a:schemeClr val="tx1">
                    <a:lumMod val="85000"/>
                    <a:lumOff val="15000"/>
                  </a:schemeClr>
                </a:solidFill>
                <a:latin typeface="微软雅黑" pitchFamily="34" charset="-122"/>
                <a:ea typeface="微软雅黑" pitchFamily="34" charset="-122"/>
              </a:rPr>
              <a:t>单击输入标题</a:t>
            </a:r>
          </a:p>
        </p:txBody>
      </p:sp>
      <p:sp>
        <p:nvSpPr>
          <p:cNvPr id="59" name="文本框 9"/>
          <p:cNvSpPr txBox="1"/>
          <p:nvPr/>
        </p:nvSpPr>
        <p:spPr>
          <a:xfrm>
            <a:off x="6121039" y="4749522"/>
            <a:ext cx="2887059" cy="408573"/>
          </a:xfrm>
          <a:prstGeom prst="rect">
            <a:avLst/>
          </a:prstGeom>
          <a:noFill/>
        </p:spPr>
        <p:txBody>
          <a:bodyPr wrap="square" lIns="0" tIns="0" rIns="0" bIns="0" rtlCol="0">
            <a:spAutoFit/>
          </a:bodyPr>
          <a:lstStyle/>
          <a:p>
            <a:pPr marL="0" lvl="1"/>
            <a:r>
              <a:rPr lang="zh-CN" altLang="en-US" sz="2655" dirty="0">
                <a:solidFill>
                  <a:schemeClr val="tx1">
                    <a:lumMod val="85000"/>
                    <a:lumOff val="15000"/>
                  </a:schemeClr>
                </a:solidFill>
                <a:latin typeface="微软雅黑" pitchFamily="34" charset="-122"/>
                <a:ea typeface="微软雅黑" pitchFamily="34" charset="-122"/>
              </a:rPr>
              <a:t>单击输入标题</a:t>
            </a:r>
          </a:p>
        </p:txBody>
      </p:sp>
      <p:sp>
        <p:nvSpPr>
          <p:cNvPr id="46" name="TextBox 20"/>
          <p:cNvSpPr txBox="1"/>
          <p:nvPr/>
        </p:nvSpPr>
        <p:spPr>
          <a:xfrm>
            <a:off x="4617710" y="1370582"/>
            <a:ext cx="403957" cy="569067"/>
          </a:xfrm>
          <a:prstGeom prst="rect">
            <a:avLst/>
          </a:prstGeom>
          <a:noFill/>
        </p:spPr>
        <p:txBody>
          <a:bodyPr wrap="none" lIns="0" tIns="0" rIns="0" bIns="0" rtlCol="0">
            <a:spAutoFit/>
          </a:bodyPr>
          <a:lstStyle/>
          <a:p>
            <a:r>
              <a:rPr lang="en-US" altLang="zh-CN" sz="3698" spc="400" dirty="0">
                <a:solidFill>
                  <a:schemeClr val="tx1">
                    <a:lumMod val="85000"/>
                    <a:lumOff val="15000"/>
                  </a:schemeClr>
                </a:solidFill>
                <a:latin typeface="Agency FB" panose="020B0503020202020204" pitchFamily="34" charset="0"/>
                <a:ea typeface="微软雅黑" pitchFamily="34" charset="-122"/>
              </a:rPr>
              <a:t>01</a:t>
            </a:r>
            <a:endParaRPr lang="zh-CN" altLang="en-US" sz="3698" spc="400" dirty="0">
              <a:solidFill>
                <a:schemeClr val="tx1">
                  <a:lumMod val="85000"/>
                  <a:lumOff val="15000"/>
                </a:schemeClr>
              </a:solidFill>
              <a:latin typeface="Agency FB" panose="020B0503020202020204" pitchFamily="34" charset="0"/>
              <a:ea typeface="微软雅黑" pitchFamily="34" charset="-122"/>
            </a:endParaRPr>
          </a:p>
        </p:txBody>
      </p:sp>
      <p:sp>
        <p:nvSpPr>
          <p:cNvPr id="48" name="TextBox 20"/>
          <p:cNvSpPr txBox="1"/>
          <p:nvPr/>
        </p:nvSpPr>
        <p:spPr>
          <a:xfrm>
            <a:off x="4617710" y="2194800"/>
            <a:ext cx="389530" cy="569067"/>
          </a:xfrm>
          <a:prstGeom prst="rect">
            <a:avLst/>
          </a:prstGeom>
          <a:noFill/>
        </p:spPr>
        <p:txBody>
          <a:bodyPr wrap="none" lIns="0" tIns="0" rIns="0" bIns="0" rtlCol="0">
            <a:spAutoFit/>
          </a:bodyPr>
          <a:lstStyle/>
          <a:p>
            <a:r>
              <a:rPr lang="en-US" altLang="zh-CN" sz="3698" dirty="0">
                <a:solidFill>
                  <a:schemeClr val="tx1">
                    <a:lumMod val="85000"/>
                    <a:lumOff val="15000"/>
                  </a:schemeClr>
                </a:solidFill>
                <a:latin typeface="Agency FB" panose="020B0503020202020204" pitchFamily="34" charset="0"/>
                <a:ea typeface="微软雅黑" pitchFamily="34" charset="-122"/>
              </a:rPr>
              <a:t>02</a:t>
            </a:r>
            <a:endParaRPr lang="zh-CN" altLang="en-US" sz="3698" dirty="0">
              <a:solidFill>
                <a:schemeClr val="tx1">
                  <a:lumMod val="85000"/>
                  <a:lumOff val="15000"/>
                </a:schemeClr>
              </a:solidFill>
              <a:latin typeface="Agency FB" panose="020B0503020202020204" pitchFamily="34" charset="0"/>
              <a:ea typeface="微软雅黑" pitchFamily="34" charset="-122"/>
            </a:endParaRPr>
          </a:p>
        </p:txBody>
      </p:sp>
      <p:sp>
        <p:nvSpPr>
          <p:cNvPr id="49" name="TextBox 20"/>
          <p:cNvSpPr txBox="1"/>
          <p:nvPr/>
        </p:nvSpPr>
        <p:spPr>
          <a:xfrm>
            <a:off x="4607025" y="3019017"/>
            <a:ext cx="405560" cy="569067"/>
          </a:xfrm>
          <a:prstGeom prst="rect">
            <a:avLst/>
          </a:prstGeom>
          <a:noFill/>
        </p:spPr>
        <p:txBody>
          <a:bodyPr wrap="none" lIns="0" tIns="0" rIns="0" bIns="0" rtlCol="0">
            <a:spAutoFit/>
          </a:bodyPr>
          <a:lstStyle/>
          <a:p>
            <a:r>
              <a:rPr lang="en-US" altLang="zh-CN" sz="3698" dirty="0">
                <a:solidFill>
                  <a:schemeClr val="tx1">
                    <a:lumMod val="85000"/>
                    <a:lumOff val="15000"/>
                  </a:schemeClr>
                </a:solidFill>
                <a:latin typeface="Agency FB" panose="020B0503020202020204" pitchFamily="34" charset="0"/>
                <a:ea typeface="微软雅黑" pitchFamily="34" charset="-122"/>
              </a:rPr>
              <a:t>03</a:t>
            </a:r>
            <a:endParaRPr lang="zh-CN" altLang="en-US" sz="3698" dirty="0">
              <a:solidFill>
                <a:schemeClr val="tx1">
                  <a:lumMod val="85000"/>
                  <a:lumOff val="15000"/>
                </a:schemeClr>
              </a:solidFill>
              <a:latin typeface="Agency FB" panose="020B0503020202020204" pitchFamily="34" charset="0"/>
              <a:ea typeface="微软雅黑" pitchFamily="34" charset="-122"/>
            </a:endParaRPr>
          </a:p>
        </p:txBody>
      </p:sp>
      <p:sp>
        <p:nvSpPr>
          <p:cNvPr id="51" name="TextBox 20"/>
          <p:cNvSpPr txBox="1"/>
          <p:nvPr/>
        </p:nvSpPr>
        <p:spPr>
          <a:xfrm>
            <a:off x="4619848" y="3843235"/>
            <a:ext cx="386324" cy="569067"/>
          </a:xfrm>
          <a:prstGeom prst="rect">
            <a:avLst/>
          </a:prstGeom>
          <a:noFill/>
        </p:spPr>
        <p:txBody>
          <a:bodyPr wrap="none" lIns="0" tIns="0" rIns="0" bIns="0" rtlCol="0">
            <a:spAutoFit/>
          </a:bodyPr>
          <a:lstStyle/>
          <a:p>
            <a:r>
              <a:rPr lang="en-US" altLang="zh-CN" sz="3698" dirty="0">
                <a:solidFill>
                  <a:schemeClr val="tx1">
                    <a:lumMod val="85000"/>
                    <a:lumOff val="15000"/>
                  </a:schemeClr>
                </a:solidFill>
                <a:latin typeface="Agency FB" panose="020B0503020202020204" pitchFamily="34" charset="0"/>
                <a:ea typeface="微软雅黑" pitchFamily="34" charset="-122"/>
              </a:rPr>
              <a:t>04</a:t>
            </a:r>
            <a:endParaRPr lang="zh-CN" altLang="en-US" sz="3698" dirty="0">
              <a:solidFill>
                <a:schemeClr val="tx1">
                  <a:lumMod val="85000"/>
                  <a:lumOff val="15000"/>
                </a:schemeClr>
              </a:solidFill>
              <a:latin typeface="Agency FB" panose="020B0503020202020204" pitchFamily="34" charset="0"/>
              <a:ea typeface="微软雅黑" pitchFamily="34" charset="-122"/>
            </a:endParaRPr>
          </a:p>
        </p:txBody>
      </p:sp>
      <p:sp>
        <p:nvSpPr>
          <p:cNvPr id="63" name="TextBox 20"/>
          <p:cNvSpPr txBox="1"/>
          <p:nvPr/>
        </p:nvSpPr>
        <p:spPr>
          <a:xfrm>
            <a:off x="4611298" y="4667452"/>
            <a:ext cx="400751" cy="569067"/>
          </a:xfrm>
          <a:prstGeom prst="rect">
            <a:avLst/>
          </a:prstGeom>
          <a:noFill/>
        </p:spPr>
        <p:txBody>
          <a:bodyPr wrap="none" lIns="0" tIns="0" rIns="0" bIns="0" rtlCol="0">
            <a:spAutoFit/>
          </a:bodyPr>
          <a:lstStyle/>
          <a:p>
            <a:r>
              <a:rPr lang="en-US" altLang="zh-CN" sz="3698" dirty="0">
                <a:solidFill>
                  <a:schemeClr val="tx1">
                    <a:lumMod val="85000"/>
                    <a:lumOff val="15000"/>
                  </a:schemeClr>
                </a:solidFill>
                <a:latin typeface="Agency FB" panose="020B0503020202020204" pitchFamily="34" charset="0"/>
                <a:ea typeface="微软雅黑" pitchFamily="34" charset="-122"/>
              </a:rPr>
              <a:t>05</a:t>
            </a:r>
            <a:endParaRPr lang="zh-CN" altLang="en-US" sz="3698" dirty="0">
              <a:solidFill>
                <a:schemeClr val="tx1">
                  <a:lumMod val="85000"/>
                  <a:lumOff val="15000"/>
                </a:schemeClr>
              </a:solidFill>
              <a:latin typeface="Agency FB" panose="020B0503020202020204" pitchFamily="34" charset="0"/>
              <a:ea typeface="微软雅黑" pitchFamily="34" charset="-122"/>
            </a:endParaRPr>
          </a:p>
        </p:txBody>
      </p:sp>
      <p:sp>
        <p:nvSpPr>
          <p:cNvPr id="68" name="KSO_Shape"/>
          <p:cNvSpPr>
            <a:spLocks/>
          </p:cNvSpPr>
          <p:nvPr/>
        </p:nvSpPr>
        <p:spPr bwMode="auto">
          <a:xfrm>
            <a:off x="9019500" y="3122846"/>
            <a:ext cx="370550" cy="366822"/>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a:extLst/>
        </p:spPr>
        <p:txBody>
          <a:bodyPr lIns="91437" tIns="45719" rIns="91437" bIns="45719" anchor="ctr">
            <a:scene3d>
              <a:camera prst="orthographicFront"/>
              <a:lightRig rig="threePt" dir="t"/>
            </a:scene3d>
            <a:sp3d contourW="12700">
              <a:contourClr>
                <a:srgbClr val="FFFFFF"/>
              </a:contourClr>
            </a:sp3d>
          </a:bodyPr>
          <a:lstStyle/>
          <a:p>
            <a:pPr algn="ctr">
              <a:defRPr/>
            </a:pPr>
            <a:endParaRPr lang="zh-CN" altLang="en-US" sz="1707">
              <a:solidFill>
                <a:srgbClr val="FFFFFF"/>
              </a:solidFill>
              <a:ea typeface="宋体" panose="02010600030101010101" pitchFamily="2" charset="-122"/>
            </a:endParaRPr>
          </a:p>
        </p:txBody>
      </p:sp>
      <p:sp>
        <p:nvSpPr>
          <p:cNvPr id="70" name="Freeform 151"/>
          <p:cNvSpPr>
            <a:spLocks noEditPoints="1"/>
          </p:cNvSpPr>
          <p:nvPr/>
        </p:nvSpPr>
        <p:spPr bwMode="auto">
          <a:xfrm>
            <a:off x="9080650" y="1473606"/>
            <a:ext cx="248248" cy="371617"/>
          </a:xfrm>
          <a:custGeom>
            <a:avLst/>
            <a:gdLst>
              <a:gd name="T0" fmla="*/ 72 w 143"/>
              <a:gd name="T1" fmla="*/ 214 h 214"/>
              <a:gd name="T2" fmla="*/ 96 w 143"/>
              <a:gd name="T3" fmla="*/ 204 h 214"/>
              <a:gd name="T4" fmla="*/ 48 w 143"/>
              <a:gd name="T5" fmla="*/ 204 h 214"/>
              <a:gd name="T6" fmla="*/ 72 w 143"/>
              <a:gd name="T7" fmla="*/ 214 h 214"/>
              <a:gd name="T8" fmla="*/ 105 w 143"/>
              <a:gd name="T9" fmla="*/ 183 h 214"/>
              <a:gd name="T10" fmla="*/ 39 w 143"/>
              <a:gd name="T11" fmla="*/ 183 h 214"/>
              <a:gd name="T12" fmla="*/ 33 w 143"/>
              <a:gd name="T13" fmla="*/ 190 h 214"/>
              <a:gd name="T14" fmla="*/ 39 w 143"/>
              <a:gd name="T15" fmla="*/ 196 h 214"/>
              <a:gd name="T16" fmla="*/ 105 w 143"/>
              <a:gd name="T17" fmla="*/ 196 h 214"/>
              <a:gd name="T18" fmla="*/ 111 w 143"/>
              <a:gd name="T19" fmla="*/ 190 h 214"/>
              <a:gd name="T20" fmla="*/ 105 w 143"/>
              <a:gd name="T21" fmla="*/ 183 h 214"/>
              <a:gd name="T22" fmla="*/ 105 w 143"/>
              <a:gd name="T23" fmla="*/ 164 h 214"/>
              <a:gd name="T24" fmla="*/ 39 w 143"/>
              <a:gd name="T25" fmla="*/ 164 h 214"/>
              <a:gd name="T26" fmla="*/ 33 w 143"/>
              <a:gd name="T27" fmla="*/ 171 h 214"/>
              <a:gd name="T28" fmla="*/ 39 w 143"/>
              <a:gd name="T29" fmla="*/ 177 h 214"/>
              <a:gd name="T30" fmla="*/ 105 w 143"/>
              <a:gd name="T31" fmla="*/ 177 h 214"/>
              <a:gd name="T32" fmla="*/ 111 w 143"/>
              <a:gd name="T33" fmla="*/ 171 h 214"/>
              <a:gd name="T34" fmla="*/ 105 w 143"/>
              <a:gd name="T35" fmla="*/ 164 h 214"/>
              <a:gd name="T36" fmla="*/ 72 w 143"/>
              <a:gd name="T37" fmla="*/ 0 h 214"/>
              <a:gd name="T38" fmla="*/ 0 w 143"/>
              <a:gd name="T39" fmla="*/ 71 h 214"/>
              <a:gd name="T40" fmla="*/ 32 w 143"/>
              <a:gd name="T41" fmla="*/ 138 h 214"/>
              <a:gd name="T42" fmla="*/ 37 w 143"/>
              <a:gd name="T43" fmla="*/ 158 h 214"/>
              <a:gd name="T44" fmla="*/ 107 w 143"/>
              <a:gd name="T45" fmla="*/ 158 h 214"/>
              <a:gd name="T46" fmla="*/ 112 w 143"/>
              <a:gd name="T47" fmla="*/ 138 h 214"/>
              <a:gd name="T48" fmla="*/ 143 w 143"/>
              <a:gd name="T49" fmla="*/ 71 h 214"/>
              <a:gd name="T50" fmla="*/ 72 w 143"/>
              <a:gd name="T51" fmla="*/ 0 h 214"/>
              <a:gd name="T52" fmla="*/ 115 w 143"/>
              <a:gd name="T53" fmla="*/ 84 h 214"/>
              <a:gd name="T54" fmla="*/ 93 w 143"/>
              <a:gd name="T55" fmla="*/ 144 h 214"/>
              <a:gd name="T56" fmla="*/ 92 w 143"/>
              <a:gd name="T57" fmla="*/ 146 h 214"/>
              <a:gd name="T58" fmla="*/ 83 w 143"/>
              <a:gd name="T59" fmla="*/ 146 h 214"/>
              <a:gd name="T60" fmla="*/ 83 w 143"/>
              <a:gd name="T61" fmla="*/ 143 h 214"/>
              <a:gd name="T62" fmla="*/ 98 w 143"/>
              <a:gd name="T63" fmla="*/ 93 h 214"/>
              <a:gd name="T64" fmla="*/ 97 w 143"/>
              <a:gd name="T65" fmla="*/ 93 h 214"/>
              <a:gd name="T66" fmla="*/ 96 w 143"/>
              <a:gd name="T67" fmla="*/ 93 h 214"/>
              <a:gd name="T68" fmla="*/ 85 w 143"/>
              <a:gd name="T69" fmla="*/ 88 h 214"/>
              <a:gd name="T70" fmla="*/ 73 w 143"/>
              <a:gd name="T71" fmla="*/ 93 h 214"/>
              <a:gd name="T72" fmla="*/ 59 w 143"/>
              <a:gd name="T73" fmla="*/ 87 h 214"/>
              <a:gd name="T74" fmla="*/ 45 w 143"/>
              <a:gd name="T75" fmla="*/ 92 h 214"/>
              <a:gd name="T76" fmla="*/ 59 w 143"/>
              <a:gd name="T77" fmla="*/ 143 h 214"/>
              <a:gd name="T78" fmla="*/ 60 w 143"/>
              <a:gd name="T79" fmla="*/ 146 h 214"/>
              <a:gd name="T80" fmla="*/ 50 w 143"/>
              <a:gd name="T81" fmla="*/ 146 h 214"/>
              <a:gd name="T82" fmla="*/ 50 w 143"/>
              <a:gd name="T83" fmla="*/ 144 h 214"/>
              <a:gd name="T84" fmla="*/ 30 w 143"/>
              <a:gd name="T85" fmla="*/ 84 h 214"/>
              <a:gd name="T86" fmla="*/ 29 w 143"/>
              <a:gd name="T87" fmla="*/ 84 h 214"/>
              <a:gd name="T88" fmla="*/ 29 w 143"/>
              <a:gd name="T89" fmla="*/ 83 h 214"/>
              <a:gd name="T90" fmla="*/ 29 w 143"/>
              <a:gd name="T91" fmla="*/ 82 h 214"/>
              <a:gd name="T92" fmla="*/ 29 w 143"/>
              <a:gd name="T93" fmla="*/ 82 h 214"/>
              <a:gd name="T94" fmla="*/ 30 w 143"/>
              <a:gd name="T95" fmla="*/ 76 h 214"/>
              <a:gd name="T96" fmla="*/ 37 w 143"/>
              <a:gd name="T97" fmla="*/ 77 h 214"/>
              <a:gd name="T98" fmla="*/ 37 w 143"/>
              <a:gd name="T99" fmla="*/ 77 h 214"/>
              <a:gd name="T100" fmla="*/ 45 w 143"/>
              <a:gd name="T101" fmla="*/ 82 h 214"/>
              <a:gd name="T102" fmla="*/ 56 w 143"/>
              <a:gd name="T103" fmla="*/ 77 h 214"/>
              <a:gd name="T104" fmla="*/ 60 w 143"/>
              <a:gd name="T105" fmla="*/ 75 h 214"/>
              <a:gd name="T106" fmla="*/ 63 w 143"/>
              <a:gd name="T107" fmla="*/ 77 h 214"/>
              <a:gd name="T108" fmla="*/ 73 w 143"/>
              <a:gd name="T109" fmla="*/ 83 h 214"/>
              <a:gd name="T110" fmla="*/ 82 w 143"/>
              <a:gd name="T111" fmla="*/ 78 h 214"/>
              <a:gd name="T112" fmla="*/ 86 w 143"/>
              <a:gd name="T113" fmla="*/ 76 h 214"/>
              <a:gd name="T114" fmla="*/ 90 w 143"/>
              <a:gd name="T115" fmla="*/ 78 h 214"/>
              <a:gd name="T116" fmla="*/ 97 w 143"/>
              <a:gd name="T117" fmla="*/ 83 h 214"/>
              <a:gd name="T118" fmla="*/ 97 w 143"/>
              <a:gd name="T119" fmla="*/ 83 h 214"/>
              <a:gd name="T120" fmla="*/ 107 w 143"/>
              <a:gd name="T121" fmla="*/ 78 h 214"/>
              <a:gd name="T122" fmla="*/ 114 w 143"/>
              <a:gd name="T123" fmla="*/ 77 h 214"/>
              <a:gd name="T124" fmla="*/ 115 w 143"/>
              <a:gd name="T125" fmla="*/ 8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214">
                <a:moveTo>
                  <a:pt x="72" y="214"/>
                </a:moveTo>
                <a:cubicBezTo>
                  <a:pt x="82" y="214"/>
                  <a:pt x="91" y="210"/>
                  <a:pt x="96" y="204"/>
                </a:cubicBezTo>
                <a:cubicBezTo>
                  <a:pt x="48" y="204"/>
                  <a:pt x="48" y="204"/>
                  <a:pt x="48" y="204"/>
                </a:cubicBezTo>
                <a:cubicBezTo>
                  <a:pt x="53" y="210"/>
                  <a:pt x="62" y="214"/>
                  <a:pt x="72" y="214"/>
                </a:cubicBezTo>
                <a:close/>
                <a:moveTo>
                  <a:pt x="105" y="183"/>
                </a:moveTo>
                <a:cubicBezTo>
                  <a:pt x="39" y="183"/>
                  <a:pt x="39" y="183"/>
                  <a:pt x="39" y="183"/>
                </a:cubicBezTo>
                <a:cubicBezTo>
                  <a:pt x="35" y="183"/>
                  <a:pt x="33" y="186"/>
                  <a:pt x="33" y="190"/>
                </a:cubicBezTo>
                <a:cubicBezTo>
                  <a:pt x="33" y="193"/>
                  <a:pt x="35" y="196"/>
                  <a:pt x="39" y="196"/>
                </a:cubicBezTo>
                <a:cubicBezTo>
                  <a:pt x="105" y="196"/>
                  <a:pt x="105" y="196"/>
                  <a:pt x="105" y="196"/>
                </a:cubicBezTo>
                <a:cubicBezTo>
                  <a:pt x="108" y="196"/>
                  <a:pt x="111" y="193"/>
                  <a:pt x="111" y="190"/>
                </a:cubicBezTo>
                <a:cubicBezTo>
                  <a:pt x="111" y="186"/>
                  <a:pt x="108" y="183"/>
                  <a:pt x="105" y="183"/>
                </a:cubicBezTo>
                <a:close/>
                <a:moveTo>
                  <a:pt x="105" y="164"/>
                </a:moveTo>
                <a:cubicBezTo>
                  <a:pt x="39" y="164"/>
                  <a:pt x="39" y="164"/>
                  <a:pt x="39" y="164"/>
                </a:cubicBezTo>
                <a:cubicBezTo>
                  <a:pt x="35" y="164"/>
                  <a:pt x="33" y="167"/>
                  <a:pt x="33" y="171"/>
                </a:cubicBezTo>
                <a:cubicBezTo>
                  <a:pt x="33" y="174"/>
                  <a:pt x="35" y="177"/>
                  <a:pt x="39" y="177"/>
                </a:cubicBezTo>
                <a:cubicBezTo>
                  <a:pt x="105" y="177"/>
                  <a:pt x="105" y="177"/>
                  <a:pt x="105" y="177"/>
                </a:cubicBezTo>
                <a:cubicBezTo>
                  <a:pt x="108" y="177"/>
                  <a:pt x="111" y="174"/>
                  <a:pt x="111" y="171"/>
                </a:cubicBezTo>
                <a:cubicBezTo>
                  <a:pt x="111" y="167"/>
                  <a:pt x="108" y="164"/>
                  <a:pt x="105" y="164"/>
                </a:cubicBezTo>
                <a:close/>
                <a:moveTo>
                  <a:pt x="72" y="0"/>
                </a:moveTo>
                <a:cubicBezTo>
                  <a:pt x="32" y="0"/>
                  <a:pt x="0" y="32"/>
                  <a:pt x="0" y="71"/>
                </a:cubicBezTo>
                <a:cubicBezTo>
                  <a:pt x="0" y="98"/>
                  <a:pt x="19" y="117"/>
                  <a:pt x="32" y="138"/>
                </a:cubicBezTo>
                <a:cubicBezTo>
                  <a:pt x="35" y="144"/>
                  <a:pt x="37" y="158"/>
                  <a:pt x="37" y="158"/>
                </a:cubicBezTo>
                <a:cubicBezTo>
                  <a:pt x="107" y="158"/>
                  <a:pt x="107" y="158"/>
                  <a:pt x="107" y="158"/>
                </a:cubicBezTo>
                <a:cubicBezTo>
                  <a:pt x="107" y="158"/>
                  <a:pt x="109" y="144"/>
                  <a:pt x="112" y="138"/>
                </a:cubicBezTo>
                <a:cubicBezTo>
                  <a:pt x="125" y="117"/>
                  <a:pt x="143" y="98"/>
                  <a:pt x="143" y="71"/>
                </a:cubicBezTo>
                <a:cubicBezTo>
                  <a:pt x="143" y="32"/>
                  <a:pt x="111" y="0"/>
                  <a:pt x="72" y="0"/>
                </a:cubicBezTo>
                <a:close/>
                <a:moveTo>
                  <a:pt x="115" y="84"/>
                </a:moveTo>
                <a:cubicBezTo>
                  <a:pt x="102" y="100"/>
                  <a:pt x="95" y="120"/>
                  <a:pt x="93" y="144"/>
                </a:cubicBezTo>
                <a:cubicBezTo>
                  <a:pt x="92" y="146"/>
                  <a:pt x="92" y="146"/>
                  <a:pt x="92" y="146"/>
                </a:cubicBezTo>
                <a:cubicBezTo>
                  <a:pt x="83" y="146"/>
                  <a:pt x="83" y="146"/>
                  <a:pt x="83" y="146"/>
                </a:cubicBezTo>
                <a:cubicBezTo>
                  <a:pt x="83" y="143"/>
                  <a:pt x="83" y="143"/>
                  <a:pt x="83" y="143"/>
                </a:cubicBezTo>
                <a:cubicBezTo>
                  <a:pt x="85" y="124"/>
                  <a:pt x="90" y="107"/>
                  <a:pt x="98" y="93"/>
                </a:cubicBezTo>
                <a:cubicBezTo>
                  <a:pt x="97" y="93"/>
                  <a:pt x="97" y="93"/>
                  <a:pt x="97" y="93"/>
                </a:cubicBezTo>
                <a:cubicBezTo>
                  <a:pt x="96" y="93"/>
                  <a:pt x="96" y="93"/>
                  <a:pt x="96" y="93"/>
                </a:cubicBezTo>
                <a:cubicBezTo>
                  <a:pt x="93" y="92"/>
                  <a:pt x="89" y="92"/>
                  <a:pt x="85" y="88"/>
                </a:cubicBezTo>
                <a:cubicBezTo>
                  <a:pt x="82" y="91"/>
                  <a:pt x="77" y="93"/>
                  <a:pt x="73" y="93"/>
                </a:cubicBezTo>
                <a:cubicBezTo>
                  <a:pt x="68" y="93"/>
                  <a:pt x="63" y="91"/>
                  <a:pt x="59" y="87"/>
                </a:cubicBezTo>
                <a:cubicBezTo>
                  <a:pt x="55" y="90"/>
                  <a:pt x="50" y="92"/>
                  <a:pt x="45" y="92"/>
                </a:cubicBezTo>
                <a:cubicBezTo>
                  <a:pt x="57" y="114"/>
                  <a:pt x="59" y="137"/>
                  <a:pt x="59" y="143"/>
                </a:cubicBezTo>
                <a:cubicBezTo>
                  <a:pt x="60" y="146"/>
                  <a:pt x="60" y="146"/>
                  <a:pt x="60" y="146"/>
                </a:cubicBezTo>
                <a:cubicBezTo>
                  <a:pt x="50" y="146"/>
                  <a:pt x="50" y="146"/>
                  <a:pt x="50" y="146"/>
                </a:cubicBezTo>
                <a:cubicBezTo>
                  <a:pt x="50" y="144"/>
                  <a:pt x="50" y="144"/>
                  <a:pt x="50" y="144"/>
                </a:cubicBezTo>
                <a:cubicBezTo>
                  <a:pt x="49" y="135"/>
                  <a:pt x="46" y="107"/>
                  <a:pt x="30" y="84"/>
                </a:cubicBezTo>
                <a:cubicBezTo>
                  <a:pt x="29" y="84"/>
                  <a:pt x="29" y="84"/>
                  <a:pt x="29" y="84"/>
                </a:cubicBezTo>
                <a:cubicBezTo>
                  <a:pt x="29" y="83"/>
                  <a:pt x="29" y="83"/>
                  <a:pt x="29" y="83"/>
                </a:cubicBezTo>
                <a:cubicBezTo>
                  <a:pt x="29" y="83"/>
                  <a:pt x="29" y="83"/>
                  <a:pt x="29" y="82"/>
                </a:cubicBezTo>
                <a:cubicBezTo>
                  <a:pt x="29" y="82"/>
                  <a:pt x="29" y="82"/>
                  <a:pt x="29" y="82"/>
                </a:cubicBezTo>
                <a:cubicBezTo>
                  <a:pt x="27" y="80"/>
                  <a:pt x="28" y="77"/>
                  <a:pt x="30" y="76"/>
                </a:cubicBezTo>
                <a:cubicBezTo>
                  <a:pt x="32" y="74"/>
                  <a:pt x="35" y="75"/>
                  <a:pt x="37" y="77"/>
                </a:cubicBezTo>
                <a:cubicBezTo>
                  <a:pt x="37" y="77"/>
                  <a:pt x="37" y="77"/>
                  <a:pt x="37" y="77"/>
                </a:cubicBezTo>
                <a:cubicBezTo>
                  <a:pt x="39" y="80"/>
                  <a:pt x="42" y="82"/>
                  <a:pt x="45" y="82"/>
                </a:cubicBezTo>
                <a:cubicBezTo>
                  <a:pt x="48" y="82"/>
                  <a:pt x="52" y="81"/>
                  <a:pt x="56" y="77"/>
                </a:cubicBezTo>
                <a:cubicBezTo>
                  <a:pt x="57" y="76"/>
                  <a:pt x="58" y="75"/>
                  <a:pt x="60" y="75"/>
                </a:cubicBezTo>
                <a:cubicBezTo>
                  <a:pt x="61" y="76"/>
                  <a:pt x="62" y="76"/>
                  <a:pt x="63" y="77"/>
                </a:cubicBezTo>
                <a:cubicBezTo>
                  <a:pt x="67" y="81"/>
                  <a:pt x="70" y="83"/>
                  <a:pt x="73" y="83"/>
                </a:cubicBezTo>
                <a:cubicBezTo>
                  <a:pt x="77" y="83"/>
                  <a:pt x="80" y="80"/>
                  <a:pt x="82" y="78"/>
                </a:cubicBezTo>
                <a:cubicBezTo>
                  <a:pt x="83" y="77"/>
                  <a:pt x="84" y="76"/>
                  <a:pt x="86" y="76"/>
                </a:cubicBezTo>
                <a:cubicBezTo>
                  <a:pt x="87" y="76"/>
                  <a:pt x="89" y="77"/>
                  <a:pt x="90" y="78"/>
                </a:cubicBezTo>
                <a:cubicBezTo>
                  <a:pt x="91" y="80"/>
                  <a:pt x="93" y="83"/>
                  <a:pt x="97" y="83"/>
                </a:cubicBezTo>
                <a:cubicBezTo>
                  <a:pt x="97" y="83"/>
                  <a:pt x="97" y="83"/>
                  <a:pt x="97" y="83"/>
                </a:cubicBezTo>
                <a:cubicBezTo>
                  <a:pt x="101" y="83"/>
                  <a:pt x="104" y="81"/>
                  <a:pt x="107" y="78"/>
                </a:cubicBezTo>
                <a:cubicBezTo>
                  <a:pt x="109" y="76"/>
                  <a:pt x="112" y="75"/>
                  <a:pt x="114" y="77"/>
                </a:cubicBezTo>
                <a:cubicBezTo>
                  <a:pt x="116" y="79"/>
                  <a:pt x="116" y="82"/>
                  <a:pt x="115" y="84"/>
                </a:cubicBezTo>
                <a:close/>
              </a:path>
            </a:pathLst>
          </a:custGeom>
          <a:solidFill>
            <a:schemeClr val="accent1"/>
          </a:solidFill>
          <a:ln>
            <a:noFill/>
          </a:ln>
          <a:effectLst/>
          <a:extLst/>
        </p:spPr>
        <p:txBody>
          <a:bodyPr lIns="91437" tIns="45719" rIns="91437" bIns="45719" anchor="ctr">
            <a:scene3d>
              <a:camera prst="orthographicFront"/>
              <a:lightRig rig="threePt" dir="t"/>
            </a:scene3d>
            <a:sp3d contourW="12700">
              <a:contourClr>
                <a:srgbClr val="FFFFFF"/>
              </a:contourClr>
            </a:sp3d>
          </a:bodyPr>
          <a:lstStyle/>
          <a:p>
            <a:pPr algn="ctr"/>
            <a:endParaRPr lang="zh-CN" altLang="en-US" sz="1707">
              <a:solidFill>
                <a:srgbClr val="FFFFFF"/>
              </a:solidFill>
              <a:ea typeface="宋体" panose="02010600030101010101" pitchFamily="2" charset="-122"/>
            </a:endParaRPr>
          </a:p>
        </p:txBody>
      </p:sp>
      <p:grpSp>
        <p:nvGrpSpPr>
          <p:cNvPr id="5" name="组合 92"/>
          <p:cNvGrpSpPr/>
          <p:nvPr/>
        </p:nvGrpSpPr>
        <p:grpSpPr>
          <a:xfrm>
            <a:off x="9041137" y="4749521"/>
            <a:ext cx="327277" cy="381590"/>
            <a:chOff x="944563" y="3860794"/>
            <a:chExt cx="392112" cy="457207"/>
          </a:xfrm>
        </p:grpSpPr>
        <p:sp>
          <p:nvSpPr>
            <p:cNvPr id="24" name="Freeform 12"/>
            <p:cNvSpPr>
              <a:spLocks/>
            </p:cNvSpPr>
            <p:nvPr/>
          </p:nvSpPr>
          <p:spPr bwMode="auto">
            <a:xfrm>
              <a:off x="1065213" y="3990974"/>
              <a:ext cx="146051" cy="33339"/>
            </a:xfrm>
            <a:custGeom>
              <a:avLst/>
              <a:gdLst>
                <a:gd name="T0" fmla="*/ 11 w 109"/>
                <a:gd name="T1" fmla="*/ 0 h 25"/>
                <a:gd name="T2" fmla="*/ 0 w 109"/>
                <a:gd name="T3" fmla="*/ 10 h 25"/>
                <a:gd name="T4" fmla="*/ 10 w 109"/>
                <a:gd name="T5" fmla="*/ 20 h 25"/>
                <a:gd name="T6" fmla="*/ 98 w 109"/>
                <a:gd name="T7" fmla="*/ 25 h 25"/>
                <a:gd name="T8" fmla="*/ 108 w 109"/>
                <a:gd name="T9" fmla="*/ 16 h 25"/>
                <a:gd name="T10" fmla="*/ 99 w 109"/>
                <a:gd name="T11" fmla="*/ 5 h 25"/>
                <a:gd name="T12" fmla="*/ 11 w 109"/>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09" h="25">
                  <a:moveTo>
                    <a:pt x="11" y="0"/>
                  </a:moveTo>
                  <a:cubicBezTo>
                    <a:pt x="5" y="0"/>
                    <a:pt x="1" y="4"/>
                    <a:pt x="0" y="10"/>
                  </a:cubicBezTo>
                  <a:cubicBezTo>
                    <a:pt x="0" y="15"/>
                    <a:pt x="4" y="20"/>
                    <a:pt x="10" y="20"/>
                  </a:cubicBezTo>
                  <a:cubicBezTo>
                    <a:pt x="98" y="25"/>
                    <a:pt x="98" y="25"/>
                    <a:pt x="98" y="25"/>
                  </a:cubicBezTo>
                  <a:cubicBezTo>
                    <a:pt x="103" y="25"/>
                    <a:pt x="108" y="21"/>
                    <a:pt x="108" y="16"/>
                  </a:cubicBezTo>
                  <a:cubicBezTo>
                    <a:pt x="109" y="10"/>
                    <a:pt x="104" y="6"/>
                    <a:pt x="99" y="5"/>
                  </a:cubicBezTo>
                  <a:lnTo>
                    <a:pt x="11" y="0"/>
                  </a:lnTo>
                  <a:close/>
                </a:path>
              </a:pathLst>
            </a:custGeom>
            <a:solidFill>
              <a:schemeClr val="accent1"/>
            </a:solidFill>
            <a:ln>
              <a:noFill/>
            </a:ln>
          </p:spPr>
          <p:txBody>
            <a:bodyPr vert="horz" wrap="square" lIns="115598" tIns="57799" rIns="115598" bIns="57799" numCol="1" anchor="t" anchorCtr="0" compatLnSpc="1">
              <a:prstTxWarp prst="textNoShape">
                <a:avLst/>
              </a:prstTxWarp>
            </a:bodyPr>
            <a:lstStyle/>
            <a:p>
              <a:endParaRPr lang="zh-CN" altLang="en-US" sz="1707"/>
            </a:p>
          </p:txBody>
        </p:sp>
        <p:sp>
          <p:nvSpPr>
            <p:cNvPr id="28" name="Freeform 13"/>
            <p:cNvSpPr>
              <a:spLocks/>
            </p:cNvSpPr>
            <p:nvPr/>
          </p:nvSpPr>
          <p:spPr bwMode="auto">
            <a:xfrm>
              <a:off x="1063625" y="3860794"/>
              <a:ext cx="141287" cy="125413"/>
            </a:xfrm>
            <a:custGeom>
              <a:avLst/>
              <a:gdLst>
                <a:gd name="T0" fmla="*/ 75 w 89"/>
                <a:gd name="T1" fmla="*/ 79 h 79"/>
                <a:gd name="T2" fmla="*/ 89 w 89"/>
                <a:gd name="T3" fmla="*/ 36 h 79"/>
                <a:gd name="T4" fmla="*/ 63 w 89"/>
                <a:gd name="T5" fmla="*/ 20 h 79"/>
                <a:gd name="T6" fmla="*/ 57 w 89"/>
                <a:gd name="T7" fmla="*/ 57 h 79"/>
                <a:gd name="T8" fmla="*/ 56 w 89"/>
                <a:gd name="T9" fmla="*/ 10 h 79"/>
                <a:gd name="T10" fmla="*/ 42 w 89"/>
                <a:gd name="T11" fmla="*/ 9 h 79"/>
                <a:gd name="T12" fmla="*/ 44 w 89"/>
                <a:gd name="T13" fmla="*/ 53 h 79"/>
                <a:gd name="T14" fmla="*/ 29 w 89"/>
                <a:gd name="T15" fmla="*/ 0 h 79"/>
                <a:gd name="T16" fmla="*/ 0 w 89"/>
                <a:gd name="T17" fmla="*/ 9 h 79"/>
                <a:gd name="T18" fmla="*/ 23 w 89"/>
                <a:gd name="T19" fmla="*/ 73 h 79"/>
                <a:gd name="T20" fmla="*/ 75 w 89"/>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79">
                  <a:moveTo>
                    <a:pt x="75" y="79"/>
                  </a:moveTo>
                  <a:lnTo>
                    <a:pt x="89" y="36"/>
                  </a:lnTo>
                  <a:lnTo>
                    <a:pt x="63" y="20"/>
                  </a:lnTo>
                  <a:lnTo>
                    <a:pt x="57" y="57"/>
                  </a:lnTo>
                  <a:lnTo>
                    <a:pt x="56" y="10"/>
                  </a:lnTo>
                  <a:lnTo>
                    <a:pt x="42" y="9"/>
                  </a:lnTo>
                  <a:lnTo>
                    <a:pt x="44" y="53"/>
                  </a:lnTo>
                  <a:lnTo>
                    <a:pt x="29" y="0"/>
                  </a:lnTo>
                  <a:lnTo>
                    <a:pt x="0" y="9"/>
                  </a:lnTo>
                  <a:lnTo>
                    <a:pt x="23" y="73"/>
                  </a:lnTo>
                  <a:lnTo>
                    <a:pt x="75" y="79"/>
                  </a:lnTo>
                  <a:close/>
                </a:path>
              </a:pathLst>
            </a:custGeom>
            <a:solidFill>
              <a:schemeClr val="accent1"/>
            </a:solidFill>
            <a:ln>
              <a:noFill/>
            </a:ln>
          </p:spPr>
          <p:txBody>
            <a:bodyPr vert="horz" wrap="square" lIns="115598" tIns="57799" rIns="115598" bIns="57799" numCol="1" anchor="t" anchorCtr="0" compatLnSpc="1">
              <a:prstTxWarp prst="textNoShape">
                <a:avLst/>
              </a:prstTxWarp>
            </a:bodyPr>
            <a:lstStyle/>
            <a:p>
              <a:endParaRPr lang="zh-CN" altLang="en-US" sz="1707"/>
            </a:p>
          </p:txBody>
        </p:sp>
        <p:sp>
          <p:nvSpPr>
            <p:cNvPr id="34" name="Freeform 14"/>
            <p:cNvSpPr>
              <a:spLocks noEditPoints="1"/>
            </p:cNvSpPr>
            <p:nvPr/>
          </p:nvSpPr>
          <p:spPr bwMode="auto">
            <a:xfrm>
              <a:off x="944563" y="4030664"/>
              <a:ext cx="392112" cy="287337"/>
            </a:xfrm>
            <a:custGeom>
              <a:avLst/>
              <a:gdLst>
                <a:gd name="T0" fmla="*/ 285 w 294"/>
                <a:gd name="T1" fmla="*/ 204 h 215"/>
                <a:gd name="T2" fmla="*/ 261 w 294"/>
                <a:gd name="T3" fmla="*/ 190 h 215"/>
                <a:gd name="T4" fmla="*/ 266 w 294"/>
                <a:gd name="T5" fmla="*/ 153 h 215"/>
                <a:gd name="T6" fmla="*/ 256 w 294"/>
                <a:gd name="T7" fmla="*/ 139 h 215"/>
                <a:gd name="T8" fmla="*/ 266 w 294"/>
                <a:gd name="T9" fmla="*/ 133 h 215"/>
                <a:gd name="T10" fmla="*/ 242 w 294"/>
                <a:gd name="T11" fmla="*/ 60 h 215"/>
                <a:gd name="T12" fmla="*/ 230 w 294"/>
                <a:gd name="T13" fmla="*/ 55 h 215"/>
                <a:gd name="T14" fmla="*/ 229 w 294"/>
                <a:gd name="T15" fmla="*/ 43 h 215"/>
                <a:gd name="T16" fmla="*/ 187 w 294"/>
                <a:gd name="T17" fmla="*/ 4 h 215"/>
                <a:gd name="T18" fmla="*/ 99 w 294"/>
                <a:gd name="T19" fmla="*/ 0 h 215"/>
                <a:gd name="T20" fmla="*/ 46 w 294"/>
                <a:gd name="T21" fmla="*/ 73 h 215"/>
                <a:gd name="T22" fmla="*/ 55 w 294"/>
                <a:gd name="T23" fmla="*/ 80 h 215"/>
                <a:gd name="T24" fmla="*/ 40 w 294"/>
                <a:gd name="T25" fmla="*/ 85 h 215"/>
                <a:gd name="T26" fmla="*/ 29 w 294"/>
                <a:gd name="T27" fmla="*/ 197 h 215"/>
                <a:gd name="T28" fmla="*/ 5 w 294"/>
                <a:gd name="T29" fmla="*/ 200 h 215"/>
                <a:gd name="T30" fmla="*/ 0 w 294"/>
                <a:gd name="T31" fmla="*/ 215 h 215"/>
                <a:gd name="T32" fmla="*/ 294 w 294"/>
                <a:gd name="T33" fmla="*/ 215 h 215"/>
                <a:gd name="T34" fmla="*/ 285 w 294"/>
                <a:gd name="T35" fmla="*/ 204 h 215"/>
                <a:gd name="T36" fmla="*/ 177 w 294"/>
                <a:gd name="T37" fmla="*/ 161 h 215"/>
                <a:gd name="T38" fmla="*/ 153 w 294"/>
                <a:gd name="T39" fmla="*/ 173 h 215"/>
                <a:gd name="T40" fmla="*/ 153 w 294"/>
                <a:gd name="T41" fmla="*/ 184 h 215"/>
                <a:gd name="T42" fmla="*/ 139 w 294"/>
                <a:gd name="T43" fmla="*/ 184 h 215"/>
                <a:gd name="T44" fmla="*/ 139 w 294"/>
                <a:gd name="T45" fmla="*/ 172 h 215"/>
                <a:gd name="T46" fmla="*/ 117 w 294"/>
                <a:gd name="T47" fmla="*/ 163 h 215"/>
                <a:gd name="T48" fmla="*/ 107 w 294"/>
                <a:gd name="T49" fmla="*/ 133 h 215"/>
                <a:gd name="T50" fmla="*/ 107 w 294"/>
                <a:gd name="T51" fmla="*/ 127 h 215"/>
                <a:gd name="T52" fmla="*/ 139 w 294"/>
                <a:gd name="T53" fmla="*/ 127 h 215"/>
                <a:gd name="T54" fmla="*/ 139 w 294"/>
                <a:gd name="T55" fmla="*/ 135 h 215"/>
                <a:gd name="T56" fmla="*/ 140 w 294"/>
                <a:gd name="T57" fmla="*/ 150 h 215"/>
                <a:gd name="T58" fmla="*/ 144 w 294"/>
                <a:gd name="T59" fmla="*/ 153 h 215"/>
                <a:gd name="T60" fmla="*/ 149 w 294"/>
                <a:gd name="T61" fmla="*/ 151 h 215"/>
                <a:gd name="T62" fmla="*/ 150 w 294"/>
                <a:gd name="T63" fmla="*/ 145 h 215"/>
                <a:gd name="T64" fmla="*/ 149 w 294"/>
                <a:gd name="T65" fmla="*/ 130 h 215"/>
                <a:gd name="T66" fmla="*/ 139 w 294"/>
                <a:gd name="T67" fmla="*/ 120 h 215"/>
                <a:gd name="T68" fmla="*/ 119 w 294"/>
                <a:gd name="T69" fmla="*/ 107 h 215"/>
                <a:gd name="T70" fmla="*/ 110 w 294"/>
                <a:gd name="T71" fmla="*/ 95 h 215"/>
                <a:gd name="T72" fmla="*/ 107 w 294"/>
                <a:gd name="T73" fmla="*/ 77 h 215"/>
                <a:gd name="T74" fmla="*/ 115 w 294"/>
                <a:gd name="T75" fmla="*/ 55 h 215"/>
                <a:gd name="T76" fmla="*/ 139 w 294"/>
                <a:gd name="T77" fmla="*/ 45 h 215"/>
                <a:gd name="T78" fmla="*/ 139 w 294"/>
                <a:gd name="T79" fmla="*/ 35 h 215"/>
                <a:gd name="T80" fmla="*/ 153 w 294"/>
                <a:gd name="T81" fmla="*/ 35 h 215"/>
                <a:gd name="T82" fmla="*/ 153 w 294"/>
                <a:gd name="T83" fmla="*/ 45 h 215"/>
                <a:gd name="T84" fmla="*/ 175 w 294"/>
                <a:gd name="T85" fmla="*/ 55 h 215"/>
                <a:gd name="T86" fmla="*/ 182 w 294"/>
                <a:gd name="T87" fmla="*/ 77 h 215"/>
                <a:gd name="T88" fmla="*/ 182 w 294"/>
                <a:gd name="T89" fmla="*/ 83 h 215"/>
                <a:gd name="T90" fmla="*/ 150 w 294"/>
                <a:gd name="T91" fmla="*/ 83 h 215"/>
                <a:gd name="T92" fmla="*/ 150 w 294"/>
                <a:gd name="T93" fmla="*/ 78 h 215"/>
                <a:gd name="T94" fmla="*/ 149 w 294"/>
                <a:gd name="T95" fmla="*/ 67 h 215"/>
                <a:gd name="T96" fmla="*/ 145 w 294"/>
                <a:gd name="T97" fmla="*/ 64 h 215"/>
                <a:gd name="T98" fmla="*/ 140 w 294"/>
                <a:gd name="T99" fmla="*/ 66 h 215"/>
                <a:gd name="T100" fmla="*/ 139 w 294"/>
                <a:gd name="T101" fmla="*/ 73 h 215"/>
                <a:gd name="T102" fmla="*/ 142 w 294"/>
                <a:gd name="T103" fmla="*/ 83 h 215"/>
                <a:gd name="T104" fmla="*/ 159 w 294"/>
                <a:gd name="T105" fmla="*/ 95 h 215"/>
                <a:gd name="T106" fmla="*/ 175 w 294"/>
                <a:gd name="T107" fmla="*/ 106 h 215"/>
                <a:gd name="T108" fmla="*/ 182 w 294"/>
                <a:gd name="T109" fmla="*/ 117 h 215"/>
                <a:gd name="T110" fmla="*/ 185 w 294"/>
                <a:gd name="T111" fmla="*/ 134 h 215"/>
                <a:gd name="T112" fmla="*/ 177 w 294"/>
                <a:gd name="T113" fmla="*/ 16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4" h="215">
                  <a:moveTo>
                    <a:pt x="285" y="204"/>
                  </a:moveTo>
                  <a:cubicBezTo>
                    <a:pt x="277" y="199"/>
                    <a:pt x="269" y="195"/>
                    <a:pt x="261" y="190"/>
                  </a:cubicBezTo>
                  <a:cubicBezTo>
                    <a:pt x="264" y="177"/>
                    <a:pt x="266" y="165"/>
                    <a:pt x="266" y="153"/>
                  </a:cubicBezTo>
                  <a:cubicBezTo>
                    <a:pt x="256" y="139"/>
                    <a:pt x="256" y="139"/>
                    <a:pt x="256" y="139"/>
                  </a:cubicBezTo>
                  <a:cubicBezTo>
                    <a:pt x="266" y="133"/>
                    <a:pt x="266" y="133"/>
                    <a:pt x="266" y="133"/>
                  </a:cubicBezTo>
                  <a:cubicBezTo>
                    <a:pt x="264" y="106"/>
                    <a:pt x="255" y="82"/>
                    <a:pt x="242" y="60"/>
                  </a:cubicBezTo>
                  <a:cubicBezTo>
                    <a:pt x="230" y="55"/>
                    <a:pt x="230" y="55"/>
                    <a:pt x="230" y="55"/>
                  </a:cubicBezTo>
                  <a:cubicBezTo>
                    <a:pt x="229" y="43"/>
                    <a:pt x="229" y="43"/>
                    <a:pt x="229" y="43"/>
                  </a:cubicBezTo>
                  <a:cubicBezTo>
                    <a:pt x="217" y="29"/>
                    <a:pt x="203" y="16"/>
                    <a:pt x="187" y="4"/>
                  </a:cubicBezTo>
                  <a:cubicBezTo>
                    <a:pt x="158" y="3"/>
                    <a:pt x="129" y="1"/>
                    <a:pt x="99" y="0"/>
                  </a:cubicBezTo>
                  <a:cubicBezTo>
                    <a:pt x="78" y="24"/>
                    <a:pt x="60" y="48"/>
                    <a:pt x="46" y="73"/>
                  </a:cubicBezTo>
                  <a:cubicBezTo>
                    <a:pt x="55" y="80"/>
                    <a:pt x="55" y="80"/>
                    <a:pt x="55" y="80"/>
                  </a:cubicBezTo>
                  <a:cubicBezTo>
                    <a:pt x="40" y="85"/>
                    <a:pt x="40" y="85"/>
                    <a:pt x="40" y="85"/>
                  </a:cubicBezTo>
                  <a:cubicBezTo>
                    <a:pt x="24" y="121"/>
                    <a:pt x="18" y="158"/>
                    <a:pt x="29" y="197"/>
                  </a:cubicBezTo>
                  <a:cubicBezTo>
                    <a:pt x="21" y="198"/>
                    <a:pt x="13" y="199"/>
                    <a:pt x="5" y="200"/>
                  </a:cubicBezTo>
                  <a:cubicBezTo>
                    <a:pt x="3" y="205"/>
                    <a:pt x="2" y="210"/>
                    <a:pt x="0" y="215"/>
                  </a:cubicBezTo>
                  <a:cubicBezTo>
                    <a:pt x="98" y="215"/>
                    <a:pt x="196" y="215"/>
                    <a:pt x="294" y="215"/>
                  </a:cubicBezTo>
                  <a:cubicBezTo>
                    <a:pt x="291" y="211"/>
                    <a:pt x="288" y="207"/>
                    <a:pt x="285" y="204"/>
                  </a:cubicBezTo>
                  <a:close/>
                  <a:moveTo>
                    <a:pt x="177" y="161"/>
                  </a:moveTo>
                  <a:cubicBezTo>
                    <a:pt x="172" y="167"/>
                    <a:pt x="164" y="171"/>
                    <a:pt x="153" y="173"/>
                  </a:cubicBezTo>
                  <a:cubicBezTo>
                    <a:pt x="153" y="184"/>
                    <a:pt x="153" y="184"/>
                    <a:pt x="153" y="184"/>
                  </a:cubicBezTo>
                  <a:cubicBezTo>
                    <a:pt x="139" y="184"/>
                    <a:pt x="139" y="184"/>
                    <a:pt x="139" y="184"/>
                  </a:cubicBezTo>
                  <a:cubicBezTo>
                    <a:pt x="139" y="172"/>
                    <a:pt x="139" y="172"/>
                    <a:pt x="139" y="172"/>
                  </a:cubicBezTo>
                  <a:cubicBezTo>
                    <a:pt x="130" y="171"/>
                    <a:pt x="123" y="168"/>
                    <a:pt x="117" y="163"/>
                  </a:cubicBezTo>
                  <a:cubicBezTo>
                    <a:pt x="110" y="157"/>
                    <a:pt x="107" y="147"/>
                    <a:pt x="107" y="133"/>
                  </a:cubicBezTo>
                  <a:cubicBezTo>
                    <a:pt x="107" y="127"/>
                    <a:pt x="107" y="127"/>
                    <a:pt x="107" y="127"/>
                  </a:cubicBezTo>
                  <a:cubicBezTo>
                    <a:pt x="139" y="127"/>
                    <a:pt x="139" y="127"/>
                    <a:pt x="139" y="127"/>
                  </a:cubicBezTo>
                  <a:cubicBezTo>
                    <a:pt x="139" y="135"/>
                    <a:pt x="139" y="135"/>
                    <a:pt x="139" y="135"/>
                  </a:cubicBezTo>
                  <a:cubicBezTo>
                    <a:pt x="139" y="143"/>
                    <a:pt x="139" y="148"/>
                    <a:pt x="140" y="150"/>
                  </a:cubicBezTo>
                  <a:cubicBezTo>
                    <a:pt x="140" y="152"/>
                    <a:pt x="142" y="153"/>
                    <a:pt x="144" y="153"/>
                  </a:cubicBezTo>
                  <a:cubicBezTo>
                    <a:pt x="146" y="153"/>
                    <a:pt x="148" y="153"/>
                    <a:pt x="149" y="151"/>
                  </a:cubicBezTo>
                  <a:cubicBezTo>
                    <a:pt x="150" y="150"/>
                    <a:pt x="150" y="148"/>
                    <a:pt x="150" y="145"/>
                  </a:cubicBezTo>
                  <a:cubicBezTo>
                    <a:pt x="150" y="138"/>
                    <a:pt x="150" y="133"/>
                    <a:pt x="149" y="130"/>
                  </a:cubicBezTo>
                  <a:cubicBezTo>
                    <a:pt x="148" y="127"/>
                    <a:pt x="145" y="123"/>
                    <a:pt x="139" y="120"/>
                  </a:cubicBezTo>
                  <a:cubicBezTo>
                    <a:pt x="129" y="114"/>
                    <a:pt x="123" y="109"/>
                    <a:pt x="119" y="107"/>
                  </a:cubicBezTo>
                  <a:cubicBezTo>
                    <a:pt x="116" y="104"/>
                    <a:pt x="113" y="100"/>
                    <a:pt x="110" y="95"/>
                  </a:cubicBezTo>
                  <a:cubicBezTo>
                    <a:pt x="108" y="90"/>
                    <a:pt x="107" y="84"/>
                    <a:pt x="107" y="77"/>
                  </a:cubicBezTo>
                  <a:cubicBezTo>
                    <a:pt x="107" y="68"/>
                    <a:pt x="109" y="61"/>
                    <a:pt x="115" y="55"/>
                  </a:cubicBezTo>
                  <a:cubicBezTo>
                    <a:pt x="120" y="50"/>
                    <a:pt x="128" y="47"/>
                    <a:pt x="139" y="45"/>
                  </a:cubicBezTo>
                  <a:cubicBezTo>
                    <a:pt x="139" y="35"/>
                    <a:pt x="139" y="35"/>
                    <a:pt x="139" y="35"/>
                  </a:cubicBezTo>
                  <a:cubicBezTo>
                    <a:pt x="153" y="35"/>
                    <a:pt x="153" y="35"/>
                    <a:pt x="153" y="35"/>
                  </a:cubicBezTo>
                  <a:cubicBezTo>
                    <a:pt x="153" y="45"/>
                    <a:pt x="153" y="45"/>
                    <a:pt x="153" y="45"/>
                  </a:cubicBezTo>
                  <a:cubicBezTo>
                    <a:pt x="163" y="47"/>
                    <a:pt x="170" y="50"/>
                    <a:pt x="175" y="55"/>
                  </a:cubicBezTo>
                  <a:cubicBezTo>
                    <a:pt x="180" y="60"/>
                    <a:pt x="182" y="68"/>
                    <a:pt x="182" y="77"/>
                  </a:cubicBezTo>
                  <a:cubicBezTo>
                    <a:pt x="182" y="78"/>
                    <a:pt x="182" y="80"/>
                    <a:pt x="182" y="83"/>
                  </a:cubicBezTo>
                  <a:cubicBezTo>
                    <a:pt x="150" y="83"/>
                    <a:pt x="150" y="83"/>
                    <a:pt x="150" y="83"/>
                  </a:cubicBezTo>
                  <a:cubicBezTo>
                    <a:pt x="150" y="78"/>
                    <a:pt x="150" y="78"/>
                    <a:pt x="150" y="78"/>
                  </a:cubicBezTo>
                  <a:cubicBezTo>
                    <a:pt x="150" y="72"/>
                    <a:pt x="150" y="68"/>
                    <a:pt x="149" y="67"/>
                  </a:cubicBezTo>
                  <a:cubicBezTo>
                    <a:pt x="149" y="65"/>
                    <a:pt x="147" y="64"/>
                    <a:pt x="145" y="64"/>
                  </a:cubicBezTo>
                  <a:cubicBezTo>
                    <a:pt x="143" y="64"/>
                    <a:pt x="141" y="65"/>
                    <a:pt x="140" y="66"/>
                  </a:cubicBezTo>
                  <a:cubicBezTo>
                    <a:pt x="139" y="68"/>
                    <a:pt x="139" y="70"/>
                    <a:pt x="139" y="73"/>
                  </a:cubicBezTo>
                  <a:cubicBezTo>
                    <a:pt x="139" y="78"/>
                    <a:pt x="140" y="81"/>
                    <a:pt x="142" y="83"/>
                  </a:cubicBezTo>
                  <a:cubicBezTo>
                    <a:pt x="144" y="85"/>
                    <a:pt x="149" y="89"/>
                    <a:pt x="159" y="95"/>
                  </a:cubicBezTo>
                  <a:cubicBezTo>
                    <a:pt x="167" y="100"/>
                    <a:pt x="172" y="103"/>
                    <a:pt x="175" y="106"/>
                  </a:cubicBezTo>
                  <a:cubicBezTo>
                    <a:pt x="178" y="109"/>
                    <a:pt x="180" y="112"/>
                    <a:pt x="182" y="117"/>
                  </a:cubicBezTo>
                  <a:cubicBezTo>
                    <a:pt x="184" y="122"/>
                    <a:pt x="185" y="127"/>
                    <a:pt x="185" y="134"/>
                  </a:cubicBezTo>
                  <a:cubicBezTo>
                    <a:pt x="185" y="146"/>
                    <a:pt x="183" y="154"/>
                    <a:pt x="177" y="161"/>
                  </a:cubicBezTo>
                  <a:close/>
                </a:path>
              </a:pathLst>
            </a:custGeom>
            <a:solidFill>
              <a:schemeClr val="accent1"/>
            </a:solidFill>
            <a:ln>
              <a:noFill/>
            </a:ln>
          </p:spPr>
          <p:txBody>
            <a:bodyPr vert="horz" wrap="square" lIns="115598" tIns="57799" rIns="115598" bIns="57799" numCol="1" anchor="t" anchorCtr="0" compatLnSpc="1">
              <a:prstTxWarp prst="textNoShape">
                <a:avLst/>
              </a:prstTxWarp>
            </a:bodyPr>
            <a:lstStyle/>
            <a:p>
              <a:endParaRPr lang="zh-CN" altLang="en-US" sz="1707"/>
            </a:p>
          </p:txBody>
        </p:sp>
      </p:grpSp>
      <p:sp>
        <p:nvSpPr>
          <p:cNvPr id="35" name="Freeform 15"/>
          <p:cNvSpPr>
            <a:spLocks noEditPoints="1"/>
          </p:cNvSpPr>
          <p:nvPr/>
        </p:nvSpPr>
        <p:spPr bwMode="auto">
          <a:xfrm>
            <a:off x="9006066" y="2322945"/>
            <a:ext cx="397419" cy="318196"/>
          </a:xfrm>
          <a:custGeom>
            <a:avLst/>
            <a:gdLst>
              <a:gd name="T0" fmla="*/ 93 w 341"/>
              <a:gd name="T1" fmla="*/ 57 h 272"/>
              <a:gd name="T2" fmla="*/ 318 w 341"/>
              <a:gd name="T3" fmla="*/ 57 h 272"/>
              <a:gd name="T4" fmla="*/ 327 w 341"/>
              <a:gd name="T5" fmla="*/ 59 h 272"/>
              <a:gd name="T6" fmla="*/ 205 w 341"/>
              <a:gd name="T7" fmla="*/ 152 h 272"/>
              <a:gd name="T8" fmla="*/ 82 w 341"/>
              <a:gd name="T9" fmla="*/ 60 h 272"/>
              <a:gd name="T10" fmla="*/ 93 w 341"/>
              <a:gd name="T11" fmla="*/ 57 h 272"/>
              <a:gd name="T12" fmla="*/ 51 w 341"/>
              <a:gd name="T13" fmla="*/ 131 h 272"/>
              <a:gd name="T14" fmla="*/ 58 w 341"/>
              <a:gd name="T15" fmla="*/ 153 h 272"/>
              <a:gd name="T16" fmla="*/ 70 w 341"/>
              <a:gd name="T17" fmla="*/ 153 h 272"/>
              <a:gd name="T18" fmla="*/ 70 w 341"/>
              <a:gd name="T19" fmla="*/ 185 h 272"/>
              <a:gd name="T20" fmla="*/ 0 w 341"/>
              <a:gd name="T21" fmla="*/ 185 h 272"/>
              <a:gd name="T22" fmla="*/ 7 w 341"/>
              <a:gd name="T23" fmla="*/ 207 h 272"/>
              <a:gd name="T24" fmla="*/ 70 w 341"/>
              <a:gd name="T25" fmla="*/ 207 h 272"/>
              <a:gd name="T26" fmla="*/ 71 w 341"/>
              <a:gd name="T27" fmla="*/ 214 h 272"/>
              <a:gd name="T28" fmla="*/ 163 w 341"/>
              <a:gd name="T29" fmla="*/ 147 h 272"/>
              <a:gd name="T30" fmla="*/ 70 w 341"/>
              <a:gd name="T31" fmla="*/ 78 h 272"/>
              <a:gd name="T32" fmla="*/ 70 w 341"/>
              <a:gd name="T33" fmla="*/ 80 h 272"/>
              <a:gd name="T34" fmla="*/ 70 w 341"/>
              <a:gd name="T35" fmla="*/ 131 h 272"/>
              <a:gd name="T36" fmla="*/ 51 w 341"/>
              <a:gd name="T37" fmla="*/ 131 h 272"/>
              <a:gd name="T38" fmla="*/ 46 w 341"/>
              <a:gd name="T39" fmla="*/ 250 h 272"/>
              <a:gd name="T40" fmla="*/ 198 w 341"/>
              <a:gd name="T41" fmla="*/ 250 h 272"/>
              <a:gd name="T42" fmla="*/ 203 w 341"/>
              <a:gd name="T43" fmla="*/ 272 h 272"/>
              <a:gd name="T44" fmla="*/ 51 w 341"/>
              <a:gd name="T45" fmla="*/ 272 h 272"/>
              <a:gd name="T46" fmla="*/ 46 w 341"/>
              <a:gd name="T47" fmla="*/ 250 h 272"/>
              <a:gd name="T48" fmla="*/ 111 w 341"/>
              <a:gd name="T49" fmla="*/ 0 h 272"/>
              <a:gd name="T50" fmla="*/ 264 w 341"/>
              <a:gd name="T51" fmla="*/ 0 h 272"/>
              <a:gd name="T52" fmla="*/ 269 w 341"/>
              <a:gd name="T53" fmla="*/ 21 h 272"/>
              <a:gd name="T54" fmla="*/ 198 w 341"/>
              <a:gd name="T55" fmla="*/ 21 h 272"/>
              <a:gd name="T56" fmla="*/ 203 w 341"/>
              <a:gd name="T57" fmla="*/ 41 h 272"/>
              <a:gd name="T58" fmla="*/ 29 w 341"/>
              <a:gd name="T59" fmla="*/ 41 h 272"/>
              <a:gd name="T60" fmla="*/ 23 w 341"/>
              <a:gd name="T61" fmla="*/ 17 h 272"/>
              <a:gd name="T62" fmla="*/ 115 w 341"/>
              <a:gd name="T63" fmla="*/ 17 h 272"/>
              <a:gd name="T64" fmla="*/ 111 w 341"/>
              <a:gd name="T65" fmla="*/ 0 h 272"/>
              <a:gd name="T66" fmla="*/ 341 w 341"/>
              <a:gd name="T67" fmla="*/ 75 h 272"/>
              <a:gd name="T68" fmla="*/ 249 w 341"/>
              <a:gd name="T69" fmla="*/ 146 h 272"/>
              <a:gd name="T70" fmla="*/ 340 w 341"/>
              <a:gd name="T71" fmla="*/ 213 h 272"/>
              <a:gd name="T72" fmla="*/ 341 w 341"/>
              <a:gd name="T73" fmla="*/ 206 h 272"/>
              <a:gd name="T74" fmla="*/ 341 w 341"/>
              <a:gd name="T75" fmla="*/ 80 h 272"/>
              <a:gd name="T76" fmla="*/ 341 w 341"/>
              <a:gd name="T77" fmla="*/ 75 h 272"/>
              <a:gd name="T78" fmla="*/ 325 w 341"/>
              <a:gd name="T79" fmla="*/ 228 h 272"/>
              <a:gd name="T80" fmla="*/ 318 w 341"/>
              <a:gd name="T81" fmla="*/ 229 h 272"/>
              <a:gd name="T82" fmla="*/ 93 w 341"/>
              <a:gd name="T83" fmla="*/ 229 h 272"/>
              <a:gd name="T84" fmla="*/ 88 w 341"/>
              <a:gd name="T85" fmla="*/ 229 h 272"/>
              <a:gd name="T86" fmla="*/ 181 w 341"/>
              <a:gd name="T87" fmla="*/ 161 h 272"/>
              <a:gd name="T88" fmla="*/ 199 w 341"/>
              <a:gd name="T89" fmla="*/ 174 h 272"/>
              <a:gd name="T90" fmla="*/ 206 w 341"/>
              <a:gd name="T91" fmla="*/ 179 h 272"/>
              <a:gd name="T92" fmla="*/ 212 w 341"/>
              <a:gd name="T93" fmla="*/ 174 h 272"/>
              <a:gd name="T94" fmla="*/ 231 w 341"/>
              <a:gd name="T95" fmla="*/ 160 h 272"/>
              <a:gd name="T96" fmla="*/ 325 w 341"/>
              <a:gd name="T97" fmla="*/ 22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1" h="272">
                <a:moveTo>
                  <a:pt x="93" y="57"/>
                </a:moveTo>
                <a:cubicBezTo>
                  <a:pt x="318" y="57"/>
                  <a:pt x="318" y="57"/>
                  <a:pt x="318" y="57"/>
                </a:cubicBezTo>
                <a:cubicBezTo>
                  <a:pt x="321" y="57"/>
                  <a:pt x="324" y="58"/>
                  <a:pt x="327" y="59"/>
                </a:cubicBezTo>
                <a:cubicBezTo>
                  <a:pt x="205" y="152"/>
                  <a:pt x="205" y="152"/>
                  <a:pt x="205" y="152"/>
                </a:cubicBezTo>
                <a:cubicBezTo>
                  <a:pt x="82" y="60"/>
                  <a:pt x="82" y="60"/>
                  <a:pt x="82" y="60"/>
                </a:cubicBezTo>
                <a:cubicBezTo>
                  <a:pt x="85" y="58"/>
                  <a:pt x="89" y="57"/>
                  <a:pt x="93" y="57"/>
                </a:cubicBezTo>
                <a:close/>
                <a:moveTo>
                  <a:pt x="51" y="131"/>
                </a:moveTo>
                <a:cubicBezTo>
                  <a:pt x="58" y="153"/>
                  <a:pt x="58" y="153"/>
                  <a:pt x="58" y="153"/>
                </a:cubicBezTo>
                <a:cubicBezTo>
                  <a:pt x="70" y="153"/>
                  <a:pt x="70" y="153"/>
                  <a:pt x="70" y="153"/>
                </a:cubicBezTo>
                <a:cubicBezTo>
                  <a:pt x="70" y="185"/>
                  <a:pt x="70" y="185"/>
                  <a:pt x="70" y="185"/>
                </a:cubicBezTo>
                <a:cubicBezTo>
                  <a:pt x="0" y="185"/>
                  <a:pt x="0" y="185"/>
                  <a:pt x="0" y="185"/>
                </a:cubicBezTo>
                <a:cubicBezTo>
                  <a:pt x="7" y="207"/>
                  <a:pt x="7" y="207"/>
                  <a:pt x="7" y="207"/>
                </a:cubicBezTo>
                <a:cubicBezTo>
                  <a:pt x="70" y="207"/>
                  <a:pt x="70" y="207"/>
                  <a:pt x="70" y="207"/>
                </a:cubicBezTo>
                <a:cubicBezTo>
                  <a:pt x="70" y="209"/>
                  <a:pt x="70" y="212"/>
                  <a:pt x="71" y="214"/>
                </a:cubicBezTo>
                <a:cubicBezTo>
                  <a:pt x="163" y="147"/>
                  <a:pt x="163" y="147"/>
                  <a:pt x="163" y="147"/>
                </a:cubicBezTo>
                <a:cubicBezTo>
                  <a:pt x="70" y="78"/>
                  <a:pt x="70" y="78"/>
                  <a:pt x="70" y="78"/>
                </a:cubicBezTo>
                <a:cubicBezTo>
                  <a:pt x="70" y="78"/>
                  <a:pt x="70" y="79"/>
                  <a:pt x="70" y="80"/>
                </a:cubicBezTo>
                <a:cubicBezTo>
                  <a:pt x="70" y="131"/>
                  <a:pt x="70" y="131"/>
                  <a:pt x="70" y="131"/>
                </a:cubicBezTo>
                <a:cubicBezTo>
                  <a:pt x="51" y="131"/>
                  <a:pt x="51" y="131"/>
                  <a:pt x="51" y="131"/>
                </a:cubicBezTo>
                <a:close/>
                <a:moveTo>
                  <a:pt x="46" y="250"/>
                </a:moveTo>
                <a:cubicBezTo>
                  <a:pt x="198" y="250"/>
                  <a:pt x="198" y="250"/>
                  <a:pt x="198" y="250"/>
                </a:cubicBezTo>
                <a:cubicBezTo>
                  <a:pt x="203" y="272"/>
                  <a:pt x="203" y="272"/>
                  <a:pt x="203" y="272"/>
                </a:cubicBezTo>
                <a:cubicBezTo>
                  <a:pt x="51" y="272"/>
                  <a:pt x="51" y="272"/>
                  <a:pt x="51" y="272"/>
                </a:cubicBezTo>
                <a:cubicBezTo>
                  <a:pt x="46" y="250"/>
                  <a:pt x="46" y="250"/>
                  <a:pt x="46" y="250"/>
                </a:cubicBezTo>
                <a:close/>
                <a:moveTo>
                  <a:pt x="111" y="0"/>
                </a:moveTo>
                <a:cubicBezTo>
                  <a:pt x="264" y="0"/>
                  <a:pt x="264" y="0"/>
                  <a:pt x="264" y="0"/>
                </a:cubicBezTo>
                <a:cubicBezTo>
                  <a:pt x="269" y="21"/>
                  <a:pt x="269" y="21"/>
                  <a:pt x="269" y="21"/>
                </a:cubicBezTo>
                <a:cubicBezTo>
                  <a:pt x="198" y="21"/>
                  <a:pt x="198" y="21"/>
                  <a:pt x="198" y="21"/>
                </a:cubicBezTo>
                <a:cubicBezTo>
                  <a:pt x="203" y="41"/>
                  <a:pt x="203" y="41"/>
                  <a:pt x="203" y="41"/>
                </a:cubicBezTo>
                <a:cubicBezTo>
                  <a:pt x="29" y="41"/>
                  <a:pt x="29" y="41"/>
                  <a:pt x="29" y="41"/>
                </a:cubicBezTo>
                <a:cubicBezTo>
                  <a:pt x="23" y="17"/>
                  <a:pt x="23" y="17"/>
                  <a:pt x="23" y="17"/>
                </a:cubicBezTo>
                <a:cubicBezTo>
                  <a:pt x="115" y="17"/>
                  <a:pt x="115" y="17"/>
                  <a:pt x="115" y="17"/>
                </a:cubicBezTo>
                <a:cubicBezTo>
                  <a:pt x="111" y="0"/>
                  <a:pt x="111" y="0"/>
                  <a:pt x="111" y="0"/>
                </a:cubicBezTo>
                <a:close/>
                <a:moveTo>
                  <a:pt x="341" y="75"/>
                </a:moveTo>
                <a:cubicBezTo>
                  <a:pt x="249" y="146"/>
                  <a:pt x="249" y="146"/>
                  <a:pt x="249" y="146"/>
                </a:cubicBezTo>
                <a:cubicBezTo>
                  <a:pt x="340" y="213"/>
                  <a:pt x="340" y="213"/>
                  <a:pt x="340" y="213"/>
                </a:cubicBezTo>
                <a:cubicBezTo>
                  <a:pt x="341" y="211"/>
                  <a:pt x="341" y="209"/>
                  <a:pt x="341" y="206"/>
                </a:cubicBezTo>
                <a:cubicBezTo>
                  <a:pt x="341" y="80"/>
                  <a:pt x="341" y="80"/>
                  <a:pt x="341" y="80"/>
                </a:cubicBezTo>
                <a:cubicBezTo>
                  <a:pt x="341" y="78"/>
                  <a:pt x="341" y="77"/>
                  <a:pt x="341" y="75"/>
                </a:cubicBezTo>
                <a:close/>
                <a:moveTo>
                  <a:pt x="325" y="228"/>
                </a:moveTo>
                <a:cubicBezTo>
                  <a:pt x="323" y="229"/>
                  <a:pt x="321" y="229"/>
                  <a:pt x="318" y="229"/>
                </a:cubicBezTo>
                <a:cubicBezTo>
                  <a:pt x="93" y="229"/>
                  <a:pt x="93" y="229"/>
                  <a:pt x="93" y="229"/>
                </a:cubicBezTo>
                <a:cubicBezTo>
                  <a:pt x="91" y="229"/>
                  <a:pt x="90" y="229"/>
                  <a:pt x="88" y="229"/>
                </a:cubicBezTo>
                <a:cubicBezTo>
                  <a:pt x="181" y="161"/>
                  <a:pt x="181" y="161"/>
                  <a:pt x="181" y="161"/>
                </a:cubicBezTo>
                <a:cubicBezTo>
                  <a:pt x="199" y="174"/>
                  <a:pt x="199" y="174"/>
                  <a:pt x="199" y="174"/>
                </a:cubicBezTo>
                <a:cubicBezTo>
                  <a:pt x="206" y="179"/>
                  <a:pt x="206" y="179"/>
                  <a:pt x="206" y="179"/>
                </a:cubicBezTo>
                <a:cubicBezTo>
                  <a:pt x="212" y="174"/>
                  <a:pt x="212" y="174"/>
                  <a:pt x="212" y="174"/>
                </a:cubicBezTo>
                <a:cubicBezTo>
                  <a:pt x="231" y="160"/>
                  <a:pt x="231" y="160"/>
                  <a:pt x="231" y="160"/>
                </a:cubicBezTo>
                <a:lnTo>
                  <a:pt x="325" y="228"/>
                </a:lnTo>
                <a:close/>
              </a:path>
            </a:pathLst>
          </a:custGeom>
          <a:solidFill>
            <a:schemeClr val="accent1"/>
          </a:solidFill>
          <a:ln>
            <a:noFill/>
          </a:ln>
        </p:spPr>
        <p:txBody>
          <a:bodyPr vert="horz" wrap="square" lIns="121916" tIns="60957" rIns="121916" bIns="60957" numCol="1" anchor="t" anchorCtr="0" compatLnSpc="1">
            <a:prstTxWarp prst="textNoShape">
              <a:avLst/>
            </a:prstTxWarp>
          </a:bodyPr>
          <a:lstStyle/>
          <a:p>
            <a:endParaRPr lang="zh-CN" altLang="en-US" sz="1707"/>
          </a:p>
        </p:txBody>
      </p:sp>
      <p:sp>
        <p:nvSpPr>
          <p:cNvPr id="88" name="Freeform 17"/>
          <p:cNvSpPr>
            <a:spLocks noEditPoints="1"/>
          </p:cNvSpPr>
          <p:nvPr/>
        </p:nvSpPr>
        <p:spPr bwMode="auto">
          <a:xfrm>
            <a:off x="9004093" y="3973202"/>
            <a:ext cx="401365" cy="335593"/>
          </a:xfrm>
          <a:custGeom>
            <a:avLst/>
            <a:gdLst>
              <a:gd name="T0" fmla="*/ 80 w 349"/>
              <a:gd name="T1" fmla="*/ 247 h 290"/>
              <a:gd name="T2" fmla="*/ 111 w 349"/>
              <a:gd name="T3" fmla="*/ 247 h 290"/>
              <a:gd name="T4" fmla="*/ 111 w 349"/>
              <a:gd name="T5" fmla="*/ 232 h 290"/>
              <a:gd name="T6" fmla="*/ 153 w 349"/>
              <a:gd name="T7" fmla="*/ 232 h 290"/>
              <a:gd name="T8" fmla="*/ 153 w 349"/>
              <a:gd name="T9" fmla="*/ 44 h 290"/>
              <a:gd name="T10" fmla="*/ 76 w 349"/>
              <a:gd name="T11" fmla="*/ 61 h 290"/>
              <a:gd name="T12" fmla="*/ 78 w 349"/>
              <a:gd name="T13" fmla="*/ 69 h 290"/>
              <a:gd name="T14" fmla="*/ 76 w 349"/>
              <a:gd name="T15" fmla="*/ 77 h 290"/>
              <a:gd name="T16" fmla="*/ 121 w 349"/>
              <a:gd name="T17" fmla="*/ 155 h 290"/>
              <a:gd name="T18" fmla="*/ 125 w 349"/>
              <a:gd name="T19" fmla="*/ 155 h 290"/>
              <a:gd name="T20" fmla="*/ 2 w 349"/>
              <a:gd name="T21" fmla="*/ 155 h 290"/>
              <a:gd name="T22" fmla="*/ 6 w 349"/>
              <a:gd name="T23" fmla="*/ 155 h 290"/>
              <a:gd name="T24" fmla="*/ 6 w 349"/>
              <a:gd name="T25" fmla="*/ 155 h 290"/>
              <a:gd name="T26" fmla="*/ 52 w 349"/>
              <a:gd name="T27" fmla="*/ 77 h 290"/>
              <a:gd name="T28" fmla="*/ 50 w 349"/>
              <a:gd name="T29" fmla="*/ 69 h 290"/>
              <a:gd name="T30" fmla="*/ 62 w 349"/>
              <a:gd name="T31" fmla="*/ 55 h 290"/>
              <a:gd name="T32" fmla="*/ 62 w 349"/>
              <a:gd name="T33" fmla="*/ 51 h 290"/>
              <a:gd name="T34" fmla="*/ 155 w 349"/>
              <a:gd name="T35" fmla="*/ 17 h 290"/>
              <a:gd name="T36" fmla="*/ 170 w 349"/>
              <a:gd name="T37" fmla="*/ 2 h 290"/>
              <a:gd name="T38" fmla="*/ 190 w 349"/>
              <a:gd name="T39" fmla="*/ 9 h 290"/>
              <a:gd name="T40" fmla="*/ 288 w 349"/>
              <a:gd name="T41" fmla="*/ 1 h 290"/>
              <a:gd name="T42" fmla="*/ 290 w 349"/>
              <a:gd name="T43" fmla="*/ 4 h 290"/>
              <a:gd name="T44" fmla="*/ 302 w 349"/>
              <a:gd name="T45" fmla="*/ 18 h 290"/>
              <a:gd name="T46" fmla="*/ 300 w 349"/>
              <a:gd name="T47" fmla="*/ 26 h 290"/>
              <a:gd name="T48" fmla="*/ 344 w 349"/>
              <a:gd name="T49" fmla="*/ 104 h 290"/>
              <a:gd name="T50" fmla="*/ 349 w 349"/>
              <a:gd name="T51" fmla="*/ 104 h 290"/>
              <a:gd name="T52" fmla="*/ 226 w 349"/>
              <a:gd name="T53" fmla="*/ 104 h 290"/>
              <a:gd name="T54" fmla="*/ 230 w 349"/>
              <a:gd name="T55" fmla="*/ 104 h 290"/>
              <a:gd name="T56" fmla="*/ 230 w 349"/>
              <a:gd name="T57" fmla="*/ 104 h 290"/>
              <a:gd name="T58" fmla="*/ 276 w 349"/>
              <a:gd name="T59" fmla="*/ 26 h 290"/>
              <a:gd name="T60" fmla="*/ 273 w 349"/>
              <a:gd name="T61" fmla="*/ 18 h 290"/>
              <a:gd name="T62" fmla="*/ 274 w 349"/>
              <a:gd name="T63" fmla="*/ 17 h 290"/>
              <a:gd name="T64" fmla="*/ 196 w 349"/>
              <a:gd name="T65" fmla="*/ 34 h 290"/>
              <a:gd name="T66" fmla="*/ 196 w 349"/>
              <a:gd name="T67" fmla="*/ 232 h 290"/>
              <a:gd name="T68" fmla="*/ 235 w 349"/>
              <a:gd name="T69" fmla="*/ 232 h 290"/>
              <a:gd name="T70" fmla="*/ 235 w 349"/>
              <a:gd name="T71" fmla="*/ 247 h 290"/>
              <a:gd name="T72" fmla="*/ 265 w 349"/>
              <a:gd name="T73" fmla="*/ 247 h 290"/>
              <a:gd name="T74" fmla="*/ 265 w 349"/>
              <a:gd name="T75" fmla="*/ 290 h 290"/>
              <a:gd name="T76" fmla="*/ 80 w 349"/>
              <a:gd name="T77" fmla="*/ 290 h 290"/>
              <a:gd name="T78" fmla="*/ 80 w 349"/>
              <a:gd name="T79" fmla="*/ 247 h 290"/>
              <a:gd name="T80" fmla="*/ 292 w 349"/>
              <a:gd name="T81" fmla="*/ 32 h 290"/>
              <a:gd name="T82" fmla="*/ 288 w 349"/>
              <a:gd name="T83" fmla="*/ 33 h 290"/>
              <a:gd name="T84" fmla="*/ 284 w 349"/>
              <a:gd name="T85" fmla="*/ 32 h 290"/>
              <a:gd name="T86" fmla="*/ 241 w 349"/>
              <a:gd name="T87" fmla="*/ 104 h 290"/>
              <a:gd name="T88" fmla="*/ 333 w 349"/>
              <a:gd name="T89" fmla="*/ 104 h 290"/>
              <a:gd name="T90" fmla="*/ 292 w 349"/>
              <a:gd name="T91" fmla="*/ 32 h 290"/>
              <a:gd name="T92" fmla="*/ 68 w 349"/>
              <a:gd name="T93" fmla="*/ 83 h 290"/>
              <a:gd name="T94" fmla="*/ 64 w 349"/>
              <a:gd name="T95" fmla="*/ 83 h 290"/>
              <a:gd name="T96" fmla="*/ 60 w 349"/>
              <a:gd name="T97" fmla="*/ 83 h 290"/>
              <a:gd name="T98" fmla="*/ 17 w 349"/>
              <a:gd name="T99" fmla="*/ 155 h 290"/>
              <a:gd name="T100" fmla="*/ 110 w 349"/>
              <a:gd name="T101" fmla="*/ 155 h 290"/>
              <a:gd name="T102" fmla="*/ 68 w 349"/>
              <a:gd name="T103" fmla="*/ 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290">
                <a:moveTo>
                  <a:pt x="80" y="247"/>
                </a:moveTo>
                <a:cubicBezTo>
                  <a:pt x="111" y="247"/>
                  <a:pt x="111" y="247"/>
                  <a:pt x="111" y="247"/>
                </a:cubicBezTo>
                <a:cubicBezTo>
                  <a:pt x="111" y="232"/>
                  <a:pt x="111" y="232"/>
                  <a:pt x="111" y="232"/>
                </a:cubicBezTo>
                <a:cubicBezTo>
                  <a:pt x="153" y="232"/>
                  <a:pt x="153" y="232"/>
                  <a:pt x="153" y="232"/>
                </a:cubicBezTo>
                <a:cubicBezTo>
                  <a:pt x="153" y="44"/>
                  <a:pt x="153" y="44"/>
                  <a:pt x="153" y="44"/>
                </a:cubicBezTo>
                <a:cubicBezTo>
                  <a:pt x="76" y="61"/>
                  <a:pt x="76" y="61"/>
                  <a:pt x="76" y="61"/>
                </a:cubicBezTo>
                <a:cubicBezTo>
                  <a:pt x="78" y="63"/>
                  <a:pt x="78" y="66"/>
                  <a:pt x="78" y="69"/>
                </a:cubicBezTo>
                <a:cubicBezTo>
                  <a:pt x="78" y="72"/>
                  <a:pt x="78" y="75"/>
                  <a:pt x="76" y="77"/>
                </a:cubicBezTo>
                <a:cubicBezTo>
                  <a:pt x="121" y="155"/>
                  <a:pt x="121" y="155"/>
                  <a:pt x="121" y="155"/>
                </a:cubicBezTo>
                <a:cubicBezTo>
                  <a:pt x="125" y="155"/>
                  <a:pt x="125" y="155"/>
                  <a:pt x="125" y="155"/>
                </a:cubicBezTo>
                <a:cubicBezTo>
                  <a:pt x="123" y="201"/>
                  <a:pt x="0" y="200"/>
                  <a:pt x="2" y="155"/>
                </a:cubicBezTo>
                <a:cubicBezTo>
                  <a:pt x="6" y="155"/>
                  <a:pt x="6" y="155"/>
                  <a:pt x="6" y="155"/>
                </a:cubicBezTo>
                <a:cubicBezTo>
                  <a:pt x="6" y="155"/>
                  <a:pt x="6" y="155"/>
                  <a:pt x="6" y="155"/>
                </a:cubicBezTo>
                <a:cubicBezTo>
                  <a:pt x="52" y="77"/>
                  <a:pt x="52" y="77"/>
                  <a:pt x="52" y="77"/>
                </a:cubicBezTo>
                <a:cubicBezTo>
                  <a:pt x="51" y="75"/>
                  <a:pt x="50" y="72"/>
                  <a:pt x="50" y="69"/>
                </a:cubicBezTo>
                <a:cubicBezTo>
                  <a:pt x="50" y="62"/>
                  <a:pt x="55" y="56"/>
                  <a:pt x="62" y="55"/>
                </a:cubicBezTo>
                <a:cubicBezTo>
                  <a:pt x="62" y="51"/>
                  <a:pt x="62" y="51"/>
                  <a:pt x="62" y="51"/>
                </a:cubicBezTo>
                <a:cubicBezTo>
                  <a:pt x="155" y="17"/>
                  <a:pt x="155" y="17"/>
                  <a:pt x="155" y="17"/>
                </a:cubicBezTo>
                <a:cubicBezTo>
                  <a:pt x="156" y="10"/>
                  <a:pt x="162" y="4"/>
                  <a:pt x="170" y="2"/>
                </a:cubicBezTo>
                <a:cubicBezTo>
                  <a:pt x="178" y="0"/>
                  <a:pt x="186" y="3"/>
                  <a:pt x="190" y="9"/>
                </a:cubicBezTo>
                <a:cubicBezTo>
                  <a:pt x="288" y="1"/>
                  <a:pt x="288" y="1"/>
                  <a:pt x="288" y="1"/>
                </a:cubicBezTo>
                <a:cubicBezTo>
                  <a:pt x="290" y="4"/>
                  <a:pt x="290" y="4"/>
                  <a:pt x="290" y="4"/>
                </a:cubicBezTo>
                <a:cubicBezTo>
                  <a:pt x="297" y="5"/>
                  <a:pt x="302" y="11"/>
                  <a:pt x="302" y="18"/>
                </a:cubicBezTo>
                <a:cubicBezTo>
                  <a:pt x="302" y="21"/>
                  <a:pt x="301" y="24"/>
                  <a:pt x="300" y="26"/>
                </a:cubicBezTo>
                <a:cubicBezTo>
                  <a:pt x="344" y="104"/>
                  <a:pt x="344" y="104"/>
                  <a:pt x="344" y="104"/>
                </a:cubicBezTo>
                <a:cubicBezTo>
                  <a:pt x="349" y="104"/>
                  <a:pt x="349" y="104"/>
                  <a:pt x="349" y="104"/>
                </a:cubicBezTo>
                <a:cubicBezTo>
                  <a:pt x="347" y="150"/>
                  <a:pt x="224" y="150"/>
                  <a:pt x="226" y="104"/>
                </a:cubicBezTo>
                <a:cubicBezTo>
                  <a:pt x="230" y="104"/>
                  <a:pt x="230" y="104"/>
                  <a:pt x="230" y="104"/>
                </a:cubicBezTo>
                <a:cubicBezTo>
                  <a:pt x="230" y="104"/>
                  <a:pt x="230" y="104"/>
                  <a:pt x="230" y="104"/>
                </a:cubicBezTo>
                <a:cubicBezTo>
                  <a:pt x="276" y="26"/>
                  <a:pt x="276" y="26"/>
                  <a:pt x="276" y="26"/>
                </a:cubicBezTo>
                <a:cubicBezTo>
                  <a:pt x="274" y="24"/>
                  <a:pt x="273" y="21"/>
                  <a:pt x="273" y="18"/>
                </a:cubicBezTo>
                <a:cubicBezTo>
                  <a:pt x="273" y="18"/>
                  <a:pt x="273" y="17"/>
                  <a:pt x="274" y="17"/>
                </a:cubicBezTo>
                <a:cubicBezTo>
                  <a:pt x="196" y="34"/>
                  <a:pt x="196" y="34"/>
                  <a:pt x="196" y="34"/>
                </a:cubicBezTo>
                <a:cubicBezTo>
                  <a:pt x="196" y="232"/>
                  <a:pt x="196" y="232"/>
                  <a:pt x="196" y="232"/>
                </a:cubicBezTo>
                <a:cubicBezTo>
                  <a:pt x="235" y="232"/>
                  <a:pt x="235" y="232"/>
                  <a:pt x="235" y="232"/>
                </a:cubicBezTo>
                <a:cubicBezTo>
                  <a:pt x="235" y="247"/>
                  <a:pt x="235" y="247"/>
                  <a:pt x="235" y="247"/>
                </a:cubicBezTo>
                <a:cubicBezTo>
                  <a:pt x="265" y="247"/>
                  <a:pt x="265" y="247"/>
                  <a:pt x="265" y="247"/>
                </a:cubicBezTo>
                <a:cubicBezTo>
                  <a:pt x="265" y="290"/>
                  <a:pt x="265" y="290"/>
                  <a:pt x="265" y="290"/>
                </a:cubicBezTo>
                <a:cubicBezTo>
                  <a:pt x="80" y="290"/>
                  <a:pt x="80" y="290"/>
                  <a:pt x="80" y="290"/>
                </a:cubicBezTo>
                <a:cubicBezTo>
                  <a:pt x="80" y="247"/>
                  <a:pt x="80" y="247"/>
                  <a:pt x="80" y="247"/>
                </a:cubicBezTo>
                <a:close/>
                <a:moveTo>
                  <a:pt x="292" y="32"/>
                </a:moveTo>
                <a:cubicBezTo>
                  <a:pt x="291" y="32"/>
                  <a:pt x="289" y="33"/>
                  <a:pt x="288" y="33"/>
                </a:cubicBezTo>
                <a:cubicBezTo>
                  <a:pt x="286" y="33"/>
                  <a:pt x="285" y="32"/>
                  <a:pt x="284" y="32"/>
                </a:cubicBezTo>
                <a:cubicBezTo>
                  <a:pt x="241" y="104"/>
                  <a:pt x="241" y="104"/>
                  <a:pt x="241" y="104"/>
                </a:cubicBezTo>
                <a:cubicBezTo>
                  <a:pt x="333" y="104"/>
                  <a:pt x="333" y="104"/>
                  <a:pt x="333" y="104"/>
                </a:cubicBezTo>
                <a:cubicBezTo>
                  <a:pt x="292" y="32"/>
                  <a:pt x="292" y="32"/>
                  <a:pt x="292" y="32"/>
                </a:cubicBezTo>
                <a:close/>
                <a:moveTo>
                  <a:pt x="68" y="83"/>
                </a:moveTo>
                <a:cubicBezTo>
                  <a:pt x="67" y="83"/>
                  <a:pt x="65" y="83"/>
                  <a:pt x="64" y="83"/>
                </a:cubicBezTo>
                <a:cubicBezTo>
                  <a:pt x="63" y="83"/>
                  <a:pt x="61" y="83"/>
                  <a:pt x="60" y="83"/>
                </a:cubicBezTo>
                <a:cubicBezTo>
                  <a:pt x="17" y="155"/>
                  <a:pt x="17" y="155"/>
                  <a:pt x="17" y="155"/>
                </a:cubicBezTo>
                <a:cubicBezTo>
                  <a:pt x="110" y="155"/>
                  <a:pt x="110" y="155"/>
                  <a:pt x="110" y="155"/>
                </a:cubicBezTo>
                <a:lnTo>
                  <a:pt x="68" y="83"/>
                </a:lnTo>
                <a:close/>
              </a:path>
            </a:pathLst>
          </a:custGeom>
          <a:solidFill>
            <a:schemeClr val="accent1"/>
          </a:solidFill>
          <a:ln>
            <a:noFill/>
          </a:ln>
        </p:spPr>
        <p:txBody>
          <a:bodyPr vert="horz" wrap="square" lIns="121916" tIns="60957" rIns="121916" bIns="60957" numCol="1" anchor="t" anchorCtr="0" compatLnSpc="1">
            <a:prstTxWarp prst="textNoShape">
              <a:avLst/>
            </a:prstTxWarp>
          </a:bodyPr>
          <a:lstStyle/>
          <a:p>
            <a:endParaRPr lang="zh-CN" altLang="en-US" sz="1707"/>
          </a:p>
        </p:txBody>
      </p:sp>
    </p:spTree>
    <p:extLst>
      <p:ext uri="{BB962C8B-B14F-4D97-AF65-F5344CB8AC3E}">
        <p14:creationId xmlns:p14="http://schemas.microsoft.com/office/powerpoint/2010/main" val="197239288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2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4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60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2" presetClass="entr" presetSubtype="2" fill="hold" grpId="0" nodeType="withEffect">
                                  <p:stCondLst>
                                    <p:cond delay="60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1+#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80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ppt_x"/>
                                          </p:val>
                                        </p:tav>
                                        <p:tav tm="100000">
                                          <p:val>
                                            <p:strVal val="#ppt_x"/>
                                          </p:val>
                                        </p:tav>
                                      </p:tavLst>
                                    </p:anim>
                                    <p:anim calcmode="lin" valueType="num">
                                      <p:cBhvr additive="base">
                                        <p:cTn id="40" dur="500" fill="hold"/>
                                        <p:tgtEl>
                                          <p:spTgt spid="63"/>
                                        </p:tgtEl>
                                        <p:attrNameLst>
                                          <p:attrName>ppt_y</p:attrName>
                                        </p:attrNameLst>
                                      </p:cBhvr>
                                      <p:tavLst>
                                        <p:tav tm="0">
                                          <p:val>
                                            <p:strVal val="1+#ppt_h/2"/>
                                          </p:val>
                                        </p:tav>
                                        <p:tav tm="100000">
                                          <p:val>
                                            <p:strVal val="#ppt_y"/>
                                          </p:val>
                                        </p:tav>
                                      </p:tavLst>
                                    </p:anim>
                                  </p:childTnLst>
                                </p:cTn>
                              </p:par>
                              <p:par>
                                <p:cTn id="41" presetID="2" presetClass="entr" presetSubtype="2" fill="hold" grpId="0" nodeType="withEffect">
                                  <p:stCondLst>
                                    <p:cond delay="8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1+#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childTnLst>
                          </p:cTn>
                        </p:par>
                        <p:par>
                          <p:cTn id="45" fill="hold">
                            <p:stCondLst>
                              <p:cond delay="1300"/>
                            </p:stCondLst>
                            <p:childTnLst>
                              <p:par>
                                <p:cTn id="46" presetID="10" presetClass="entr" presetSubtype="0"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300"/>
                                        <p:tgtEl>
                                          <p:spTgt spid="31"/>
                                        </p:tgtEl>
                                      </p:cBhvr>
                                    </p:animEffect>
                                  </p:childTnLst>
                                </p:cTn>
                              </p:par>
                            </p:childTnLst>
                          </p:cTn>
                        </p:par>
                        <p:par>
                          <p:cTn id="53" fill="hold">
                            <p:stCondLst>
                              <p:cond delay="21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2600"/>
                            </p:stCondLst>
                            <p:childTnLst>
                              <p:par>
                                <p:cTn id="58" presetID="22" presetClass="entr" presetSubtype="8"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left)">
                                      <p:cBhvr>
                                        <p:cTn id="60" dur="300"/>
                                        <p:tgtEl>
                                          <p:spTgt spid="53"/>
                                        </p:tgtEl>
                                      </p:cBhvr>
                                    </p:animEffect>
                                  </p:childTnLst>
                                </p:cTn>
                              </p:par>
                            </p:childTnLst>
                          </p:cTn>
                        </p:par>
                        <p:par>
                          <p:cTn id="61" fill="hold">
                            <p:stCondLst>
                              <p:cond delay="2900"/>
                            </p:stCondLst>
                            <p:childTnLst>
                              <p:par>
                                <p:cTn id="62" presetID="10" presetClass="entr" presetSubtype="0" fill="hold" grpId="0"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childTnLst>
                          </p:cTn>
                        </p:par>
                        <p:par>
                          <p:cTn id="65" fill="hold">
                            <p:stCondLst>
                              <p:cond delay="34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3700"/>
                            </p:stCondLst>
                            <p:childTnLst>
                              <p:par>
                                <p:cTn id="70" presetID="10" presetClass="entr" presetSubtype="0" fill="hold" grpId="0" nodeType="after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fade">
                                      <p:cBhvr>
                                        <p:cTn id="72" dur="500"/>
                                        <p:tgtEl>
                                          <p:spTgt spid="88"/>
                                        </p:tgtEl>
                                      </p:cBhvr>
                                    </p:animEffect>
                                  </p:childTnLst>
                                </p:cTn>
                              </p:par>
                            </p:childTnLst>
                          </p:cTn>
                        </p:par>
                        <p:par>
                          <p:cTn id="73" fill="hold">
                            <p:stCondLst>
                              <p:cond delay="4200"/>
                            </p:stCondLst>
                            <p:childTnLst>
                              <p:par>
                                <p:cTn id="74" presetID="22" presetClass="entr" presetSubtype="8"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left)">
                                      <p:cBhvr>
                                        <p:cTn id="76" dur="300"/>
                                        <p:tgtEl>
                                          <p:spTgt spid="57"/>
                                        </p:tgtEl>
                                      </p:cBhvr>
                                    </p:animEffect>
                                  </p:childTnLst>
                                </p:cTn>
                              </p:par>
                            </p:childTnLst>
                          </p:cTn>
                        </p:par>
                        <p:par>
                          <p:cTn id="77" fill="hold">
                            <p:stCondLst>
                              <p:cond delay="4500"/>
                            </p:stCondLst>
                            <p:childTnLst>
                              <p:par>
                                <p:cTn id="78" presetID="10" presetClass="entr" presetSubtype="0" fill="hold" nodeType="after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fade">
                                      <p:cBhvr>
                                        <p:cTn id="80" dur="500"/>
                                        <p:tgtEl>
                                          <p:spTgt spid="5"/>
                                        </p:tgtEl>
                                      </p:cBhvr>
                                    </p:animEffect>
                                  </p:childTnLst>
                                </p:cTn>
                              </p:par>
                            </p:childTnLst>
                          </p:cTn>
                        </p:par>
                        <p:par>
                          <p:cTn id="81" fill="hold">
                            <p:stCondLst>
                              <p:cond delay="5000"/>
                            </p:stCondLst>
                            <p:childTnLst>
                              <p:par>
                                <p:cTn id="82" presetID="22" presetClass="entr" presetSubtype="8"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3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2" grpId="0" animBg="1"/>
      <p:bldP spid="43" grpId="0" animBg="1"/>
      <p:bldP spid="44" grpId="0" animBg="1"/>
      <p:bldP spid="31" grpId="0"/>
      <p:bldP spid="53" grpId="0"/>
      <p:bldP spid="55" grpId="0"/>
      <p:bldP spid="57" grpId="0"/>
      <p:bldP spid="59" grpId="0"/>
      <p:bldP spid="46" grpId="0"/>
      <p:bldP spid="48" grpId="0"/>
      <p:bldP spid="49" grpId="0"/>
      <p:bldP spid="51" grpId="0"/>
      <p:bldP spid="63" grpId="0"/>
      <p:bldP spid="68" grpId="0" animBg="1"/>
      <p:bldP spid="70" grpId="0" animBg="1"/>
      <p:bldP spid="35" grpId="0" animBg="1"/>
      <p:bldP spid="8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943080"/>
            <a:ext cx="3503088" cy="1066522"/>
          </a:xfrm>
          <a:prstGeom prst="rect">
            <a:avLst/>
          </a:prstGeom>
        </p:spPr>
        <p:txBody>
          <a:bodyPr anchor="ct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9" name="MH_SubTitle_4"/>
          <p:cNvSpPr/>
          <p:nvPr>
            <p:custDataLst>
              <p:tags r:id="rId2"/>
            </p:custDataLst>
          </p:nvPr>
        </p:nvSpPr>
        <p:spPr>
          <a:xfrm>
            <a:off x="144889" y="4382356"/>
            <a:ext cx="3503088" cy="1066522"/>
          </a:xfrm>
          <a:prstGeom prst="rect">
            <a:avLst/>
          </a:prstGeom>
        </p:spPr>
        <p:txBody>
          <a:bodyPr anchor="ctr"/>
          <a:lstStyle/>
          <a:p>
            <a:pPr algn="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1" name="MH_Other_1"/>
          <p:cNvSpPr>
            <a:spLocks/>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799" b="1" dirty="0">
              <a:solidFill>
                <a:schemeClr val="accent3"/>
              </a:solidFill>
              <a:latin typeface="+mn-lt"/>
              <a:ea typeface="+mn-ea"/>
            </a:endParaRPr>
          </a:p>
        </p:txBody>
      </p:sp>
      <p:pic>
        <p:nvPicPr>
          <p:cNvPr id="12" name="MH_Other_2"/>
          <p:cNvPicPr>
            <a:picLocks/>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a:spLocks/>
          </p:cNvSpPr>
          <p:nvPr>
            <p:custDataLst>
              <p:tags r:id="rId6"/>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799" b="1" dirty="0">
              <a:solidFill>
                <a:schemeClr val="accent2"/>
              </a:solidFill>
              <a:latin typeface="+mn-lt"/>
              <a:ea typeface="+mn-ea"/>
            </a:endParaRPr>
          </a:p>
        </p:txBody>
      </p:sp>
      <p:pic>
        <p:nvPicPr>
          <p:cNvPr id="14" name="MH_Other_4"/>
          <p:cNvPicPr>
            <a:picLocks/>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a:spLocks/>
          </p:cNvSpPr>
          <p:nvPr>
            <p:custDataLst>
              <p:tags r:id="rId8"/>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799" b="1" dirty="0">
              <a:solidFill>
                <a:schemeClr val="accent1"/>
              </a:solidFill>
              <a:latin typeface="+mn-lt"/>
              <a:ea typeface="+mn-ea"/>
            </a:endParaRPr>
          </a:p>
        </p:txBody>
      </p:sp>
      <p:pic>
        <p:nvPicPr>
          <p:cNvPr id="16" name="MH_Other_6"/>
          <p:cNvPicPr>
            <a:picLocks/>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a:spLocks/>
          </p:cNvSpPr>
          <p:nvPr>
            <p:custDataLst>
              <p:tags r:id="rId10"/>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799" b="1" dirty="0">
              <a:solidFill>
                <a:schemeClr val="tx2"/>
              </a:solidFill>
              <a:latin typeface="+mn-lt"/>
              <a:ea typeface="+mn-ea"/>
            </a:endParaRPr>
          </a:p>
        </p:txBody>
      </p:sp>
      <p:pic>
        <p:nvPicPr>
          <p:cNvPr id="18" name="MH_Other_8"/>
          <p:cNvPicPr>
            <a:picLocks/>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560070"/>
            <a:ext cx="3503088" cy="1066522"/>
          </a:xfrm>
          <a:prstGeom prst="rect">
            <a:avLst/>
          </a:prstGeom>
        </p:spPr>
        <p:txBody>
          <a:bodyPr anchor="ct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799" b="1" dirty="0">
                <a:solidFill>
                  <a:schemeClr val="accent2"/>
                </a:solidFill>
              </a:rPr>
              <a:t>C</a:t>
            </a:r>
            <a:endParaRPr lang="zh-CN" altLang="en-US" sz="4799" b="1" dirty="0">
              <a:solidFill>
                <a:schemeClr val="accent2"/>
              </a:solidFill>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799" b="1" dirty="0">
                <a:solidFill>
                  <a:schemeClr val="accent3"/>
                </a:solidFill>
              </a:rPr>
              <a:t>D</a:t>
            </a:r>
            <a:endParaRPr lang="zh-CN" altLang="en-US" sz="4799" b="1" dirty="0">
              <a:solidFill>
                <a:schemeClr val="accent3"/>
              </a:solidFill>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799" b="1" dirty="0">
                <a:solidFill>
                  <a:schemeClr val="accent1"/>
                </a:solidFill>
              </a:rPr>
              <a:t>B</a:t>
            </a:r>
            <a:endParaRPr lang="zh-CN" altLang="en-US" sz="4799" b="1" dirty="0">
              <a:solidFill>
                <a:schemeClr val="accent1"/>
              </a:solidFill>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799" b="1" dirty="0">
                <a:solidFill>
                  <a:schemeClr val="tx2"/>
                </a:solidFill>
              </a:rPr>
              <a:t>A</a:t>
            </a:r>
            <a:endParaRPr lang="zh-CN" altLang="en-US" sz="4799" b="1" dirty="0">
              <a:solidFill>
                <a:schemeClr val="tx2"/>
              </a:solidFill>
            </a:endParaRPr>
          </a:p>
        </p:txBody>
      </p:sp>
      <p:sp>
        <p:nvSpPr>
          <p:cNvPr id="25" name="Text Box 4">
            <a:extLst>
              <a:ext uri="{FF2B5EF4-FFF2-40B4-BE49-F238E27FC236}">
                <a16:creationId xmlns="" xmlns:a16="http://schemas.microsoft.com/office/drawing/2014/main" id="{9BB0ADCB-125F-4319-8AA2-09B41EE08F42}"/>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6" name="Text Box 5">
            <a:extLst>
              <a:ext uri="{FF2B5EF4-FFF2-40B4-BE49-F238E27FC236}">
                <a16:creationId xmlns="" xmlns:a16="http://schemas.microsoft.com/office/drawing/2014/main" id="{C21AAA59-1DE5-4356-BEDC-CFC2400B7545}"/>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0110722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par>
                                    <p:cTn id="80" presetID="2" presetClass="entr" presetSubtype="1" fill="hold" grpId="0" nodeType="withEffect" p14:presetBounceEnd="81000">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14:bounceEnd="81000">
                                          <p:cBhvr additive="base">
                                            <p:cTn id="82" dur="1000" fill="hold"/>
                                            <p:tgtEl>
                                              <p:spTgt spid="25"/>
                                            </p:tgtEl>
                                            <p:attrNameLst>
                                              <p:attrName>ppt_x</p:attrName>
                                            </p:attrNameLst>
                                          </p:cBhvr>
                                          <p:tavLst>
                                            <p:tav tm="0">
                                              <p:val>
                                                <p:strVal val="#ppt_x"/>
                                              </p:val>
                                            </p:tav>
                                            <p:tav tm="100000">
                                              <p:val>
                                                <p:strVal val="#ppt_x"/>
                                              </p:val>
                                            </p:tav>
                                          </p:tavLst>
                                        </p:anim>
                                        <p:anim calcmode="lin" valueType="num" p14:bounceEnd="81000">
                                          <p:cBhvr additive="base">
                                            <p:cTn id="83" dur="1000" fill="hold"/>
                                            <p:tgtEl>
                                              <p:spTgt spid="25"/>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14:presetBounceEnd="81000">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14:bounceEnd="81000">
                                          <p:cBhvr additive="base">
                                            <p:cTn id="86" dur="1000" fill="hold"/>
                                            <p:tgtEl>
                                              <p:spTgt spid="26"/>
                                            </p:tgtEl>
                                            <p:attrNameLst>
                                              <p:attrName>ppt_x</p:attrName>
                                            </p:attrNameLst>
                                          </p:cBhvr>
                                          <p:tavLst>
                                            <p:tav tm="0">
                                              <p:val>
                                                <p:strVal val="#ppt_x"/>
                                              </p:val>
                                            </p:tav>
                                            <p:tav tm="100000">
                                              <p:val>
                                                <p:strVal val="#ppt_x"/>
                                              </p:val>
                                            </p:tav>
                                          </p:tavLst>
                                        </p:anim>
                                        <p:anim calcmode="lin" valueType="num" p14:bounceEnd="81000">
                                          <p:cBhvr additive="base">
                                            <p:cTn id="87"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par>
                                    <p:cTn id="80" presetID="2" presetClass="entr" presetSubtype="1"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1000" fill="hold"/>
                                            <p:tgtEl>
                                              <p:spTgt spid="25"/>
                                            </p:tgtEl>
                                            <p:attrNameLst>
                                              <p:attrName>ppt_x</p:attrName>
                                            </p:attrNameLst>
                                          </p:cBhvr>
                                          <p:tavLst>
                                            <p:tav tm="0">
                                              <p:val>
                                                <p:strVal val="#ppt_x"/>
                                              </p:val>
                                            </p:tav>
                                            <p:tav tm="100000">
                                              <p:val>
                                                <p:strVal val="#ppt_x"/>
                                              </p:val>
                                            </p:tav>
                                          </p:tavLst>
                                        </p:anim>
                                        <p:anim calcmode="lin" valueType="num">
                                          <p:cBhvr additive="base">
                                            <p:cTn id="83" dur="1000" fill="hold"/>
                                            <p:tgtEl>
                                              <p:spTgt spid="25"/>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1000" fill="hold"/>
                                            <p:tgtEl>
                                              <p:spTgt spid="26"/>
                                            </p:tgtEl>
                                            <p:attrNameLst>
                                              <p:attrName>ppt_x</p:attrName>
                                            </p:attrNameLst>
                                          </p:cBhvr>
                                          <p:tavLst>
                                            <p:tav tm="0">
                                              <p:val>
                                                <p:strVal val="#ppt_x"/>
                                              </p:val>
                                            </p:tav>
                                            <p:tav tm="100000">
                                              <p:val>
                                                <p:strVal val="#ppt_x"/>
                                              </p:val>
                                            </p:tav>
                                          </p:tavLst>
                                        </p:anim>
                                        <p:anim calcmode="lin" valueType="num">
                                          <p:cBhvr additive="base">
                                            <p:cTn id="87"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P spid="25" grpId="0"/>
          <p:bldP spid="2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58"/>
          <p:cNvGrpSpPr>
            <a:grpSpLocks/>
          </p:cNvGrpSpPr>
          <p:nvPr/>
        </p:nvGrpSpPr>
        <p:grpSpPr bwMode="auto">
          <a:xfrm>
            <a:off x="892141" y="5513042"/>
            <a:ext cx="3592542" cy="673602"/>
            <a:chOff x="0" y="0"/>
            <a:chExt cx="928" cy="174"/>
          </a:xfrm>
        </p:grpSpPr>
        <p:sp>
          <p:nvSpPr>
            <p:cNvPr id="9" name="Line 55"/>
            <p:cNvSpPr>
              <a:spLocks noChangeShapeType="1"/>
            </p:cNvSpPr>
            <p:nvPr/>
          </p:nvSpPr>
          <p:spPr bwMode="auto">
            <a:xfrm rot="10800000" flipH="1">
              <a:off x="912" y="0"/>
              <a:ext cx="16" cy="2"/>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0" name="Line 56"/>
            <p:cNvSpPr>
              <a:spLocks noChangeShapeType="1"/>
            </p:cNvSpPr>
            <p:nvPr/>
          </p:nvSpPr>
          <p:spPr bwMode="auto">
            <a:xfrm rot="10800000" flipH="1">
              <a:off x="31" y="8"/>
              <a:ext cx="850" cy="160"/>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1" name="Line 57"/>
            <p:cNvSpPr>
              <a:spLocks noChangeShapeType="1"/>
            </p:cNvSpPr>
            <p:nvPr/>
          </p:nvSpPr>
          <p:spPr bwMode="auto">
            <a:xfrm rot="10800000" flipH="1">
              <a:off x="0" y="171"/>
              <a:ext cx="15" cy="3"/>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grpSp>
      <p:grpSp>
        <p:nvGrpSpPr>
          <p:cNvPr id="12" name="Group 62"/>
          <p:cNvGrpSpPr>
            <a:grpSpLocks/>
          </p:cNvGrpSpPr>
          <p:nvPr/>
        </p:nvGrpSpPr>
        <p:grpSpPr bwMode="auto">
          <a:xfrm>
            <a:off x="896015" y="2385052"/>
            <a:ext cx="1792401" cy="3801590"/>
            <a:chOff x="0" y="0"/>
            <a:chExt cx="463" cy="982"/>
          </a:xfrm>
        </p:grpSpPr>
        <p:sp>
          <p:nvSpPr>
            <p:cNvPr id="13" name="Line 59"/>
            <p:cNvSpPr>
              <a:spLocks noChangeShapeType="1"/>
            </p:cNvSpPr>
            <p:nvPr/>
          </p:nvSpPr>
          <p:spPr bwMode="auto">
            <a:xfrm rot="10800000" flipH="1">
              <a:off x="456" y="0"/>
              <a:ext cx="7" cy="14"/>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4" name="Line 60"/>
            <p:cNvSpPr>
              <a:spLocks noChangeShapeType="1"/>
            </p:cNvSpPr>
            <p:nvPr/>
          </p:nvSpPr>
          <p:spPr bwMode="auto">
            <a:xfrm rot="10800000" flipH="1">
              <a:off x="13" y="43"/>
              <a:ext cx="429" cy="910"/>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5" name="Line 61"/>
            <p:cNvSpPr>
              <a:spLocks noChangeShapeType="1"/>
            </p:cNvSpPr>
            <p:nvPr/>
          </p:nvSpPr>
          <p:spPr bwMode="auto">
            <a:xfrm rot="10800000" flipH="1">
              <a:off x="0" y="967"/>
              <a:ext cx="6" cy="15"/>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grpSp>
      <p:grpSp>
        <p:nvGrpSpPr>
          <p:cNvPr id="16" name="Group 66"/>
          <p:cNvGrpSpPr>
            <a:grpSpLocks/>
          </p:cNvGrpSpPr>
          <p:nvPr/>
        </p:nvGrpSpPr>
        <p:grpSpPr bwMode="auto">
          <a:xfrm>
            <a:off x="896015" y="4800724"/>
            <a:ext cx="1780785" cy="1385916"/>
            <a:chOff x="0" y="0"/>
            <a:chExt cx="460" cy="358"/>
          </a:xfrm>
        </p:grpSpPr>
        <p:sp>
          <p:nvSpPr>
            <p:cNvPr id="17" name="Line 63"/>
            <p:cNvSpPr>
              <a:spLocks noChangeShapeType="1"/>
            </p:cNvSpPr>
            <p:nvPr/>
          </p:nvSpPr>
          <p:spPr bwMode="auto">
            <a:xfrm rot="10800000" flipH="1">
              <a:off x="448" y="0"/>
              <a:ext cx="12" cy="9"/>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8" name="Line 64"/>
            <p:cNvSpPr>
              <a:spLocks noChangeShapeType="1"/>
            </p:cNvSpPr>
            <p:nvPr/>
          </p:nvSpPr>
          <p:spPr bwMode="auto">
            <a:xfrm rot="10800000" flipH="1">
              <a:off x="25" y="174"/>
              <a:ext cx="211" cy="164"/>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9" name="Line 65"/>
            <p:cNvSpPr>
              <a:spLocks noChangeShapeType="1"/>
            </p:cNvSpPr>
            <p:nvPr/>
          </p:nvSpPr>
          <p:spPr bwMode="auto">
            <a:xfrm rot="10800000" flipH="1">
              <a:off x="0" y="348"/>
              <a:ext cx="12" cy="10"/>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grpSp>
      <p:sp>
        <p:nvSpPr>
          <p:cNvPr id="20" name="AutoShape 67"/>
          <p:cNvSpPr>
            <a:spLocks/>
          </p:cNvSpPr>
          <p:nvPr/>
        </p:nvSpPr>
        <p:spPr bwMode="auto">
          <a:xfrm>
            <a:off x="2684540" y="2396666"/>
            <a:ext cx="1804013" cy="3124118"/>
          </a:xfrm>
          <a:custGeom>
            <a:avLst/>
            <a:gdLst>
              <a:gd name="T0" fmla="*/ 739775 w 21540"/>
              <a:gd name="T1" fmla="*/ 1281113 h 21600"/>
              <a:gd name="T2" fmla="*/ 0 w 21540"/>
              <a:gd name="T3" fmla="*/ 990253 h 21600"/>
              <a:gd name="T4" fmla="*/ 3744 w 21540"/>
              <a:gd name="T5" fmla="*/ 0 h 21600"/>
              <a:gd name="T6" fmla="*/ 739775 w 21540"/>
              <a:gd name="T7" fmla="*/ 128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chemeClr val="tx2"/>
          </a:solidFill>
          <a:ln>
            <a:noFill/>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1" name="AutoShape 68"/>
          <p:cNvSpPr>
            <a:spLocks/>
          </p:cNvSpPr>
          <p:nvPr/>
        </p:nvSpPr>
        <p:spPr bwMode="auto">
          <a:xfrm>
            <a:off x="2374837" y="3016065"/>
            <a:ext cx="1502054" cy="2601496"/>
          </a:xfrm>
          <a:custGeom>
            <a:avLst/>
            <a:gdLst>
              <a:gd name="T0" fmla="*/ 615950 w 21540"/>
              <a:gd name="T1" fmla="*/ 1066800 h 21600"/>
              <a:gd name="T2" fmla="*/ 0 w 21540"/>
              <a:gd name="T3" fmla="*/ 824597 h 21600"/>
              <a:gd name="T4" fmla="*/ 3117 w 21540"/>
              <a:gd name="T5" fmla="*/ 0 h 21600"/>
              <a:gd name="T6" fmla="*/ 615950 w 21540"/>
              <a:gd name="T7" fmla="*/ 1066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chemeClr val="accent1"/>
          </a:solidFill>
          <a:ln w="25400" cap="flat">
            <a:solidFill>
              <a:schemeClr val="bg1"/>
            </a:solidFill>
            <a:miter lim="800000"/>
            <a:headEnd type="none" w="med" len="med"/>
            <a:tailEnd type="none" w="med" len="med"/>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2" name="AutoShape 69"/>
          <p:cNvSpPr>
            <a:spLocks/>
          </p:cNvSpPr>
          <p:nvPr/>
        </p:nvSpPr>
        <p:spPr bwMode="auto">
          <a:xfrm>
            <a:off x="2096109" y="3666441"/>
            <a:ext cx="1203968" cy="2082745"/>
          </a:xfrm>
          <a:custGeom>
            <a:avLst/>
            <a:gdLst>
              <a:gd name="T0" fmla="*/ 493713 w 21540"/>
              <a:gd name="T1" fmla="*/ 854075 h 21600"/>
              <a:gd name="T2" fmla="*/ 0 w 21540"/>
              <a:gd name="T3" fmla="*/ 660168 h 21600"/>
              <a:gd name="T4" fmla="*/ 2498 w 21540"/>
              <a:gd name="T5" fmla="*/ 0 h 21600"/>
              <a:gd name="T6" fmla="*/ 493713 w 21540"/>
              <a:gd name="T7" fmla="*/ 8540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chemeClr val="accent2"/>
          </a:solidFill>
          <a:ln w="25400" cap="flat">
            <a:solidFill>
              <a:schemeClr val="bg1"/>
            </a:solidFill>
            <a:miter lim="800000"/>
            <a:headEnd type="none" w="med" len="med"/>
            <a:tailEnd type="none" w="med" len="med"/>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3" name="AutoShape 70"/>
          <p:cNvSpPr>
            <a:spLocks/>
          </p:cNvSpPr>
          <p:nvPr/>
        </p:nvSpPr>
        <p:spPr bwMode="auto">
          <a:xfrm>
            <a:off x="1786404" y="4285844"/>
            <a:ext cx="902008" cy="1560124"/>
          </a:xfrm>
          <a:custGeom>
            <a:avLst/>
            <a:gdLst>
              <a:gd name="T0" fmla="*/ 369888 w 21540"/>
              <a:gd name="T1" fmla="*/ 639763 h 21600"/>
              <a:gd name="T2" fmla="*/ 0 w 21540"/>
              <a:gd name="T3" fmla="*/ 494483 h 21600"/>
              <a:gd name="T4" fmla="*/ 1872 w 21540"/>
              <a:gd name="T5" fmla="*/ 0 h 21600"/>
              <a:gd name="T6" fmla="*/ 369888 w 21540"/>
              <a:gd name="T7" fmla="*/ 639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chemeClr val="accent3"/>
          </a:solidFill>
          <a:ln w="25400" cap="flat">
            <a:solidFill>
              <a:schemeClr val="bg1"/>
            </a:solidFill>
            <a:miter lim="800000"/>
            <a:headEnd type="none" w="med" len="med"/>
            <a:tailEnd type="none" w="med" len="med"/>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4" name="AutoShape 71"/>
          <p:cNvSpPr>
            <a:spLocks/>
          </p:cNvSpPr>
          <p:nvPr/>
        </p:nvSpPr>
        <p:spPr bwMode="auto">
          <a:xfrm>
            <a:off x="857301" y="6144057"/>
            <a:ext cx="73556" cy="73556"/>
          </a:xfrm>
          <a:custGeom>
            <a:avLst/>
            <a:gdLst>
              <a:gd name="T0" fmla="*/ 30163 w 21598"/>
              <a:gd name="T1" fmla="*/ 15081 h 21598"/>
              <a:gd name="T2" fmla="*/ 29015 w 21598"/>
              <a:gd name="T3" fmla="*/ 9309 h 21598"/>
              <a:gd name="T4" fmla="*/ 25746 w 21598"/>
              <a:gd name="T5" fmla="*/ 4417 h 21598"/>
              <a:gd name="T6" fmla="*/ 20854 w 21598"/>
              <a:gd name="T7" fmla="*/ 1148 h 21598"/>
              <a:gd name="T8" fmla="*/ 15081 w 21598"/>
              <a:gd name="T9" fmla="*/ 0 h 21598"/>
              <a:gd name="T10" fmla="*/ 9309 w 21598"/>
              <a:gd name="T11" fmla="*/ 1148 h 21598"/>
              <a:gd name="T12" fmla="*/ 4417 w 21598"/>
              <a:gd name="T13" fmla="*/ 4417 h 21598"/>
              <a:gd name="T14" fmla="*/ 1148 w 21598"/>
              <a:gd name="T15" fmla="*/ 9309 h 21598"/>
              <a:gd name="T16" fmla="*/ 0 w 21598"/>
              <a:gd name="T17" fmla="*/ 15081 h 21598"/>
              <a:gd name="T18" fmla="*/ 1148 w 21598"/>
              <a:gd name="T19" fmla="*/ 20854 h 21598"/>
              <a:gd name="T20" fmla="*/ 4417 w 21598"/>
              <a:gd name="T21" fmla="*/ 25746 h 21598"/>
              <a:gd name="T22" fmla="*/ 9309 w 21598"/>
              <a:gd name="T23" fmla="*/ 29015 h 21598"/>
              <a:gd name="T24" fmla="*/ 15081 w 21598"/>
              <a:gd name="T25" fmla="*/ 30163 h 21598"/>
              <a:gd name="T26" fmla="*/ 20854 w 21598"/>
              <a:gd name="T27" fmla="*/ 29015 h 21598"/>
              <a:gd name="T28" fmla="*/ 25746 w 21598"/>
              <a:gd name="T29" fmla="*/ 25746 h 21598"/>
              <a:gd name="T30" fmla="*/ 29015 w 21598"/>
              <a:gd name="T31" fmla="*/ 20854 h 21598"/>
              <a:gd name="T32" fmla="*/ 30163 w 21598"/>
              <a:gd name="T33" fmla="*/ 15081 h 21598"/>
              <a:gd name="T34" fmla="*/ 30163 w 21598"/>
              <a:gd name="T35" fmla="*/ 15081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506C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cxnSp>
        <p:nvCxnSpPr>
          <p:cNvPr id="25" name="Elbow Connector 21"/>
          <p:cNvCxnSpPr/>
          <p:nvPr/>
        </p:nvCxnSpPr>
        <p:spPr>
          <a:xfrm flipV="1">
            <a:off x="3876895" y="1788106"/>
            <a:ext cx="3277166" cy="2070177"/>
          </a:xfrm>
          <a:prstGeom prst="bentConnector3">
            <a:avLst>
              <a:gd name="adj1" fmla="val 6963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6" name="Elbow Connector 22"/>
          <p:cNvCxnSpPr/>
          <p:nvPr/>
        </p:nvCxnSpPr>
        <p:spPr>
          <a:xfrm flipV="1">
            <a:off x="3218084" y="2930804"/>
            <a:ext cx="3935975" cy="1381720"/>
          </a:xfrm>
          <a:prstGeom prst="bentConnector3">
            <a:avLst>
              <a:gd name="adj1" fmla="val 78387"/>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7" name="Elbow Connector 23"/>
          <p:cNvCxnSpPr/>
          <p:nvPr/>
        </p:nvCxnSpPr>
        <p:spPr>
          <a:xfrm flipV="1">
            <a:off x="2688415" y="4056578"/>
            <a:ext cx="4465646" cy="706112"/>
          </a:xfrm>
          <a:prstGeom prst="bentConnector3">
            <a:avLst>
              <a:gd name="adj1" fmla="val 83929"/>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8" name="Elbow Connector 24"/>
          <p:cNvCxnSpPr/>
          <p:nvPr/>
        </p:nvCxnSpPr>
        <p:spPr>
          <a:xfrm flipV="1">
            <a:off x="2096106" y="5212852"/>
            <a:ext cx="5057952" cy="3"/>
          </a:xfrm>
          <a:prstGeom prst="bentConnector3">
            <a:avLst>
              <a:gd name="adj1" fmla="val 5000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grpSp>
        <p:nvGrpSpPr>
          <p:cNvPr id="29" name="Group 31"/>
          <p:cNvGrpSpPr/>
          <p:nvPr/>
        </p:nvGrpSpPr>
        <p:grpSpPr>
          <a:xfrm>
            <a:off x="7411401" y="1298722"/>
            <a:ext cx="4072365" cy="906917"/>
            <a:chOff x="4826000" y="920370"/>
            <a:chExt cx="3055069" cy="680365"/>
          </a:xfrm>
        </p:grpSpPr>
        <p:sp>
          <p:nvSpPr>
            <p:cNvPr id="30"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31"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Roboto condensed"/>
                </a:rPr>
                <a:t>小木头</a:t>
              </a:r>
              <a:endParaRPr lang="en-US" altLang="ko-KR" sz="1600" b="1" dirty="0">
                <a:solidFill>
                  <a:schemeClr val="tx1">
                    <a:lumMod val="85000"/>
                    <a:lumOff val="15000"/>
                  </a:schemeClr>
                </a:solidFill>
                <a:latin typeface="微软雅黑" panose="020B0503020204020204" pitchFamily="34" charset="-122"/>
                <a:ea typeface="微软雅黑" panose="020B0503020204020204" pitchFamily="34" charset="-122"/>
                <a:cs typeface="Roboto condensed"/>
              </a:endParaRPr>
            </a:p>
          </p:txBody>
        </p:sp>
      </p:grpSp>
      <p:grpSp>
        <p:nvGrpSpPr>
          <p:cNvPr id="32" name="Group 31"/>
          <p:cNvGrpSpPr/>
          <p:nvPr/>
        </p:nvGrpSpPr>
        <p:grpSpPr>
          <a:xfrm>
            <a:off x="7411401" y="2606740"/>
            <a:ext cx="4072365" cy="906917"/>
            <a:chOff x="4826000" y="920370"/>
            <a:chExt cx="3055069" cy="680365"/>
          </a:xfrm>
        </p:grpSpPr>
        <p:sp>
          <p:nvSpPr>
            <p:cNvPr id="33"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34"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Roboto condensed"/>
                </a:rPr>
                <a:t>小木头</a:t>
              </a:r>
              <a:endParaRPr lang="en-US" altLang="ko-KR" sz="1600" b="1" dirty="0">
                <a:solidFill>
                  <a:schemeClr val="tx1">
                    <a:lumMod val="85000"/>
                    <a:lumOff val="15000"/>
                  </a:schemeClr>
                </a:solidFill>
                <a:latin typeface="微软雅黑" panose="020B0503020204020204" pitchFamily="34" charset="-122"/>
                <a:ea typeface="微软雅黑" panose="020B0503020204020204" pitchFamily="34" charset="-122"/>
                <a:cs typeface="Roboto condensed"/>
              </a:endParaRPr>
            </a:p>
          </p:txBody>
        </p:sp>
      </p:grpSp>
      <p:grpSp>
        <p:nvGrpSpPr>
          <p:cNvPr id="35" name="Group 31"/>
          <p:cNvGrpSpPr/>
          <p:nvPr/>
        </p:nvGrpSpPr>
        <p:grpSpPr>
          <a:xfrm>
            <a:off x="7411401" y="3789209"/>
            <a:ext cx="4072365" cy="906917"/>
            <a:chOff x="4826000" y="920370"/>
            <a:chExt cx="3055069" cy="680365"/>
          </a:xfrm>
        </p:grpSpPr>
        <p:sp>
          <p:nvSpPr>
            <p:cNvPr id="36"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37"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Roboto condensed"/>
                </a:rPr>
                <a:t>小木头</a:t>
              </a:r>
              <a:endParaRPr lang="en-US" altLang="ko-KR" sz="1600" b="1" dirty="0">
                <a:solidFill>
                  <a:schemeClr val="tx1">
                    <a:lumMod val="85000"/>
                    <a:lumOff val="15000"/>
                  </a:schemeClr>
                </a:solidFill>
                <a:latin typeface="微软雅黑" panose="020B0503020204020204" pitchFamily="34" charset="-122"/>
                <a:ea typeface="微软雅黑" panose="020B0503020204020204" pitchFamily="34" charset="-122"/>
                <a:cs typeface="Roboto condensed"/>
              </a:endParaRPr>
            </a:p>
          </p:txBody>
        </p:sp>
      </p:grpSp>
      <p:grpSp>
        <p:nvGrpSpPr>
          <p:cNvPr id="38" name="Group 31"/>
          <p:cNvGrpSpPr/>
          <p:nvPr/>
        </p:nvGrpSpPr>
        <p:grpSpPr>
          <a:xfrm>
            <a:off x="7411401" y="4858475"/>
            <a:ext cx="4072365" cy="906917"/>
            <a:chOff x="4826000" y="920370"/>
            <a:chExt cx="3055069" cy="680365"/>
          </a:xfrm>
        </p:grpSpPr>
        <p:sp>
          <p:nvSpPr>
            <p:cNvPr id="39"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40"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Roboto condensed"/>
                </a:rPr>
                <a:t>小木头</a:t>
              </a:r>
              <a:endParaRPr lang="en-US" altLang="ko-KR" sz="1600" b="1" dirty="0">
                <a:solidFill>
                  <a:schemeClr val="tx1">
                    <a:lumMod val="85000"/>
                    <a:lumOff val="15000"/>
                  </a:schemeClr>
                </a:solidFill>
                <a:latin typeface="微软雅黑" panose="020B0503020204020204" pitchFamily="34" charset="-122"/>
                <a:ea typeface="微软雅黑" panose="020B0503020204020204" pitchFamily="34" charset="-122"/>
                <a:cs typeface="Roboto condensed"/>
              </a:endParaRPr>
            </a:p>
          </p:txBody>
        </p:sp>
      </p:grpSp>
      <p:sp>
        <p:nvSpPr>
          <p:cNvPr id="42" name="Text Box 4">
            <a:extLst>
              <a:ext uri="{FF2B5EF4-FFF2-40B4-BE49-F238E27FC236}">
                <a16:creationId xmlns="" xmlns:a16="http://schemas.microsoft.com/office/drawing/2014/main" id="{017D8C20-3A0E-4E0E-89DE-D28D486E10D4}"/>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43" name="Text Box 5">
            <a:extLst>
              <a:ext uri="{FF2B5EF4-FFF2-40B4-BE49-F238E27FC236}">
                <a16:creationId xmlns="" xmlns:a16="http://schemas.microsoft.com/office/drawing/2014/main" id="{4A27D640-9DEF-40E9-9A21-3327A43FD299}"/>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4790627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1+#ppt_w/2"/>
                                              </p:val>
                                            </p:tav>
                                            <p:tav tm="100000">
                                              <p:val>
                                                <p:strVal val="#ppt_x"/>
                                              </p:val>
                                            </p:tav>
                                          </p:tavLst>
                                        </p:anim>
                                        <p:anim calcmode="lin" valueType="num">
                                          <p:cBhvr additive="base">
                                            <p:cTn id="18" dur="25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3"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250" fill="hold"/>
                                            <p:tgtEl>
                                              <p:spTgt spid="22"/>
                                            </p:tgtEl>
                                            <p:attrNameLst>
                                              <p:attrName>ppt_x</p:attrName>
                                            </p:attrNameLst>
                                          </p:cBhvr>
                                          <p:tavLst>
                                            <p:tav tm="0">
                                              <p:val>
                                                <p:strVal val="1+#ppt_w/2"/>
                                              </p:val>
                                            </p:tav>
                                            <p:tav tm="100000">
                                              <p:val>
                                                <p:strVal val="#ppt_x"/>
                                              </p:val>
                                            </p:tav>
                                          </p:tavLst>
                                        </p:anim>
                                        <p:anim calcmode="lin" valueType="num">
                                          <p:cBhvr additive="base">
                                            <p:cTn id="23" dur="25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3"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250" fill="hold"/>
                                            <p:tgtEl>
                                              <p:spTgt spid="21"/>
                                            </p:tgtEl>
                                            <p:attrNameLst>
                                              <p:attrName>ppt_x</p:attrName>
                                            </p:attrNameLst>
                                          </p:cBhvr>
                                          <p:tavLst>
                                            <p:tav tm="0">
                                              <p:val>
                                                <p:strVal val="1+#ppt_w/2"/>
                                              </p:val>
                                            </p:tav>
                                            <p:tav tm="100000">
                                              <p:val>
                                                <p:strVal val="#ppt_x"/>
                                              </p:val>
                                            </p:tav>
                                          </p:tavLst>
                                        </p:anim>
                                        <p:anim calcmode="lin" valueType="num">
                                          <p:cBhvr additive="base">
                                            <p:cTn id="28" dur="25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 presetClass="entr" presetSubtype="3"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50" fill="hold"/>
                                            <p:tgtEl>
                                              <p:spTgt spid="20"/>
                                            </p:tgtEl>
                                            <p:attrNameLst>
                                              <p:attrName>ppt_x</p:attrName>
                                            </p:attrNameLst>
                                          </p:cBhvr>
                                          <p:tavLst>
                                            <p:tav tm="0">
                                              <p:val>
                                                <p:strVal val="1+#ppt_w/2"/>
                                              </p:val>
                                            </p:tav>
                                            <p:tav tm="100000">
                                              <p:val>
                                                <p:strVal val="#ppt_x"/>
                                              </p:val>
                                            </p:tav>
                                          </p:tavLst>
                                        </p:anim>
                                        <p:anim calcmode="lin" valueType="num">
                                          <p:cBhvr additive="base">
                                            <p:cTn id="33" dur="25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childTnLst>
                              </p:cTn>
                            </p:par>
                            <p:par>
                              <p:cTn id="38" fill="hold">
                                <p:stCondLst>
                                  <p:cond delay="2250"/>
                                </p:stCondLst>
                                <p:childTnLst>
                                  <p:par>
                                    <p:cTn id="39" presetID="2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par>
                              <p:cTn id="42" fill="hold">
                                <p:stCondLst>
                                  <p:cond delay="275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750"/>
                                            <p:tgtEl>
                                              <p:spTgt spid="2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750"/>
                                            <p:tgtEl>
                                              <p:spTgt spid="27"/>
                                            </p:tgtEl>
                                          </p:cBhvr>
                                        </p:animEffect>
                                      </p:childTnLst>
                                    </p:cTn>
                                  </p:par>
                                </p:childTnLst>
                              </p:cTn>
                            </p:par>
                            <p:par>
                              <p:cTn id="54" fill="hold">
                                <p:stCondLst>
                                  <p:cond delay="475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par>
                              <p:cTn id="58" fill="hold">
                                <p:stCondLst>
                                  <p:cond delay="5250"/>
                                </p:stCondLst>
                                <p:childTnLst>
                                  <p:par>
                                    <p:cTn id="59" presetID="22" presetClass="entr" presetSubtype="8"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750"/>
                                            <p:tgtEl>
                                              <p:spTgt spid="28"/>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par>
                                    <p:cTn id="66" presetID="2" presetClass="entr" presetSubtype="1" fill="hold" grpId="0" nodeType="withEffect" p14:presetBounceEnd="81000">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14:bounceEnd="81000">
                                          <p:cBhvr additive="base">
                                            <p:cTn id="68" dur="1000" fill="hold"/>
                                            <p:tgtEl>
                                              <p:spTgt spid="42"/>
                                            </p:tgtEl>
                                            <p:attrNameLst>
                                              <p:attrName>ppt_x</p:attrName>
                                            </p:attrNameLst>
                                          </p:cBhvr>
                                          <p:tavLst>
                                            <p:tav tm="0">
                                              <p:val>
                                                <p:strVal val="#ppt_x"/>
                                              </p:val>
                                            </p:tav>
                                            <p:tav tm="100000">
                                              <p:val>
                                                <p:strVal val="#ppt_x"/>
                                              </p:val>
                                            </p:tav>
                                          </p:tavLst>
                                        </p:anim>
                                        <p:anim calcmode="lin" valueType="num" p14:bounceEnd="81000">
                                          <p:cBhvr additive="base">
                                            <p:cTn id="69" dur="1000" fill="hold"/>
                                            <p:tgtEl>
                                              <p:spTgt spid="42"/>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81000">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14:bounceEnd="81000">
                                          <p:cBhvr additive="base">
                                            <p:cTn id="72" dur="1000" fill="hold"/>
                                            <p:tgtEl>
                                              <p:spTgt spid="43"/>
                                            </p:tgtEl>
                                            <p:attrNameLst>
                                              <p:attrName>ppt_x</p:attrName>
                                            </p:attrNameLst>
                                          </p:cBhvr>
                                          <p:tavLst>
                                            <p:tav tm="0">
                                              <p:val>
                                                <p:strVal val="#ppt_x"/>
                                              </p:val>
                                            </p:tav>
                                            <p:tav tm="100000">
                                              <p:val>
                                                <p:strVal val="#ppt_x"/>
                                              </p:val>
                                            </p:tav>
                                          </p:tavLst>
                                        </p:anim>
                                        <p:anim calcmode="lin" valueType="num" p14:bounceEnd="81000">
                                          <p:cBhvr additive="base">
                                            <p:cTn id="73" dur="1000" fill="hold"/>
                                            <p:tgtEl>
                                              <p:spTgt spid="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1+#ppt_w/2"/>
                                              </p:val>
                                            </p:tav>
                                            <p:tav tm="100000">
                                              <p:val>
                                                <p:strVal val="#ppt_x"/>
                                              </p:val>
                                            </p:tav>
                                          </p:tavLst>
                                        </p:anim>
                                        <p:anim calcmode="lin" valueType="num">
                                          <p:cBhvr additive="base">
                                            <p:cTn id="18" dur="25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3"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250" fill="hold"/>
                                            <p:tgtEl>
                                              <p:spTgt spid="22"/>
                                            </p:tgtEl>
                                            <p:attrNameLst>
                                              <p:attrName>ppt_x</p:attrName>
                                            </p:attrNameLst>
                                          </p:cBhvr>
                                          <p:tavLst>
                                            <p:tav tm="0">
                                              <p:val>
                                                <p:strVal val="1+#ppt_w/2"/>
                                              </p:val>
                                            </p:tav>
                                            <p:tav tm="100000">
                                              <p:val>
                                                <p:strVal val="#ppt_x"/>
                                              </p:val>
                                            </p:tav>
                                          </p:tavLst>
                                        </p:anim>
                                        <p:anim calcmode="lin" valueType="num">
                                          <p:cBhvr additive="base">
                                            <p:cTn id="23" dur="25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3"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250" fill="hold"/>
                                            <p:tgtEl>
                                              <p:spTgt spid="21"/>
                                            </p:tgtEl>
                                            <p:attrNameLst>
                                              <p:attrName>ppt_x</p:attrName>
                                            </p:attrNameLst>
                                          </p:cBhvr>
                                          <p:tavLst>
                                            <p:tav tm="0">
                                              <p:val>
                                                <p:strVal val="1+#ppt_w/2"/>
                                              </p:val>
                                            </p:tav>
                                            <p:tav tm="100000">
                                              <p:val>
                                                <p:strVal val="#ppt_x"/>
                                              </p:val>
                                            </p:tav>
                                          </p:tavLst>
                                        </p:anim>
                                        <p:anim calcmode="lin" valueType="num">
                                          <p:cBhvr additive="base">
                                            <p:cTn id="28" dur="25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 presetClass="entr" presetSubtype="3"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50" fill="hold"/>
                                            <p:tgtEl>
                                              <p:spTgt spid="20"/>
                                            </p:tgtEl>
                                            <p:attrNameLst>
                                              <p:attrName>ppt_x</p:attrName>
                                            </p:attrNameLst>
                                          </p:cBhvr>
                                          <p:tavLst>
                                            <p:tav tm="0">
                                              <p:val>
                                                <p:strVal val="1+#ppt_w/2"/>
                                              </p:val>
                                            </p:tav>
                                            <p:tav tm="100000">
                                              <p:val>
                                                <p:strVal val="#ppt_x"/>
                                              </p:val>
                                            </p:tav>
                                          </p:tavLst>
                                        </p:anim>
                                        <p:anim calcmode="lin" valueType="num">
                                          <p:cBhvr additive="base">
                                            <p:cTn id="33" dur="25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childTnLst>
                              </p:cTn>
                            </p:par>
                            <p:par>
                              <p:cTn id="38" fill="hold">
                                <p:stCondLst>
                                  <p:cond delay="2250"/>
                                </p:stCondLst>
                                <p:childTnLst>
                                  <p:par>
                                    <p:cTn id="39" presetID="2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par>
                              <p:cTn id="42" fill="hold">
                                <p:stCondLst>
                                  <p:cond delay="275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750"/>
                                            <p:tgtEl>
                                              <p:spTgt spid="2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750"/>
                                            <p:tgtEl>
                                              <p:spTgt spid="27"/>
                                            </p:tgtEl>
                                          </p:cBhvr>
                                        </p:animEffect>
                                      </p:childTnLst>
                                    </p:cTn>
                                  </p:par>
                                </p:childTnLst>
                              </p:cTn>
                            </p:par>
                            <p:par>
                              <p:cTn id="54" fill="hold">
                                <p:stCondLst>
                                  <p:cond delay="475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par>
                              <p:cTn id="58" fill="hold">
                                <p:stCondLst>
                                  <p:cond delay="5250"/>
                                </p:stCondLst>
                                <p:childTnLst>
                                  <p:par>
                                    <p:cTn id="59" presetID="22" presetClass="entr" presetSubtype="8"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750"/>
                                            <p:tgtEl>
                                              <p:spTgt spid="28"/>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par>
                                    <p:cTn id="66" presetID="2" presetClass="entr" presetSubtype="1"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1000" fill="hold"/>
                                            <p:tgtEl>
                                              <p:spTgt spid="42"/>
                                            </p:tgtEl>
                                            <p:attrNameLst>
                                              <p:attrName>ppt_x</p:attrName>
                                            </p:attrNameLst>
                                          </p:cBhvr>
                                          <p:tavLst>
                                            <p:tav tm="0">
                                              <p:val>
                                                <p:strVal val="#ppt_x"/>
                                              </p:val>
                                            </p:tav>
                                            <p:tav tm="100000">
                                              <p:val>
                                                <p:strVal val="#ppt_x"/>
                                              </p:val>
                                            </p:tav>
                                          </p:tavLst>
                                        </p:anim>
                                        <p:anim calcmode="lin" valueType="num">
                                          <p:cBhvr additive="base">
                                            <p:cTn id="69" dur="1000" fill="hold"/>
                                            <p:tgtEl>
                                              <p:spTgt spid="42"/>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1000" fill="hold"/>
                                            <p:tgtEl>
                                              <p:spTgt spid="43"/>
                                            </p:tgtEl>
                                            <p:attrNameLst>
                                              <p:attrName>ppt_x</p:attrName>
                                            </p:attrNameLst>
                                          </p:cBhvr>
                                          <p:tavLst>
                                            <p:tav tm="0">
                                              <p:val>
                                                <p:strVal val="#ppt_x"/>
                                              </p:val>
                                            </p:tav>
                                            <p:tav tm="100000">
                                              <p:val>
                                                <p:strVal val="#ppt_x"/>
                                              </p:val>
                                            </p:tav>
                                          </p:tavLst>
                                        </p:anim>
                                        <p:anim calcmode="lin" valueType="num">
                                          <p:cBhvr additive="base">
                                            <p:cTn id="73" dur="1000" fill="hold"/>
                                            <p:tgtEl>
                                              <p:spTgt spid="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42" grpId="0"/>
          <p:bldP spid="4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1"/>
          <p:cNvGrpSpPr/>
          <p:nvPr/>
        </p:nvGrpSpPr>
        <p:grpSpPr>
          <a:xfrm>
            <a:off x="1195077" y="1966311"/>
            <a:ext cx="1782156" cy="1782156"/>
            <a:chOff x="1835696" y="1738840"/>
            <a:chExt cx="1336965" cy="1336965"/>
          </a:xfrm>
        </p:grpSpPr>
        <p:grpSp>
          <p:nvGrpSpPr>
            <p:cNvPr id="72" name="组合 2"/>
            <p:cNvGrpSpPr/>
            <p:nvPr/>
          </p:nvGrpSpPr>
          <p:grpSpPr>
            <a:xfrm>
              <a:off x="1835696" y="1738840"/>
              <a:ext cx="1336965" cy="1336965"/>
              <a:chOff x="966782" y="1738840"/>
              <a:chExt cx="1336965" cy="1336965"/>
            </a:xfrm>
          </p:grpSpPr>
          <p:sp>
            <p:nvSpPr>
              <p:cNvPr id="74" name="矩形 4"/>
              <p:cNvSpPr/>
              <p:nvPr/>
            </p:nvSpPr>
            <p:spPr>
              <a:xfrm>
                <a:off x="966782" y="1738840"/>
                <a:ext cx="1336965" cy="1336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77" name="矩形 5"/>
              <p:cNvSpPr/>
              <p:nvPr/>
            </p:nvSpPr>
            <p:spPr>
              <a:xfrm>
                <a:off x="1943708" y="2715766"/>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S</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73" name="矩形 3"/>
            <p:cNvSpPr/>
            <p:nvPr/>
          </p:nvSpPr>
          <p:spPr>
            <a:xfrm>
              <a:off x="2134469" y="2276517"/>
              <a:ext cx="755451" cy="315505"/>
            </a:xfrm>
            <a:prstGeom prst="rect">
              <a:avLst/>
            </a:prstGeom>
          </p:spPr>
          <p:txBody>
            <a:bodyPr wrap="none">
              <a:spAutoFit/>
            </a:bodyPr>
            <a:lstStyle/>
            <a:p>
              <a:pPr algn="ctr"/>
              <a:r>
                <a:rPr lang="zh-CN" altLang="en-US" sz="2133" dirty="0" smtClean="0">
                  <a:solidFill>
                    <a:schemeClr val="bg1"/>
                  </a:solidFill>
                  <a:latin typeface="微软雅黑" pitchFamily="34" charset="-122"/>
                  <a:ea typeface="微软雅黑" pitchFamily="34" charset="-122"/>
                  <a:cs typeface="Arial" panose="020B0604020202020204" pitchFamily="34" charset="0"/>
                </a:rPr>
                <a:t>小木头</a:t>
              </a:r>
              <a:endParaRPr lang="zh-CN" altLang="en-US" sz="2133"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3" name="组合 6"/>
          <p:cNvGrpSpPr/>
          <p:nvPr/>
        </p:nvGrpSpPr>
        <p:grpSpPr>
          <a:xfrm>
            <a:off x="3265194" y="1966311"/>
            <a:ext cx="1782156" cy="1782156"/>
            <a:chOff x="3388686" y="1738840"/>
            <a:chExt cx="1336965" cy="1336965"/>
          </a:xfrm>
        </p:grpSpPr>
        <p:grpSp>
          <p:nvGrpSpPr>
            <p:cNvPr id="84" name="组合 7"/>
            <p:cNvGrpSpPr/>
            <p:nvPr/>
          </p:nvGrpSpPr>
          <p:grpSpPr>
            <a:xfrm>
              <a:off x="3388686" y="1738840"/>
              <a:ext cx="1336965" cy="1336965"/>
              <a:chOff x="966782" y="1738840"/>
              <a:chExt cx="1336965" cy="1336965"/>
            </a:xfrm>
          </p:grpSpPr>
          <p:sp>
            <p:nvSpPr>
              <p:cNvPr id="86" name="矩形 9"/>
              <p:cNvSpPr/>
              <p:nvPr/>
            </p:nvSpPr>
            <p:spPr>
              <a:xfrm>
                <a:off x="966782" y="1738840"/>
                <a:ext cx="1336965" cy="13369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94" name="矩形 10"/>
              <p:cNvSpPr/>
              <p:nvPr/>
            </p:nvSpPr>
            <p:spPr>
              <a:xfrm>
                <a:off x="966782" y="2715766"/>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W</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85" name="矩形 8"/>
            <p:cNvSpPr/>
            <p:nvPr/>
          </p:nvSpPr>
          <p:spPr>
            <a:xfrm>
              <a:off x="3688259" y="2276517"/>
              <a:ext cx="755451" cy="315505"/>
            </a:xfrm>
            <a:prstGeom prst="rect">
              <a:avLst/>
            </a:prstGeom>
          </p:spPr>
          <p:txBody>
            <a:bodyPr wrap="none">
              <a:spAutoFit/>
            </a:bodyPr>
            <a:lstStyle/>
            <a:p>
              <a:pPr algn="ctr"/>
              <a:r>
                <a:rPr lang="zh-CN" altLang="en-US" sz="2133" dirty="0" smtClean="0">
                  <a:solidFill>
                    <a:schemeClr val="bg1"/>
                  </a:solidFill>
                  <a:latin typeface="微软雅黑" pitchFamily="34" charset="-122"/>
                  <a:ea typeface="微软雅黑" pitchFamily="34" charset="-122"/>
                  <a:cs typeface="Arial" panose="020B0604020202020204" pitchFamily="34" charset="0"/>
                </a:rPr>
                <a:t>小木头</a:t>
              </a:r>
              <a:endParaRPr lang="zh-CN" altLang="en-US" sz="2133"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7" name="组合 11"/>
          <p:cNvGrpSpPr/>
          <p:nvPr/>
        </p:nvGrpSpPr>
        <p:grpSpPr>
          <a:xfrm>
            <a:off x="1195077" y="3892447"/>
            <a:ext cx="1782156" cy="1782156"/>
            <a:chOff x="1835696" y="3183818"/>
            <a:chExt cx="1336965" cy="1336965"/>
          </a:xfrm>
        </p:grpSpPr>
        <p:grpSp>
          <p:nvGrpSpPr>
            <p:cNvPr id="100" name="组合 12"/>
            <p:cNvGrpSpPr/>
            <p:nvPr/>
          </p:nvGrpSpPr>
          <p:grpSpPr>
            <a:xfrm>
              <a:off x="1835696" y="3183818"/>
              <a:ext cx="1336965" cy="1336965"/>
              <a:chOff x="966782" y="1738840"/>
              <a:chExt cx="1336965" cy="1336965"/>
            </a:xfrm>
          </p:grpSpPr>
          <p:sp>
            <p:nvSpPr>
              <p:cNvPr id="106" name="矩形 14"/>
              <p:cNvSpPr/>
              <p:nvPr/>
            </p:nvSpPr>
            <p:spPr>
              <a:xfrm>
                <a:off x="966782" y="1738840"/>
                <a:ext cx="1336965" cy="13369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107" name="矩形 15"/>
              <p:cNvSpPr/>
              <p:nvPr/>
            </p:nvSpPr>
            <p:spPr>
              <a:xfrm>
                <a:off x="1943708" y="1738840"/>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O</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103" name="矩形 13"/>
            <p:cNvSpPr/>
            <p:nvPr/>
          </p:nvSpPr>
          <p:spPr>
            <a:xfrm>
              <a:off x="2126451" y="3721495"/>
              <a:ext cx="755451" cy="315505"/>
            </a:xfrm>
            <a:prstGeom prst="rect">
              <a:avLst/>
            </a:prstGeom>
          </p:spPr>
          <p:txBody>
            <a:bodyPr wrap="none">
              <a:spAutoFit/>
            </a:bodyPr>
            <a:lstStyle/>
            <a:p>
              <a:pPr algn="ctr"/>
              <a:r>
                <a:rPr lang="zh-CN" altLang="en-US" sz="2133" dirty="0" smtClean="0">
                  <a:solidFill>
                    <a:schemeClr val="bg1"/>
                  </a:solidFill>
                  <a:latin typeface="微软雅黑" pitchFamily="34" charset="-122"/>
                  <a:ea typeface="微软雅黑" pitchFamily="34" charset="-122"/>
                  <a:cs typeface="Arial" panose="020B0604020202020204" pitchFamily="34" charset="0"/>
                </a:rPr>
                <a:t>小木头</a:t>
              </a:r>
              <a:endParaRPr lang="zh-CN" altLang="en-US" sz="2133"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108" name="组合 16"/>
          <p:cNvGrpSpPr/>
          <p:nvPr/>
        </p:nvGrpSpPr>
        <p:grpSpPr>
          <a:xfrm>
            <a:off x="3265194" y="3892447"/>
            <a:ext cx="1782156" cy="1782156"/>
            <a:chOff x="3388686" y="3183818"/>
            <a:chExt cx="1336965" cy="1336965"/>
          </a:xfrm>
        </p:grpSpPr>
        <p:grpSp>
          <p:nvGrpSpPr>
            <p:cNvPr id="109" name="组合 17"/>
            <p:cNvGrpSpPr/>
            <p:nvPr/>
          </p:nvGrpSpPr>
          <p:grpSpPr>
            <a:xfrm>
              <a:off x="3388686" y="3183818"/>
              <a:ext cx="1336965" cy="1336965"/>
              <a:chOff x="966782" y="1738840"/>
              <a:chExt cx="1336965" cy="1336965"/>
            </a:xfrm>
          </p:grpSpPr>
          <p:sp>
            <p:nvSpPr>
              <p:cNvPr id="111" name="矩形 19"/>
              <p:cNvSpPr/>
              <p:nvPr/>
            </p:nvSpPr>
            <p:spPr>
              <a:xfrm>
                <a:off x="966782" y="1738840"/>
                <a:ext cx="1336965" cy="13369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112" name="矩形 20"/>
              <p:cNvSpPr/>
              <p:nvPr/>
            </p:nvSpPr>
            <p:spPr>
              <a:xfrm>
                <a:off x="966782" y="1738840"/>
                <a:ext cx="360039" cy="360039"/>
              </a:xfrm>
              <a:prstGeom prst="rect">
                <a:avLst/>
              </a:prstGeom>
              <a:solidFill>
                <a:schemeClr val="bg1"/>
              </a:solidFill>
              <a:ln w="31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T</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110" name="矩形 18"/>
            <p:cNvSpPr/>
            <p:nvPr/>
          </p:nvSpPr>
          <p:spPr>
            <a:xfrm>
              <a:off x="3679442" y="3721495"/>
              <a:ext cx="755451" cy="315505"/>
            </a:xfrm>
            <a:prstGeom prst="rect">
              <a:avLst/>
            </a:prstGeom>
          </p:spPr>
          <p:txBody>
            <a:bodyPr wrap="none">
              <a:spAutoFit/>
            </a:bodyPr>
            <a:lstStyle/>
            <a:p>
              <a:pPr algn="ctr"/>
              <a:r>
                <a:rPr lang="zh-CN" altLang="en-US" sz="2133" dirty="0" smtClean="0">
                  <a:solidFill>
                    <a:schemeClr val="bg1"/>
                  </a:solidFill>
                  <a:latin typeface="微软雅黑" pitchFamily="34" charset="-122"/>
                  <a:ea typeface="微软雅黑" pitchFamily="34" charset="-122"/>
                  <a:cs typeface="Arial" panose="020B0604020202020204" pitchFamily="34" charset="0"/>
                </a:rPr>
                <a:t>小木头</a:t>
              </a:r>
              <a:endParaRPr lang="zh-CN" altLang="en-US" sz="2133"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113" name="组合 25"/>
          <p:cNvGrpSpPr/>
          <p:nvPr/>
        </p:nvGrpSpPr>
        <p:grpSpPr>
          <a:xfrm>
            <a:off x="5802388" y="1788229"/>
            <a:ext cx="5245322" cy="728424"/>
            <a:chOff x="503238" y="2770637"/>
            <a:chExt cx="3204356" cy="546461"/>
          </a:xfrm>
        </p:grpSpPr>
        <p:sp>
          <p:nvSpPr>
            <p:cNvPr id="114" name="矩形 26"/>
            <p:cNvSpPr/>
            <p:nvPr/>
          </p:nvSpPr>
          <p:spPr>
            <a:xfrm>
              <a:off x="503238" y="3053880"/>
              <a:ext cx="3204356" cy="263218"/>
            </a:xfrm>
            <a:prstGeom prst="rect">
              <a:avLst/>
            </a:prstGeom>
          </p:spPr>
          <p:txBody>
            <a:bodyPr wrap="square">
              <a:spAutoFit/>
            </a:bodyPr>
            <a:lstStyle/>
            <a:p>
              <a:pP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sp>
          <p:nvSpPr>
            <p:cNvPr id="115" name="矩形 27"/>
            <p:cNvSpPr/>
            <p:nvPr/>
          </p:nvSpPr>
          <p:spPr>
            <a:xfrm>
              <a:off x="565895" y="2770637"/>
              <a:ext cx="550547" cy="284672"/>
            </a:xfrm>
            <a:prstGeom prst="rect">
              <a:avLst/>
            </a:prstGeom>
          </p:spPr>
          <p:txBody>
            <a:bodyPr wrap="none">
              <a:spAutoFit/>
            </a:bodyPr>
            <a:lstStyle/>
            <a:p>
              <a:pPr>
                <a:defRPr/>
              </a:pPr>
              <a:r>
                <a:rPr lang="zh-CN" altLang="en-US" sz="1866" dirty="0" smtClean="0">
                  <a:solidFill>
                    <a:schemeClr val="tx1">
                      <a:lumMod val="85000"/>
                      <a:lumOff val="15000"/>
                    </a:schemeClr>
                  </a:solidFill>
                  <a:latin typeface="微软雅黑" pitchFamily="34" charset="-122"/>
                  <a:ea typeface="微软雅黑" pitchFamily="34" charset="-122"/>
                </a:rPr>
                <a:t>小木头</a:t>
              </a:r>
              <a:endParaRPr lang="en-US" altLang="zh-CN" sz="1866" dirty="0">
                <a:solidFill>
                  <a:schemeClr val="tx1">
                    <a:lumMod val="85000"/>
                    <a:lumOff val="15000"/>
                  </a:schemeClr>
                </a:solidFill>
                <a:latin typeface="微软雅黑" pitchFamily="34" charset="-122"/>
                <a:ea typeface="微软雅黑" pitchFamily="34" charset="-122"/>
              </a:endParaRPr>
            </a:p>
          </p:txBody>
        </p:sp>
      </p:grpSp>
      <p:grpSp>
        <p:nvGrpSpPr>
          <p:cNvPr id="116" name="组合 37"/>
          <p:cNvGrpSpPr/>
          <p:nvPr/>
        </p:nvGrpSpPr>
        <p:grpSpPr>
          <a:xfrm>
            <a:off x="5802388" y="2824236"/>
            <a:ext cx="5245322" cy="728424"/>
            <a:chOff x="503238" y="2770637"/>
            <a:chExt cx="3204356" cy="546461"/>
          </a:xfrm>
        </p:grpSpPr>
        <p:sp>
          <p:nvSpPr>
            <p:cNvPr id="117" name="矩形 38"/>
            <p:cNvSpPr/>
            <p:nvPr/>
          </p:nvSpPr>
          <p:spPr>
            <a:xfrm>
              <a:off x="503238" y="3053880"/>
              <a:ext cx="3204356" cy="263218"/>
            </a:xfrm>
            <a:prstGeom prst="rect">
              <a:avLst/>
            </a:prstGeom>
          </p:spPr>
          <p:txBody>
            <a:bodyPr wrap="square">
              <a:spAutoFit/>
            </a:bodyPr>
            <a:lstStyle/>
            <a:p>
              <a:pP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sp>
          <p:nvSpPr>
            <p:cNvPr id="118" name="矩形 39"/>
            <p:cNvSpPr/>
            <p:nvPr/>
          </p:nvSpPr>
          <p:spPr>
            <a:xfrm>
              <a:off x="565895" y="2770637"/>
              <a:ext cx="550547" cy="284672"/>
            </a:xfrm>
            <a:prstGeom prst="rect">
              <a:avLst/>
            </a:prstGeom>
          </p:spPr>
          <p:txBody>
            <a:bodyPr wrap="none">
              <a:spAutoFit/>
            </a:bodyPr>
            <a:lstStyle/>
            <a:p>
              <a:pPr>
                <a:defRPr/>
              </a:pPr>
              <a:r>
                <a:rPr lang="zh-CN" altLang="en-US" sz="1866" dirty="0" smtClean="0">
                  <a:solidFill>
                    <a:schemeClr val="tx1">
                      <a:lumMod val="85000"/>
                      <a:lumOff val="15000"/>
                    </a:schemeClr>
                  </a:solidFill>
                  <a:latin typeface="微软雅黑" pitchFamily="34" charset="-122"/>
                  <a:ea typeface="微软雅黑" pitchFamily="34" charset="-122"/>
                </a:rPr>
                <a:t>小木头</a:t>
              </a:r>
              <a:endParaRPr lang="en-US" altLang="zh-CN" sz="1866" dirty="0">
                <a:solidFill>
                  <a:schemeClr val="tx1">
                    <a:lumMod val="85000"/>
                    <a:lumOff val="15000"/>
                  </a:schemeClr>
                </a:solidFill>
                <a:latin typeface="微软雅黑" pitchFamily="34" charset="-122"/>
                <a:ea typeface="微软雅黑" pitchFamily="34" charset="-122"/>
              </a:endParaRPr>
            </a:p>
          </p:txBody>
        </p:sp>
      </p:grpSp>
      <p:grpSp>
        <p:nvGrpSpPr>
          <p:cNvPr id="119" name="组合 40"/>
          <p:cNvGrpSpPr/>
          <p:nvPr/>
        </p:nvGrpSpPr>
        <p:grpSpPr>
          <a:xfrm>
            <a:off x="5802388" y="3860239"/>
            <a:ext cx="5245322" cy="728424"/>
            <a:chOff x="503238" y="2770637"/>
            <a:chExt cx="3204356" cy="546461"/>
          </a:xfrm>
        </p:grpSpPr>
        <p:sp>
          <p:nvSpPr>
            <p:cNvPr id="120" name="矩形 41"/>
            <p:cNvSpPr/>
            <p:nvPr/>
          </p:nvSpPr>
          <p:spPr>
            <a:xfrm>
              <a:off x="503238" y="3053880"/>
              <a:ext cx="3204356" cy="263218"/>
            </a:xfrm>
            <a:prstGeom prst="rect">
              <a:avLst/>
            </a:prstGeom>
          </p:spPr>
          <p:txBody>
            <a:bodyPr wrap="square">
              <a:spAutoFit/>
            </a:bodyPr>
            <a:lstStyle/>
            <a:p>
              <a:pP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sp>
          <p:nvSpPr>
            <p:cNvPr id="121" name="矩形 42"/>
            <p:cNvSpPr/>
            <p:nvPr/>
          </p:nvSpPr>
          <p:spPr>
            <a:xfrm>
              <a:off x="565895" y="2770637"/>
              <a:ext cx="550547" cy="284672"/>
            </a:xfrm>
            <a:prstGeom prst="rect">
              <a:avLst/>
            </a:prstGeom>
          </p:spPr>
          <p:txBody>
            <a:bodyPr wrap="none">
              <a:spAutoFit/>
            </a:bodyPr>
            <a:lstStyle/>
            <a:p>
              <a:pPr>
                <a:defRPr/>
              </a:pPr>
              <a:r>
                <a:rPr lang="zh-CN" altLang="en-US" sz="1866" dirty="0" smtClean="0">
                  <a:solidFill>
                    <a:schemeClr val="tx1">
                      <a:lumMod val="85000"/>
                      <a:lumOff val="15000"/>
                    </a:schemeClr>
                  </a:solidFill>
                  <a:latin typeface="微软雅黑" pitchFamily="34" charset="-122"/>
                  <a:ea typeface="微软雅黑" pitchFamily="34" charset="-122"/>
                </a:rPr>
                <a:t>小木头</a:t>
              </a:r>
              <a:endParaRPr lang="en-US" altLang="zh-CN" sz="1866" dirty="0">
                <a:solidFill>
                  <a:schemeClr val="tx1">
                    <a:lumMod val="85000"/>
                    <a:lumOff val="15000"/>
                  </a:schemeClr>
                </a:solidFill>
                <a:latin typeface="微软雅黑" pitchFamily="34" charset="-122"/>
                <a:ea typeface="微软雅黑" pitchFamily="34" charset="-122"/>
              </a:endParaRPr>
            </a:p>
          </p:txBody>
        </p:sp>
      </p:grpSp>
      <p:grpSp>
        <p:nvGrpSpPr>
          <p:cNvPr id="122" name="组合 43"/>
          <p:cNvGrpSpPr/>
          <p:nvPr/>
        </p:nvGrpSpPr>
        <p:grpSpPr>
          <a:xfrm>
            <a:off x="5802388" y="4896245"/>
            <a:ext cx="5245322" cy="728424"/>
            <a:chOff x="503238" y="2770637"/>
            <a:chExt cx="3204356" cy="546461"/>
          </a:xfrm>
        </p:grpSpPr>
        <p:sp>
          <p:nvSpPr>
            <p:cNvPr id="123" name="矩形 44"/>
            <p:cNvSpPr/>
            <p:nvPr/>
          </p:nvSpPr>
          <p:spPr>
            <a:xfrm>
              <a:off x="503238" y="3053880"/>
              <a:ext cx="3204356" cy="263218"/>
            </a:xfrm>
            <a:prstGeom prst="rect">
              <a:avLst/>
            </a:prstGeom>
          </p:spPr>
          <p:txBody>
            <a:bodyPr wrap="square">
              <a:spAutoFit/>
            </a:bodyPr>
            <a:lstStyle/>
            <a:p>
              <a:pPr defTabSz="866349">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你创意和灵感</a:t>
              </a:r>
            </a:p>
          </p:txBody>
        </p:sp>
        <p:sp>
          <p:nvSpPr>
            <p:cNvPr id="124" name="矩形 45"/>
            <p:cNvSpPr/>
            <p:nvPr/>
          </p:nvSpPr>
          <p:spPr>
            <a:xfrm>
              <a:off x="565895" y="2770637"/>
              <a:ext cx="550547" cy="284672"/>
            </a:xfrm>
            <a:prstGeom prst="rect">
              <a:avLst/>
            </a:prstGeom>
          </p:spPr>
          <p:txBody>
            <a:bodyPr wrap="none">
              <a:spAutoFit/>
            </a:bodyPr>
            <a:lstStyle/>
            <a:p>
              <a:pPr>
                <a:defRPr/>
              </a:pPr>
              <a:r>
                <a:rPr lang="zh-CN" altLang="en-US" sz="1866" dirty="0" smtClean="0">
                  <a:solidFill>
                    <a:schemeClr val="tx1">
                      <a:lumMod val="85000"/>
                      <a:lumOff val="15000"/>
                    </a:schemeClr>
                  </a:solidFill>
                  <a:latin typeface="微软雅黑" pitchFamily="34" charset="-122"/>
                  <a:ea typeface="微软雅黑" pitchFamily="34" charset="-122"/>
                </a:rPr>
                <a:t>小木头</a:t>
              </a:r>
              <a:endParaRPr lang="en-US" altLang="zh-CN" sz="1866" dirty="0">
                <a:solidFill>
                  <a:schemeClr val="tx1">
                    <a:lumMod val="85000"/>
                    <a:lumOff val="15000"/>
                  </a:schemeClr>
                </a:solidFill>
                <a:latin typeface="微软雅黑" pitchFamily="34" charset="-122"/>
                <a:ea typeface="微软雅黑" pitchFamily="34" charset="-122"/>
              </a:endParaRPr>
            </a:p>
          </p:txBody>
        </p:sp>
      </p:grpSp>
      <p:grpSp>
        <p:nvGrpSpPr>
          <p:cNvPr id="125" name="组合 101"/>
          <p:cNvGrpSpPr>
            <a:grpSpLocks noChangeAspect="1"/>
          </p:cNvGrpSpPr>
          <p:nvPr/>
        </p:nvGrpSpPr>
        <p:grpSpPr>
          <a:xfrm>
            <a:off x="1906096" y="2210120"/>
            <a:ext cx="460511" cy="354002"/>
            <a:chOff x="8204201" y="339725"/>
            <a:chExt cx="954087" cy="733425"/>
          </a:xfrm>
          <a:solidFill>
            <a:schemeClr val="bg1"/>
          </a:solidFill>
        </p:grpSpPr>
        <p:sp>
          <p:nvSpPr>
            <p:cNvPr id="126"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27"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128" name="组合 98"/>
          <p:cNvGrpSpPr/>
          <p:nvPr/>
        </p:nvGrpSpPr>
        <p:grpSpPr>
          <a:xfrm>
            <a:off x="3937566" y="2184726"/>
            <a:ext cx="410566" cy="360012"/>
            <a:chOff x="1123950" y="3781426"/>
            <a:chExt cx="850900" cy="746125"/>
          </a:xfrm>
          <a:solidFill>
            <a:schemeClr val="bg1"/>
          </a:solidFill>
        </p:grpSpPr>
        <p:sp>
          <p:nvSpPr>
            <p:cNvPr id="12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3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sp>
        <p:nvSpPr>
          <p:cNvPr id="131" name="Freeform 5"/>
          <p:cNvSpPr>
            <a:spLocks noEditPoints="1"/>
          </p:cNvSpPr>
          <p:nvPr/>
        </p:nvSpPr>
        <p:spPr bwMode="auto">
          <a:xfrm>
            <a:off x="1918789" y="4038442"/>
            <a:ext cx="258135" cy="42665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132" name="组合 78"/>
          <p:cNvGrpSpPr>
            <a:grpSpLocks noChangeAspect="1"/>
          </p:cNvGrpSpPr>
          <p:nvPr/>
        </p:nvGrpSpPr>
        <p:grpSpPr>
          <a:xfrm>
            <a:off x="4020093" y="4080567"/>
            <a:ext cx="425341" cy="364169"/>
            <a:chOff x="2162176" y="-104775"/>
            <a:chExt cx="1655763" cy="1417638"/>
          </a:xfrm>
          <a:solidFill>
            <a:schemeClr val="bg1"/>
          </a:solidFill>
        </p:grpSpPr>
        <p:sp>
          <p:nvSpPr>
            <p:cNvPr id="13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bg1"/>
                </a:solidFill>
              </a:endParaRPr>
            </a:p>
          </p:txBody>
        </p:sp>
        <p:sp>
          <p:nvSpPr>
            <p:cNvPr id="13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bg1"/>
                </a:solidFill>
              </a:endParaRPr>
            </a:p>
          </p:txBody>
        </p:sp>
      </p:grpSp>
      <p:sp>
        <p:nvSpPr>
          <p:cNvPr id="45" name="Text Box 4">
            <a:extLst>
              <a:ext uri="{FF2B5EF4-FFF2-40B4-BE49-F238E27FC236}">
                <a16:creationId xmlns="" xmlns:a16="http://schemas.microsoft.com/office/drawing/2014/main" id="{96FB8E03-C666-4783-AA71-9AA0A76A7FDD}"/>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46" name="Text Box 5">
            <a:extLst>
              <a:ext uri="{FF2B5EF4-FFF2-40B4-BE49-F238E27FC236}">
                <a16:creationId xmlns="" xmlns:a16="http://schemas.microsoft.com/office/drawing/2014/main" id="{EBE5EED5-EE2F-4AE6-BD34-E327EDDB7266}"/>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3885217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71"/>
                                            </p:tgtEl>
                                            <p:attrNameLst>
                                              <p:attrName>style.visibility</p:attrName>
                                            </p:attrNameLst>
                                          </p:cBhvr>
                                          <p:to>
                                            <p:strVal val="visible"/>
                                          </p:to>
                                        </p:set>
                                        <p:anim calcmode="lin" valueType="num">
                                          <p:cBhvr>
                                            <p:cTn id="7" dur="300" fill="hold"/>
                                            <p:tgtEl>
                                              <p:spTgt spid="71"/>
                                            </p:tgtEl>
                                            <p:attrNameLst>
                                              <p:attrName>ppt_w</p:attrName>
                                            </p:attrNameLst>
                                          </p:cBhvr>
                                          <p:tavLst>
                                            <p:tav tm="0">
                                              <p:val>
                                                <p:fltVal val="0"/>
                                              </p:val>
                                            </p:tav>
                                            <p:tav tm="100000">
                                              <p:val>
                                                <p:strVal val="#ppt_w"/>
                                              </p:val>
                                            </p:tav>
                                          </p:tavLst>
                                        </p:anim>
                                        <p:anim calcmode="lin" valueType="num">
                                          <p:cBhvr>
                                            <p:cTn id="8" dur="300" fill="hold"/>
                                            <p:tgtEl>
                                              <p:spTgt spid="71"/>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71"/>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83"/>
                                            </p:tgtEl>
                                            <p:attrNameLst>
                                              <p:attrName>style.visibility</p:attrName>
                                            </p:attrNameLst>
                                          </p:cBhvr>
                                          <p:to>
                                            <p:strVal val="visible"/>
                                          </p:to>
                                        </p:set>
                                        <p:anim calcmode="lin" valueType="num">
                                          <p:cBhvr>
                                            <p:cTn id="13" dur="300" fill="hold"/>
                                            <p:tgtEl>
                                              <p:spTgt spid="83"/>
                                            </p:tgtEl>
                                            <p:attrNameLst>
                                              <p:attrName>ppt_w</p:attrName>
                                            </p:attrNameLst>
                                          </p:cBhvr>
                                          <p:tavLst>
                                            <p:tav tm="0">
                                              <p:val>
                                                <p:fltVal val="0"/>
                                              </p:val>
                                            </p:tav>
                                            <p:tav tm="100000">
                                              <p:val>
                                                <p:strVal val="#ppt_w"/>
                                              </p:val>
                                            </p:tav>
                                          </p:tavLst>
                                        </p:anim>
                                        <p:anim calcmode="lin" valueType="num">
                                          <p:cBhvr>
                                            <p:cTn id="14" dur="300" fill="hold"/>
                                            <p:tgtEl>
                                              <p:spTgt spid="8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83"/>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97"/>
                                            </p:tgtEl>
                                            <p:attrNameLst>
                                              <p:attrName>style.visibility</p:attrName>
                                            </p:attrNameLst>
                                          </p:cBhvr>
                                          <p:to>
                                            <p:strVal val="visible"/>
                                          </p:to>
                                        </p:set>
                                        <p:anim calcmode="lin" valueType="num">
                                          <p:cBhvr>
                                            <p:cTn id="19" dur="300" fill="hold"/>
                                            <p:tgtEl>
                                              <p:spTgt spid="97"/>
                                            </p:tgtEl>
                                            <p:attrNameLst>
                                              <p:attrName>ppt_w</p:attrName>
                                            </p:attrNameLst>
                                          </p:cBhvr>
                                          <p:tavLst>
                                            <p:tav tm="0">
                                              <p:val>
                                                <p:fltVal val="0"/>
                                              </p:val>
                                            </p:tav>
                                            <p:tav tm="100000">
                                              <p:val>
                                                <p:strVal val="#ppt_w"/>
                                              </p:val>
                                            </p:tav>
                                          </p:tavLst>
                                        </p:anim>
                                        <p:anim calcmode="lin" valueType="num">
                                          <p:cBhvr>
                                            <p:cTn id="20" dur="300" fill="hold"/>
                                            <p:tgtEl>
                                              <p:spTgt spid="9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97"/>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300" fill="hold"/>
                                            <p:tgtEl>
                                              <p:spTgt spid="108"/>
                                            </p:tgtEl>
                                            <p:attrNameLst>
                                              <p:attrName>ppt_w</p:attrName>
                                            </p:attrNameLst>
                                          </p:cBhvr>
                                          <p:tavLst>
                                            <p:tav tm="0">
                                              <p:val>
                                                <p:fltVal val="0"/>
                                              </p:val>
                                            </p:tav>
                                            <p:tav tm="100000">
                                              <p:val>
                                                <p:strVal val="#ppt_w"/>
                                              </p:val>
                                            </p:tav>
                                          </p:tavLst>
                                        </p:anim>
                                        <p:anim calcmode="lin" valueType="num">
                                          <p:cBhvr>
                                            <p:cTn id="26" dur="300" fill="hold"/>
                                            <p:tgtEl>
                                              <p:spTgt spid="10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108"/>
                                            </p:tgtEl>
                                          </p:cBhvr>
                                          <p:by x="110000" y="110000"/>
                                        </p:animScale>
                                      </p:childTnLst>
                                    </p:cTn>
                                  </p:par>
                                  <p:par>
                                    <p:cTn id="29" presetID="10" presetClass="entr" presetSubtype="0" fill="hold" nodeType="withEffect">
                                      <p:stCondLst>
                                        <p:cond delay="1750"/>
                                      </p:stCondLst>
                                      <p:childTnLst>
                                        <p:set>
                                          <p:cBhvr>
                                            <p:cTn id="30" dur="1" fill="hold">
                                              <p:stCondLst>
                                                <p:cond delay="0"/>
                                              </p:stCondLst>
                                            </p:cTn>
                                            <p:tgtEl>
                                              <p:spTgt spid="125"/>
                                            </p:tgtEl>
                                            <p:attrNameLst>
                                              <p:attrName>style.visibility</p:attrName>
                                            </p:attrNameLst>
                                          </p:cBhvr>
                                          <p:to>
                                            <p:strVal val="visible"/>
                                          </p:to>
                                        </p:set>
                                        <p:animEffect transition="in" filter="fade">
                                          <p:cBhvr>
                                            <p:cTn id="31" dur="500"/>
                                            <p:tgtEl>
                                              <p:spTgt spid="125"/>
                                            </p:tgtEl>
                                          </p:cBhvr>
                                        </p:animEffect>
                                      </p:childTnLst>
                                    </p:cTn>
                                  </p:par>
                                  <p:par>
                                    <p:cTn id="32" presetID="10" presetClass="entr" presetSubtype="0" fill="hold" nodeType="withEffect">
                                      <p:stCondLst>
                                        <p:cond delay="1750"/>
                                      </p:stCondLst>
                                      <p:childTnLst>
                                        <p:set>
                                          <p:cBhvr>
                                            <p:cTn id="33" dur="1" fill="hold">
                                              <p:stCondLst>
                                                <p:cond delay="0"/>
                                              </p:stCondLst>
                                            </p:cTn>
                                            <p:tgtEl>
                                              <p:spTgt spid="128"/>
                                            </p:tgtEl>
                                            <p:attrNameLst>
                                              <p:attrName>style.visibility</p:attrName>
                                            </p:attrNameLst>
                                          </p:cBhvr>
                                          <p:to>
                                            <p:strVal val="visible"/>
                                          </p:to>
                                        </p:set>
                                        <p:animEffect transition="in" filter="fade">
                                          <p:cBhvr>
                                            <p:cTn id="34" dur="500"/>
                                            <p:tgtEl>
                                              <p:spTgt spid="128"/>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31"/>
                                            </p:tgtEl>
                                            <p:attrNameLst>
                                              <p:attrName>style.visibility</p:attrName>
                                            </p:attrNameLst>
                                          </p:cBhvr>
                                          <p:to>
                                            <p:strVal val="visible"/>
                                          </p:to>
                                        </p:set>
                                        <p:animEffect transition="in" filter="fade">
                                          <p:cBhvr>
                                            <p:cTn id="37" dur="500"/>
                                            <p:tgtEl>
                                              <p:spTgt spid="131"/>
                                            </p:tgtEl>
                                          </p:cBhvr>
                                        </p:animEffect>
                                      </p:childTnLst>
                                    </p:cTn>
                                  </p:par>
                                  <p:par>
                                    <p:cTn id="38" presetID="10" presetClass="entr" presetSubtype="0" fill="hold" nodeType="withEffect">
                                      <p:stCondLst>
                                        <p:cond delay="1750"/>
                                      </p:stCondLst>
                                      <p:childTnLst>
                                        <p:set>
                                          <p:cBhvr>
                                            <p:cTn id="39" dur="1" fill="hold">
                                              <p:stCondLst>
                                                <p:cond delay="0"/>
                                              </p:stCondLst>
                                            </p:cTn>
                                            <p:tgtEl>
                                              <p:spTgt spid="132"/>
                                            </p:tgtEl>
                                            <p:attrNameLst>
                                              <p:attrName>style.visibility</p:attrName>
                                            </p:attrNameLst>
                                          </p:cBhvr>
                                          <p:to>
                                            <p:strVal val="visible"/>
                                          </p:to>
                                        </p:set>
                                        <p:animEffect transition="in" filter="fade">
                                          <p:cBhvr>
                                            <p:cTn id="40" dur="500"/>
                                            <p:tgtEl>
                                              <p:spTgt spid="132"/>
                                            </p:tgtEl>
                                          </p:cBhvr>
                                        </p:animEffect>
                                      </p:childTnLst>
                                    </p:cTn>
                                  </p:par>
                                </p:childTnLst>
                              </p:cTn>
                            </p:par>
                            <p:par>
                              <p:cTn id="41" fill="hold">
                                <p:stCondLst>
                                  <p:cond delay="2250"/>
                                </p:stCondLst>
                                <p:childTnLst>
                                  <p:par>
                                    <p:cTn id="42" presetID="2" presetClass="entr" presetSubtype="2" decel="100000" fill="hold" nodeType="after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additive="base">
                                            <p:cTn id="44" dur="500" fill="hold"/>
                                            <p:tgtEl>
                                              <p:spTgt spid="113"/>
                                            </p:tgtEl>
                                            <p:attrNameLst>
                                              <p:attrName>ppt_x</p:attrName>
                                            </p:attrNameLst>
                                          </p:cBhvr>
                                          <p:tavLst>
                                            <p:tav tm="0">
                                              <p:val>
                                                <p:strVal val="1+#ppt_w/2"/>
                                              </p:val>
                                            </p:tav>
                                            <p:tav tm="100000">
                                              <p:val>
                                                <p:strVal val="#ppt_x"/>
                                              </p:val>
                                            </p:tav>
                                          </p:tavLst>
                                        </p:anim>
                                        <p:anim calcmode="lin" valueType="num">
                                          <p:cBhvr additive="base">
                                            <p:cTn id="45" dur="500" fill="hold"/>
                                            <p:tgtEl>
                                              <p:spTgt spid="113"/>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2" decel="100000" fill="hold"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1+#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childTnLst>
                              </p:cTn>
                            </p:par>
                            <p:par>
                              <p:cTn id="51" fill="hold">
                                <p:stCondLst>
                                  <p:cond delay="3250"/>
                                </p:stCondLst>
                                <p:childTnLst>
                                  <p:par>
                                    <p:cTn id="52" presetID="2" presetClass="entr" presetSubtype="2" decel="100000" fill="hold" nodeType="afterEffect">
                                      <p:stCondLst>
                                        <p:cond delay="0"/>
                                      </p:stCondLst>
                                      <p:childTnLst>
                                        <p:set>
                                          <p:cBhvr>
                                            <p:cTn id="53" dur="1" fill="hold">
                                              <p:stCondLst>
                                                <p:cond delay="0"/>
                                              </p:stCondLst>
                                            </p:cTn>
                                            <p:tgtEl>
                                              <p:spTgt spid="119"/>
                                            </p:tgtEl>
                                            <p:attrNameLst>
                                              <p:attrName>style.visibility</p:attrName>
                                            </p:attrNameLst>
                                          </p:cBhvr>
                                          <p:to>
                                            <p:strVal val="visible"/>
                                          </p:to>
                                        </p:set>
                                        <p:anim calcmode="lin" valueType="num">
                                          <p:cBhvr additive="base">
                                            <p:cTn id="54" dur="500" fill="hold"/>
                                            <p:tgtEl>
                                              <p:spTgt spid="119"/>
                                            </p:tgtEl>
                                            <p:attrNameLst>
                                              <p:attrName>ppt_x</p:attrName>
                                            </p:attrNameLst>
                                          </p:cBhvr>
                                          <p:tavLst>
                                            <p:tav tm="0">
                                              <p:val>
                                                <p:strVal val="1+#ppt_w/2"/>
                                              </p:val>
                                            </p:tav>
                                            <p:tav tm="100000">
                                              <p:val>
                                                <p:strVal val="#ppt_x"/>
                                              </p:val>
                                            </p:tav>
                                          </p:tavLst>
                                        </p:anim>
                                        <p:anim calcmode="lin" valueType="num">
                                          <p:cBhvr additive="base">
                                            <p:cTn id="55" dur="500" fill="hold"/>
                                            <p:tgtEl>
                                              <p:spTgt spid="119"/>
                                            </p:tgtEl>
                                            <p:attrNameLst>
                                              <p:attrName>ppt_y</p:attrName>
                                            </p:attrNameLst>
                                          </p:cBhvr>
                                          <p:tavLst>
                                            <p:tav tm="0">
                                              <p:val>
                                                <p:strVal val="#ppt_y"/>
                                              </p:val>
                                            </p:tav>
                                            <p:tav tm="100000">
                                              <p:val>
                                                <p:strVal val="#ppt_y"/>
                                              </p:val>
                                            </p:tav>
                                          </p:tavLst>
                                        </p:anim>
                                      </p:childTnLst>
                                    </p:cTn>
                                  </p:par>
                                </p:childTnLst>
                              </p:cTn>
                            </p:par>
                            <p:par>
                              <p:cTn id="56" fill="hold">
                                <p:stCondLst>
                                  <p:cond delay="3750"/>
                                </p:stCondLst>
                                <p:childTnLst>
                                  <p:par>
                                    <p:cTn id="57" presetID="2" presetClass="entr" presetSubtype="2" decel="100000" fill="hold" nodeType="afterEffect">
                                      <p:stCondLst>
                                        <p:cond delay="0"/>
                                      </p:stCondLst>
                                      <p:childTnLst>
                                        <p:set>
                                          <p:cBhvr>
                                            <p:cTn id="58" dur="1" fill="hold">
                                              <p:stCondLst>
                                                <p:cond delay="0"/>
                                              </p:stCondLst>
                                            </p:cTn>
                                            <p:tgtEl>
                                              <p:spTgt spid="122"/>
                                            </p:tgtEl>
                                            <p:attrNameLst>
                                              <p:attrName>style.visibility</p:attrName>
                                            </p:attrNameLst>
                                          </p:cBhvr>
                                          <p:to>
                                            <p:strVal val="visible"/>
                                          </p:to>
                                        </p:set>
                                        <p:anim calcmode="lin" valueType="num">
                                          <p:cBhvr additive="base">
                                            <p:cTn id="59" dur="500" fill="hold"/>
                                            <p:tgtEl>
                                              <p:spTgt spid="122"/>
                                            </p:tgtEl>
                                            <p:attrNameLst>
                                              <p:attrName>ppt_x</p:attrName>
                                            </p:attrNameLst>
                                          </p:cBhvr>
                                          <p:tavLst>
                                            <p:tav tm="0">
                                              <p:val>
                                                <p:strVal val="1+#ppt_w/2"/>
                                              </p:val>
                                            </p:tav>
                                            <p:tav tm="100000">
                                              <p:val>
                                                <p:strVal val="#ppt_x"/>
                                              </p:val>
                                            </p:tav>
                                          </p:tavLst>
                                        </p:anim>
                                        <p:anim calcmode="lin" valueType="num">
                                          <p:cBhvr additive="base">
                                            <p:cTn id="60" dur="500" fill="hold"/>
                                            <p:tgtEl>
                                              <p:spTgt spid="122"/>
                                            </p:tgtEl>
                                            <p:attrNameLst>
                                              <p:attrName>ppt_y</p:attrName>
                                            </p:attrNameLst>
                                          </p:cBhvr>
                                          <p:tavLst>
                                            <p:tav tm="0">
                                              <p:val>
                                                <p:strVal val="#ppt_y"/>
                                              </p:val>
                                            </p:tav>
                                            <p:tav tm="100000">
                                              <p:val>
                                                <p:strVal val="#ppt_y"/>
                                              </p:val>
                                            </p:tav>
                                          </p:tavLst>
                                        </p:anim>
                                      </p:childTnLst>
                                    </p:cTn>
                                  </p:par>
                                  <p:par>
                                    <p:cTn id="61" presetID="2" presetClass="entr" presetSubtype="1" fill="hold" grpId="0" nodeType="withEffect" p14:presetBounceEnd="81000">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14:bounceEnd="81000">
                                          <p:cBhvr additive="base">
                                            <p:cTn id="63" dur="1000" fill="hold"/>
                                            <p:tgtEl>
                                              <p:spTgt spid="45"/>
                                            </p:tgtEl>
                                            <p:attrNameLst>
                                              <p:attrName>ppt_x</p:attrName>
                                            </p:attrNameLst>
                                          </p:cBhvr>
                                          <p:tavLst>
                                            <p:tav tm="0">
                                              <p:val>
                                                <p:strVal val="#ppt_x"/>
                                              </p:val>
                                            </p:tav>
                                            <p:tav tm="100000">
                                              <p:val>
                                                <p:strVal val="#ppt_x"/>
                                              </p:val>
                                            </p:tav>
                                          </p:tavLst>
                                        </p:anim>
                                        <p:anim calcmode="lin" valueType="num" p14:bounceEnd="81000">
                                          <p:cBhvr additive="base">
                                            <p:cTn id="64" dur="1000" fill="hold"/>
                                            <p:tgtEl>
                                              <p:spTgt spid="45"/>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81000">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14:bounceEnd="81000">
                                          <p:cBhvr additive="base">
                                            <p:cTn id="67" dur="1000" fill="hold"/>
                                            <p:tgtEl>
                                              <p:spTgt spid="46"/>
                                            </p:tgtEl>
                                            <p:attrNameLst>
                                              <p:attrName>ppt_x</p:attrName>
                                            </p:attrNameLst>
                                          </p:cBhvr>
                                          <p:tavLst>
                                            <p:tav tm="0">
                                              <p:val>
                                                <p:strVal val="#ppt_x"/>
                                              </p:val>
                                            </p:tav>
                                            <p:tav tm="100000">
                                              <p:val>
                                                <p:strVal val="#ppt_x"/>
                                              </p:val>
                                            </p:tav>
                                          </p:tavLst>
                                        </p:anim>
                                        <p:anim calcmode="lin" valueType="num" p14:bounceEnd="81000">
                                          <p:cBhvr additive="base">
                                            <p:cTn id="68"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71"/>
                                            </p:tgtEl>
                                            <p:attrNameLst>
                                              <p:attrName>style.visibility</p:attrName>
                                            </p:attrNameLst>
                                          </p:cBhvr>
                                          <p:to>
                                            <p:strVal val="visible"/>
                                          </p:to>
                                        </p:set>
                                        <p:anim calcmode="lin" valueType="num">
                                          <p:cBhvr>
                                            <p:cTn id="7" dur="300" fill="hold"/>
                                            <p:tgtEl>
                                              <p:spTgt spid="71"/>
                                            </p:tgtEl>
                                            <p:attrNameLst>
                                              <p:attrName>ppt_w</p:attrName>
                                            </p:attrNameLst>
                                          </p:cBhvr>
                                          <p:tavLst>
                                            <p:tav tm="0">
                                              <p:val>
                                                <p:fltVal val="0"/>
                                              </p:val>
                                            </p:tav>
                                            <p:tav tm="100000">
                                              <p:val>
                                                <p:strVal val="#ppt_w"/>
                                              </p:val>
                                            </p:tav>
                                          </p:tavLst>
                                        </p:anim>
                                        <p:anim calcmode="lin" valueType="num">
                                          <p:cBhvr>
                                            <p:cTn id="8" dur="300" fill="hold"/>
                                            <p:tgtEl>
                                              <p:spTgt spid="71"/>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71"/>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83"/>
                                            </p:tgtEl>
                                            <p:attrNameLst>
                                              <p:attrName>style.visibility</p:attrName>
                                            </p:attrNameLst>
                                          </p:cBhvr>
                                          <p:to>
                                            <p:strVal val="visible"/>
                                          </p:to>
                                        </p:set>
                                        <p:anim calcmode="lin" valueType="num">
                                          <p:cBhvr>
                                            <p:cTn id="13" dur="300" fill="hold"/>
                                            <p:tgtEl>
                                              <p:spTgt spid="83"/>
                                            </p:tgtEl>
                                            <p:attrNameLst>
                                              <p:attrName>ppt_w</p:attrName>
                                            </p:attrNameLst>
                                          </p:cBhvr>
                                          <p:tavLst>
                                            <p:tav tm="0">
                                              <p:val>
                                                <p:fltVal val="0"/>
                                              </p:val>
                                            </p:tav>
                                            <p:tav tm="100000">
                                              <p:val>
                                                <p:strVal val="#ppt_w"/>
                                              </p:val>
                                            </p:tav>
                                          </p:tavLst>
                                        </p:anim>
                                        <p:anim calcmode="lin" valueType="num">
                                          <p:cBhvr>
                                            <p:cTn id="14" dur="300" fill="hold"/>
                                            <p:tgtEl>
                                              <p:spTgt spid="8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83"/>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97"/>
                                            </p:tgtEl>
                                            <p:attrNameLst>
                                              <p:attrName>style.visibility</p:attrName>
                                            </p:attrNameLst>
                                          </p:cBhvr>
                                          <p:to>
                                            <p:strVal val="visible"/>
                                          </p:to>
                                        </p:set>
                                        <p:anim calcmode="lin" valueType="num">
                                          <p:cBhvr>
                                            <p:cTn id="19" dur="300" fill="hold"/>
                                            <p:tgtEl>
                                              <p:spTgt spid="97"/>
                                            </p:tgtEl>
                                            <p:attrNameLst>
                                              <p:attrName>ppt_w</p:attrName>
                                            </p:attrNameLst>
                                          </p:cBhvr>
                                          <p:tavLst>
                                            <p:tav tm="0">
                                              <p:val>
                                                <p:fltVal val="0"/>
                                              </p:val>
                                            </p:tav>
                                            <p:tav tm="100000">
                                              <p:val>
                                                <p:strVal val="#ppt_w"/>
                                              </p:val>
                                            </p:tav>
                                          </p:tavLst>
                                        </p:anim>
                                        <p:anim calcmode="lin" valueType="num">
                                          <p:cBhvr>
                                            <p:cTn id="20" dur="300" fill="hold"/>
                                            <p:tgtEl>
                                              <p:spTgt spid="9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97"/>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300" fill="hold"/>
                                            <p:tgtEl>
                                              <p:spTgt spid="108"/>
                                            </p:tgtEl>
                                            <p:attrNameLst>
                                              <p:attrName>ppt_w</p:attrName>
                                            </p:attrNameLst>
                                          </p:cBhvr>
                                          <p:tavLst>
                                            <p:tav tm="0">
                                              <p:val>
                                                <p:fltVal val="0"/>
                                              </p:val>
                                            </p:tav>
                                            <p:tav tm="100000">
                                              <p:val>
                                                <p:strVal val="#ppt_w"/>
                                              </p:val>
                                            </p:tav>
                                          </p:tavLst>
                                        </p:anim>
                                        <p:anim calcmode="lin" valueType="num">
                                          <p:cBhvr>
                                            <p:cTn id="26" dur="300" fill="hold"/>
                                            <p:tgtEl>
                                              <p:spTgt spid="10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108"/>
                                            </p:tgtEl>
                                          </p:cBhvr>
                                          <p:by x="110000" y="110000"/>
                                        </p:animScale>
                                      </p:childTnLst>
                                    </p:cTn>
                                  </p:par>
                                  <p:par>
                                    <p:cTn id="29" presetID="10" presetClass="entr" presetSubtype="0" fill="hold" nodeType="withEffect">
                                      <p:stCondLst>
                                        <p:cond delay="1750"/>
                                      </p:stCondLst>
                                      <p:childTnLst>
                                        <p:set>
                                          <p:cBhvr>
                                            <p:cTn id="30" dur="1" fill="hold">
                                              <p:stCondLst>
                                                <p:cond delay="0"/>
                                              </p:stCondLst>
                                            </p:cTn>
                                            <p:tgtEl>
                                              <p:spTgt spid="125"/>
                                            </p:tgtEl>
                                            <p:attrNameLst>
                                              <p:attrName>style.visibility</p:attrName>
                                            </p:attrNameLst>
                                          </p:cBhvr>
                                          <p:to>
                                            <p:strVal val="visible"/>
                                          </p:to>
                                        </p:set>
                                        <p:animEffect transition="in" filter="fade">
                                          <p:cBhvr>
                                            <p:cTn id="31" dur="500"/>
                                            <p:tgtEl>
                                              <p:spTgt spid="125"/>
                                            </p:tgtEl>
                                          </p:cBhvr>
                                        </p:animEffect>
                                      </p:childTnLst>
                                    </p:cTn>
                                  </p:par>
                                  <p:par>
                                    <p:cTn id="32" presetID="10" presetClass="entr" presetSubtype="0" fill="hold" nodeType="withEffect">
                                      <p:stCondLst>
                                        <p:cond delay="1750"/>
                                      </p:stCondLst>
                                      <p:childTnLst>
                                        <p:set>
                                          <p:cBhvr>
                                            <p:cTn id="33" dur="1" fill="hold">
                                              <p:stCondLst>
                                                <p:cond delay="0"/>
                                              </p:stCondLst>
                                            </p:cTn>
                                            <p:tgtEl>
                                              <p:spTgt spid="128"/>
                                            </p:tgtEl>
                                            <p:attrNameLst>
                                              <p:attrName>style.visibility</p:attrName>
                                            </p:attrNameLst>
                                          </p:cBhvr>
                                          <p:to>
                                            <p:strVal val="visible"/>
                                          </p:to>
                                        </p:set>
                                        <p:animEffect transition="in" filter="fade">
                                          <p:cBhvr>
                                            <p:cTn id="34" dur="500"/>
                                            <p:tgtEl>
                                              <p:spTgt spid="128"/>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31"/>
                                            </p:tgtEl>
                                            <p:attrNameLst>
                                              <p:attrName>style.visibility</p:attrName>
                                            </p:attrNameLst>
                                          </p:cBhvr>
                                          <p:to>
                                            <p:strVal val="visible"/>
                                          </p:to>
                                        </p:set>
                                        <p:animEffect transition="in" filter="fade">
                                          <p:cBhvr>
                                            <p:cTn id="37" dur="500"/>
                                            <p:tgtEl>
                                              <p:spTgt spid="131"/>
                                            </p:tgtEl>
                                          </p:cBhvr>
                                        </p:animEffect>
                                      </p:childTnLst>
                                    </p:cTn>
                                  </p:par>
                                  <p:par>
                                    <p:cTn id="38" presetID="10" presetClass="entr" presetSubtype="0" fill="hold" nodeType="withEffect">
                                      <p:stCondLst>
                                        <p:cond delay="1750"/>
                                      </p:stCondLst>
                                      <p:childTnLst>
                                        <p:set>
                                          <p:cBhvr>
                                            <p:cTn id="39" dur="1" fill="hold">
                                              <p:stCondLst>
                                                <p:cond delay="0"/>
                                              </p:stCondLst>
                                            </p:cTn>
                                            <p:tgtEl>
                                              <p:spTgt spid="132"/>
                                            </p:tgtEl>
                                            <p:attrNameLst>
                                              <p:attrName>style.visibility</p:attrName>
                                            </p:attrNameLst>
                                          </p:cBhvr>
                                          <p:to>
                                            <p:strVal val="visible"/>
                                          </p:to>
                                        </p:set>
                                        <p:animEffect transition="in" filter="fade">
                                          <p:cBhvr>
                                            <p:cTn id="40" dur="500"/>
                                            <p:tgtEl>
                                              <p:spTgt spid="132"/>
                                            </p:tgtEl>
                                          </p:cBhvr>
                                        </p:animEffect>
                                      </p:childTnLst>
                                    </p:cTn>
                                  </p:par>
                                </p:childTnLst>
                              </p:cTn>
                            </p:par>
                            <p:par>
                              <p:cTn id="41" fill="hold">
                                <p:stCondLst>
                                  <p:cond delay="2250"/>
                                </p:stCondLst>
                                <p:childTnLst>
                                  <p:par>
                                    <p:cTn id="42" presetID="2" presetClass="entr" presetSubtype="2" decel="100000" fill="hold" nodeType="after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additive="base">
                                            <p:cTn id="44" dur="500" fill="hold"/>
                                            <p:tgtEl>
                                              <p:spTgt spid="113"/>
                                            </p:tgtEl>
                                            <p:attrNameLst>
                                              <p:attrName>ppt_x</p:attrName>
                                            </p:attrNameLst>
                                          </p:cBhvr>
                                          <p:tavLst>
                                            <p:tav tm="0">
                                              <p:val>
                                                <p:strVal val="1+#ppt_w/2"/>
                                              </p:val>
                                            </p:tav>
                                            <p:tav tm="100000">
                                              <p:val>
                                                <p:strVal val="#ppt_x"/>
                                              </p:val>
                                            </p:tav>
                                          </p:tavLst>
                                        </p:anim>
                                        <p:anim calcmode="lin" valueType="num">
                                          <p:cBhvr additive="base">
                                            <p:cTn id="45" dur="500" fill="hold"/>
                                            <p:tgtEl>
                                              <p:spTgt spid="113"/>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2" decel="100000" fill="hold"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1+#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childTnLst>
                              </p:cTn>
                            </p:par>
                            <p:par>
                              <p:cTn id="51" fill="hold">
                                <p:stCondLst>
                                  <p:cond delay="3250"/>
                                </p:stCondLst>
                                <p:childTnLst>
                                  <p:par>
                                    <p:cTn id="52" presetID="2" presetClass="entr" presetSubtype="2" decel="100000" fill="hold" nodeType="afterEffect">
                                      <p:stCondLst>
                                        <p:cond delay="0"/>
                                      </p:stCondLst>
                                      <p:childTnLst>
                                        <p:set>
                                          <p:cBhvr>
                                            <p:cTn id="53" dur="1" fill="hold">
                                              <p:stCondLst>
                                                <p:cond delay="0"/>
                                              </p:stCondLst>
                                            </p:cTn>
                                            <p:tgtEl>
                                              <p:spTgt spid="119"/>
                                            </p:tgtEl>
                                            <p:attrNameLst>
                                              <p:attrName>style.visibility</p:attrName>
                                            </p:attrNameLst>
                                          </p:cBhvr>
                                          <p:to>
                                            <p:strVal val="visible"/>
                                          </p:to>
                                        </p:set>
                                        <p:anim calcmode="lin" valueType="num">
                                          <p:cBhvr additive="base">
                                            <p:cTn id="54" dur="500" fill="hold"/>
                                            <p:tgtEl>
                                              <p:spTgt spid="119"/>
                                            </p:tgtEl>
                                            <p:attrNameLst>
                                              <p:attrName>ppt_x</p:attrName>
                                            </p:attrNameLst>
                                          </p:cBhvr>
                                          <p:tavLst>
                                            <p:tav tm="0">
                                              <p:val>
                                                <p:strVal val="1+#ppt_w/2"/>
                                              </p:val>
                                            </p:tav>
                                            <p:tav tm="100000">
                                              <p:val>
                                                <p:strVal val="#ppt_x"/>
                                              </p:val>
                                            </p:tav>
                                          </p:tavLst>
                                        </p:anim>
                                        <p:anim calcmode="lin" valueType="num">
                                          <p:cBhvr additive="base">
                                            <p:cTn id="55" dur="500" fill="hold"/>
                                            <p:tgtEl>
                                              <p:spTgt spid="119"/>
                                            </p:tgtEl>
                                            <p:attrNameLst>
                                              <p:attrName>ppt_y</p:attrName>
                                            </p:attrNameLst>
                                          </p:cBhvr>
                                          <p:tavLst>
                                            <p:tav tm="0">
                                              <p:val>
                                                <p:strVal val="#ppt_y"/>
                                              </p:val>
                                            </p:tav>
                                            <p:tav tm="100000">
                                              <p:val>
                                                <p:strVal val="#ppt_y"/>
                                              </p:val>
                                            </p:tav>
                                          </p:tavLst>
                                        </p:anim>
                                      </p:childTnLst>
                                    </p:cTn>
                                  </p:par>
                                </p:childTnLst>
                              </p:cTn>
                            </p:par>
                            <p:par>
                              <p:cTn id="56" fill="hold">
                                <p:stCondLst>
                                  <p:cond delay="3750"/>
                                </p:stCondLst>
                                <p:childTnLst>
                                  <p:par>
                                    <p:cTn id="57" presetID="2" presetClass="entr" presetSubtype="2" decel="100000" fill="hold" nodeType="afterEffect">
                                      <p:stCondLst>
                                        <p:cond delay="0"/>
                                      </p:stCondLst>
                                      <p:childTnLst>
                                        <p:set>
                                          <p:cBhvr>
                                            <p:cTn id="58" dur="1" fill="hold">
                                              <p:stCondLst>
                                                <p:cond delay="0"/>
                                              </p:stCondLst>
                                            </p:cTn>
                                            <p:tgtEl>
                                              <p:spTgt spid="122"/>
                                            </p:tgtEl>
                                            <p:attrNameLst>
                                              <p:attrName>style.visibility</p:attrName>
                                            </p:attrNameLst>
                                          </p:cBhvr>
                                          <p:to>
                                            <p:strVal val="visible"/>
                                          </p:to>
                                        </p:set>
                                        <p:anim calcmode="lin" valueType="num">
                                          <p:cBhvr additive="base">
                                            <p:cTn id="59" dur="500" fill="hold"/>
                                            <p:tgtEl>
                                              <p:spTgt spid="122"/>
                                            </p:tgtEl>
                                            <p:attrNameLst>
                                              <p:attrName>ppt_x</p:attrName>
                                            </p:attrNameLst>
                                          </p:cBhvr>
                                          <p:tavLst>
                                            <p:tav tm="0">
                                              <p:val>
                                                <p:strVal val="1+#ppt_w/2"/>
                                              </p:val>
                                            </p:tav>
                                            <p:tav tm="100000">
                                              <p:val>
                                                <p:strVal val="#ppt_x"/>
                                              </p:val>
                                            </p:tav>
                                          </p:tavLst>
                                        </p:anim>
                                        <p:anim calcmode="lin" valueType="num">
                                          <p:cBhvr additive="base">
                                            <p:cTn id="60" dur="500" fill="hold"/>
                                            <p:tgtEl>
                                              <p:spTgt spid="122"/>
                                            </p:tgtEl>
                                            <p:attrNameLst>
                                              <p:attrName>ppt_y</p:attrName>
                                            </p:attrNameLst>
                                          </p:cBhvr>
                                          <p:tavLst>
                                            <p:tav tm="0">
                                              <p:val>
                                                <p:strVal val="#ppt_y"/>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1000" fill="hold"/>
                                            <p:tgtEl>
                                              <p:spTgt spid="45"/>
                                            </p:tgtEl>
                                            <p:attrNameLst>
                                              <p:attrName>ppt_x</p:attrName>
                                            </p:attrNameLst>
                                          </p:cBhvr>
                                          <p:tavLst>
                                            <p:tav tm="0">
                                              <p:val>
                                                <p:strVal val="#ppt_x"/>
                                              </p:val>
                                            </p:tav>
                                            <p:tav tm="100000">
                                              <p:val>
                                                <p:strVal val="#ppt_x"/>
                                              </p:val>
                                            </p:tav>
                                          </p:tavLst>
                                        </p:anim>
                                        <p:anim calcmode="lin" valueType="num">
                                          <p:cBhvr additive="base">
                                            <p:cTn id="64" dur="1000" fill="hold"/>
                                            <p:tgtEl>
                                              <p:spTgt spid="45"/>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1000" fill="hold"/>
                                            <p:tgtEl>
                                              <p:spTgt spid="46"/>
                                            </p:tgtEl>
                                            <p:attrNameLst>
                                              <p:attrName>ppt_x</p:attrName>
                                            </p:attrNameLst>
                                          </p:cBhvr>
                                          <p:tavLst>
                                            <p:tav tm="0">
                                              <p:val>
                                                <p:strVal val="#ppt_x"/>
                                              </p:val>
                                            </p:tav>
                                            <p:tav tm="100000">
                                              <p:val>
                                                <p:strVal val="#ppt_x"/>
                                              </p:val>
                                            </p:tav>
                                          </p:tavLst>
                                        </p:anim>
                                        <p:anim calcmode="lin" valueType="num">
                                          <p:cBhvr additive="base">
                                            <p:cTn id="68"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45" grpId="0"/>
          <p:bldP spid="4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6916784" y="3461599"/>
            <a:ext cx="2578100" cy="1577975"/>
            <a:chOff x="6915990" y="3389590"/>
            <a:chExt cx="2578100" cy="1577975"/>
          </a:xfrm>
        </p:grpSpPr>
        <p:sp>
          <p:nvSpPr>
            <p:cNvPr id="23" name="Freeform 26"/>
            <p:cNvSpPr>
              <a:spLocks noEditPoints="1"/>
            </p:cNvSpPr>
            <p:nvPr/>
          </p:nvSpPr>
          <p:spPr bwMode="auto">
            <a:xfrm>
              <a:off x="6915990" y="3389590"/>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noEditPoints="1"/>
            </p:cNvSpPr>
            <p:nvPr/>
          </p:nvSpPr>
          <p:spPr bwMode="auto">
            <a:xfrm>
              <a:off x="7674815" y="3389590"/>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noEditPoints="1"/>
            </p:cNvSpPr>
            <p:nvPr/>
          </p:nvSpPr>
          <p:spPr bwMode="auto">
            <a:xfrm>
              <a:off x="8478090"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noEditPoints="1"/>
            </p:cNvSpPr>
            <p:nvPr/>
          </p:nvSpPr>
          <p:spPr bwMode="auto">
            <a:xfrm>
              <a:off x="9355977"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noEditPoints="1"/>
            </p:cNvSpPr>
            <p:nvPr/>
          </p:nvSpPr>
          <p:spPr bwMode="auto">
            <a:xfrm>
              <a:off x="6915990" y="3797577"/>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noEditPoints="1"/>
            </p:cNvSpPr>
            <p:nvPr/>
          </p:nvSpPr>
          <p:spPr bwMode="auto">
            <a:xfrm>
              <a:off x="7674815" y="3797577"/>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noEditPoints="1"/>
            </p:cNvSpPr>
            <p:nvPr/>
          </p:nvSpPr>
          <p:spPr bwMode="auto">
            <a:xfrm>
              <a:off x="8478090"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noEditPoints="1"/>
            </p:cNvSpPr>
            <p:nvPr/>
          </p:nvSpPr>
          <p:spPr bwMode="auto">
            <a:xfrm>
              <a:off x="9355977"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noEditPoints="1"/>
            </p:cNvSpPr>
            <p:nvPr/>
          </p:nvSpPr>
          <p:spPr bwMode="auto">
            <a:xfrm>
              <a:off x="6915990" y="4205565"/>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noEditPoints="1"/>
            </p:cNvSpPr>
            <p:nvPr/>
          </p:nvSpPr>
          <p:spPr bwMode="auto">
            <a:xfrm>
              <a:off x="7674815" y="4205565"/>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noEditPoints="1"/>
            </p:cNvSpPr>
            <p:nvPr/>
          </p:nvSpPr>
          <p:spPr bwMode="auto">
            <a:xfrm>
              <a:off x="8478090"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noEditPoints="1"/>
            </p:cNvSpPr>
            <p:nvPr/>
          </p:nvSpPr>
          <p:spPr bwMode="auto">
            <a:xfrm>
              <a:off x="9355977"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
            <p:cNvSpPr>
              <a:spLocks noEditPoints="1"/>
            </p:cNvSpPr>
            <p:nvPr/>
          </p:nvSpPr>
          <p:spPr bwMode="auto">
            <a:xfrm>
              <a:off x="6915990" y="4615140"/>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7674815" y="4615140"/>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7"/>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7"/>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
            <p:cNvSpPr>
              <a:spLocks noEditPoints="1"/>
            </p:cNvSpPr>
            <p:nvPr/>
          </p:nvSpPr>
          <p:spPr bwMode="auto">
            <a:xfrm>
              <a:off x="8478090"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1"/>
            <p:cNvSpPr>
              <a:spLocks noEditPoints="1"/>
            </p:cNvSpPr>
            <p:nvPr/>
          </p:nvSpPr>
          <p:spPr bwMode="auto">
            <a:xfrm>
              <a:off x="9355977"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Rectangle 42"/>
          <p:cNvSpPr>
            <a:spLocks noChangeArrowheads="1"/>
          </p:cNvSpPr>
          <p:nvPr/>
        </p:nvSpPr>
        <p:spPr bwMode="auto">
          <a:xfrm>
            <a:off x="6700884" y="5223723"/>
            <a:ext cx="571500" cy="2873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p>
        </p:txBody>
      </p:sp>
      <p:sp>
        <p:nvSpPr>
          <p:cNvPr id="40" name="Rectangle 43"/>
          <p:cNvSpPr>
            <a:spLocks noChangeArrowheads="1"/>
          </p:cNvSpPr>
          <p:nvPr/>
        </p:nvSpPr>
        <p:spPr bwMode="auto">
          <a:xfrm>
            <a:off x="7353346" y="5223723"/>
            <a:ext cx="787400" cy="2873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p>
        </p:txBody>
      </p:sp>
      <p:sp>
        <p:nvSpPr>
          <p:cNvPr id="41" name="Rectangle 44"/>
          <p:cNvSpPr>
            <a:spLocks noChangeArrowheads="1"/>
          </p:cNvSpPr>
          <p:nvPr/>
        </p:nvSpPr>
        <p:spPr bwMode="auto">
          <a:xfrm>
            <a:off x="8220121" y="5223723"/>
            <a:ext cx="654050" cy="2873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p>
        </p:txBody>
      </p:sp>
      <p:sp>
        <p:nvSpPr>
          <p:cNvPr id="42" name="Rectangle 45"/>
          <p:cNvSpPr>
            <a:spLocks noChangeArrowheads="1"/>
          </p:cNvSpPr>
          <p:nvPr/>
        </p:nvSpPr>
        <p:spPr bwMode="auto">
          <a:xfrm>
            <a:off x="8955134" y="5223723"/>
            <a:ext cx="939800" cy="28733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a:solidFill>
                  <a:schemeClr val="tx1">
                    <a:lumMod val="65000"/>
                    <a:lumOff val="35000"/>
                  </a:schemeClr>
                </a:solidFill>
              </a:rPr>
              <a:t>700</a:t>
            </a:r>
            <a:endParaRPr lang="zh-CN" altLang="en-US" sz="140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p>
        </p:txBody>
      </p:sp>
      <p:sp>
        <p:nvSpPr>
          <p:cNvPr id="55" name="TextBox 54"/>
          <p:cNvSpPr txBox="1"/>
          <p:nvPr/>
        </p:nvSpPr>
        <p:spPr>
          <a:xfrm>
            <a:off x="6645594" y="2132856"/>
            <a:ext cx="4084401" cy="757130"/>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645594" y="1700808"/>
            <a:ext cx="1774276" cy="325858"/>
          </a:xfrm>
          <a:prstGeom prst="rect">
            <a:avLst/>
          </a:prstGeom>
          <a:noFill/>
        </p:spPr>
        <p:txBody>
          <a:bodyPr wrap="square" tIns="0" bIns="0" rtlCol="0" anchor="t">
            <a:spAutoFit/>
          </a:bodyPr>
          <a:lstStyle/>
          <a:p>
            <a:pPr>
              <a:lnSpc>
                <a:spcPct val="150000"/>
              </a:lnSpc>
            </a:pPr>
            <a:r>
              <a:rPr lang="zh-CN" altLang="en-US" sz="1600" dirty="0" smtClean="0">
                <a:solidFill>
                  <a:schemeClr val="tx1">
                    <a:lumMod val="95000"/>
                    <a:lumOff val="5000"/>
                  </a:schemeClr>
                </a:solidFill>
                <a:latin typeface="微软雅黑" pitchFamily="34" charset="-122"/>
                <a:ea typeface="微软雅黑" pitchFamily="34" charset="-122"/>
                <a:cs typeface="华文黑体" pitchFamily="2" charset="-122"/>
              </a:rPr>
              <a:t>小木头</a:t>
            </a:r>
            <a:endParaRPr lang="zh-CN" altLang="en-US" sz="1600" dirty="0">
              <a:solidFill>
                <a:schemeClr val="tx1">
                  <a:lumMod val="95000"/>
                  <a:lumOff val="5000"/>
                </a:schemeClr>
              </a:solidFill>
              <a:latin typeface="微软雅黑" pitchFamily="34" charset="-122"/>
              <a:ea typeface="微软雅黑" pitchFamily="34" charset="-122"/>
              <a:cs typeface="华文黑体" pitchFamily="2" charset="-122"/>
            </a:endParaRPr>
          </a:p>
        </p:txBody>
      </p:sp>
      <p:sp>
        <p:nvSpPr>
          <p:cNvPr id="58" name="Text Box 4">
            <a:extLst>
              <a:ext uri="{FF2B5EF4-FFF2-40B4-BE49-F238E27FC236}">
                <a16:creationId xmlns="" xmlns:a16="http://schemas.microsoft.com/office/drawing/2014/main" id="{19CE373D-87C9-4ED6-982A-13D7636C7237}"/>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59" name="Text Box 5">
            <a:extLst>
              <a:ext uri="{FF2B5EF4-FFF2-40B4-BE49-F238E27FC236}">
                <a16:creationId xmlns="" xmlns:a16="http://schemas.microsoft.com/office/drawing/2014/main" id="{83FF787F-2A27-4DDA-87F2-9D4A15987452}"/>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13836464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par>
                              <p:cTn id="115" fill="hold">
                                <p:stCondLst>
                                  <p:cond delay="7500"/>
                                </p:stCondLst>
                                <p:childTnLst>
                                  <p:par>
                                    <p:cTn id="116" presetID="12" presetClass="entr" presetSubtype="8" fill="hold" grpId="0" nodeType="after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additive="base">
                                            <p:cTn id="118" dur="500"/>
                                            <p:tgtEl>
                                              <p:spTgt spid="56"/>
                                            </p:tgtEl>
                                            <p:attrNameLst>
                                              <p:attrName>ppt_x</p:attrName>
                                            </p:attrNameLst>
                                          </p:cBhvr>
                                          <p:tavLst>
                                            <p:tav tm="0">
                                              <p:val>
                                                <p:strVal val="#ppt_x-#ppt_w*1.125000"/>
                                              </p:val>
                                            </p:tav>
                                            <p:tav tm="100000">
                                              <p:val>
                                                <p:strVal val="#ppt_x"/>
                                              </p:val>
                                            </p:tav>
                                          </p:tavLst>
                                        </p:anim>
                                        <p:animEffect transition="in" filter="wipe(right)">
                                          <p:cBhvr>
                                            <p:cTn id="119" dur="500"/>
                                            <p:tgtEl>
                                              <p:spTgt spid="56"/>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p:tgtEl>
                                              <p:spTgt spid="55"/>
                                            </p:tgtEl>
                                            <p:attrNameLst>
                                              <p:attrName>ppt_x</p:attrName>
                                            </p:attrNameLst>
                                          </p:cBhvr>
                                          <p:tavLst>
                                            <p:tav tm="0">
                                              <p:val>
                                                <p:strVal val="#ppt_x-#ppt_w*1.125000"/>
                                              </p:val>
                                            </p:tav>
                                            <p:tav tm="100000">
                                              <p:val>
                                                <p:strVal val="#ppt_x"/>
                                              </p:val>
                                            </p:tav>
                                          </p:tavLst>
                                        </p:anim>
                                        <p:animEffect transition="in" filter="wipe(right)">
                                          <p:cBhvr>
                                            <p:cTn id="123" dur="500"/>
                                            <p:tgtEl>
                                              <p:spTgt spid="55"/>
                                            </p:tgtEl>
                                          </p:cBhvr>
                                        </p:animEffect>
                                      </p:childTnLst>
                                    </p:cTn>
                                  </p:par>
                                </p:childTnLst>
                              </p:cTn>
                            </p:par>
                            <p:par>
                              <p:cTn id="124" fill="hold">
                                <p:stCondLst>
                                  <p:cond delay="8000"/>
                                </p:stCondLst>
                                <p:childTnLst>
                                  <p:par>
                                    <p:cTn id="125" presetID="23" presetClass="entr" presetSubtype="528" fill="hold" nodeType="after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 calcmode="lin" valueType="num">
                                          <p:cBhvr>
                                            <p:cTn id="129" dur="500" fill="hold"/>
                                            <p:tgtEl>
                                              <p:spTgt spid="22"/>
                                            </p:tgtEl>
                                            <p:attrNameLst>
                                              <p:attrName>ppt_x</p:attrName>
                                            </p:attrNameLst>
                                          </p:cBhvr>
                                          <p:tavLst>
                                            <p:tav tm="0">
                                              <p:val>
                                                <p:fltVal val="0.5"/>
                                              </p:val>
                                            </p:tav>
                                            <p:tav tm="100000">
                                              <p:val>
                                                <p:strVal val="#ppt_x"/>
                                              </p:val>
                                            </p:tav>
                                          </p:tavLst>
                                        </p:anim>
                                        <p:anim calcmode="lin" valueType="num">
                                          <p:cBhvr>
                                            <p:cTn id="130" dur="500" fill="hold"/>
                                            <p:tgtEl>
                                              <p:spTgt spid="22"/>
                                            </p:tgtEl>
                                            <p:attrNameLst>
                                              <p:attrName>ppt_y</p:attrName>
                                            </p:attrNameLst>
                                          </p:cBhvr>
                                          <p:tavLst>
                                            <p:tav tm="0">
                                              <p:val>
                                                <p:fltVal val="0.5"/>
                                              </p:val>
                                            </p:tav>
                                            <p:tav tm="100000">
                                              <p:val>
                                                <p:strVal val="#ppt_y"/>
                                              </p:val>
                                            </p:tav>
                                          </p:tavLst>
                                        </p:anim>
                                      </p:childTnLst>
                                    </p:cTn>
                                  </p:par>
                                </p:childTnLst>
                              </p:cTn>
                            </p:par>
                            <p:par>
                              <p:cTn id="131" fill="hold">
                                <p:stCondLst>
                                  <p:cond delay="8500"/>
                                </p:stCondLst>
                                <p:childTnLst>
                                  <p:par>
                                    <p:cTn id="132" presetID="14" presetClass="entr" presetSubtype="10" fill="hold" grpId="0" nodeType="after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randombar(horizontal)">
                                          <p:cBhvr>
                                            <p:cTn id="134" dur="500"/>
                                            <p:tgtEl>
                                              <p:spTgt spid="39"/>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randombar(horizontal)">
                                          <p:cBhvr>
                                            <p:cTn id="137" dur="500"/>
                                            <p:tgtEl>
                                              <p:spTgt spid="40"/>
                                            </p:tgtEl>
                                          </p:cBhvr>
                                        </p:animEffect>
                                      </p:childTnLst>
                                    </p:cTn>
                                  </p:par>
                                  <p:par>
                                    <p:cTn id="138" presetID="14" presetClass="entr" presetSubtype="10" fill="hold" grpId="0"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randombar(horizontal)">
                                          <p:cBhvr>
                                            <p:cTn id="140" dur="500"/>
                                            <p:tgtEl>
                                              <p:spTgt spid="41"/>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42"/>
                                            </p:tgtEl>
                                            <p:attrNameLst>
                                              <p:attrName>style.visibility</p:attrName>
                                            </p:attrNameLst>
                                          </p:cBhvr>
                                          <p:to>
                                            <p:strVal val="visible"/>
                                          </p:to>
                                        </p:set>
                                        <p:animEffect transition="in" filter="randombar(horizontal)">
                                          <p:cBhvr>
                                            <p:cTn id="143" dur="500"/>
                                            <p:tgtEl>
                                              <p:spTgt spid="42"/>
                                            </p:tgtEl>
                                          </p:cBhvr>
                                        </p:animEffect>
                                      </p:childTnLst>
                                    </p:cTn>
                                  </p:par>
                                  <p:par>
                                    <p:cTn id="144" presetID="2" presetClass="entr" presetSubtype="1" fill="hold" grpId="0" nodeType="withEffect" p14:presetBounceEnd="81000">
                                      <p:stCondLst>
                                        <p:cond delay="0"/>
                                      </p:stCondLst>
                                      <p:childTnLst>
                                        <p:set>
                                          <p:cBhvr>
                                            <p:cTn id="145" dur="1" fill="hold">
                                              <p:stCondLst>
                                                <p:cond delay="0"/>
                                              </p:stCondLst>
                                            </p:cTn>
                                            <p:tgtEl>
                                              <p:spTgt spid="58"/>
                                            </p:tgtEl>
                                            <p:attrNameLst>
                                              <p:attrName>style.visibility</p:attrName>
                                            </p:attrNameLst>
                                          </p:cBhvr>
                                          <p:to>
                                            <p:strVal val="visible"/>
                                          </p:to>
                                        </p:set>
                                        <p:anim calcmode="lin" valueType="num" p14:bounceEnd="81000">
                                          <p:cBhvr additive="base">
                                            <p:cTn id="146" dur="1000" fill="hold"/>
                                            <p:tgtEl>
                                              <p:spTgt spid="58"/>
                                            </p:tgtEl>
                                            <p:attrNameLst>
                                              <p:attrName>ppt_x</p:attrName>
                                            </p:attrNameLst>
                                          </p:cBhvr>
                                          <p:tavLst>
                                            <p:tav tm="0">
                                              <p:val>
                                                <p:strVal val="#ppt_x"/>
                                              </p:val>
                                            </p:tav>
                                            <p:tav tm="100000">
                                              <p:val>
                                                <p:strVal val="#ppt_x"/>
                                              </p:val>
                                            </p:tav>
                                          </p:tavLst>
                                        </p:anim>
                                        <p:anim calcmode="lin" valueType="num" p14:bounceEnd="81000">
                                          <p:cBhvr additive="base">
                                            <p:cTn id="147" dur="1000" fill="hold"/>
                                            <p:tgtEl>
                                              <p:spTgt spid="58"/>
                                            </p:tgtEl>
                                            <p:attrNameLst>
                                              <p:attrName>ppt_y</p:attrName>
                                            </p:attrNameLst>
                                          </p:cBhvr>
                                          <p:tavLst>
                                            <p:tav tm="0">
                                              <p:val>
                                                <p:strVal val="0-#ppt_h/2"/>
                                              </p:val>
                                            </p:tav>
                                            <p:tav tm="100000">
                                              <p:val>
                                                <p:strVal val="#ppt_y"/>
                                              </p:val>
                                            </p:tav>
                                          </p:tavLst>
                                        </p:anim>
                                      </p:childTnLst>
                                    </p:cTn>
                                  </p:par>
                                  <p:par>
                                    <p:cTn id="148" presetID="2" presetClass="entr" presetSubtype="1" fill="hold" grpId="0" nodeType="withEffect" p14:presetBounceEnd="81000">
                                      <p:stCondLst>
                                        <p:cond delay="0"/>
                                      </p:stCondLst>
                                      <p:childTnLst>
                                        <p:set>
                                          <p:cBhvr>
                                            <p:cTn id="149" dur="1" fill="hold">
                                              <p:stCondLst>
                                                <p:cond delay="0"/>
                                              </p:stCondLst>
                                            </p:cTn>
                                            <p:tgtEl>
                                              <p:spTgt spid="59"/>
                                            </p:tgtEl>
                                            <p:attrNameLst>
                                              <p:attrName>style.visibility</p:attrName>
                                            </p:attrNameLst>
                                          </p:cBhvr>
                                          <p:to>
                                            <p:strVal val="visible"/>
                                          </p:to>
                                        </p:set>
                                        <p:anim calcmode="lin" valueType="num" p14:bounceEnd="81000">
                                          <p:cBhvr additive="base">
                                            <p:cTn id="150" dur="1000" fill="hold"/>
                                            <p:tgtEl>
                                              <p:spTgt spid="59"/>
                                            </p:tgtEl>
                                            <p:attrNameLst>
                                              <p:attrName>ppt_x</p:attrName>
                                            </p:attrNameLst>
                                          </p:cBhvr>
                                          <p:tavLst>
                                            <p:tav tm="0">
                                              <p:val>
                                                <p:strVal val="#ppt_x"/>
                                              </p:val>
                                            </p:tav>
                                            <p:tav tm="100000">
                                              <p:val>
                                                <p:strVal val="#ppt_x"/>
                                              </p:val>
                                            </p:tav>
                                          </p:tavLst>
                                        </p:anim>
                                        <p:anim calcmode="lin" valueType="num" p14:bounceEnd="81000">
                                          <p:cBhvr additive="base">
                                            <p:cTn id="151" dur="100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par>
                              <p:cTn id="115" fill="hold">
                                <p:stCondLst>
                                  <p:cond delay="7500"/>
                                </p:stCondLst>
                                <p:childTnLst>
                                  <p:par>
                                    <p:cTn id="116" presetID="12" presetClass="entr" presetSubtype="8" fill="hold" grpId="0" nodeType="after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additive="base">
                                            <p:cTn id="118" dur="500"/>
                                            <p:tgtEl>
                                              <p:spTgt spid="56"/>
                                            </p:tgtEl>
                                            <p:attrNameLst>
                                              <p:attrName>ppt_x</p:attrName>
                                            </p:attrNameLst>
                                          </p:cBhvr>
                                          <p:tavLst>
                                            <p:tav tm="0">
                                              <p:val>
                                                <p:strVal val="#ppt_x-#ppt_w*1.125000"/>
                                              </p:val>
                                            </p:tav>
                                            <p:tav tm="100000">
                                              <p:val>
                                                <p:strVal val="#ppt_x"/>
                                              </p:val>
                                            </p:tav>
                                          </p:tavLst>
                                        </p:anim>
                                        <p:animEffect transition="in" filter="wipe(right)">
                                          <p:cBhvr>
                                            <p:cTn id="119" dur="500"/>
                                            <p:tgtEl>
                                              <p:spTgt spid="56"/>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p:tgtEl>
                                              <p:spTgt spid="55"/>
                                            </p:tgtEl>
                                            <p:attrNameLst>
                                              <p:attrName>ppt_x</p:attrName>
                                            </p:attrNameLst>
                                          </p:cBhvr>
                                          <p:tavLst>
                                            <p:tav tm="0">
                                              <p:val>
                                                <p:strVal val="#ppt_x-#ppt_w*1.125000"/>
                                              </p:val>
                                            </p:tav>
                                            <p:tav tm="100000">
                                              <p:val>
                                                <p:strVal val="#ppt_x"/>
                                              </p:val>
                                            </p:tav>
                                          </p:tavLst>
                                        </p:anim>
                                        <p:animEffect transition="in" filter="wipe(right)">
                                          <p:cBhvr>
                                            <p:cTn id="123" dur="500"/>
                                            <p:tgtEl>
                                              <p:spTgt spid="55"/>
                                            </p:tgtEl>
                                          </p:cBhvr>
                                        </p:animEffect>
                                      </p:childTnLst>
                                    </p:cTn>
                                  </p:par>
                                </p:childTnLst>
                              </p:cTn>
                            </p:par>
                            <p:par>
                              <p:cTn id="124" fill="hold">
                                <p:stCondLst>
                                  <p:cond delay="8000"/>
                                </p:stCondLst>
                                <p:childTnLst>
                                  <p:par>
                                    <p:cTn id="125" presetID="23" presetClass="entr" presetSubtype="528" fill="hold" nodeType="after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 calcmode="lin" valueType="num">
                                          <p:cBhvr>
                                            <p:cTn id="129" dur="500" fill="hold"/>
                                            <p:tgtEl>
                                              <p:spTgt spid="22"/>
                                            </p:tgtEl>
                                            <p:attrNameLst>
                                              <p:attrName>ppt_x</p:attrName>
                                            </p:attrNameLst>
                                          </p:cBhvr>
                                          <p:tavLst>
                                            <p:tav tm="0">
                                              <p:val>
                                                <p:fltVal val="0.5"/>
                                              </p:val>
                                            </p:tav>
                                            <p:tav tm="100000">
                                              <p:val>
                                                <p:strVal val="#ppt_x"/>
                                              </p:val>
                                            </p:tav>
                                          </p:tavLst>
                                        </p:anim>
                                        <p:anim calcmode="lin" valueType="num">
                                          <p:cBhvr>
                                            <p:cTn id="130" dur="500" fill="hold"/>
                                            <p:tgtEl>
                                              <p:spTgt spid="22"/>
                                            </p:tgtEl>
                                            <p:attrNameLst>
                                              <p:attrName>ppt_y</p:attrName>
                                            </p:attrNameLst>
                                          </p:cBhvr>
                                          <p:tavLst>
                                            <p:tav tm="0">
                                              <p:val>
                                                <p:fltVal val="0.5"/>
                                              </p:val>
                                            </p:tav>
                                            <p:tav tm="100000">
                                              <p:val>
                                                <p:strVal val="#ppt_y"/>
                                              </p:val>
                                            </p:tav>
                                          </p:tavLst>
                                        </p:anim>
                                      </p:childTnLst>
                                    </p:cTn>
                                  </p:par>
                                </p:childTnLst>
                              </p:cTn>
                            </p:par>
                            <p:par>
                              <p:cTn id="131" fill="hold">
                                <p:stCondLst>
                                  <p:cond delay="8500"/>
                                </p:stCondLst>
                                <p:childTnLst>
                                  <p:par>
                                    <p:cTn id="132" presetID="14" presetClass="entr" presetSubtype="10" fill="hold" grpId="0" nodeType="after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randombar(horizontal)">
                                          <p:cBhvr>
                                            <p:cTn id="134" dur="500"/>
                                            <p:tgtEl>
                                              <p:spTgt spid="39"/>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randombar(horizontal)">
                                          <p:cBhvr>
                                            <p:cTn id="137" dur="500"/>
                                            <p:tgtEl>
                                              <p:spTgt spid="40"/>
                                            </p:tgtEl>
                                          </p:cBhvr>
                                        </p:animEffect>
                                      </p:childTnLst>
                                    </p:cTn>
                                  </p:par>
                                  <p:par>
                                    <p:cTn id="138" presetID="14" presetClass="entr" presetSubtype="10" fill="hold" grpId="0"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randombar(horizontal)">
                                          <p:cBhvr>
                                            <p:cTn id="140" dur="500"/>
                                            <p:tgtEl>
                                              <p:spTgt spid="41"/>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42"/>
                                            </p:tgtEl>
                                            <p:attrNameLst>
                                              <p:attrName>style.visibility</p:attrName>
                                            </p:attrNameLst>
                                          </p:cBhvr>
                                          <p:to>
                                            <p:strVal val="visible"/>
                                          </p:to>
                                        </p:set>
                                        <p:animEffect transition="in" filter="randombar(horizontal)">
                                          <p:cBhvr>
                                            <p:cTn id="143" dur="500"/>
                                            <p:tgtEl>
                                              <p:spTgt spid="42"/>
                                            </p:tgtEl>
                                          </p:cBhvr>
                                        </p:animEffect>
                                      </p:childTnLst>
                                    </p:cTn>
                                  </p:par>
                                  <p:par>
                                    <p:cTn id="144" presetID="2" presetClass="entr" presetSubtype="1" fill="hold" grpId="0" nodeType="withEffect">
                                      <p:stCondLst>
                                        <p:cond delay="0"/>
                                      </p:stCondLst>
                                      <p:childTnLst>
                                        <p:set>
                                          <p:cBhvr>
                                            <p:cTn id="145" dur="1" fill="hold">
                                              <p:stCondLst>
                                                <p:cond delay="0"/>
                                              </p:stCondLst>
                                            </p:cTn>
                                            <p:tgtEl>
                                              <p:spTgt spid="58"/>
                                            </p:tgtEl>
                                            <p:attrNameLst>
                                              <p:attrName>style.visibility</p:attrName>
                                            </p:attrNameLst>
                                          </p:cBhvr>
                                          <p:to>
                                            <p:strVal val="visible"/>
                                          </p:to>
                                        </p:set>
                                        <p:anim calcmode="lin" valueType="num">
                                          <p:cBhvr additive="base">
                                            <p:cTn id="146" dur="1000" fill="hold"/>
                                            <p:tgtEl>
                                              <p:spTgt spid="58"/>
                                            </p:tgtEl>
                                            <p:attrNameLst>
                                              <p:attrName>ppt_x</p:attrName>
                                            </p:attrNameLst>
                                          </p:cBhvr>
                                          <p:tavLst>
                                            <p:tav tm="0">
                                              <p:val>
                                                <p:strVal val="#ppt_x"/>
                                              </p:val>
                                            </p:tav>
                                            <p:tav tm="100000">
                                              <p:val>
                                                <p:strVal val="#ppt_x"/>
                                              </p:val>
                                            </p:tav>
                                          </p:tavLst>
                                        </p:anim>
                                        <p:anim calcmode="lin" valueType="num">
                                          <p:cBhvr additive="base">
                                            <p:cTn id="147" dur="1000" fill="hold"/>
                                            <p:tgtEl>
                                              <p:spTgt spid="58"/>
                                            </p:tgtEl>
                                            <p:attrNameLst>
                                              <p:attrName>ppt_y</p:attrName>
                                            </p:attrNameLst>
                                          </p:cBhvr>
                                          <p:tavLst>
                                            <p:tav tm="0">
                                              <p:val>
                                                <p:strVal val="0-#ppt_h/2"/>
                                              </p:val>
                                            </p:tav>
                                            <p:tav tm="100000">
                                              <p:val>
                                                <p:strVal val="#ppt_y"/>
                                              </p:val>
                                            </p:tav>
                                          </p:tavLst>
                                        </p:anim>
                                      </p:childTnLst>
                                    </p:cTn>
                                  </p:par>
                                  <p:par>
                                    <p:cTn id="148" presetID="2" presetClass="entr" presetSubtype="1" fill="hold" grpId="0" nodeType="withEffect">
                                      <p:stCondLst>
                                        <p:cond delay="0"/>
                                      </p:stCondLst>
                                      <p:childTnLst>
                                        <p:set>
                                          <p:cBhvr>
                                            <p:cTn id="149" dur="1" fill="hold">
                                              <p:stCondLst>
                                                <p:cond delay="0"/>
                                              </p:stCondLst>
                                            </p:cTn>
                                            <p:tgtEl>
                                              <p:spTgt spid="59"/>
                                            </p:tgtEl>
                                            <p:attrNameLst>
                                              <p:attrName>style.visibility</p:attrName>
                                            </p:attrNameLst>
                                          </p:cBhvr>
                                          <p:to>
                                            <p:strVal val="visible"/>
                                          </p:to>
                                        </p:set>
                                        <p:anim calcmode="lin" valueType="num">
                                          <p:cBhvr additive="base">
                                            <p:cTn id="150" dur="1000" fill="hold"/>
                                            <p:tgtEl>
                                              <p:spTgt spid="59"/>
                                            </p:tgtEl>
                                            <p:attrNameLst>
                                              <p:attrName>ppt_x</p:attrName>
                                            </p:attrNameLst>
                                          </p:cBhvr>
                                          <p:tavLst>
                                            <p:tav tm="0">
                                              <p:val>
                                                <p:strVal val="#ppt_x"/>
                                              </p:val>
                                            </p:tav>
                                            <p:tav tm="100000">
                                              <p:val>
                                                <p:strVal val="#ppt_x"/>
                                              </p:val>
                                            </p:tav>
                                          </p:tavLst>
                                        </p:anim>
                                        <p:anim calcmode="lin" valueType="num">
                                          <p:cBhvr additive="base">
                                            <p:cTn id="151" dur="100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8" grpId="0"/>
          <p:bldP spid="5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889F6EFA-912E-4242-B57A-7E0D159798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635" t="18035" r="22843" b="28395"/>
          <a:stretch/>
        </p:blipFill>
        <p:spPr>
          <a:xfrm>
            <a:off x="0" y="0"/>
            <a:ext cx="12192000" cy="6858000"/>
          </a:xfrm>
          <a:prstGeom prst="rect">
            <a:avLst/>
          </a:prstGeom>
        </p:spPr>
      </p:pic>
      <p:sp>
        <p:nvSpPr>
          <p:cNvPr id="29" name="TextBox 20">
            <a:extLst>
              <a:ext uri="{FF2B5EF4-FFF2-40B4-BE49-F238E27FC236}">
                <a16:creationId xmlns="" xmlns:a16="http://schemas.microsoft.com/office/drawing/2014/main" id="{8BB24A93-8E52-4B55-B8FC-ECB5EE8031E0}"/>
              </a:ext>
            </a:extLst>
          </p:cNvPr>
          <p:cNvSpPr txBox="1"/>
          <p:nvPr/>
        </p:nvSpPr>
        <p:spPr>
          <a:xfrm>
            <a:off x="4651694" y="1771522"/>
            <a:ext cx="2888611" cy="1231106"/>
          </a:xfrm>
          <a:prstGeom prst="rect">
            <a:avLst/>
          </a:prstGeom>
          <a:noFill/>
        </p:spPr>
        <p:txBody>
          <a:bodyPr wrap="none" lIns="0" tIns="0" rIns="0" bIns="0" rtlCol="0">
            <a:spAutoFit/>
          </a:bodyPr>
          <a:lstStyle/>
          <a:p>
            <a:pPr algn="ctr"/>
            <a:r>
              <a:rPr lang="en-US" altLang="zh-CN" sz="8000" dirty="0">
                <a:solidFill>
                  <a:schemeClr val="accent1"/>
                </a:solidFill>
                <a:latin typeface="Agency FB" panose="020B0503020202020204" pitchFamily="34" charset="0"/>
                <a:ea typeface="微软雅黑" pitchFamily="34" charset="-122"/>
              </a:rPr>
              <a:t>PART  05</a:t>
            </a:r>
            <a:endParaRPr lang="zh-CN" altLang="en-US" sz="8000" dirty="0">
              <a:solidFill>
                <a:schemeClr val="accent1"/>
              </a:solidFill>
              <a:latin typeface="Agency FB" panose="020B0503020202020204" pitchFamily="34" charset="0"/>
              <a:ea typeface="微软雅黑" pitchFamily="34" charset="-122"/>
            </a:endParaRPr>
          </a:p>
        </p:txBody>
      </p:sp>
      <p:sp>
        <p:nvSpPr>
          <p:cNvPr id="30" name="文本框 3">
            <a:extLst>
              <a:ext uri="{FF2B5EF4-FFF2-40B4-BE49-F238E27FC236}">
                <a16:creationId xmlns="" xmlns:a16="http://schemas.microsoft.com/office/drawing/2014/main" id="{BD482486-17B5-4D0B-9848-1F746F51E793}"/>
              </a:ext>
            </a:extLst>
          </p:cNvPr>
          <p:cNvSpPr txBox="1"/>
          <p:nvPr/>
        </p:nvSpPr>
        <p:spPr>
          <a:xfrm>
            <a:off x="3011835" y="2895051"/>
            <a:ext cx="6168331" cy="1015663"/>
          </a:xfrm>
          <a:prstGeom prst="rect">
            <a:avLst/>
          </a:prstGeom>
          <a:noFill/>
        </p:spPr>
        <p:txBody>
          <a:bodyPr wrap="square" rtlCol="0">
            <a:spAutoFit/>
          </a:bodyPr>
          <a:lstStyle/>
          <a:p>
            <a:pPr algn="ctr"/>
            <a:r>
              <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2" name="Rectangle 20">
            <a:extLst>
              <a:ext uri="{FF2B5EF4-FFF2-40B4-BE49-F238E27FC236}">
                <a16:creationId xmlns="" xmlns:a16="http://schemas.microsoft.com/office/drawing/2014/main" id="{5DED57B3-005A-4626-931C-4A50B07EAEFC}"/>
              </a:ext>
            </a:extLst>
          </p:cNvPr>
          <p:cNvSpPr>
            <a:spLocks noChangeArrowheads="1"/>
          </p:cNvSpPr>
          <p:nvPr/>
        </p:nvSpPr>
        <p:spPr bwMode="auto">
          <a:xfrm>
            <a:off x="3390825" y="3941593"/>
            <a:ext cx="5410351"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765">
              <a:lnSpc>
                <a:spcPct val="120000"/>
              </a:lnSpc>
              <a:defRPr/>
            </a:pP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你创意和灵感</a:t>
            </a:r>
          </a:p>
          <a:p>
            <a:pPr algn="ctr" defTabSz="913765">
              <a:lnSpc>
                <a:spcPct val="120000"/>
              </a:lnSpc>
              <a:defRPr/>
            </a:pPr>
            <a:endParaRPr lang="zh-CN" altLang="en-US" sz="1400"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996994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by="(-#ppt_w*2)" calcmode="lin" valueType="num">
                                      <p:cBhvr rctx="PPT">
                                        <p:cTn id="11" dur="500" autoRev="1" fill="hold">
                                          <p:stCondLst>
                                            <p:cond delay="0"/>
                                          </p:stCondLst>
                                        </p:cTn>
                                        <p:tgtEl>
                                          <p:spTgt spid="30"/>
                                        </p:tgtEl>
                                        <p:attrNameLst>
                                          <p:attrName>ppt_w</p:attrName>
                                        </p:attrNameLst>
                                      </p:cBhvr>
                                    </p:anim>
                                    <p:anim by="(#ppt_w*0.50)" calcmode="lin" valueType="num">
                                      <p:cBhvr>
                                        <p:cTn id="12" dur="500" decel="50000" autoRev="1" fill="hold">
                                          <p:stCondLst>
                                            <p:cond delay="0"/>
                                          </p:stCondLst>
                                        </p:cTn>
                                        <p:tgtEl>
                                          <p:spTgt spid="30"/>
                                        </p:tgtEl>
                                        <p:attrNameLst>
                                          <p:attrName>ppt_x</p:attrName>
                                        </p:attrNameLst>
                                      </p:cBhvr>
                                    </p:anim>
                                    <p:anim from="(-#ppt_h/2)" to="(#ppt_y)" calcmode="lin" valueType="num">
                                      <p:cBhvr>
                                        <p:cTn id="13" dur="1000" fill="hold">
                                          <p:stCondLst>
                                            <p:cond delay="0"/>
                                          </p:stCondLst>
                                        </p:cTn>
                                        <p:tgtEl>
                                          <p:spTgt spid="30"/>
                                        </p:tgtEl>
                                        <p:attrNameLst>
                                          <p:attrName>ppt_y</p:attrName>
                                        </p:attrNameLst>
                                      </p:cBhvr>
                                    </p:anim>
                                    <p:animRot by="21600000">
                                      <p:cBhvr>
                                        <p:cTn id="14" dur="1000" fill="hold">
                                          <p:stCondLst>
                                            <p:cond delay="0"/>
                                          </p:stCondLst>
                                        </p:cTn>
                                        <p:tgtEl>
                                          <p:spTgt spid="30"/>
                                        </p:tgtEl>
                                        <p:attrNameLst>
                                          <p:attrName>r</p:attrName>
                                        </p:attrNameLst>
                                      </p:cBhvr>
                                    </p:animRot>
                                  </p:childTnLst>
                                </p:cTn>
                              </p:par>
                            </p:childTnLst>
                          </p:cTn>
                        </p:par>
                        <p:par>
                          <p:cTn id="15" fill="hold">
                            <p:stCondLst>
                              <p:cond delay="275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47"/>
          <p:cNvSpPr>
            <a:spLocks noChangeArrowheads="1"/>
          </p:cNvSpPr>
          <p:nvPr/>
        </p:nvSpPr>
        <p:spPr bwMode="auto">
          <a:xfrm>
            <a:off x="1115900" y="1334008"/>
            <a:ext cx="4500758" cy="91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866349">
              <a:lnSpc>
                <a:spcPct val="120000"/>
              </a:lnSpc>
              <a:defRPr/>
            </a:pPr>
            <a:r>
              <a:rPr lang="zh-CN" altLang="en-US" sz="1400" dirty="0" smtClean="0">
                <a:solidFill>
                  <a:schemeClr val="tx1">
                    <a:lumMod val="75000"/>
                  </a:schemeClr>
                </a:solidFill>
              </a:rPr>
              <a:t>小木头给</a:t>
            </a:r>
            <a:r>
              <a:rPr lang="zh-CN" altLang="en-US" sz="1400" dirty="0">
                <a:solidFill>
                  <a:schemeClr val="tx1">
                    <a:lumMod val="75000"/>
                  </a:schemeClr>
                </a:solidFill>
              </a:rPr>
              <a:t>你创意和</a:t>
            </a:r>
            <a:r>
              <a:rPr lang="zh-CN" altLang="en-US" sz="1400" dirty="0" smtClean="0">
                <a:solidFill>
                  <a:schemeClr val="tx1">
                    <a:lumMod val="75000"/>
                  </a:schemeClr>
                </a:solidFill>
              </a:rPr>
              <a:t>灵感小木头给</a:t>
            </a:r>
            <a:r>
              <a:rPr lang="zh-CN" altLang="en-US" sz="1400" dirty="0">
                <a:solidFill>
                  <a:schemeClr val="tx1">
                    <a:lumMod val="75000"/>
                  </a:schemeClr>
                </a:solidFill>
              </a:rPr>
              <a:t>你创意和</a:t>
            </a:r>
            <a:r>
              <a:rPr lang="zh-CN" altLang="en-US" sz="1400" dirty="0" smtClean="0">
                <a:solidFill>
                  <a:schemeClr val="tx1">
                    <a:lumMod val="75000"/>
                  </a:schemeClr>
                </a:solidFill>
              </a:rPr>
              <a:t>灵感小木头给</a:t>
            </a:r>
            <a:r>
              <a:rPr lang="zh-CN" altLang="en-US" sz="1400" dirty="0">
                <a:solidFill>
                  <a:schemeClr val="tx1">
                    <a:lumMod val="75000"/>
                  </a:schemeClr>
                </a:solidFill>
              </a:rPr>
              <a:t>你创意和</a:t>
            </a:r>
            <a:r>
              <a:rPr lang="zh-CN" altLang="en-US" sz="1400" dirty="0" smtClean="0">
                <a:solidFill>
                  <a:schemeClr val="tx1">
                    <a:lumMod val="75000"/>
                  </a:schemeClr>
                </a:solidFill>
              </a:rPr>
              <a:t>灵感小木头给</a:t>
            </a:r>
            <a:r>
              <a:rPr lang="zh-CN" altLang="en-US" sz="1400" dirty="0">
                <a:solidFill>
                  <a:schemeClr val="tx1">
                    <a:lumMod val="75000"/>
                  </a:schemeClr>
                </a:solidFill>
              </a:rPr>
              <a:t>你创意和灵感</a:t>
            </a:r>
          </a:p>
          <a:p>
            <a:pPr defTabSz="866349">
              <a:lnSpc>
                <a:spcPct val="120000"/>
              </a:lnSpc>
              <a:defRPr/>
            </a:pPr>
            <a:endParaRPr lang="zh-CN" altLang="en-US" sz="1400" dirty="0">
              <a:solidFill>
                <a:schemeClr val="tx1">
                  <a:lumMod val="75000"/>
                </a:schemeClr>
              </a:solidFill>
            </a:endParaRPr>
          </a:p>
        </p:txBody>
      </p:sp>
      <p:cxnSp>
        <p:nvCxnSpPr>
          <p:cNvPr id="55" name="Straight Connector 212"/>
          <p:cNvCxnSpPr>
            <a:endCxn id="59" idx="6"/>
          </p:cNvCxnSpPr>
          <p:nvPr/>
        </p:nvCxnSpPr>
        <p:spPr>
          <a:xfrm flipH="1">
            <a:off x="4364943" y="4077358"/>
            <a:ext cx="548047"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130"/>
          <p:cNvSpPr>
            <a:spLocks noEditPoints="1"/>
          </p:cNvSpPr>
          <p:nvPr/>
        </p:nvSpPr>
        <p:spPr bwMode="auto">
          <a:xfrm>
            <a:off x="5046333" y="3067840"/>
            <a:ext cx="2096974" cy="2019043"/>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3" name="Arc 214"/>
          <p:cNvSpPr/>
          <p:nvPr/>
        </p:nvSpPr>
        <p:spPr>
          <a:xfrm>
            <a:off x="4912983" y="2901778"/>
            <a:ext cx="2350854" cy="2351160"/>
          </a:xfrm>
          <a:prstGeom prst="arc">
            <a:avLst>
              <a:gd name="adj1" fmla="val 21578092"/>
              <a:gd name="adj2" fmla="val 16283076"/>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6">
              <a:latin typeface="微软雅黑" panose="020B0503020204020204" pitchFamily="34" charset="-122"/>
              <a:ea typeface="微软雅黑" panose="020B0503020204020204" pitchFamily="34" charset="-122"/>
            </a:endParaRPr>
          </a:p>
        </p:txBody>
      </p:sp>
      <p:cxnSp>
        <p:nvCxnSpPr>
          <p:cNvPr id="64" name="Straight Connector 219"/>
          <p:cNvCxnSpPr/>
          <p:nvPr/>
        </p:nvCxnSpPr>
        <p:spPr>
          <a:xfrm flipH="1">
            <a:off x="2091758" y="4077358"/>
            <a:ext cx="548044"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220"/>
          <p:cNvCxnSpPr/>
          <p:nvPr/>
        </p:nvCxnSpPr>
        <p:spPr>
          <a:xfrm flipH="1">
            <a:off x="7263838" y="4077358"/>
            <a:ext cx="548044"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Straight Connector 224"/>
          <p:cNvCxnSpPr/>
          <p:nvPr/>
        </p:nvCxnSpPr>
        <p:spPr>
          <a:xfrm flipH="1">
            <a:off x="9536794" y="4077358"/>
            <a:ext cx="548044"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228"/>
          <p:cNvCxnSpPr/>
          <p:nvPr/>
        </p:nvCxnSpPr>
        <p:spPr>
          <a:xfrm flipH="1">
            <a:off x="6116815" y="2904237"/>
            <a:ext cx="900779"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74" name="Group 232"/>
          <p:cNvGrpSpPr/>
          <p:nvPr/>
        </p:nvGrpSpPr>
        <p:grpSpPr>
          <a:xfrm>
            <a:off x="7044814" y="2498565"/>
            <a:ext cx="823261" cy="823363"/>
            <a:chOff x="864537" y="1822859"/>
            <a:chExt cx="971309" cy="971307"/>
          </a:xfrm>
        </p:grpSpPr>
        <p:sp>
          <p:nvSpPr>
            <p:cNvPr id="75" name="Oval 233"/>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02</a:t>
              </a:r>
            </a:p>
          </p:txBody>
        </p:sp>
        <p:sp>
          <p:nvSpPr>
            <p:cNvPr id="76" name="Oval 234"/>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77" name="Straight Connector 238"/>
          <p:cNvCxnSpPr/>
          <p:nvPr/>
        </p:nvCxnSpPr>
        <p:spPr>
          <a:xfrm>
            <a:off x="2338689" y="4099777"/>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8" name="Group 240"/>
          <p:cNvGrpSpPr/>
          <p:nvPr/>
        </p:nvGrpSpPr>
        <p:grpSpPr>
          <a:xfrm>
            <a:off x="1927059" y="5006797"/>
            <a:ext cx="823261" cy="823363"/>
            <a:chOff x="864537" y="1822859"/>
            <a:chExt cx="971309" cy="971307"/>
          </a:xfrm>
        </p:grpSpPr>
        <p:sp>
          <p:nvSpPr>
            <p:cNvPr id="79" name="Oval 241"/>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01</a:t>
              </a:r>
            </a:p>
          </p:txBody>
        </p:sp>
        <p:sp>
          <p:nvSpPr>
            <p:cNvPr id="80" name="Oval 242"/>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81" name="Straight Connector 248"/>
          <p:cNvCxnSpPr/>
          <p:nvPr/>
        </p:nvCxnSpPr>
        <p:spPr>
          <a:xfrm>
            <a:off x="9804381" y="4099777"/>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2" name="Group 249"/>
          <p:cNvGrpSpPr/>
          <p:nvPr/>
        </p:nvGrpSpPr>
        <p:grpSpPr>
          <a:xfrm>
            <a:off x="9392751" y="5006797"/>
            <a:ext cx="823261" cy="823363"/>
            <a:chOff x="864537" y="1822859"/>
            <a:chExt cx="971309" cy="971307"/>
          </a:xfrm>
        </p:grpSpPr>
        <p:sp>
          <p:nvSpPr>
            <p:cNvPr id="83" name="Oval 250"/>
            <p:cNvSpPr/>
            <p:nvPr/>
          </p:nvSpPr>
          <p:spPr>
            <a:xfrm>
              <a:off x="932452"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03</a:t>
              </a:r>
            </a:p>
          </p:txBody>
        </p:sp>
        <p:sp>
          <p:nvSpPr>
            <p:cNvPr id="84" name="Oval 251"/>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811882" y="3214790"/>
            <a:ext cx="1724911" cy="1725136"/>
            <a:chOff x="7812104" y="3185821"/>
            <a:chExt cx="1725136" cy="1725136"/>
          </a:xfrm>
        </p:grpSpPr>
        <p:grpSp>
          <p:nvGrpSpPr>
            <p:cNvPr id="66" name="Group 221"/>
            <p:cNvGrpSpPr/>
            <p:nvPr/>
          </p:nvGrpSpPr>
          <p:grpSpPr>
            <a:xfrm>
              <a:off x="7812104" y="3185821"/>
              <a:ext cx="1725136" cy="1725136"/>
              <a:chOff x="2183615" y="1663567"/>
              <a:chExt cx="1293852" cy="1293852"/>
            </a:xfrm>
          </p:grpSpPr>
          <p:sp>
            <p:nvSpPr>
              <p:cNvPr id="67" name="Oval 222"/>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8" name="Oval 223"/>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85" name="Group 9"/>
            <p:cNvGrpSpPr>
              <a:grpSpLocks noChangeAspect="1"/>
            </p:cNvGrpSpPr>
            <p:nvPr/>
          </p:nvGrpSpPr>
          <p:grpSpPr>
            <a:xfrm>
              <a:off x="8242990" y="3702679"/>
              <a:ext cx="863364" cy="691421"/>
              <a:chOff x="4572000" y="3414713"/>
              <a:chExt cx="374651" cy="277813"/>
            </a:xfrm>
            <a:solidFill>
              <a:schemeClr val="bg1"/>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6" name="组合 25"/>
          <p:cNvGrpSpPr/>
          <p:nvPr/>
        </p:nvGrpSpPr>
        <p:grpSpPr>
          <a:xfrm>
            <a:off x="796849" y="3429821"/>
            <a:ext cx="1294910" cy="1295076"/>
            <a:chOff x="796158" y="3400852"/>
            <a:chExt cx="1295079" cy="1295076"/>
          </a:xfrm>
        </p:grpSpPr>
        <p:grpSp>
          <p:nvGrpSpPr>
            <p:cNvPr id="60" name="Group 211"/>
            <p:cNvGrpSpPr/>
            <p:nvPr/>
          </p:nvGrpSpPr>
          <p:grpSpPr>
            <a:xfrm>
              <a:off x="796158" y="3400852"/>
              <a:ext cx="1295079" cy="1295076"/>
              <a:chOff x="864537" y="1822859"/>
              <a:chExt cx="971309" cy="971307"/>
            </a:xfrm>
          </p:grpSpPr>
          <p:sp>
            <p:nvSpPr>
              <p:cNvPr id="61" name="Oval 189"/>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2" name="Oval 209"/>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88" name="Group 12"/>
            <p:cNvGrpSpPr/>
            <p:nvPr/>
          </p:nvGrpSpPr>
          <p:grpSpPr>
            <a:xfrm>
              <a:off x="1136503" y="3747067"/>
              <a:ext cx="614388" cy="602647"/>
              <a:chOff x="2905125" y="4002088"/>
              <a:chExt cx="249238" cy="244475"/>
            </a:xfrm>
            <a:solidFill>
              <a:schemeClr val="bg1"/>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2" name="组合 11"/>
          <p:cNvGrpSpPr/>
          <p:nvPr/>
        </p:nvGrpSpPr>
        <p:grpSpPr>
          <a:xfrm>
            <a:off x="2640032" y="3214790"/>
            <a:ext cx="1724911" cy="1725136"/>
            <a:chOff x="2639580" y="3185821"/>
            <a:chExt cx="1725136" cy="1725136"/>
          </a:xfrm>
        </p:grpSpPr>
        <p:grpSp>
          <p:nvGrpSpPr>
            <p:cNvPr id="57" name="Group 210"/>
            <p:cNvGrpSpPr/>
            <p:nvPr/>
          </p:nvGrpSpPr>
          <p:grpSpPr>
            <a:xfrm>
              <a:off x="2639580" y="3185821"/>
              <a:ext cx="1725136" cy="1725136"/>
              <a:chOff x="2183615" y="1663567"/>
              <a:chExt cx="1293852" cy="1293852"/>
            </a:xfrm>
          </p:grpSpPr>
          <p:sp>
            <p:nvSpPr>
              <p:cNvPr id="58" name="Oval 195"/>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59" name="Oval 208"/>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91" name="Group 15"/>
            <p:cNvGrpSpPr/>
            <p:nvPr/>
          </p:nvGrpSpPr>
          <p:grpSpPr>
            <a:xfrm>
              <a:off x="3002121" y="3679103"/>
              <a:ext cx="1000054" cy="738573"/>
              <a:chOff x="3052763" y="2647950"/>
              <a:chExt cx="346075" cy="255588"/>
            </a:xfrm>
            <a:solidFill>
              <a:schemeClr val="bg1"/>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4" name="组合 23"/>
          <p:cNvGrpSpPr/>
          <p:nvPr/>
        </p:nvGrpSpPr>
        <p:grpSpPr>
          <a:xfrm>
            <a:off x="10084839" y="3429821"/>
            <a:ext cx="1294910" cy="1295076"/>
            <a:chOff x="10085357" y="3400852"/>
            <a:chExt cx="1295079" cy="1295076"/>
          </a:xfrm>
        </p:grpSpPr>
        <p:grpSp>
          <p:nvGrpSpPr>
            <p:cNvPr id="70" name="Group 225"/>
            <p:cNvGrpSpPr/>
            <p:nvPr/>
          </p:nvGrpSpPr>
          <p:grpSpPr>
            <a:xfrm>
              <a:off x="10085357" y="3400852"/>
              <a:ext cx="1295079" cy="1295076"/>
              <a:chOff x="864537" y="1822859"/>
              <a:chExt cx="971309" cy="971307"/>
            </a:xfrm>
          </p:grpSpPr>
          <p:sp>
            <p:nvSpPr>
              <p:cNvPr id="71" name="Oval 226"/>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72" name="Oval 227"/>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0509761" y="3757074"/>
              <a:ext cx="446271" cy="582632"/>
              <a:chOff x="9896690" y="3140691"/>
              <a:chExt cx="425020" cy="554888"/>
            </a:xfrm>
            <a:solidFill>
              <a:schemeClr val="bg1"/>
            </a:solid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sp>
        <p:nvSpPr>
          <p:cNvPr id="104" name="矩形 103"/>
          <p:cNvSpPr/>
          <p:nvPr/>
        </p:nvSpPr>
        <p:spPr>
          <a:xfrm>
            <a:off x="2763966" y="5106173"/>
            <a:ext cx="1551565" cy="430879"/>
          </a:xfrm>
          <a:prstGeom prst="rect">
            <a:avLst/>
          </a:prstGeom>
        </p:spPr>
        <p:txBody>
          <a:bodyPr wrap="square" lIns="91431" tIns="45716" rIns="91431" bIns="45716">
            <a:spAutoFit/>
          </a:bodyPr>
          <a:lstStyle/>
          <a:p>
            <a:r>
              <a:rPr lang="zh-CN" altLang="en-US" sz="2200" b="1" dirty="0" smtClean="0">
                <a:solidFill>
                  <a:schemeClr val="tx1">
                    <a:lumMod val="85000"/>
                    <a:lumOff val="15000"/>
                  </a:schemeClr>
                </a:solidFill>
                <a:latin typeface="微软雅黑" pitchFamily="34" charset="-122"/>
                <a:ea typeface="微软雅黑" pitchFamily="34" charset="-122"/>
              </a:rPr>
              <a:t>小木头</a:t>
            </a:r>
            <a:endParaRPr lang="en-US" altLang="zh-CN" sz="2200" b="1" dirty="0">
              <a:solidFill>
                <a:schemeClr val="tx1">
                  <a:lumMod val="85000"/>
                  <a:lumOff val="1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2763965" y="5512907"/>
            <a:ext cx="306789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866349">
              <a:lnSpc>
                <a:spcPct val="120000"/>
              </a:lnSpc>
              <a:defRPr/>
            </a:pPr>
            <a:r>
              <a:rPr lang="zh-CN" altLang="en-US" sz="1400" dirty="0" smtClean="0">
                <a:solidFill>
                  <a:schemeClr val="tx1">
                    <a:lumMod val="75000"/>
                  </a:schemeClr>
                </a:solidFill>
              </a:rPr>
              <a:t>小木头给</a:t>
            </a:r>
            <a:r>
              <a:rPr lang="zh-CN" altLang="en-US" sz="1400" dirty="0">
                <a:solidFill>
                  <a:schemeClr val="tx1">
                    <a:lumMod val="75000"/>
                  </a:schemeClr>
                </a:solidFill>
              </a:rPr>
              <a:t>你创意和</a:t>
            </a:r>
            <a:r>
              <a:rPr lang="zh-CN" altLang="en-US" sz="1400" dirty="0" smtClean="0">
                <a:solidFill>
                  <a:schemeClr val="tx1">
                    <a:lumMod val="75000"/>
                  </a:schemeClr>
                </a:solidFill>
              </a:rPr>
              <a:t>灵感小木头给</a:t>
            </a:r>
            <a:r>
              <a:rPr lang="zh-CN" altLang="en-US" sz="1400" dirty="0">
                <a:solidFill>
                  <a:schemeClr val="tx1">
                    <a:lumMod val="75000"/>
                  </a:schemeClr>
                </a:solidFill>
              </a:rPr>
              <a:t>你创意和灵感</a:t>
            </a:r>
          </a:p>
        </p:txBody>
      </p:sp>
      <p:sp>
        <p:nvSpPr>
          <p:cNvPr id="106" name="矩形 105"/>
          <p:cNvSpPr/>
          <p:nvPr/>
        </p:nvSpPr>
        <p:spPr>
          <a:xfrm>
            <a:off x="6792587" y="1283704"/>
            <a:ext cx="1551565" cy="430879"/>
          </a:xfrm>
          <a:prstGeom prst="rect">
            <a:avLst/>
          </a:prstGeom>
        </p:spPr>
        <p:txBody>
          <a:bodyPr wrap="square" lIns="91431" tIns="45716" rIns="91431" bIns="45716">
            <a:spAutoFit/>
          </a:bodyPr>
          <a:lstStyle/>
          <a:p>
            <a:r>
              <a:rPr lang="zh-CN" altLang="en-US" sz="2200" b="1" dirty="0" smtClean="0">
                <a:solidFill>
                  <a:schemeClr val="tx1">
                    <a:lumMod val="85000"/>
                    <a:lumOff val="15000"/>
                  </a:schemeClr>
                </a:solidFill>
                <a:latin typeface="微软雅黑" pitchFamily="34" charset="-122"/>
                <a:ea typeface="微软雅黑" pitchFamily="34" charset="-122"/>
              </a:rPr>
              <a:t>小木头</a:t>
            </a:r>
            <a:endParaRPr lang="en-US" altLang="zh-CN" sz="2200" b="1" dirty="0">
              <a:solidFill>
                <a:schemeClr val="tx1">
                  <a:lumMod val="85000"/>
                  <a:lumOff val="1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792586" y="1690438"/>
            <a:ext cx="306789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866349">
              <a:lnSpc>
                <a:spcPct val="120000"/>
              </a:lnSpc>
              <a:defRPr/>
            </a:pPr>
            <a:r>
              <a:rPr lang="zh-CN" altLang="en-US" sz="1400" dirty="0" smtClean="0">
                <a:solidFill>
                  <a:schemeClr val="tx1">
                    <a:lumMod val="75000"/>
                  </a:schemeClr>
                </a:solidFill>
              </a:rPr>
              <a:t>小木头给</a:t>
            </a:r>
            <a:r>
              <a:rPr lang="zh-CN" altLang="en-US" sz="1400" dirty="0">
                <a:solidFill>
                  <a:schemeClr val="tx1">
                    <a:lumMod val="75000"/>
                  </a:schemeClr>
                </a:solidFill>
              </a:rPr>
              <a:t>你创意和</a:t>
            </a:r>
            <a:r>
              <a:rPr lang="zh-CN" altLang="en-US" sz="1400" dirty="0" smtClean="0">
                <a:solidFill>
                  <a:schemeClr val="tx1">
                    <a:lumMod val="75000"/>
                  </a:schemeClr>
                </a:solidFill>
              </a:rPr>
              <a:t>灵感小木头给</a:t>
            </a:r>
            <a:r>
              <a:rPr lang="zh-CN" altLang="en-US" sz="1400" dirty="0">
                <a:solidFill>
                  <a:schemeClr val="tx1">
                    <a:lumMod val="75000"/>
                  </a:schemeClr>
                </a:solidFill>
              </a:rPr>
              <a:t>你创意和灵感</a:t>
            </a:r>
          </a:p>
        </p:txBody>
      </p:sp>
      <p:sp>
        <p:nvSpPr>
          <p:cNvPr id="108" name="矩形 107"/>
          <p:cNvSpPr/>
          <p:nvPr/>
        </p:nvSpPr>
        <p:spPr>
          <a:xfrm>
            <a:off x="7827542" y="5106173"/>
            <a:ext cx="1551565" cy="430879"/>
          </a:xfrm>
          <a:prstGeom prst="rect">
            <a:avLst/>
          </a:prstGeom>
        </p:spPr>
        <p:txBody>
          <a:bodyPr wrap="square" lIns="91431" tIns="45716" rIns="91431" bIns="45716">
            <a:spAutoFit/>
          </a:bodyPr>
          <a:lstStyle/>
          <a:p>
            <a:pPr algn="r"/>
            <a:r>
              <a:rPr lang="zh-CN" altLang="en-US" sz="2200" b="1" dirty="0" smtClean="0">
                <a:solidFill>
                  <a:schemeClr val="tx1">
                    <a:lumMod val="85000"/>
                    <a:lumOff val="15000"/>
                  </a:schemeClr>
                </a:solidFill>
                <a:latin typeface="微软雅黑" pitchFamily="34" charset="-122"/>
                <a:ea typeface="微软雅黑" pitchFamily="34" charset="-122"/>
              </a:rPr>
              <a:t>小木头</a:t>
            </a:r>
            <a:endParaRPr lang="en-US" altLang="zh-CN" sz="2200" b="1" dirty="0">
              <a:solidFill>
                <a:schemeClr val="tx1">
                  <a:lumMod val="85000"/>
                  <a:lumOff val="1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6311212" y="5512907"/>
            <a:ext cx="3067894" cy="78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smtClean="0">
                <a:solidFill>
                  <a:schemeClr val="tx1">
                    <a:lumMod val="75000"/>
                  </a:schemeClr>
                </a:solidFill>
              </a:rPr>
              <a:t>小木头给</a:t>
            </a:r>
            <a:r>
              <a:rPr lang="zh-CN" altLang="en-US" sz="1400" dirty="0">
                <a:solidFill>
                  <a:schemeClr val="tx1">
                    <a:lumMod val="75000"/>
                  </a:schemeClr>
                </a:solidFill>
              </a:rPr>
              <a:t>你创意和</a:t>
            </a:r>
            <a:r>
              <a:rPr lang="zh-CN" altLang="en-US" sz="1400" dirty="0" smtClean="0">
                <a:solidFill>
                  <a:schemeClr val="tx1">
                    <a:lumMod val="75000"/>
                  </a:schemeClr>
                </a:solidFill>
              </a:rPr>
              <a:t>灵感小木头给</a:t>
            </a:r>
            <a:r>
              <a:rPr lang="zh-CN" altLang="en-US" sz="1400" dirty="0">
                <a:solidFill>
                  <a:schemeClr val="tx1">
                    <a:lumMod val="75000"/>
                  </a:schemeClr>
                </a:solidFill>
              </a:rPr>
              <a:t>你创意和灵感</a:t>
            </a:r>
          </a:p>
          <a:p>
            <a:pPr algn="r">
              <a:lnSpc>
                <a:spcPct val="110000"/>
              </a:lnSpc>
              <a:spcBef>
                <a:spcPct val="0"/>
              </a:spcBef>
              <a:buNone/>
            </a:pPr>
            <a:r>
              <a:rPr lang="zh-CN" altLang="en-US" sz="1300" dirty="0">
                <a:solidFill>
                  <a:schemeClr val="tx1">
                    <a:lumMod val="65000"/>
                    <a:lumOff val="35000"/>
                  </a:schemeClr>
                </a:solidFill>
                <a:sym typeface="微软雅黑" pitchFamily="34" charset="-122"/>
              </a:rPr>
              <a:t>。</a:t>
            </a:r>
          </a:p>
        </p:txBody>
      </p:sp>
      <p:sp>
        <p:nvSpPr>
          <p:cNvPr id="95" name="Text Box 4">
            <a:extLst>
              <a:ext uri="{FF2B5EF4-FFF2-40B4-BE49-F238E27FC236}">
                <a16:creationId xmlns="" xmlns:a16="http://schemas.microsoft.com/office/drawing/2014/main" id="{0B4EBF30-DA73-4343-B3D0-217D4267E40C}"/>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96" name="Text Box 5">
            <a:extLst>
              <a:ext uri="{FF2B5EF4-FFF2-40B4-BE49-F238E27FC236}">
                <a16:creationId xmlns="" xmlns:a16="http://schemas.microsoft.com/office/drawing/2014/main" id="{FA020401-ED07-4E98-AD9C-F90B18BD998D}"/>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1660753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strips(downRight)">
                                          <p:cBhvr>
                                            <p:cTn id="12" dur="500"/>
                                            <p:tgtEl>
                                              <p:spTgt spid="63"/>
                                            </p:tgtEl>
                                          </p:cBhvr>
                                        </p:animEffect>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strips(downLeft)">
                                          <p:cBhvr>
                                            <p:cTn id="16" dur="500"/>
                                            <p:tgtEl>
                                              <p:spTgt spid="55"/>
                                            </p:tgtEl>
                                          </p:cBhvr>
                                        </p:animEffect>
                                      </p:childTnLst>
                                    </p:cTn>
                                  </p:par>
                                  <p:par>
                                    <p:cTn id="17" presetID="18" presetClass="entr" presetSubtype="3" fill="hold" nodeType="withEffect">
                                      <p:stCondLst>
                                        <p:cond delay="250"/>
                                      </p:stCondLst>
                                      <p:childTnLst>
                                        <p:set>
                                          <p:cBhvr>
                                            <p:cTn id="18" dur="1" fill="hold">
                                              <p:stCondLst>
                                                <p:cond delay="0"/>
                                              </p:stCondLst>
                                            </p:cTn>
                                            <p:tgtEl>
                                              <p:spTgt spid="65"/>
                                            </p:tgtEl>
                                            <p:attrNameLst>
                                              <p:attrName>style.visibility</p:attrName>
                                            </p:attrNameLst>
                                          </p:cBhvr>
                                          <p:to>
                                            <p:strVal val="visible"/>
                                          </p:to>
                                        </p:set>
                                        <p:animEffect transition="in" filter="strips(upRight)">
                                          <p:cBhvr>
                                            <p:cTn id="19" dur="500"/>
                                            <p:tgtEl>
                                              <p:spTgt spid="65"/>
                                            </p:tgtEl>
                                          </p:cBhvr>
                                        </p:animEffect>
                                      </p:childTnLst>
                                    </p:cTn>
                                  </p:par>
                                </p:childTnLst>
                              </p:cTn>
                            </p:par>
                            <p:par>
                              <p:cTn id="20" fill="hold">
                                <p:stCondLst>
                                  <p:cond delay="1750"/>
                                </p:stCondLst>
                                <p:childTnLst>
                                  <p:par>
                                    <p:cTn id="21" presetID="2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12"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strips(downLeft)">
                                          <p:cBhvr>
                                            <p:cTn id="32" dur="500"/>
                                            <p:tgtEl>
                                              <p:spTgt spid="64"/>
                                            </p:tgtEl>
                                          </p:cBhvr>
                                        </p:animEffect>
                                      </p:childTnLst>
                                    </p:cTn>
                                  </p:par>
                                  <p:par>
                                    <p:cTn id="33" presetID="18" presetClass="entr" presetSubtype="3" fill="hold" nodeType="withEffect">
                                      <p:stCondLst>
                                        <p:cond delay="250"/>
                                      </p:stCondLst>
                                      <p:childTnLst>
                                        <p:set>
                                          <p:cBhvr>
                                            <p:cTn id="34" dur="1" fill="hold">
                                              <p:stCondLst>
                                                <p:cond delay="0"/>
                                              </p:stCondLst>
                                            </p:cTn>
                                            <p:tgtEl>
                                              <p:spTgt spid="69"/>
                                            </p:tgtEl>
                                            <p:attrNameLst>
                                              <p:attrName>style.visibility</p:attrName>
                                            </p:attrNameLst>
                                          </p:cBhvr>
                                          <p:to>
                                            <p:strVal val="visible"/>
                                          </p:to>
                                        </p:set>
                                        <p:animEffect transition="in" filter="strips(upRight)">
                                          <p:cBhvr>
                                            <p:cTn id="35" dur="500"/>
                                            <p:tgtEl>
                                              <p:spTgt spid="69"/>
                                            </p:tgtEl>
                                          </p:cBhvr>
                                        </p:animEffect>
                                      </p:childTnLst>
                                    </p:cTn>
                                  </p:par>
                                </p:childTnLst>
                              </p:cTn>
                            </p:par>
                            <p:par>
                              <p:cTn id="36" fill="hold">
                                <p:stCondLst>
                                  <p:cond delay="3250"/>
                                </p:stCondLst>
                                <p:childTnLst>
                                  <p:par>
                                    <p:cTn id="37" presetID="2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18" presetClass="entr" presetSubtype="12" fill="hold"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strips(downLeft)">
                                          <p:cBhvr>
                                            <p:cTn id="48" dur="500"/>
                                            <p:tgtEl>
                                              <p:spTgt spid="77"/>
                                            </p:tgtEl>
                                          </p:cBhvr>
                                        </p:animEffect>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p:cTn id="52" dur="500" fill="hold"/>
                                            <p:tgtEl>
                                              <p:spTgt spid="78"/>
                                            </p:tgtEl>
                                            <p:attrNameLst>
                                              <p:attrName>ppt_w</p:attrName>
                                            </p:attrNameLst>
                                          </p:cBhvr>
                                          <p:tavLst>
                                            <p:tav tm="0">
                                              <p:val>
                                                <p:fltVal val="0"/>
                                              </p:val>
                                            </p:tav>
                                            <p:tav tm="100000">
                                              <p:val>
                                                <p:strVal val="#ppt_w"/>
                                              </p:val>
                                            </p:tav>
                                          </p:tavLst>
                                        </p:anim>
                                        <p:anim calcmode="lin" valueType="num">
                                          <p:cBhvr>
                                            <p:cTn id="53" dur="500" fill="hold"/>
                                            <p:tgtEl>
                                              <p:spTgt spid="78"/>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12" presetClass="entr" presetSubtype="2" fill="hold" grpId="0" nodeType="afterEffect">
                                      <p:stCondLst>
                                        <p:cond delay="0"/>
                                      </p:stCondLst>
                                      <p:childTnLst>
                                        <p:set>
                                          <p:cBhvr>
                                            <p:cTn id="56" dur="1" fill="hold">
                                              <p:stCondLst>
                                                <p:cond delay="0"/>
                                              </p:stCondLst>
                                            </p:cTn>
                                            <p:tgtEl>
                                              <p:spTgt spid="104"/>
                                            </p:tgtEl>
                                            <p:attrNameLst>
                                              <p:attrName>style.visibility</p:attrName>
                                            </p:attrNameLst>
                                          </p:cBhvr>
                                          <p:to>
                                            <p:strVal val="visible"/>
                                          </p:to>
                                        </p:set>
                                        <p:anim calcmode="lin" valueType="num">
                                          <p:cBhvr additive="base">
                                            <p:cTn id="57" dur="500"/>
                                            <p:tgtEl>
                                              <p:spTgt spid="104"/>
                                            </p:tgtEl>
                                            <p:attrNameLst>
                                              <p:attrName>ppt_x</p:attrName>
                                            </p:attrNameLst>
                                          </p:cBhvr>
                                          <p:tavLst>
                                            <p:tav tm="0">
                                              <p:val>
                                                <p:strVal val="#ppt_x+#ppt_w*1.125000"/>
                                              </p:val>
                                            </p:tav>
                                            <p:tav tm="100000">
                                              <p:val>
                                                <p:strVal val="#ppt_x"/>
                                              </p:val>
                                            </p:tav>
                                          </p:tavLst>
                                        </p:anim>
                                        <p:animEffect transition="in" filter="wipe(left)">
                                          <p:cBhvr>
                                            <p:cTn id="58" dur="500"/>
                                            <p:tgtEl>
                                              <p:spTgt spid="104"/>
                                            </p:tgtEl>
                                          </p:cBhvr>
                                        </p:animEffect>
                                      </p:childTnLst>
                                    </p:cTn>
                                  </p:par>
                                </p:childTnLst>
                              </p:cTn>
                            </p:par>
                            <p:par>
                              <p:cTn id="59" fill="hold">
                                <p:stCondLst>
                                  <p:cond delay="5500"/>
                                </p:stCondLst>
                                <p:childTnLst>
                                  <p:par>
                                    <p:cTn id="60" presetID="22" presetClass="entr" presetSubtype="8" fill="hold" grpId="0" nodeType="afterEffect">
                                      <p:stCondLst>
                                        <p:cond delay="0"/>
                                      </p:stCondLst>
                                      <p:childTnLst>
                                        <p:set>
                                          <p:cBhvr>
                                            <p:cTn id="61" dur="1" fill="hold">
                                              <p:stCondLst>
                                                <p:cond delay="0"/>
                                              </p:stCondLst>
                                            </p:cTn>
                                            <p:tgtEl>
                                              <p:spTgt spid="105"/>
                                            </p:tgtEl>
                                            <p:attrNameLst>
                                              <p:attrName>style.visibility</p:attrName>
                                            </p:attrNameLst>
                                          </p:cBhvr>
                                          <p:to>
                                            <p:strVal val="visible"/>
                                          </p:to>
                                        </p:set>
                                        <p:animEffect transition="in" filter="wipe(left)">
                                          <p:cBhvr>
                                            <p:cTn id="62" dur="500"/>
                                            <p:tgtEl>
                                              <p:spTgt spid="105"/>
                                            </p:tgtEl>
                                          </p:cBhvr>
                                        </p:animEffect>
                                      </p:childTnLst>
                                    </p:cTn>
                                  </p:par>
                                </p:childTnLst>
                              </p:cTn>
                            </p:par>
                            <p:par>
                              <p:cTn id="63" fill="hold">
                                <p:stCondLst>
                                  <p:cond delay="6000"/>
                                </p:stCondLst>
                                <p:childTnLst>
                                  <p:par>
                                    <p:cTn id="64" presetID="18" presetClass="entr" presetSubtype="3" fill="hold"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strips(upRight)">
                                          <p:cBhvr>
                                            <p:cTn id="66" dur="500"/>
                                            <p:tgtEl>
                                              <p:spTgt spid="73"/>
                                            </p:tgtEl>
                                          </p:cBhvr>
                                        </p:animEffect>
                                      </p:childTnLst>
                                    </p:cTn>
                                  </p:par>
                                </p:childTnLst>
                              </p:cTn>
                            </p:par>
                            <p:par>
                              <p:cTn id="67" fill="hold">
                                <p:stCondLst>
                                  <p:cond delay="6500"/>
                                </p:stCondLst>
                                <p:childTnLst>
                                  <p:par>
                                    <p:cTn id="68" presetID="23" presetClass="entr" presetSubtype="16" fill="hold" nodeType="afterEffect">
                                      <p:stCondLst>
                                        <p:cond delay="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fltVal val="0"/>
                                              </p:val>
                                            </p:tav>
                                            <p:tav tm="100000">
                                              <p:val>
                                                <p:strVal val="#ppt_w"/>
                                              </p:val>
                                            </p:tav>
                                          </p:tavLst>
                                        </p:anim>
                                        <p:anim calcmode="lin" valueType="num">
                                          <p:cBhvr>
                                            <p:cTn id="71" dur="500" fill="hold"/>
                                            <p:tgtEl>
                                              <p:spTgt spid="74"/>
                                            </p:tgtEl>
                                            <p:attrNameLst>
                                              <p:attrName>ppt_h</p:attrName>
                                            </p:attrNameLst>
                                          </p:cBhvr>
                                          <p:tavLst>
                                            <p:tav tm="0">
                                              <p:val>
                                                <p:fltVal val="0"/>
                                              </p:val>
                                            </p:tav>
                                            <p:tav tm="100000">
                                              <p:val>
                                                <p:strVal val="#ppt_h"/>
                                              </p:val>
                                            </p:tav>
                                          </p:tavLst>
                                        </p:anim>
                                      </p:childTnLst>
                                    </p:cTn>
                                  </p:par>
                                </p:childTnLst>
                              </p:cTn>
                            </p:par>
                            <p:par>
                              <p:cTn id="72" fill="hold">
                                <p:stCondLst>
                                  <p:cond delay="7000"/>
                                </p:stCondLst>
                                <p:childTnLst>
                                  <p:par>
                                    <p:cTn id="73" presetID="12" presetClass="entr" presetSubtype="1" fill="hold" grpId="0" nodeType="after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additive="base">
                                            <p:cTn id="75" dur="500"/>
                                            <p:tgtEl>
                                              <p:spTgt spid="106"/>
                                            </p:tgtEl>
                                            <p:attrNameLst>
                                              <p:attrName>ppt_y</p:attrName>
                                            </p:attrNameLst>
                                          </p:cBhvr>
                                          <p:tavLst>
                                            <p:tav tm="0">
                                              <p:val>
                                                <p:strVal val="#ppt_y-#ppt_h*1.125000"/>
                                              </p:val>
                                            </p:tav>
                                            <p:tav tm="100000">
                                              <p:val>
                                                <p:strVal val="#ppt_y"/>
                                              </p:val>
                                            </p:tav>
                                          </p:tavLst>
                                        </p:anim>
                                        <p:animEffect transition="in" filter="wipe(down)">
                                          <p:cBhvr>
                                            <p:cTn id="76" dur="500"/>
                                            <p:tgtEl>
                                              <p:spTgt spid="106"/>
                                            </p:tgtEl>
                                          </p:cBhvr>
                                        </p:animEffect>
                                      </p:childTnLst>
                                    </p:cTn>
                                  </p:par>
                                </p:childTnLst>
                              </p:cTn>
                            </p:par>
                            <p:par>
                              <p:cTn id="77" fill="hold">
                                <p:stCondLst>
                                  <p:cond delay="7500"/>
                                </p:stCondLst>
                                <p:childTnLst>
                                  <p:par>
                                    <p:cTn id="78" presetID="22" presetClass="entr" presetSubtype="1" fill="hold" grpId="0" nodeType="afterEffect">
                                      <p:stCondLst>
                                        <p:cond delay="0"/>
                                      </p:stCondLst>
                                      <p:childTnLst>
                                        <p:set>
                                          <p:cBhvr>
                                            <p:cTn id="79" dur="1" fill="hold">
                                              <p:stCondLst>
                                                <p:cond delay="0"/>
                                              </p:stCondLst>
                                            </p:cTn>
                                            <p:tgtEl>
                                              <p:spTgt spid="107"/>
                                            </p:tgtEl>
                                            <p:attrNameLst>
                                              <p:attrName>style.visibility</p:attrName>
                                            </p:attrNameLst>
                                          </p:cBhvr>
                                          <p:to>
                                            <p:strVal val="visible"/>
                                          </p:to>
                                        </p:set>
                                        <p:animEffect transition="in" filter="wipe(up)">
                                          <p:cBhvr>
                                            <p:cTn id="80" dur="500"/>
                                            <p:tgtEl>
                                              <p:spTgt spid="107"/>
                                            </p:tgtEl>
                                          </p:cBhvr>
                                        </p:animEffect>
                                      </p:childTnLst>
                                    </p:cTn>
                                  </p:par>
                                </p:childTnLst>
                              </p:cTn>
                            </p:par>
                            <p:par>
                              <p:cTn id="81" fill="hold">
                                <p:stCondLst>
                                  <p:cond delay="8000"/>
                                </p:stCondLst>
                                <p:childTnLst>
                                  <p:par>
                                    <p:cTn id="82" presetID="18" presetClass="entr" presetSubtype="12" fill="hold" nodeType="after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strips(downLeft)">
                                          <p:cBhvr>
                                            <p:cTn id="84" dur="500"/>
                                            <p:tgtEl>
                                              <p:spTgt spid="81"/>
                                            </p:tgtEl>
                                          </p:cBhvr>
                                        </p:animEffect>
                                      </p:childTnLst>
                                    </p:cTn>
                                  </p:par>
                                </p:childTnLst>
                              </p:cTn>
                            </p:par>
                            <p:par>
                              <p:cTn id="85" fill="hold">
                                <p:stCondLst>
                                  <p:cond delay="8500"/>
                                </p:stCondLst>
                                <p:childTnLst>
                                  <p:par>
                                    <p:cTn id="86" presetID="23" presetClass="entr" presetSubtype="16" fill="hold" nodeType="afterEffect">
                                      <p:stCondLst>
                                        <p:cond delay="0"/>
                                      </p:stCondLst>
                                      <p:childTnLst>
                                        <p:set>
                                          <p:cBhvr>
                                            <p:cTn id="87" dur="1" fill="hold">
                                              <p:stCondLst>
                                                <p:cond delay="0"/>
                                              </p:stCondLst>
                                            </p:cTn>
                                            <p:tgtEl>
                                              <p:spTgt spid="82"/>
                                            </p:tgtEl>
                                            <p:attrNameLst>
                                              <p:attrName>style.visibility</p:attrName>
                                            </p:attrNameLst>
                                          </p:cBhvr>
                                          <p:to>
                                            <p:strVal val="visible"/>
                                          </p:to>
                                        </p:set>
                                        <p:anim calcmode="lin" valueType="num">
                                          <p:cBhvr>
                                            <p:cTn id="88" dur="500" fill="hold"/>
                                            <p:tgtEl>
                                              <p:spTgt spid="82"/>
                                            </p:tgtEl>
                                            <p:attrNameLst>
                                              <p:attrName>ppt_w</p:attrName>
                                            </p:attrNameLst>
                                          </p:cBhvr>
                                          <p:tavLst>
                                            <p:tav tm="0">
                                              <p:val>
                                                <p:fltVal val="0"/>
                                              </p:val>
                                            </p:tav>
                                            <p:tav tm="100000">
                                              <p:val>
                                                <p:strVal val="#ppt_w"/>
                                              </p:val>
                                            </p:tav>
                                          </p:tavLst>
                                        </p:anim>
                                        <p:anim calcmode="lin" valueType="num">
                                          <p:cBhvr>
                                            <p:cTn id="89" dur="500" fill="hold"/>
                                            <p:tgtEl>
                                              <p:spTgt spid="82"/>
                                            </p:tgtEl>
                                            <p:attrNameLst>
                                              <p:attrName>ppt_h</p:attrName>
                                            </p:attrNameLst>
                                          </p:cBhvr>
                                          <p:tavLst>
                                            <p:tav tm="0">
                                              <p:val>
                                                <p:fltVal val="0"/>
                                              </p:val>
                                            </p:tav>
                                            <p:tav tm="100000">
                                              <p:val>
                                                <p:strVal val="#ppt_h"/>
                                              </p:val>
                                            </p:tav>
                                          </p:tavLst>
                                        </p:anim>
                                      </p:childTnLst>
                                    </p:cTn>
                                  </p:par>
                                </p:childTnLst>
                              </p:cTn>
                            </p:par>
                            <p:par>
                              <p:cTn id="90" fill="hold">
                                <p:stCondLst>
                                  <p:cond delay="9000"/>
                                </p:stCondLst>
                                <p:childTnLst>
                                  <p:par>
                                    <p:cTn id="91" presetID="12" presetClass="entr" presetSubtype="8" fill="hold" grpId="0" nodeType="afterEffect">
                                      <p:stCondLst>
                                        <p:cond delay="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p:tgtEl>
                                              <p:spTgt spid="108"/>
                                            </p:tgtEl>
                                            <p:attrNameLst>
                                              <p:attrName>ppt_x</p:attrName>
                                            </p:attrNameLst>
                                          </p:cBhvr>
                                          <p:tavLst>
                                            <p:tav tm="0">
                                              <p:val>
                                                <p:strVal val="#ppt_x-#ppt_w*1.125000"/>
                                              </p:val>
                                            </p:tav>
                                            <p:tav tm="100000">
                                              <p:val>
                                                <p:strVal val="#ppt_x"/>
                                              </p:val>
                                            </p:tav>
                                          </p:tavLst>
                                        </p:anim>
                                        <p:animEffect transition="in" filter="wipe(right)">
                                          <p:cBhvr>
                                            <p:cTn id="94" dur="500"/>
                                            <p:tgtEl>
                                              <p:spTgt spid="108"/>
                                            </p:tgtEl>
                                          </p:cBhvr>
                                        </p:animEffect>
                                      </p:childTnLst>
                                    </p:cTn>
                                  </p:par>
                                </p:childTnLst>
                              </p:cTn>
                            </p:par>
                            <p:par>
                              <p:cTn id="95" fill="hold">
                                <p:stCondLst>
                                  <p:cond delay="9500"/>
                                </p:stCondLst>
                                <p:childTnLst>
                                  <p:par>
                                    <p:cTn id="96" presetID="22" presetClass="entr" presetSubtype="2" fill="hold" grpId="0" nodeType="afterEffect">
                                      <p:stCondLst>
                                        <p:cond delay="0"/>
                                      </p:stCondLst>
                                      <p:childTnLst>
                                        <p:set>
                                          <p:cBhvr>
                                            <p:cTn id="97" dur="1" fill="hold">
                                              <p:stCondLst>
                                                <p:cond delay="0"/>
                                              </p:stCondLst>
                                            </p:cTn>
                                            <p:tgtEl>
                                              <p:spTgt spid="109"/>
                                            </p:tgtEl>
                                            <p:attrNameLst>
                                              <p:attrName>style.visibility</p:attrName>
                                            </p:attrNameLst>
                                          </p:cBhvr>
                                          <p:to>
                                            <p:strVal val="visible"/>
                                          </p:to>
                                        </p:set>
                                        <p:animEffect transition="in" filter="wipe(right)">
                                          <p:cBhvr>
                                            <p:cTn id="98" dur="500"/>
                                            <p:tgtEl>
                                              <p:spTgt spid="109"/>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left)">
                                          <p:cBhvr>
                                            <p:cTn id="102" dur="500"/>
                                            <p:tgtEl>
                                              <p:spTgt spid="35"/>
                                            </p:tgtEl>
                                          </p:cBhvr>
                                        </p:animEffect>
                                      </p:childTnLst>
                                    </p:cTn>
                                  </p:par>
                                  <p:par>
                                    <p:cTn id="103" presetID="2" presetClass="entr" presetSubtype="1" fill="hold" grpId="0" nodeType="withEffect" p14:presetBounceEnd="81000">
                                      <p:stCondLst>
                                        <p:cond delay="0"/>
                                      </p:stCondLst>
                                      <p:childTnLst>
                                        <p:set>
                                          <p:cBhvr>
                                            <p:cTn id="104" dur="1" fill="hold">
                                              <p:stCondLst>
                                                <p:cond delay="0"/>
                                              </p:stCondLst>
                                            </p:cTn>
                                            <p:tgtEl>
                                              <p:spTgt spid="95"/>
                                            </p:tgtEl>
                                            <p:attrNameLst>
                                              <p:attrName>style.visibility</p:attrName>
                                            </p:attrNameLst>
                                          </p:cBhvr>
                                          <p:to>
                                            <p:strVal val="visible"/>
                                          </p:to>
                                        </p:set>
                                        <p:anim calcmode="lin" valueType="num" p14:bounceEnd="81000">
                                          <p:cBhvr additive="base">
                                            <p:cTn id="105" dur="1000" fill="hold"/>
                                            <p:tgtEl>
                                              <p:spTgt spid="95"/>
                                            </p:tgtEl>
                                            <p:attrNameLst>
                                              <p:attrName>ppt_x</p:attrName>
                                            </p:attrNameLst>
                                          </p:cBhvr>
                                          <p:tavLst>
                                            <p:tav tm="0">
                                              <p:val>
                                                <p:strVal val="#ppt_x"/>
                                              </p:val>
                                            </p:tav>
                                            <p:tav tm="100000">
                                              <p:val>
                                                <p:strVal val="#ppt_x"/>
                                              </p:val>
                                            </p:tav>
                                          </p:tavLst>
                                        </p:anim>
                                        <p:anim calcmode="lin" valueType="num" p14:bounceEnd="81000">
                                          <p:cBhvr additive="base">
                                            <p:cTn id="106" dur="1000" fill="hold"/>
                                            <p:tgtEl>
                                              <p:spTgt spid="95"/>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14:presetBounceEnd="81000">
                                      <p:stCondLst>
                                        <p:cond delay="0"/>
                                      </p:stCondLst>
                                      <p:childTnLst>
                                        <p:set>
                                          <p:cBhvr>
                                            <p:cTn id="108" dur="1" fill="hold">
                                              <p:stCondLst>
                                                <p:cond delay="0"/>
                                              </p:stCondLst>
                                            </p:cTn>
                                            <p:tgtEl>
                                              <p:spTgt spid="96"/>
                                            </p:tgtEl>
                                            <p:attrNameLst>
                                              <p:attrName>style.visibility</p:attrName>
                                            </p:attrNameLst>
                                          </p:cBhvr>
                                          <p:to>
                                            <p:strVal val="visible"/>
                                          </p:to>
                                        </p:set>
                                        <p:anim calcmode="lin" valueType="num" p14:bounceEnd="81000">
                                          <p:cBhvr additive="base">
                                            <p:cTn id="109" dur="1000" fill="hold"/>
                                            <p:tgtEl>
                                              <p:spTgt spid="96"/>
                                            </p:tgtEl>
                                            <p:attrNameLst>
                                              <p:attrName>ppt_x</p:attrName>
                                            </p:attrNameLst>
                                          </p:cBhvr>
                                          <p:tavLst>
                                            <p:tav tm="0">
                                              <p:val>
                                                <p:strVal val="#ppt_x"/>
                                              </p:val>
                                            </p:tav>
                                            <p:tav tm="100000">
                                              <p:val>
                                                <p:strVal val="#ppt_x"/>
                                              </p:val>
                                            </p:tav>
                                          </p:tavLst>
                                        </p:anim>
                                        <p:anim calcmode="lin" valueType="num" p14:bounceEnd="81000">
                                          <p:cBhvr additive="base">
                                            <p:cTn id="110" dur="1000" fill="hold"/>
                                            <p:tgtEl>
                                              <p:spTgt spid="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animBg="1"/>
          <p:bldP spid="63" grpId="0" animBg="1"/>
          <p:bldP spid="104" grpId="0"/>
          <p:bldP spid="105" grpId="0"/>
          <p:bldP spid="106" grpId="0"/>
          <p:bldP spid="107" grpId="0"/>
          <p:bldP spid="108" grpId="0"/>
          <p:bldP spid="109" grpId="0"/>
          <p:bldP spid="95" grpId="0"/>
          <p:bldP spid="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strips(downRight)">
                                          <p:cBhvr>
                                            <p:cTn id="12" dur="500"/>
                                            <p:tgtEl>
                                              <p:spTgt spid="63"/>
                                            </p:tgtEl>
                                          </p:cBhvr>
                                        </p:animEffect>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strips(downLeft)">
                                          <p:cBhvr>
                                            <p:cTn id="16" dur="500"/>
                                            <p:tgtEl>
                                              <p:spTgt spid="55"/>
                                            </p:tgtEl>
                                          </p:cBhvr>
                                        </p:animEffect>
                                      </p:childTnLst>
                                    </p:cTn>
                                  </p:par>
                                  <p:par>
                                    <p:cTn id="17" presetID="18" presetClass="entr" presetSubtype="3" fill="hold" nodeType="withEffect">
                                      <p:stCondLst>
                                        <p:cond delay="250"/>
                                      </p:stCondLst>
                                      <p:childTnLst>
                                        <p:set>
                                          <p:cBhvr>
                                            <p:cTn id="18" dur="1" fill="hold">
                                              <p:stCondLst>
                                                <p:cond delay="0"/>
                                              </p:stCondLst>
                                            </p:cTn>
                                            <p:tgtEl>
                                              <p:spTgt spid="65"/>
                                            </p:tgtEl>
                                            <p:attrNameLst>
                                              <p:attrName>style.visibility</p:attrName>
                                            </p:attrNameLst>
                                          </p:cBhvr>
                                          <p:to>
                                            <p:strVal val="visible"/>
                                          </p:to>
                                        </p:set>
                                        <p:animEffect transition="in" filter="strips(upRight)">
                                          <p:cBhvr>
                                            <p:cTn id="19" dur="500"/>
                                            <p:tgtEl>
                                              <p:spTgt spid="65"/>
                                            </p:tgtEl>
                                          </p:cBhvr>
                                        </p:animEffect>
                                      </p:childTnLst>
                                    </p:cTn>
                                  </p:par>
                                </p:childTnLst>
                              </p:cTn>
                            </p:par>
                            <p:par>
                              <p:cTn id="20" fill="hold">
                                <p:stCondLst>
                                  <p:cond delay="1750"/>
                                </p:stCondLst>
                                <p:childTnLst>
                                  <p:par>
                                    <p:cTn id="21" presetID="2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12"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strips(downLeft)">
                                          <p:cBhvr>
                                            <p:cTn id="32" dur="500"/>
                                            <p:tgtEl>
                                              <p:spTgt spid="64"/>
                                            </p:tgtEl>
                                          </p:cBhvr>
                                        </p:animEffect>
                                      </p:childTnLst>
                                    </p:cTn>
                                  </p:par>
                                  <p:par>
                                    <p:cTn id="33" presetID="18" presetClass="entr" presetSubtype="3" fill="hold" nodeType="withEffect">
                                      <p:stCondLst>
                                        <p:cond delay="250"/>
                                      </p:stCondLst>
                                      <p:childTnLst>
                                        <p:set>
                                          <p:cBhvr>
                                            <p:cTn id="34" dur="1" fill="hold">
                                              <p:stCondLst>
                                                <p:cond delay="0"/>
                                              </p:stCondLst>
                                            </p:cTn>
                                            <p:tgtEl>
                                              <p:spTgt spid="69"/>
                                            </p:tgtEl>
                                            <p:attrNameLst>
                                              <p:attrName>style.visibility</p:attrName>
                                            </p:attrNameLst>
                                          </p:cBhvr>
                                          <p:to>
                                            <p:strVal val="visible"/>
                                          </p:to>
                                        </p:set>
                                        <p:animEffect transition="in" filter="strips(upRight)">
                                          <p:cBhvr>
                                            <p:cTn id="35" dur="500"/>
                                            <p:tgtEl>
                                              <p:spTgt spid="69"/>
                                            </p:tgtEl>
                                          </p:cBhvr>
                                        </p:animEffect>
                                      </p:childTnLst>
                                    </p:cTn>
                                  </p:par>
                                </p:childTnLst>
                              </p:cTn>
                            </p:par>
                            <p:par>
                              <p:cTn id="36" fill="hold">
                                <p:stCondLst>
                                  <p:cond delay="3250"/>
                                </p:stCondLst>
                                <p:childTnLst>
                                  <p:par>
                                    <p:cTn id="37" presetID="2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18" presetClass="entr" presetSubtype="12" fill="hold"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strips(downLeft)">
                                          <p:cBhvr>
                                            <p:cTn id="48" dur="500"/>
                                            <p:tgtEl>
                                              <p:spTgt spid="77"/>
                                            </p:tgtEl>
                                          </p:cBhvr>
                                        </p:animEffect>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p:cTn id="52" dur="500" fill="hold"/>
                                            <p:tgtEl>
                                              <p:spTgt spid="78"/>
                                            </p:tgtEl>
                                            <p:attrNameLst>
                                              <p:attrName>ppt_w</p:attrName>
                                            </p:attrNameLst>
                                          </p:cBhvr>
                                          <p:tavLst>
                                            <p:tav tm="0">
                                              <p:val>
                                                <p:fltVal val="0"/>
                                              </p:val>
                                            </p:tav>
                                            <p:tav tm="100000">
                                              <p:val>
                                                <p:strVal val="#ppt_w"/>
                                              </p:val>
                                            </p:tav>
                                          </p:tavLst>
                                        </p:anim>
                                        <p:anim calcmode="lin" valueType="num">
                                          <p:cBhvr>
                                            <p:cTn id="53" dur="500" fill="hold"/>
                                            <p:tgtEl>
                                              <p:spTgt spid="78"/>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12" presetClass="entr" presetSubtype="2" fill="hold" grpId="0" nodeType="afterEffect">
                                      <p:stCondLst>
                                        <p:cond delay="0"/>
                                      </p:stCondLst>
                                      <p:childTnLst>
                                        <p:set>
                                          <p:cBhvr>
                                            <p:cTn id="56" dur="1" fill="hold">
                                              <p:stCondLst>
                                                <p:cond delay="0"/>
                                              </p:stCondLst>
                                            </p:cTn>
                                            <p:tgtEl>
                                              <p:spTgt spid="104"/>
                                            </p:tgtEl>
                                            <p:attrNameLst>
                                              <p:attrName>style.visibility</p:attrName>
                                            </p:attrNameLst>
                                          </p:cBhvr>
                                          <p:to>
                                            <p:strVal val="visible"/>
                                          </p:to>
                                        </p:set>
                                        <p:anim calcmode="lin" valueType="num">
                                          <p:cBhvr additive="base">
                                            <p:cTn id="57" dur="500"/>
                                            <p:tgtEl>
                                              <p:spTgt spid="104"/>
                                            </p:tgtEl>
                                            <p:attrNameLst>
                                              <p:attrName>ppt_x</p:attrName>
                                            </p:attrNameLst>
                                          </p:cBhvr>
                                          <p:tavLst>
                                            <p:tav tm="0">
                                              <p:val>
                                                <p:strVal val="#ppt_x+#ppt_w*1.125000"/>
                                              </p:val>
                                            </p:tav>
                                            <p:tav tm="100000">
                                              <p:val>
                                                <p:strVal val="#ppt_x"/>
                                              </p:val>
                                            </p:tav>
                                          </p:tavLst>
                                        </p:anim>
                                        <p:animEffect transition="in" filter="wipe(left)">
                                          <p:cBhvr>
                                            <p:cTn id="58" dur="500"/>
                                            <p:tgtEl>
                                              <p:spTgt spid="104"/>
                                            </p:tgtEl>
                                          </p:cBhvr>
                                        </p:animEffect>
                                      </p:childTnLst>
                                    </p:cTn>
                                  </p:par>
                                </p:childTnLst>
                              </p:cTn>
                            </p:par>
                            <p:par>
                              <p:cTn id="59" fill="hold">
                                <p:stCondLst>
                                  <p:cond delay="5500"/>
                                </p:stCondLst>
                                <p:childTnLst>
                                  <p:par>
                                    <p:cTn id="60" presetID="22" presetClass="entr" presetSubtype="8" fill="hold" grpId="0" nodeType="afterEffect">
                                      <p:stCondLst>
                                        <p:cond delay="0"/>
                                      </p:stCondLst>
                                      <p:childTnLst>
                                        <p:set>
                                          <p:cBhvr>
                                            <p:cTn id="61" dur="1" fill="hold">
                                              <p:stCondLst>
                                                <p:cond delay="0"/>
                                              </p:stCondLst>
                                            </p:cTn>
                                            <p:tgtEl>
                                              <p:spTgt spid="105"/>
                                            </p:tgtEl>
                                            <p:attrNameLst>
                                              <p:attrName>style.visibility</p:attrName>
                                            </p:attrNameLst>
                                          </p:cBhvr>
                                          <p:to>
                                            <p:strVal val="visible"/>
                                          </p:to>
                                        </p:set>
                                        <p:animEffect transition="in" filter="wipe(left)">
                                          <p:cBhvr>
                                            <p:cTn id="62" dur="500"/>
                                            <p:tgtEl>
                                              <p:spTgt spid="105"/>
                                            </p:tgtEl>
                                          </p:cBhvr>
                                        </p:animEffect>
                                      </p:childTnLst>
                                    </p:cTn>
                                  </p:par>
                                </p:childTnLst>
                              </p:cTn>
                            </p:par>
                            <p:par>
                              <p:cTn id="63" fill="hold">
                                <p:stCondLst>
                                  <p:cond delay="6000"/>
                                </p:stCondLst>
                                <p:childTnLst>
                                  <p:par>
                                    <p:cTn id="64" presetID="18" presetClass="entr" presetSubtype="3" fill="hold"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strips(upRight)">
                                          <p:cBhvr>
                                            <p:cTn id="66" dur="500"/>
                                            <p:tgtEl>
                                              <p:spTgt spid="73"/>
                                            </p:tgtEl>
                                          </p:cBhvr>
                                        </p:animEffect>
                                      </p:childTnLst>
                                    </p:cTn>
                                  </p:par>
                                </p:childTnLst>
                              </p:cTn>
                            </p:par>
                            <p:par>
                              <p:cTn id="67" fill="hold">
                                <p:stCondLst>
                                  <p:cond delay="6500"/>
                                </p:stCondLst>
                                <p:childTnLst>
                                  <p:par>
                                    <p:cTn id="68" presetID="23" presetClass="entr" presetSubtype="16" fill="hold" nodeType="afterEffect">
                                      <p:stCondLst>
                                        <p:cond delay="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fltVal val="0"/>
                                              </p:val>
                                            </p:tav>
                                            <p:tav tm="100000">
                                              <p:val>
                                                <p:strVal val="#ppt_w"/>
                                              </p:val>
                                            </p:tav>
                                          </p:tavLst>
                                        </p:anim>
                                        <p:anim calcmode="lin" valueType="num">
                                          <p:cBhvr>
                                            <p:cTn id="71" dur="500" fill="hold"/>
                                            <p:tgtEl>
                                              <p:spTgt spid="74"/>
                                            </p:tgtEl>
                                            <p:attrNameLst>
                                              <p:attrName>ppt_h</p:attrName>
                                            </p:attrNameLst>
                                          </p:cBhvr>
                                          <p:tavLst>
                                            <p:tav tm="0">
                                              <p:val>
                                                <p:fltVal val="0"/>
                                              </p:val>
                                            </p:tav>
                                            <p:tav tm="100000">
                                              <p:val>
                                                <p:strVal val="#ppt_h"/>
                                              </p:val>
                                            </p:tav>
                                          </p:tavLst>
                                        </p:anim>
                                      </p:childTnLst>
                                    </p:cTn>
                                  </p:par>
                                </p:childTnLst>
                              </p:cTn>
                            </p:par>
                            <p:par>
                              <p:cTn id="72" fill="hold">
                                <p:stCondLst>
                                  <p:cond delay="7000"/>
                                </p:stCondLst>
                                <p:childTnLst>
                                  <p:par>
                                    <p:cTn id="73" presetID="12" presetClass="entr" presetSubtype="1" fill="hold" grpId="0" nodeType="after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additive="base">
                                            <p:cTn id="75" dur="500"/>
                                            <p:tgtEl>
                                              <p:spTgt spid="106"/>
                                            </p:tgtEl>
                                            <p:attrNameLst>
                                              <p:attrName>ppt_y</p:attrName>
                                            </p:attrNameLst>
                                          </p:cBhvr>
                                          <p:tavLst>
                                            <p:tav tm="0">
                                              <p:val>
                                                <p:strVal val="#ppt_y-#ppt_h*1.125000"/>
                                              </p:val>
                                            </p:tav>
                                            <p:tav tm="100000">
                                              <p:val>
                                                <p:strVal val="#ppt_y"/>
                                              </p:val>
                                            </p:tav>
                                          </p:tavLst>
                                        </p:anim>
                                        <p:animEffect transition="in" filter="wipe(down)">
                                          <p:cBhvr>
                                            <p:cTn id="76" dur="500"/>
                                            <p:tgtEl>
                                              <p:spTgt spid="106"/>
                                            </p:tgtEl>
                                          </p:cBhvr>
                                        </p:animEffect>
                                      </p:childTnLst>
                                    </p:cTn>
                                  </p:par>
                                </p:childTnLst>
                              </p:cTn>
                            </p:par>
                            <p:par>
                              <p:cTn id="77" fill="hold">
                                <p:stCondLst>
                                  <p:cond delay="7500"/>
                                </p:stCondLst>
                                <p:childTnLst>
                                  <p:par>
                                    <p:cTn id="78" presetID="22" presetClass="entr" presetSubtype="1" fill="hold" grpId="0" nodeType="afterEffect">
                                      <p:stCondLst>
                                        <p:cond delay="0"/>
                                      </p:stCondLst>
                                      <p:childTnLst>
                                        <p:set>
                                          <p:cBhvr>
                                            <p:cTn id="79" dur="1" fill="hold">
                                              <p:stCondLst>
                                                <p:cond delay="0"/>
                                              </p:stCondLst>
                                            </p:cTn>
                                            <p:tgtEl>
                                              <p:spTgt spid="107"/>
                                            </p:tgtEl>
                                            <p:attrNameLst>
                                              <p:attrName>style.visibility</p:attrName>
                                            </p:attrNameLst>
                                          </p:cBhvr>
                                          <p:to>
                                            <p:strVal val="visible"/>
                                          </p:to>
                                        </p:set>
                                        <p:animEffect transition="in" filter="wipe(up)">
                                          <p:cBhvr>
                                            <p:cTn id="80" dur="500"/>
                                            <p:tgtEl>
                                              <p:spTgt spid="107"/>
                                            </p:tgtEl>
                                          </p:cBhvr>
                                        </p:animEffect>
                                      </p:childTnLst>
                                    </p:cTn>
                                  </p:par>
                                </p:childTnLst>
                              </p:cTn>
                            </p:par>
                            <p:par>
                              <p:cTn id="81" fill="hold">
                                <p:stCondLst>
                                  <p:cond delay="8000"/>
                                </p:stCondLst>
                                <p:childTnLst>
                                  <p:par>
                                    <p:cTn id="82" presetID="18" presetClass="entr" presetSubtype="12" fill="hold" nodeType="after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strips(downLeft)">
                                          <p:cBhvr>
                                            <p:cTn id="84" dur="500"/>
                                            <p:tgtEl>
                                              <p:spTgt spid="81"/>
                                            </p:tgtEl>
                                          </p:cBhvr>
                                        </p:animEffect>
                                      </p:childTnLst>
                                    </p:cTn>
                                  </p:par>
                                </p:childTnLst>
                              </p:cTn>
                            </p:par>
                            <p:par>
                              <p:cTn id="85" fill="hold">
                                <p:stCondLst>
                                  <p:cond delay="8500"/>
                                </p:stCondLst>
                                <p:childTnLst>
                                  <p:par>
                                    <p:cTn id="86" presetID="23" presetClass="entr" presetSubtype="16" fill="hold" nodeType="afterEffect">
                                      <p:stCondLst>
                                        <p:cond delay="0"/>
                                      </p:stCondLst>
                                      <p:childTnLst>
                                        <p:set>
                                          <p:cBhvr>
                                            <p:cTn id="87" dur="1" fill="hold">
                                              <p:stCondLst>
                                                <p:cond delay="0"/>
                                              </p:stCondLst>
                                            </p:cTn>
                                            <p:tgtEl>
                                              <p:spTgt spid="82"/>
                                            </p:tgtEl>
                                            <p:attrNameLst>
                                              <p:attrName>style.visibility</p:attrName>
                                            </p:attrNameLst>
                                          </p:cBhvr>
                                          <p:to>
                                            <p:strVal val="visible"/>
                                          </p:to>
                                        </p:set>
                                        <p:anim calcmode="lin" valueType="num">
                                          <p:cBhvr>
                                            <p:cTn id="88" dur="500" fill="hold"/>
                                            <p:tgtEl>
                                              <p:spTgt spid="82"/>
                                            </p:tgtEl>
                                            <p:attrNameLst>
                                              <p:attrName>ppt_w</p:attrName>
                                            </p:attrNameLst>
                                          </p:cBhvr>
                                          <p:tavLst>
                                            <p:tav tm="0">
                                              <p:val>
                                                <p:fltVal val="0"/>
                                              </p:val>
                                            </p:tav>
                                            <p:tav tm="100000">
                                              <p:val>
                                                <p:strVal val="#ppt_w"/>
                                              </p:val>
                                            </p:tav>
                                          </p:tavLst>
                                        </p:anim>
                                        <p:anim calcmode="lin" valueType="num">
                                          <p:cBhvr>
                                            <p:cTn id="89" dur="500" fill="hold"/>
                                            <p:tgtEl>
                                              <p:spTgt spid="82"/>
                                            </p:tgtEl>
                                            <p:attrNameLst>
                                              <p:attrName>ppt_h</p:attrName>
                                            </p:attrNameLst>
                                          </p:cBhvr>
                                          <p:tavLst>
                                            <p:tav tm="0">
                                              <p:val>
                                                <p:fltVal val="0"/>
                                              </p:val>
                                            </p:tav>
                                            <p:tav tm="100000">
                                              <p:val>
                                                <p:strVal val="#ppt_h"/>
                                              </p:val>
                                            </p:tav>
                                          </p:tavLst>
                                        </p:anim>
                                      </p:childTnLst>
                                    </p:cTn>
                                  </p:par>
                                </p:childTnLst>
                              </p:cTn>
                            </p:par>
                            <p:par>
                              <p:cTn id="90" fill="hold">
                                <p:stCondLst>
                                  <p:cond delay="9000"/>
                                </p:stCondLst>
                                <p:childTnLst>
                                  <p:par>
                                    <p:cTn id="91" presetID="12" presetClass="entr" presetSubtype="8" fill="hold" grpId="0" nodeType="afterEffect">
                                      <p:stCondLst>
                                        <p:cond delay="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p:tgtEl>
                                              <p:spTgt spid="108"/>
                                            </p:tgtEl>
                                            <p:attrNameLst>
                                              <p:attrName>ppt_x</p:attrName>
                                            </p:attrNameLst>
                                          </p:cBhvr>
                                          <p:tavLst>
                                            <p:tav tm="0">
                                              <p:val>
                                                <p:strVal val="#ppt_x-#ppt_w*1.125000"/>
                                              </p:val>
                                            </p:tav>
                                            <p:tav tm="100000">
                                              <p:val>
                                                <p:strVal val="#ppt_x"/>
                                              </p:val>
                                            </p:tav>
                                          </p:tavLst>
                                        </p:anim>
                                        <p:animEffect transition="in" filter="wipe(right)">
                                          <p:cBhvr>
                                            <p:cTn id="94" dur="500"/>
                                            <p:tgtEl>
                                              <p:spTgt spid="108"/>
                                            </p:tgtEl>
                                          </p:cBhvr>
                                        </p:animEffect>
                                      </p:childTnLst>
                                    </p:cTn>
                                  </p:par>
                                </p:childTnLst>
                              </p:cTn>
                            </p:par>
                            <p:par>
                              <p:cTn id="95" fill="hold">
                                <p:stCondLst>
                                  <p:cond delay="9500"/>
                                </p:stCondLst>
                                <p:childTnLst>
                                  <p:par>
                                    <p:cTn id="96" presetID="22" presetClass="entr" presetSubtype="2" fill="hold" grpId="0" nodeType="afterEffect">
                                      <p:stCondLst>
                                        <p:cond delay="0"/>
                                      </p:stCondLst>
                                      <p:childTnLst>
                                        <p:set>
                                          <p:cBhvr>
                                            <p:cTn id="97" dur="1" fill="hold">
                                              <p:stCondLst>
                                                <p:cond delay="0"/>
                                              </p:stCondLst>
                                            </p:cTn>
                                            <p:tgtEl>
                                              <p:spTgt spid="109"/>
                                            </p:tgtEl>
                                            <p:attrNameLst>
                                              <p:attrName>style.visibility</p:attrName>
                                            </p:attrNameLst>
                                          </p:cBhvr>
                                          <p:to>
                                            <p:strVal val="visible"/>
                                          </p:to>
                                        </p:set>
                                        <p:animEffect transition="in" filter="wipe(right)">
                                          <p:cBhvr>
                                            <p:cTn id="98" dur="500"/>
                                            <p:tgtEl>
                                              <p:spTgt spid="109"/>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left)">
                                          <p:cBhvr>
                                            <p:cTn id="102" dur="500"/>
                                            <p:tgtEl>
                                              <p:spTgt spid="35"/>
                                            </p:tgtEl>
                                          </p:cBhvr>
                                        </p:animEffect>
                                      </p:childTnLst>
                                    </p:cTn>
                                  </p:par>
                                  <p:par>
                                    <p:cTn id="103" presetID="2" presetClass="entr" presetSubtype="1" fill="hold" grpId="0" nodeType="withEffect">
                                      <p:stCondLst>
                                        <p:cond delay="0"/>
                                      </p:stCondLst>
                                      <p:childTnLst>
                                        <p:set>
                                          <p:cBhvr>
                                            <p:cTn id="104" dur="1" fill="hold">
                                              <p:stCondLst>
                                                <p:cond delay="0"/>
                                              </p:stCondLst>
                                            </p:cTn>
                                            <p:tgtEl>
                                              <p:spTgt spid="95"/>
                                            </p:tgtEl>
                                            <p:attrNameLst>
                                              <p:attrName>style.visibility</p:attrName>
                                            </p:attrNameLst>
                                          </p:cBhvr>
                                          <p:to>
                                            <p:strVal val="visible"/>
                                          </p:to>
                                        </p:set>
                                        <p:anim calcmode="lin" valueType="num">
                                          <p:cBhvr additive="base">
                                            <p:cTn id="105" dur="1000" fill="hold"/>
                                            <p:tgtEl>
                                              <p:spTgt spid="95"/>
                                            </p:tgtEl>
                                            <p:attrNameLst>
                                              <p:attrName>ppt_x</p:attrName>
                                            </p:attrNameLst>
                                          </p:cBhvr>
                                          <p:tavLst>
                                            <p:tav tm="0">
                                              <p:val>
                                                <p:strVal val="#ppt_x"/>
                                              </p:val>
                                            </p:tav>
                                            <p:tav tm="100000">
                                              <p:val>
                                                <p:strVal val="#ppt_x"/>
                                              </p:val>
                                            </p:tav>
                                          </p:tavLst>
                                        </p:anim>
                                        <p:anim calcmode="lin" valueType="num">
                                          <p:cBhvr additive="base">
                                            <p:cTn id="106" dur="1000" fill="hold"/>
                                            <p:tgtEl>
                                              <p:spTgt spid="95"/>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96"/>
                                            </p:tgtEl>
                                            <p:attrNameLst>
                                              <p:attrName>style.visibility</p:attrName>
                                            </p:attrNameLst>
                                          </p:cBhvr>
                                          <p:to>
                                            <p:strVal val="visible"/>
                                          </p:to>
                                        </p:set>
                                        <p:anim calcmode="lin" valueType="num">
                                          <p:cBhvr additive="base">
                                            <p:cTn id="109" dur="1000" fill="hold"/>
                                            <p:tgtEl>
                                              <p:spTgt spid="96"/>
                                            </p:tgtEl>
                                            <p:attrNameLst>
                                              <p:attrName>ppt_x</p:attrName>
                                            </p:attrNameLst>
                                          </p:cBhvr>
                                          <p:tavLst>
                                            <p:tav tm="0">
                                              <p:val>
                                                <p:strVal val="#ppt_x"/>
                                              </p:val>
                                            </p:tav>
                                            <p:tav tm="100000">
                                              <p:val>
                                                <p:strVal val="#ppt_x"/>
                                              </p:val>
                                            </p:tav>
                                          </p:tavLst>
                                        </p:anim>
                                        <p:anim calcmode="lin" valueType="num">
                                          <p:cBhvr additive="base">
                                            <p:cTn id="110" dur="1000" fill="hold"/>
                                            <p:tgtEl>
                                              <p:spTgt spid="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animBg="1"/>
          <p:bldP spid="63" grpId="0" animBg="1"/>
          <p:bldP spid="104" grpId="0"/>
          <p:bldP spid="105" grpId="0"/>
          <p:bldP spid="106" grpId="0"/>
          <p:bldP spid="107" grpId="0"/>
          <p:bldP spid="108" grpId="0"/>
          <p:bldP spid="109" grpId="0"/>
          <p:bldP spid="95" grpId="0"/>
          <p:bldP spid="9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82077" y="1244461"/>
            <a:ext cx="2818271" cy="4569593"/>
            <a:chOff x="4682069" y="1726836"/>
            <a:chExt cx="2818271" cy="4569844"/>
          </a:xfrm>
        </p:grpSpPr>
        <p:sp>
          <p:nvSpPr>
            <p:cNvPr id="10" name="Freeform 11"/>
            <p:cNvSpPr>
              <a:spLocks noChangeAspect="1"/>
            </p:cNvSpPr>
            <p:nvPr/>
          </p:nvSpPr>
          <p:spPr bwMode="auto">
            <a:xfrm rot="21240000">
              <a:off x="6525495" y="3481891"/>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498B9C"/>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11" name="Freeform 5"/>
            <p:cNvSpPr>
              <a:spLocks noChangeAspect="1"/>
            </p:cNvSpPr>
            <p:nvPr/>
          </p:nvSpPr>
          <p:spPr bwMode="auto">
            <a:xfrm rot="1260000">
              <a:off x="6623563" y="2274142"/>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498B9C"/>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12"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solidFill>
              <a:srgbClr val="498B9C"/>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13" name="Freeform 5"/>
            <p:cNvSpPr/>
            <p:nvPr/>
          </p:nvSpPr>
          <p:spPr bwMode="auto">
            <a:xfrm rot="21060000">
              <a:off x="5422217" y="1726836"/>
              <a:ext cx="1060082" cy="1228101"/>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498B9C"/>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14" name="Freeform 10"/>
            <p:cNvSpPr>
              <a:spLocks noChangeAspect="1"/>
            </p:cNvSpPr>
            <p:nvPr/>
          </p:nvSpPr>
          <p:spPr bwMode="auto">
            <a:xfrm rot="21060000">
              <a:off x="4682069" y="2840266"/>
              <a:ext cx="1112378" cy="1128498"/>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498B9C"/>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15"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16"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grpSp>
          <p:nvGrpSpPr>
            <p:cNvPr id="17" name="组合 16"/>
            <p:cNvGrpSpPr/>
            <p:nvPr/>
          </p:nvGrpSpPr>
          <p:grpSpPr>
            <a:xfrm>
              <a:off x="5507861" y="4977810"/>
              <a:ext cx="925101" cy="1318870"/>
              <a:chOff x="5507861" y="4977810"/>
              <a:chExt cx="925101" cy="1318870"/>
            </a:xfrm>
          </p:grpSpPr>
          <p:sp>
            <p:nvSpPr>
              <p:cNvPr id="26" name="Oval 8"/>
              <p:cNvSpPr>
                <a:spLocks noChangeArrowheads="1"/>
              </p:cNvSpPr>
              <p:nvPr/>
            </p:nvSpPr>
            <p:spPr bwMode="auto">
              <a:xfrm>
                <a:off x="5727959" y="4977810"/>
                <a:ext cx="228697" cy="226976"/>
              </a:xfrm>
              <a:prstGeom prst="ellipse">
                <a:avLst/>
              </a:prstGeom>
              <a:solidFill>
                <a:schemeClr val="accent4"/>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27"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chemeClr val="accent4"/>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grpSp>
        <p:cxnSp>
          <p:nvCxnSpPr>
            <p:cNvPr id="18" name="直接连接符 17"/>
            <p:cNvCxnSpPr/>
            <p:nvPr/>
          </p:nvCxnSpPr>
          <p:spPr>
            <a:xfrm flipV="1">
              <a:off x="6405488" y="3103329"/>
              <a:ext cx="452754" cy="2155618"/>
            </a:xfrm>
            <a:prstGeom prst="line">
              <a:avLst/>
            </a:prstGeom>
            <a:ln>
              <a:solidFill>
                <a:srgbClr val="498B9C"/>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6405716" y="4447815"/>
              <a:ext cx="389938" cy="818870"/>
            </a:xfrm>
            <a:prstGeom prst="line">
              <a:avLst/>
            </a:prstGeom>
            <a:ln>
              <a:solidFill>
                <a:srgbClr val="498B9C"/>
              </a:solidFill>
            </a:ln>
          </p:spPr>
          <p:style>
            <a:lnRef idx="1">
              <a:schemeClr val="accent1"/>
            </a:lnRef>
            <a:fillRef idx="0">
              <a:schemeClr val="accent1"/>
            </a:fillRef>
            <a:effectRef idx="0">
              <a:schemeClr val="accent1"/>
            </a:effectRef>
            <a:fontRef idx="minor">
              <a:schemeClr val="tx1"/>
            </a:fontRef>
          </p:style>
        </p:cxnSp>
        <p:sp>
          <p:nvSpPr>
            <p:cNvPr id="20" name="Freeform 11"/>
            <p:cNvSpPr>
              <a:spLocks noChangeAspect="1"/>
            </p:cNvSpPr>
            <p:nvPr/>
          </p:nvSpPr>
          <p:spPr bwMode="auto">
            <a:xfrm rot="21240000">
              <a:off x="6516267" y="3472367"/>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accent4"/>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21"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3"/>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22"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23"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rgbClr val="F5EDE8"/>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24"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sp>
          <p:nvSpPr>
            <p:cNvPr id="25"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rgbClr val="F5EDE8"/>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Calibri" panose="020F0502020204030204"/>
                <a:ea typeface="宋体" panose="02010600030101010101" pitchFamily="2" charset="-122"/>
              </a:endParaRPr>
            </a:p>
          </p:txBody>
        </p:sp>
      </p:grpSp>
      <p:grpSp>
        <p:nvGrpSpPr>
          <p:cNvPr id="28" name="组合 27"/>
          <p:cNvGrpSpPr/>
          <p:nvPr/>
        </p:nvGrpSpPr>
        <p:grpSpPr>
          <a:xfrm>
            <a:off x="1739146" y="1863306"/>
            <a:ext cx="3374889" cy="1091355"/>
            <a:chOff x="1230207" y="2124531"/>
            <a:chExt cx="3374889" cy="1091414"/>
          </a:xfrm>
        </p:grpSpPr>
        <p:grpSp>
          <p:nvGrpSpPr>
            <p:cNvPr id="29" name="组合 28"/>
            <p:cNvGrpSpPr/>
            <p:nvPr/>
          </p:nvGrpSpPr>
          <p:grpSpPr>
            <a:xfrm>
              <a:off x="1230207" y="2124531"/>
              <a:ext cx="3374889" cy="359028"/>
              <a:chOff x="980608" y="1870075"/>
              <a:chExt cx="3374889" cy="359028"/>
            </a:xfrm>
          </p:grpSpPr>
          <p:grpSp>
            <p:nvGrpSpPr>
              <p:cNvPr id="31" name="组合 30"/>
              <p:cNvGrpSpPr/>
              <p:nvPr/>
            </p:nvGrpSpPr>
            <p:grpSpPr>
              <a:xfrm>
                <a:off x="980608" y="1948657"/>
                <a:ext cx="216000" cy="216443"/>
                <a:chOff x="980608" y="2248535"/>
                <a:chExt cx="216000" cy="216443"/>
              </a:xfrm>
            </p:grpSpPr>
            <p:sp>
              <p:nvSpPr>
                <p:cNvPr id="33"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1255541" y="1870075"/>
                <a:ext cx="3099956" cy="359028"/>
              </a:xfrm>
              <a:prstGeom prst="rect">
                <a:avLst/>
              </a:prstGeom>
              <a:noFill/>
            </p:spPr>
            <p:txBody>
              <a:bodyPr wrap="square" rtlCol="0">
                <a:spAutoFit/>
              </a:bodyPr>
              <a:lstStyle/>
              <a:p>
                <a:pPr defTabSz="913108"/>
                <a:r>
                  <a:rPr lang="zh-CN" altLang="en-US" sz="1733" b="1" dirty="0" smtClean="0">
                    <a:solidFill>
                      <a:schemeClr val="tx1">
                        <a:lumMod val="85000"/>
                        <a:lumOff val="15000"/>
                      </a:schemeClr>
                    </a:solidFill>
                    <a:latin typeface="微软雅黑" panose="020B0503020204020204" pitchFamily="34" charset="-122"/>
                    <a:ea typeface="微软雅黑" panose="020B0503020204020204" pitchFamily="34" charset="-122"/>
                  </a:rPr>
                  <a:t>小木头</a:t>
                </a:r>
                <a:endParaRPr lang="zh-CN" altLang="en-US" sz="1733"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1333794" y="2532644"/>
              <a:ext cx="2513146" cy="683301"/>
            </a:xfrm>
            <a:prstGeom prst="rect">
              <a:avLst/>
            </a:prstGeom>
          </p:spPr>
          <p:txBody>
            <a:bodyPr wrap="square">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35" name="组合 34"/>
          <p:cNvGrpSpPr/>
          <p:nvPr/>
        </p:nvGrpSpPr>
        <p:grpSpPr>
          <a:xfrm>
            <a:off x="1739146" y="4385766"/>
            <a:ext cx="3374889" cy="1091355"/>
            <a:chOff x="1230207" y="2124531"/>
            <a:chExt cx="3374889" cy="1091414"/>
          </a:xfrm>
        </p:grpSpPr>
        <p:grpSp>
          <p:nvGrpSpPr>
            <p:cNvPr id="36" name="组合 35"/>
            <p:cNvGrpSpPr/>
            <p:nvPr/>
          </p:nvGrpSpPr>
          <p:grpSpPr>
            <a:xfrm>
              <a:off x="1230207" y="2124531"/>
              <a:ext cx="3374889" cy="359028"/>
              <a:chOff x="980608" y="1870075"/>
              <a:chExt cx="3374889" cy="359028"/>
            </a:xfrm>
          </p:grpSpPr>
          <p:grpSp>
            <p:nvGrpSpPr>
              <p:cNvPr id="38" name="组合 37"/>
              <p:cNvGrpSpPr/>
              <p:nvPr/>
            </p:nvGrpSpPr>
            <p:grpSpPr>
              <a:xfrm>
                <a:off x="980608" y="1948657"/>
                <a:ext cx="216000" cy="216443"/>
                <a:chOff x="980608" y="2248535"/>
                <a:chExt cx="216000" cy="216443"/>
              </a:xfrm>
            </p:grpSpPr>
            <p:sp>
              <p:nvSpPr>
                <p:cNvPr id="4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9" name="文本框 38"/>
              <p:cNvSpPr txBox="1"/>
              <p:nvPr/>
            </p:nvSpPr>
            <p:spPr>
              <a:xfrm>
                <a:off x="1255541" y="1870075"/>
                <a:ext cx="3099956" cy="359028"/>
              </a:xfrm>
              <a:prstGeom prst="rect">
                <a:avLst/>
              </a:prstGeom>
              <a:noFill/>
            </p:spPr>
            <p:txBody>
              <a:bodyPr wrap="square" rtlCol="0">
                <a:spAutoFit/>
              </a:bodyPr>
              <a:lstStyle/>
              <a:p>
                <a:pPr defTabSz="913108"/>
                <a:r>
                  <a:rPr lang="zh-CN" altLang="en-US" sz="1733" b="1" dirty="0" smtClean="0">
                    <a:solidFill>
                      <a:schemeClr val="tx1">
                        <a:lumMod val="85000"/>
                        <a:lumOff val="15000"/>
                      </a:schemeClr>
                    </a:solidFill>
                    <a:latin typeface="微软雅黑" panose="020B0503020204020204" pitchFamily="34" charset="-122"/>
                    <a:ea typeface="微软雅黑" panose="020B0503020204020204" pitchFamily="34" charset="-122"/>
                  </a:rPr>
                  <a:t>小木头</a:t>
                </a:r>
                <a:endParaRPr lang="zh-CN" altLang="en-US" sz="1733"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1333794" y="2532644"/>
              <a:ext cx="2513146" cy="683301"/>
            </a:xfrm>
            <a:prstGeom prst="rect">
              <a:avLst/>
            </a:prstGeom>
          </p:spPr>
          <p:txBody>
            <a:bodyPr wrap="square">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42" name="组合 41"/>
          <p:cNvGrpSpPr/>
          <p:nvPr/>
        </p:nvGrpSpPr>
        <p:grpSpPr>
          <a:xfrm>
            <a:off x="8011506" y="1592524"/>
            <a:ext cx="3374889" cy="1112752"/>
            <a:chOff x="1230207" y="2124531"/>
            <a:chExt cx="3374889" cy="1057372"/>
          </a:xfrm>
        </p:grpSpPr>
        <p:grpSp>
          <p:nvGrpSpPr>
            <p:cNvPr id="43" name="组合 42"/>
            <p:cNvGrpSpPr/>
            <p:nvPr/>
          </p:nvGrpSpPr>
          <p:grpSpPr>
            <a:xfrm>
              <a:off x="1230207" y="2124531"/>
              <a:ext cx="3374889" cy="341142"/>
              <a:chOff x="980608" y="1870075"/>
              <a:chExt cx="3374889" cy="341142"/>
            </a:xfrm>
          </p:grpSpPr>
          <p:grpSp>
            <p:nvGrpSpPr>
              <p:cNvPr id="45" name="组合 44"/>
              <p:cNvGrpSpPr/>
              <p:nvPr/>
            </p:nvGrpSpPr>
            <p:grpSpPr>
              <a:xfrm>
                <a:off x="980608" y="1948657"/>
                <a:ext cx="216000" cy="216443"/>
                <a:chOff x="980608" y="2248535"/>
                <a:chExt cx="216000" cy="216443"/>
              </a:xfrm>
            </p:grpSpPr>
            <p:sp>
              <p:nvSpPr>
                <p:cNvPr id="47"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1255541" y="1870075"/>
                <a:ext cx="3099956" cy="341142"/>
              </a:xfrm>
              <a:prstGeom prst="rect">
                <a:avLst/>
              </a:prstGeom>
              <a:noFill/>
            </p:spPr>
            <p:txBody>
              <a:bodyPr wrap="square" rtlCol="0">
                <a:spAutoFit/>
              </a:bodyPr>
              <a:lstStyle/>
              <a:p>
                <a:pPr defTabSz="913108"/>
                <a:r>
                  <a:rPr lang="zh-CN" altLang="en-US" sz="1733" b="1" dirty="0" smtClean="0">
                    <a:solidFill>
                      <a:schemeClr val="tx1">
                        <a:lumMod val="85000"/>
                        <a:lumOff val="15000"/>
                      </a:schemeClr>
                    </a:solidFill>
                    <a:latin typeface="微软雅黑" panose="020B0503020204020204" pitchFamily="34" charset="-122"/>
                    <a:ea typeface="微软雅黑" panose="020B0503020204020204" pitchFamily="34" charset="-122"/>
                  </a:rPr>
                  <a:t>小木头</a:t>
                </a:r>
                <a:endParaRPr lang="zh-CN" altLang="en-US" sz="1733"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1333794" y="2532644"/>
              <a:ext cx="2513146" cy="649259"/>
            </a:xfrm>
            <a:prstGeom prst="rect">
              <a:avLst/>
            </a:prstGeom>
          </p:spPr>
          <p:txBody>
            <a:bodyPr wrap="square">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49" name="组合 48"/>
          <p:cNvGrpSpPr/>
          <p:nvPr/>
        </p:nvGrpSpPr>
        <p:grpSpPr>
          <a:xfrm>
            <a:off x="8011506" y="4114980"/>
            <a:ext cx="3374889" cy="1112752"/>
            <a:chOff x="1230207" y="2124531"/>
            <a:chExt cx="3374889" cy="1057372"/>
          </a:xfrm>
        </p:grpSpPr>
        <p:grpSp>
          <p:nvGrpSpPr>
            <p:cNvPr id="50" name="组合 49"/>
            <p:cNvGrpSpPr/>
            <p:nvPr/>
          </p:nvGrpSpPr>
          <p:grpSpPr>
            <a:xfrm>
              <a:off x="1230207" y="2124531"/>
              <a:ext cx="3374889" cy="341142"/>
              <a:chOff x="980608" y="1870075"/>
              <a:chExt cx="3374889" cy="341142"/>
            </a:xfrm>
          </p:grpSpPr>
          <p:grpSp>
            <p:nvGrpSpPr>
              <p:cNvPr id="52" name="组合 51"/>
              <p:cNvGrpSpPr/>
              <p:nvPr/>
            </p:nvGrpSpPr>
            <p:grpSpPr>
              <a:xfrm>
                <a:off x="980608" y="1948657"/>
                <a:ext cx="216000" cy="216443"/>
                <a:chOff x="980608" y="2248535"/>
                <a:chExt cx="216000" cy="216443"/>
              </a:xfrm>
            </p:grpSpPr>
            <p:sp>
              <p:nvSpPr>
                <p:cNvPr id="54"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115599" tIns="57799" rIns="115599" bIns="57799" numCol="1" anchor="t" anchorCtr="0" compatLnSpc="1"/>
                <a:lstStyle/>
                <a:p>
                  <a:pPr defTabSz="913108"/>
                  <a:endParaRPr lang="zh-CN" altLang="en-US" sz="1733">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1255541" y="1870075"/>
                <a:ext cx="3099956" cy="341142"/>
              </a:xfrm>
              <a:prstGeom prst="rect">
                <a:avLst/>
              </a:prstGeom>
              <a:noFill/>
            </p:spPr>
            <p:txBody>
              <a:bodyPr wrap="square" rtlCol="0">
                <a:spAutoFit/>
              </a:bodyPr>
              <a:lstStyle/>
              <a:p>
                <a:pPr defTabSz="913108"/>
                <a:r>
                  <a:rPr lang="zh-CN" altLang="en-US" sz="1733" b="1" dirty="0" smtClean="0">
                    <a:solidFill>
                      <a:schemeClr val="tx1">
                        <a:lumMod val="85000"/>
                        <a:lumOff val="15000"/>
                      </a:schemeClr>
                    </a:solidFill>
                    <a:latin typeface="微软雅黑" panose="020B0503020204020204" pitchFamily="34" charset="-122"/>
                    <a:ea typeface="微软雅黑" panose="020B0503020204020204" pitchFamily="34" charset="-122"/>
                  </a:rPr>
                  <a:t>小木头</a:t>
                </a:r>
                <a:endParaRPr lang="zh-CN" altLang="en-US" sz="1733"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1" name="矩形 50"/>
            <p:cNvSpPr/>
            <p:nvPr/>
          </p:nvSpPr>
          <p:spPr>
            <a:xfrm>
              <a:off x="1333794" y="2532644"/>
              <a:ext cx="2513146" cy="649259"/>
            </a:xfrm>
            <a:prstGeom prst="rect">
              <a:avLst/>
            </a:prstGeom>
          </p:spPr>
          <p:txBody>
            <a:bodyPr wrap="square">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56" name="Text Box 4">
            <a:extLst>
              <a:ext uri="{FF2B5EF4-FFF2-40B4-BE49-F238E27FC236}">
                <a16:creationId xmlns="" xmlns:a16="http://schemas.microsoft.com/office/drawing/2014/main" id="{8CEBB19D-3646-472D-AF29-0BD6CF74A272}"/>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57" name="Text Box 5">
            <a:extLst>
              <a:ext uri="{FF2B5EF4-FFF2-40B4-BE49-F238E27FC236}">
                <a16:creationId xmlns="" xmlns:a16="http://schemas.microsoft.com/office/drawing/2014/main" id="{47672307-B722-486E-8BF6-A040E92821D8}"/>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7342575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 presetClass="entr" presetSubtype="1" fill="hold" grpId="0" nodeType="withEffect" p14:presetBounceEnd="81000">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14:bounceEnd="81000">
                                          <p:cBhvr additive="base">
                                            <p:cTn id="10" dur="1000" fill="hold"/>
                                            <p:tgtEl>
                                              <p:spTgt spid="56"/>
                                            </p:tgtEl>
                                            <p:attrNameLst>
                                              <p:attrName>ppt_x</p:attrName>
                                            </p:attrNameLst>
                                          </p:cBhvr>
                                          <p:tavLst>
                                            <p:tav tm="0">
                                              <p:val>
                                                <p:strVal val="#ppt_x"/>
                                              </p:val>
                                            </p:tav>
                                            <p:tav tm="100000">
                                              <p:val>
                                                <p:strVal val="#ppt_x"/>
                                              </p:val>
                                            </p:tav>
                                          </p:tavLst>
                                        </p:anim>
                                        <p:anim calcmode="lin" valueType="num" p14:bounceEnd="81000">
                                          <p:cBhvr additive="base">
                                            <p:cTn id="11" dur="1000" fill="hold"/>
                                            <p:tgtEl>
                                              <p:spTgt spid="56"/>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14:presetBounceEnd="81000">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14:bounceEnd="81000">
                                          <p:cBhvr additive="base">
                                            <p:cTn id="14" dur="1000" fill="hold"/>
                                            <p:tgtEl>
                                              <p:spTgt spid="57"/>
                                            </p:tgtEl>
                                            <p:attrNameLst>
                                              <p:attrName>ppt_x</p:attrName>
                                            </p:attrNameLst>
                                          </p:cBhvr>
                                          <p:tavLst>
                                            <p:tav tm="0">
                                              <p:val>
                                                <p:strVal val="#ppt_x"/>
                                              </p:val>
                                            </p:tav>
                                            <p:tav tm="100000">
                                              <p:val>
                                                <p:strVal val="#ppt_x"/>
                                              </p:val>
                                            </p:tav>
                                          </p:tavLst>
                                        </p:anim>
                                        <p:anim calcmode="lin" valueType="num" p14:bounceEnd="81000">
                                          <p:cBhvr additive="base">
                                            <p:cTn id="15" dur="1000" fill="hold"/>
                                            <p:tgtEl>
                                              <p:spTgt spid="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 presetClass="entr" presetSubtype="1"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additive="base">
                                            <p:cTn id="10" dur="1000" fill="hold"/>
                                            <p:tgtEl>
                                              <p:spTgt spid="56"/>
                                            </p:tgtEl>
                                            <p:attrNameLst>
                                              <p:attrName>ppt_x</p:attrName>
                                            </p:attrNameLst>
                                          </p:cBhvr>
                                          <p:tavLst>
                                            <p:tav tm="0">
                                              <p:val>
                                                <p:strVal val="#ppt_x"/>
                                              </p:val>
                                            </p:tav>
                                            <p:tav tm="100000">
                                              <p:val>
                                                <p:strVal val="#ppt_x"/>
                                              </p:val>
                                            </p:tav>
                                          </p:tavLst>
                                        </p:anim>
                                        <p:anim calcmode="lin" valueType="num">
                                          <p:cBhvr additive="base">
                                            <p:cTn id="11" dur="1000" fill="hold"/>
                                            <p:tgtEl>
                                              <p:spTgt spid="56"/>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000" fill="hold"/>
                                            <p:tgtEl>
                                              <p:spTgt spid="57"/>
                                            </p:tgtEl>
                                            <p:attrNameLst>
                                              <p:attrName>ppt_x</p:attrName>
                                            </p:attrNameLst>
                                          </p:cBhvr>
                                          <p:tavLst>
                                            <p:tav tm="0">
                                              <p:val>
                                                <p:strVal val="#ppt_x"/>
                                              </p:val>
                                            </p:tav>
                                            <p:tav tm="100000">
                                              <p:val>
                                                <p:strVal val="#ppt_x"/>
                                              </p:val>
                                            </p:tav>
                                          </p:tavLst>
                                        </p:anim>
                                        <p:anim calcmode="lin" valueType="num">
                                          <p:cBhvr additive="base">
                                            <p:cTn id="15" dur="1000" fill="hold"/>
                                            <p:tgtEl>
                                              <p:spTgt spid="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图片 10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074015"/>
            <a:ext cx="4767489" cy="3178326"/>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grpSp>
        <p:nvGrpSpPr>
          <p:cNvPr id="192" name="Group 191"/>
          <p:cNvGrpSpPr/>
          <p:nvPr/>
        </p:nvGrpSpPr>
        <p:grpSpPr>
          <a:xfrm>
            <a:off x="5083337" y="1907082"/>
            <a:ext cx="3143870" cy="1243909"/>
            <a:chOff x="3812304" y="1430014"/>
            <a:chExt cx="2358517" cy="933175"/>
          </a:xfrm>
        </p:grpSpPr>
        <p:sp>
          <p:nvSpPr>
            <p:cNvPr id="104" name="矩形 31"/>
            <p:cNvSpPr/>
            <p:nvPr/>
          </p:nvSpPr>
          <p:spPr>
            <a:xfrm>
              <a:off x="3812304" y="1906021"/>
              <a:ext cx="2358517" cy="457168"/>
            </a:xfrm>
            <a:prstGeom prst="rect">
              <a:avLst/>
            </a:prstGeom>
          </p:spPr>
          <p:txBody>
            <a:bodyPr wrap="square">
              <a:spAutoFit/>
            </a:bodyPr>
            <a:lstStyle/>
            <a:p>
              <a:pPr defTabSz="866349">
                <a:lnSpc>
                  <a:spcPct val="120000"/>
                </a:lnSpc>
                <a:defRPr/>
              </a:pP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你创意和灵感</a:t>
              </a:r>
            </a:p>
          </p:txBody>
        </p:sp>
        <p:grpSp>
          <p:nvGrpSpPr>
            <p:cNvPr id="191" name="Group 190"/>
            <p:cNvGrpSpPr/>
            <p:nvPr/>
          </p:nvGrpSpPr>
          <p:grpSpPr>
            <a:xfrm>
              <a:off x="3836537" y="1430014"/>
              <a:ext cx="1864276" cy="457200"/>
              <a:chOff x="3836537" y="1430014"/>
              <a:chExt cx="1864276" cy="457200"/>
            </a:xfrm>
          </p:grpSpPr>
          <p:sp>
            <p:nvSpPr>
              <p:cNvPr id="113" name="椭圆 35"/>
              <p:cNvSpPr/>
              <p:nvPr/>
            </p:nvSpPr>
            <p:spPr>
              <a:xfrm>
                <a:off x="3836537" y="1430014"/>
                <a:ext cx="4572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95000"/>
                      <a:lumOff val="5000"/>
                    </a:schemeClr>
                  </a:solidFill>
                  <a:latin typeface="微软雅黑" pitchFamily="34" charset="-122"/>
                  <a:ea typeface="微软雅黑" pitchFamily="34" charset="-122"/>
                </a:endParaRPr>
              </a:p>
            </p:txBody>
          </p:sp>
          <p:sp>
            <p:nvSpPr>
              <p:cNvPr id="109" name="矩形 34"/>
              <p:cNvSpPr/>
              <p:nvPr/>
            </p:nvSpPr>
            <p:spPr>
              <a:xfrm>
                <a:off x="4272962" y="1518080"/>
                <a:ext cx="1427851" cy="284671"/>
              </a:xfrm>
              <a:prstGeom prst="rect">
                <a:avLst/>
              </a:prstGeom>
            </p:spPr>
            <p:txBody>
              <a:bodyPr wrap="square">
                <a:spAutoFit/>
              </a:bodyPr>
              <a:lstStyle/>
              <a:p>
                <a:pPr>
                  <a:defRPr/>
                </a:pPr>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grpSp>
            <p:nvGrpSpPr>
              <p:cNvPr id="175" name="组合 101"/>
              <p:cNvGrpSpPr>
                <a:grpSpLocks noChangeAspect="1"/>
              </p:cNvGrpSpPr>
              <p:nvPr/>
            </p:nvGrpSpPr>
            <p:grpSpPr>
              <a:xfrm>
                <a:off x="3896246" y="1529508"/>
                <a:ext cx="345473" cy="265571"/>
                <a:chOff x="8204201" y="339725"/>
                <a:chExt cx="954087" cy="733425"/>
              </a:xfrm>
              <a:solidFill>
                <a:schemeClr val="bg1"/>
              </a:solidFill>
            </p:grpSpPr>
            <p:sp>
              <p:nvSpPr>
                <p:cNvPr id="176"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95000"/>
                        <a:lumOff val="5000"/>
                      </a:schemeClr>
                    </a:solidFill>
                  </a:endParaRPr>
                </a:p>
              </p:txBody>
            </p:sp>
            <p:sp>
              <p:nvSpPr>
                <p:cNvPr id="177"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95000"/>
                        <a:lumOff val="5000"/>
                      </a:schemeClr>
                    </a:solidFill>
                  </a:endParaRPr>
                </a:p>
              </p:txBody>
            </p:sp>
          </p:grpSp>
        </p:grpSp>
      </p:grpSp>
      <p:grpSp>
        <p:nvGrpSpPr>
          <p:cNvPr id="194" name="Group 193"/>
          <p:cNvGrpSpPr/>
          <p:nvPr/>
        </p:nvGrpSpPr>
        <p:grpSpPr>
          <a:xfrm>
            <a:off x="5083337" y="4033449"/>
            <a:ext cx="3143870" cy="1269626"/>
            <a:chOff x="3812304" y="3025203"/>
            <a:chExt cx="2358517" cy="952467"/>
          </a:xfrm>
        </p:grpSpPr>
        <p:sp>
          <p:nvSpPr>
            <p:cNvPr id="153" name="矩形 84"/>
            <p:cNvSpPr/>
            <p:nvPr/>
          </p:nvSpPr>
          <p:spPr>
            <a:xfrm>
              <a:off x="3812304" y="3520503"/>
              <a:ext cx="2358517" cy="457167"/>
            </a:xfrm>
            <a:prstGeom prst="rect">
              <a:avLst/>
            </a:prstGeom>
          </p:spPr>
          <p:txBody>
            <a:bodyPr wrap="square">
              <a:spAutoFit/>
            </a:bodyPr>
            <a:lstStyle/>
            <a:p>
              <a:pPr defTabSz="866349">
                <a:lnSpc>
                  <a:spcPct val="120000"/>
                </a:lnSpc>
                <a:defRPr/>
              </a:pP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你创意和灵感</a:t>
              </a:r>
            </a:p>
          </p:txBody>
        </p:sp>
        <p:sp>
          <p:nvSpPr>
            <p:cNvPr id="155" name="矩形 86"/>
            <p:cNvSpPr/>
            <p:nvPr/>
          </p:nvSpPr>
          <p:spPr>
            <a:xfrm>
              <a:off x="4401334" y="3132562"/>
              <a:ext cx="1427851" cy="284671"/>
            </a:xfrm>
            <a:prstGeom prst="rect">
              <a:avLst/>
            </a:prstGeom>
          </p:spPr>
          <p:txBody>
            <a:bodyPr wrap="square">
              <a:spAutoFit/>
            </a:bodyPr>
            <a:lstStyle/>
            <a:p>
              <a:pPr>
                <a:defRPr/>
              </a:pPr>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178" name="椭圆 35"/>
            <p:cNvSpPr/>
            <p:nvPr/>
          </p:nvSpPr>
          <p:spPr>
            <a:xfrm>
              <a:off x="3915559" y="3025203"/>
              <a:ext cx="4572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95000"/>
                    <a:lumOff val="5000"/>
                  </a:schemeClr>
                </a:solidFill>
                <a:latin typeface="微软雅黑" pitchFamily="34" charset="-122"/>
                <a:ea typeface="微软雅黑" pitchFamily="34" charset="-122"/>
              </a:endParaRPr>
            </a:p>
          </p:txBody>
        </p:sp>
        <p:grpSp>
          <p:nvGrpSpPr>
            <p:cNvPr id="182" name="组合 98"/>
            <p:cNvGrpSpPr/>
            <p:nvPr/>
          </p:nvGrpSpPr>
          <p:grpSpPr>
            <a:xfrm>
              <a:off x="3985732" y="3103987"/>
              <a:ext cx="308005" cy="270079"/>
              <a:chOff x="1123950" y="3781426"/>
              <a:chExt cx="850900" cy="746125"/>
            </a:xfrm>
            <a:solidFill>
              <a:schemeClr val="bg1"/>
            </a:solidFill>
          </p:grpSpPr>
          <p:sp>
            <p:nvSpPr>
              <p:cNvPr id="183"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95000"/>
                      <a:lumOff val="5000"/>
                    </a:schemeClr>
                  </a:solidFill>
                </a:endParaRPr>
              </a:p>
            </p:txBody>
          </p:sp>
          <p:sp>
            <p:nvSpPr>
              <p:cNvPr id="184"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95000"/>
                      <a:lumOff val="5000"/>
                    </a:schemeClr>
                  </a:solidFill>
                </a:endParaRPr>
              </a:p>
            </p:txBody>
          </p:sp>
        </p:grpSp>
      </p:grpSp>
      <p:grpSp>
        <p:nvGrpSpPr>
          <p:cNvPr id="193" name="Group 192"/>
          <p:cNvGrpSpPr/>
          <p:nvPr/>
        </p:nvGrpSpPr>
        <p:grpSpPr>
          <a:xfrm>
            <a:off x="8487891" y="1918117"/>
            <a:ext cx="3143870" cy="1232874"/>
            <a:chOff x="6366383" y="1438292"/>
            <a:chExt cx="2358517" cy="924896"/>
          </a:xfrm>
        </p:grpSpPr>
        <p:sp>
          <p:nvSpPr>
            <p:cNvPr id="138" name="矩形 44"/>
            <p:cNvSpPr/>
            <p:nvPr/>
          </p:nvSpPr>
          <p:spPr>
            <a:xfrm>
              <a:off x="6366383" y="1906021"/>
              <a:ext cx="2358517" cy="457167"/>
            </a:xfrm>
            <a:prstGeom prst="rect">
              <a:avLst/>
            </a:prstGeom>
          </p:spPr>
          <p:txBody>
            <a:bodyPr wrap="square">
              <a:spAutoFit/>
            </a:bodyPr>
            <a:lstStyle/>
            <a:p>
              <a:pPr defTabSz="866349">
                <a:lnSpc>
                  <a:spcPct val="120000"/>
                </a:lnSpc>
                <a:defRPr/>
              </a:pP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你创意和灵感</a:t>
              </a:r>
            </a:p>
          </p:txBody>
        </p:sp>
        <p:sp>
          <p:nvSpPr>
            <p:cNvPr id="140" name="矩形 52"/>
            <p:cNvSpPr/>
            <p:nvPr/>
          </p:nvSpPr>
          <p:spPr>
            <a:xfrm>
              <a:off x="6827041" y="1518080"/>
              <a:ext cx="1427851" cy="284671"/>
            </a:xfrm>
            <a:prstGeom prst="rect">
              <a:avLst/>
            </a:prstGeom>
          </p:spPr>
          <p:txBody>
            <a:bodyPr wrap="square">
              <a:spAutoFit/>
            </a:bodyPr>
            <a:lstStyle/>
            <a:p>
              <a:pPr>
                <a:defRPr/>
              </a:pPr>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185" name="椭圆 35"/>
            <p:cNvSpPr/>
            <p:nvPr/>
          </p:nvSpPr>
          <p:spPr>
            <a:xfrm>
              <a:off x="6369841" y="1438292"/>
              <a:ext cx="4572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95000"/>
                    <a:lumOff val="5000"/>
                  </a:schemeClr>
                </a:solidFill>
                <a:latin typeface="微软雅黑" pitchFamily="34" charset="-122"/>
                <a:ea typeface="微软雅黑" pitchFamily="34" charset="-122"/>
              </a:endParaRPr>
            </a:p>
          </p:txBody>
        </p:sp>
        <p:sp>
          <p:nvSpPr>
            <p:cNvPr id="186" name="Freeform 5"/>
            <p:cNvSpPr>
              <a:spLocks noEditPoints="1"/>
            </p:cNvSpPr>
            <p:nvPr/>
          </p:nvSpPr>
          <p:spPr bwMode="auto">
            <a:xfrm>
              <a:off x="6515100" y="1506856"/>
              <a:ext cx="193652" cy="32007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16" tIns="45708" rIns="91416" bIns="45708" numCol="1" anchor="t" anchorCtr="0" compatLnSpc="1">
              <a:prstTxWarp prst="textNoShape">
                <a:avLst/>
              </a:prstTxWarp>
            </a:bodyPr>
            <a:lstStyle/>
            <a:p>
              <a:endParaRPr lang="zh-CN" altLang="en-US" sz="3199">
                <a:solidFill>
                  <a:schemeClr val="tx1">
                    <a:lumMod val="95000"/>
                    <a:lumOff val="5000"/>
                  </a:schemeClr>
                </a:solidFill>
              </a:endParaRPr>
            </a:p>
          </p:txBody>
        </p:sp>
      </p:grpSp>
      <p:grpSp>
        <p:nvGrpSpPr>
          <p:cNvPr id="195" name="Group 194"/>
          <p:cNvGrpSpPr/>
          <p:nvPr/>
        </p:nvGrpSpPr>
        <p:grpSpPr>
          <a:xfrm>
            <a:off x="8487891" y="4033449"/>
            <a:ext cx="3143870" cy="1269626"/>
            <a:chOff x="6366383" y="3025203"/>
            <a:chExt cx="2358517" cy="952467"/>
          </a:xfrm>
        </p:grpSpPr>
        <p:sp>
          <p:nvSpPr>
            <p:cNvPr id="166" name="矩形 97"/>
            <p:cNvSpPr/>
            <p:nvPr/>
          </p:nvSpPr>
          <p:spPr>
            <a:xfrm>
              <a:off x="6366383" y="3520503"/>
              <a:ext cx="2358517" cy="457167"/>
            </a:xfrm>
            <a:prstGeom prst="rect">
              <a:avLst/>
            </a:prstGeom>
          </p:spPr>
          <p:txBody>
            <a:bodyPr wrap="square">
              <a:spAutoFit/>
            </a:bodyPr>
            <a:lstStyle/>
            <a:p>
              <a:pPr defTabSz="866349">
                <a:lnSpc>
                  <a:spcPct val="120000"/>
                </a:lnSpc>
                <a:defRPr/>
              </a:pP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95000"/>
                      <a:lumOff val="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你创意和灵感</a:t>
              </a:r>
            </a:p>
          </p:txBody>
        </p:sp>
        <p:sp>
          <p:nvSpPr>
            <p:cNvPr id="168" name="矩形 99"/>
            <p:cNvSpPr/>
            <p:nvPr/>
          </p:nvSpPr>
          <p:spPr>
            <a:xfrm>
              <a:off x="6827041" y="3132562"/>
              <a:ext cx="1427851" cy="284671"/>
            </a:xfrm>
            <a:prstGeom prst="rect">
              <a:avLst/>
            </a:prstGeom>
          </p:spPr>
          <p:txBody>
            <a:bodyPr wrap="square">
              <a:spAutoFit/>
            </a:bodyPr>
            <a:lstStyle/>
            <a:p>
              <a:pPr>
                <a:defRPr/>
              </a:pPr>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187" name="椭圆 35"/>
            <p:cNvSpPr/>
            <p:nvPr/>
          </p:nvSpPr>
          <p:spPr>
            <a:xfrm>
              <a:off x="6398416" y="3025203"/>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95000"/>
                    <a:lumOff val="5000"/>
                  </a:schemeClr>
                </a:solidFill>
                <a:latin typeface="微软雅黑" pitchFamily="34" charset="-122"/>
                <a:ea typeface="微软雅黑" pitchFamily="34" charset="-122"/>
              </a:endParaRPr>
            </a:p>
          </p:txBody>
        </p:sp>
        <p:grpSp>
          <p:nvGrpSpPr>
            <p:cNvPr id="188" name="组合 78"/>
            <p:cNvGrpSpPr>
              <a:grpSpLocks noChangeAspect="1"/>
            </p:cNvGrpSpPr>
            <p:nvPr/>
          </p:nvGrpSpPr>
          <p:grpSpPr>
            <a:xfrm>
              <a:off x="6479377" y="3103987"/>
              <a:ext cx="319089" cy="273198"/>
              <a:chOff x="2162176" y="-104775"/>
              <a:chExt cx="1655763" cy="1417638"/>
            </a:xfrm>
            <a:solidFill>
              <a:schemeClr val="bg1"/>
            </a:solidFill>
          </p:grpSpPr>
          <p:sp>
            <p:nvSpPr>
              <p:cNvPr id="189"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95000"/>
                      <a:lumOff val="5000"/>
                    </a:schemeClr>
                  </a:solidFill>
                </a:endParaRPr>
              </a:p>
            </p:txBody>
          </p:sp>
          <p:sp>
            <p:nvSpPr>
              <p:cNvPr id="190"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95000"/>
                      <a:lumOff val="5000"/>
                    </a:schemeClr>
                  </a:solidFill>
                </a:endParaRPr>
              </a:p>
            </p:txBody>
          </p:sp>
        </p:grpSp>
      </p:grpSp>
      <p:sp>
        <p:nvSpPr>
          <p:cNvPr id="33" name="Text Box 4">
            <a:extLst>
              <a:ext uri="{FF2B5EF4-FFF2-40B4-BE49-F238E27FC236}">
                <a16:creationId xmlns="" xmlns:a16="http://schemas.microsoft.com/office/drawing/2014/main" id="{A87BFE66-5741-49C9-B79A-97E99064F00B}"/>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34" name="Text Box 5">
            <a:extLst>
              <a:ext uri="{FF2B5EF4-FFF2-40B4-BE49-F238E27FC236}">
                <a16:creationId xmlns="" xmlns:a16="http://schemas.microsoft.com/office/drawing/2014/main" id="{715103AD-90F7-40D9-AF9D-FA2DA9C5236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41040307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4"/>
                                            </p:tgtEl>
                                            <p:attrNameLst>
                                              <p:attrName>style.visibility</p:attrName>
                                            </p:attrNameLst>
                                          </p:cBhvr>
                                          <p:to>
                                            <p:strVal val="visible"/>
                                          </p:to>
                                        </p:set>
                                        <p:animEffect transition="in" filter="fade">
                                          <p:cBhvr>
                                            <p:cTn id="7" dur="1000"/>
                                            <p:tgtEl>
                                              <p:spTgt spid="174"/>
                                            </p:tgtEl>
                                          </p:cBhvr>
                                        </p:animEffect>
                                        <p:anim calcmode="lin" valueType="num">
                                          <p:cBhvr>
                                            <p:cTn id="8" dur="1000" fill="hold"/>
                                            <p:tgtEl>
                                              <p:spTgt spid="174"/>
                                            </p:tgtEl>
                                            <p:attrNameLst>
                                              <p:attrName>ppt_x</p:attrName>
                                            </p:attrNameLst>
                                          </p:cBhvr>
                                          <p:tavLst>
                                            <p:tav tm="0">
                                              <p:val>
                                                <p:strVal val="#ppt_x"/>
                                              </p:val>
                                            </p:tav>
                                            <p:tav tm="100000">
                                              <p:val>
                                                <p:strVal val="#ppt_x"/>
                                              </p:val>
                                            </p:tav>
                                          </p:tavLst>
                                        </p:anim>
                                        <p:anim calcmode="lin" valueType="num">
                                          <p:cBhvr>
                                            <p:cTn id="9" dur="1000" fill="hold"/>
                                            <p:tgtEl>
                                              <p:spTgt spid="17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nodeType="afterEffect">
                                      <p:stCondLst>
                                        <p:cond delay="0"/>
                                      </p:stCondLst>
                                      <p:childTnLst>
                                        <p:set>
                                          <p:cBhvr>
                                            <p:cTn id="12" dur="1" fill="hold">
                                              <p:stCondLst>
                                                <p:cond delay="0"/>
                                              </p:stCondLst>
                                            </p:cTn>
                                            <p:tgtEl>
                                              <p:spTgt spid="192"/>
                                            </p:tgtEl>
                                            <p:attrNameLst>
                                              <p:attrName>style.visibility</p:attrName>
                                            </p:attrNameLst>
                                          </p:cBhvr>
                                          <p:to>
                                            <p:strVal val="visible"/>
                                          </p:to>
                                        </p:set>
                                        <p:anim calcmode="lin" valueType="num">
                                          <p:cBhvr>
                                            <p:cTn id="13" dur="500" decel="50000" fill="hold">
                                              <p:stCondLst>
                                                <p:cond delay="0"/>
                                              </p:stCondLst>
                                            </p:cTn>
                                            <p:tgtEl>
                                              <p:spTgt spid="19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9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92"/>
                                            </p:tgtEl>
                                            <p:attrNameLst>
                                              <p:attrName>ppt_w</p:attrName>
                                            </p:attrNameLst>
                                          </p:cBhvr>
                                          <p:tavLst>
                                            <p:tav tm="0">
                                              <p:val>
                                                <p:strVal val="#ppt_w*.05"/>
                                              </p:val>
                                            </p:tav>
                                            <p:tav tm="100000">
                                              <p:val>
                                                <p:strVal val="#ppt_w"/>
                                              </p:val>
                                            </p:tav>
                                          </p:tavLst>
                                        </p:anim>
                                        <p:anim calcmode="lin" valueType="num">
                                          <p:cBhvr>
                                            <p:cTn id="16" dur="1000" fill="hold"/>
                                            <p:tgtEl>
                                              <p:spTgt spid="19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9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9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9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92"/>
                                            </p:tgtEl>
                                          </p:cBhvr>
                                        </p:animEffect>
                                      </p:childTnLst>
                                    </p:cTn>
                                  </p:par>
                                </p:childTnLst>
                              </p:cTn>
                            </p:par>
                            <p:par>
                              <p:cTn id="21" fill="hold">
                                <p:stCondLst>
                                  <p:cond delay="2500"/>
                                </p:stCondLst>
                                <p:childTnLst>
                                  <p:par>
                                    <p:cTn id="22" presetID="25" presetClass="entr" presetSubtype="0" fill="hold" nodeType="afterEffect">
                                      <p:stCondLst>
                                        <p:cond delay="0"/>
                                      </p:stCondLst>
                                      <p:childTnLst>
                                        <p:set>
                                          <p:cBhvr>
                                            <p:cTn id="23" dur="1" fill="hold">
                                              <p:stCondLst>
                                                <p:cond delay="0"/>
                                              </p:stCondLst>
                                            </p:cTn>
                                            <p:tgtEl>
                                              <p:spTgt spid="193"/>
                                            </p:tgtEl>
                                            <p:attrNameLst>
                                              <p:attrName>style.visibility</p:attrName>
                                            </p:attrNameLst>
                                          </p:cBhvr>
                                          <p:to>
                                            <p:strVal val="visible"/>
                                          </p:to>
                                        </p:set>
                                        <p:anim calcmode="lin" valueType="num">
                                          <p:cBhvr>
                                            <p:cTn id="24" dur="500" decel="50000" fill="hold">
                                              <p:stCondLst>
                                                <p:cond delay="0"/>
                                              </p:stCondLst>
                                            </p:cTn>
                                            <p:tgtEl>
                                              <p:spTgt spid="19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9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93"/>
                                            </p:tgtEl>
                                            <p:attrNameLst>
                                              <p:attrName>ppt_w</p:attrName>
                                            </p:attrNameLst>
                                          </p:cBhvr>
                                          <p:tavLst>
                                            <p:tav tm="0">
                                              <p:val>
                                                <p:strVal val="#ppt_w*.05"/>
                                              </p:val>
                                            </p:tav>
                                            <p:tav tm="100000">
                                              <p:val>
                                                <p:strVal val="#ppt_w"/>
                                              </p:val>
                                            </p:tav>
                                          </p:tavLst>
                                        </p:anim>
                                        <p:anim calcmode="lin" valueType="num">
                                          <p:cBhvr>
                                            <p:cTn id="27" dur="1000" fill="hold"/>
                                            <p:tgtEl>
                                              <p:spTgt spid="19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9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9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9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93"/>
                                            </p:tgtEl>
                                          </p:cBhvr>
                                        </p:animEffect>
                                      </p:childTnLst>
                                    </p:cTn>
                                  </p:par>
                                </p:childTnLst>
                              </p:cTn>
                            </p:par>
                            <p:par>
                              <p:cTn id="32" fill="hold">
                                <p:stCondLst>
                                  <p:cond delay="3500"/>
                                </p:stCondLst>
                                <p:childTnLst>
                                  <p:par>
                                    <p:cTn id="33" presetID="25" presetClass="entr" presetSubtype="0" fill="hold" nodeType="afterEffect">
                                      <p:stCondLst>
                                        <p:cond delay="0"/>
                                      </p:stCondLst>
                                      <p:childTnLst>
                                        <p:set>
                                          <p:cBhvr>
                                            <p:cTn id="34" dur="1" fill="hold">
                                              <p:stCondLst>
                                                <p:cond delay="0"/>
                                              </p:stCondLst>
                                            </p:cTn>
                                            <p:tgtEl>
                                              <p:spTgt spid="194"/>
                                            </p:tgtEl>
                                            <p:attrNameLst>
                                              <p:attrName>style.visibility</p:attrName>
                                            </p:attrNameLst>
                                          </p:cBhvr>
                                          <p:to>
                                            <p:strVal val="visible"/>
                                          </p:to>
                                        </p:set>
                                        <p:anim calcmode="lin" valueType="num">
                                          <p:cBhvr>
                                            <p:cTn id="35" dur="500" decel="50000" fill="hold">
                                              <p:stCondLst>
                                                <p:cond delay="0"/>
                                              </p:stCondLst>
                                            </p:cTn>
                                            <p:tgtEl>
                                              <p:spTgt spid="19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9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94"/>
                                            </p:tgtEl>
                                            <p:attrNameLst>
                                              <p:attrName>ppt_w</p:attrName>
                                            </p:attrNameLst>
                                          </p:cBhvr>
                                          <p:tavLst>
                                            <p:tav tm="0">
                                              <p:val>
                                                <p:strVal val="#ppt_w*.05"/>
                                              </p:val>
                                            </p:tav>
                                            <p:tav tm="100000">
                                              <p:val>
                                                <p:strVal val="#ppt_w"/>
                                              </p:val>
                                            </p:tav>
                                          </p:tavLst>
                                        </p:anim>
                                        <p:anim calcmode="lin" valueType="num">
                                          <p:cBhvr>
                                            <p:cTn id="38" dur="1000" fill="hold"/>
                                            <p:tgtEl>
                                              <p:spTgt spid="19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9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9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9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94"/>
                                            </p:tgtEl>
                                          </p:cBhvr>
                                        </p:animEffect>
                                      </p:childTnLst>
                                    </p:cTn>
                                  </p:par>
                                </p:childTnLst>
                              </p:cTn>
                            </p:par>
                            <p:par>
                              <p:cTn id="43" fill="hold">
                                <p:stCondLst>
                                  <p:cond delay="4500"/>
                                </p:stCondLst>
                                <p:childTnLst>
                                  <p:par>
                                    <p:cTn id="44" presetID="25" presetClass="entr" presetSubtype="0" fill="hold" nodeType="afterEffect">
                                      <p:stCondLst>
                                        <p:cond delay="0"/>
                                      </p:stCondLst>
                                      <p:childTnLst>
                                        <p:set>
                                          <p:cBhvr>
                                            <p:cTn id="45" dur="1" fill="hold">
                                              <p:stCondLst>
                                                <p:cond delay="0"/>
                                              </p:stCondLst>
                                            </p:cTn>
                                            <p:tgtEl>
                                              <p:spTgt spid="195"/>
                                            </p:tgtEl>
                                            <p:attrNameLst>
                                              <p:attrName>style.visibility</p:attrName>
                                            </p:attrNameLst>
                                          </p:cBhvr>
                                          <p:to>
                                            <p:strVal val="visible"/>
                                          </p:to>
                                        </p:set>
                                        <p:anim calcmode="lin" valueType="num">
                                          <p:cBhvr>
                                            <p:cTn id="46" dur="50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95"/>
                                            </p:tgtEl>
                                            <p:attrNameLst>
                                              <p:attrName>ppt_w</p:attrName>
                                            </p:attrNameLst>
                                          </p:cBhvr>
                                          <p:tavLst>
                                            <p:tav tm="0">
                                              <p:val>
                                                <p:strVal val="#ppt_w*.05"/>
                                              </p:val>
                                            </p:tav>
                                            <p:tav tm="100000">
                                              <p:val>
                                                <p:strVal val="#ppt_w"/>
                                              </p:val>
                                            </p:tav>
                                          </p:tavLst>
                                        </p:anim>
                                        <p:anim calcmode="lin" valueType="num">
                                          <p:cBhvr>
                                            <p:cTn id="49" dur="1000" fill="hold"/>
                                            <p:tgtEl>
                                              <p:spTgt spid="19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9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95"/>
                                            </p:tgtEl>
                                          </p:cBhvr>
                                        </p:animEffect>
                                      </p:childTnLst>
                                    </p:cTn>
                                  </p:par>
                                  <p:par>
                                    <p:cTn id="54" presetID="2" presetClass="entr" presetSubtype="1" fill="hold" grpId="0" nodeType="withEffect" p14:presetBounceEnd="81000">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14:bounceEnd="81000">
                                          <p:cBhvr additive="base">
                                            <p:cTn id="56" dur="1000" fill="hold"/>
                                            <p:tgtEl>
                                              <p:spTgt spid="33"/>
                                            </p:tgtEl>
                                            <p:attrNameLst>
                                              <p:attrName>ppt_x</p:attrName>
                                            </p:attrNameLst>
                                          </p:cBhvr>
                                          <p:tavLst>
                                            <p:tav tm="0">
                                              <p:val>
                                                <p:strVal val="#ppt_x"/>
                                              </p:val>
                                            </p:tav>
                                            <p:tav tm="100000">
                                              <p:val>
                                                <p:strVal val="#ppt_x"/>
                                              </p:val>
                                            </p:tav>
                                          </p:tavLst>
                                        </p:anim>
                                        <p:anim calcmode="lin" valueType="num" p14:bounceEnd="81000">
                                          <p:cBhvr additive="base">
                                            <p:cTn id="57" dur="1000" fill="hold"/>
                                            <p:tgtEl>
                                              <p:spTgt spid="33"/>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81000">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14:bounceEnd="81000">
                                          <p:cBhvr additive="base">
                                            <p:cTn id="60" dur="1000" fill="hold"/>
                                            <p:tgtEl>
                                              <p:spTgt spid="34"/>
                                            </p:tgtEl>
                                            <p:attrNameLst>
                                              <p:attrName>ppt_x</p:attrName>
                                            </p:attrNameLst>
                                          </p:cBhvr>
                                          <p:tavLst>
                                            <p:tav tm="0">
                                              <p:val>
                                                <p:strVal val="#ppt_x"/>
                                              </p:val>
                                            </p:tav>
                                            <p:tav tm="100000">
                                              <p:val>
                                                <p:strVal val="#ppt_x"/>
                                              </p:val>
                                            </p:tav>
                                          </p:tavLst>
                                        </p:anim>
                                        <p:anim calcmode="lin" valueType="num" p14:bounceEnd="81000">
                                          <p:cBhvr additive="base">
                                            <p:cTn id="61" dur="10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74"/>
                                            </p:tgtEl>
                                            <p:attrNameLst>
                                              <p:attrName>style.visibility</p:attrName>
                                            </p:attrNameLst>
                                          </p:cBhvr>
                                          <p:to>
                                            <p:strVal val="visible"/>
                                          </p:to>
                                        </p:set>
                                        <p:animEffect transition="in" filter="fade">
                                          <p:cBhvr>
                                            <p:cTn id="7" dur="1000"/>
                                            <p:tgtEl>
                                              <p:spTgt spid="174"/>
                                            </p:tgtEl>
                                          </p:cBhvr>
                                        </p:animEffect>
                                        <p:anim calcmode="lin" valueType="num">
                                          <p:cBhvr>
                                            <p:cTn id="8" dur="1000" fill="hold"/>
                                            <p:tgtEl>
                                              <p:spTgt spid="174"/>
                                            </p:tgtEl>
                                            <p:attrNameLst>
                                              <p:attrName>ppt_x</p:attrName>
                                            </p:attrNameLst>
                                          </p:cBhvr>
                                          <p:tavLst>
                                            <p:tav tm="0">
                                              <p:val>
                                                <p:strVal val="#ppt_x"/>
                                              </p:val>
                                            </p:tav>
                                            <p:tav tm="100000">
                                              <p:val>
                                                <p:strVal val="#ppt_x"/>
                                              </p:val>
                                            </p:tav>
                                          </p:tavLst>
                                        </p:anim>
                                        <p:anim calcmode="lin" valueType="num">
                                          <p:cBhvr>
                                            <p:cTn id="9" dur="1000" fill="hold"/>
                                            <p:tgtEl>
                                              <p:spTgt spid="17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nodeType="afterEffect">
                                      <p:stCondLst>
                                        <p:cond delay="0"/>
                                      </p:stCondLst>
                                      <p:childTnLst>
                                        <p:set>
                                          <p:cBhvr>
                                            <p:cTn id="12" dur="1" fill="hold">
                                              <p:stCondLst>
                                                <p:cond delay="0"/>
                                              </p:stCondLst>
                                            </p:cTn>
                                            <p:tgtEl>
                                              <p:spTgt spid="192"/>
                                            </p:tgtEl>
                                            <p:attrNameLst>
                                              <p:attrName>style.visibility</p:attrName>
                                            </p:attrNameLst>
                                          </p:cBhvr>
                                          <p:to>
                                            <p:strVal val="visible"/>
                                          </p:to>
                                        </p:set>
                                        <p:anim calcmode="lin" valueType="num">
                                          <p:cBhvr>
                                            <p:cTn id="13" dur="500" decel="50000" fill="hold">
                                              <p:stCondLst>
                                                <p:cond delay="0"/>
                                              </p:stCondLst>
                                            </p:cTn>
                                            <p:tgtEl>
                                              <p:spTgt spid="19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9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92"/>
                                            </p:tgtEl>
                                            <p:attrNameLst>
                                              <p:attrName>ppt_w</p:attrName>
                                            </p:attrNameLst>
                                          </p:cBhvr>
                                          <p:tavLst>
                                            <p:tav tm="0">
                                              <p:val>
                                                <p:strVal val="#ppt_w*.05"/>
                                              </p:val>
                                            </p:tav>
                                            <p:tav tm="100000">
                                              <p:val>
                                                <p:strVal val="#ppt_w"/>
                                              </p:val>
                                            </p:tav>
                                          </p:tavLst>
                                        </p:anim>
                                        <p:anim calcmode="lin" valueType="num">
                                          <p:cBhvr>
                                            <p:cTn id="16" dur="1000" fill="hold"/>
                                            <p:tgtEl>
                                              <p:spTgt spid="19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9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9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9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92"/>
                                            </p:tgtEl>
                                          </p:cBhvr>
                                        </p:animEffect>
                                      </p:childTnLst>
                                    </p:cTn>
                                  </p:par>
                                </p:childTnLst>
                              </p:cTn>
                            </p:par>
                            <p:par>
                              <p:cTn id="21" fill="hold">
                                <p:stCondLst>
                                  <p:cond delay="2500"/>
                                </p:stCondLst>
                                <p:childTnLst>
                                  <p:par>
                                    <p:cTn id="22" presetID="25" presetClass="entr" presetSubtype="0" fill="hold" nodeType="afterEffect">
                                      <p:stCondLst>
                                        <p:cond delay="0"/>
                                      </p:stCondLst>
                                      <p:childTnLst>
                                        <p:set>
                                          <p:cBhvr>
                                            <p:cTn id="23" dur="1" fill="hold">
                                              <p:stCondLst>
                                                <p:cond delay="0"/>
                                              </p:stCondLst>
                                            </p:cTn>
                                            <p:tgtEl>
                                              <p:spTgt spid="193"/>
                                            </p:tgtEl>
                                            <p:attrNameLst>
                                              <p:attrName>style.visibility</p:attrName>
                                            </p:attrNameLst>
                                          </p:cBhvr>
                                          <p:to>
                                            <p:strVal val="visible"/>
                                          </p:to>
                                        </p:set>
                                        <p:anim calcmode="lin" valueType="num">
                                          <p:cBhvr>
                                            <p:cTn id="24" dur="500" decel="50000" fill="hold">
                                              <p:stCondLst>
                                                <p:cond delay="0"/>
                                              </p:stCondLst>
                                            </p:cTn>
                                            <p:tgtEl>
                                              <p:spTgt spid="19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9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93"/>
                                            </p:tgtEl>
                                            <p:attrNameLst>
                                              <p:attrName>ppt_w</p:attrName>
                                            </p:attrNameLst>
                                          </p:cBhvr>
                                          <p:tavLst>
                                            <p:tav tm="0">
                                              <p:val>
                                                <p:strVal val="#ppt_w*.05"/>
                                              </p:val>
                                            </p:tav>
                                            <p:tav tm="100000">
                                              <p:val>
                                                <p:strVal val="#ppt_w"/>
                                              </p:val>
                                            </p:tav>
                                          </p:tavLst>
                                        </p:anim>
                                        <p:anim calcmode="lin" valueType="num">
                                          <p:cBhvr>
                                            <p:cTn id="27" dur="1000" fill="hold"/>
                                            <p:tgtEl>
                                              <p:spTgt spid="19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9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9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9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93"/>
                                            </p:tgtEl>
                                          </p:cBhvr>
                                        </p:animEffect>
                                      </p:childTnLst>
                                    </p:cTn>
                                  </p:par>
                                </p:childTnLst>
                              </p:cTn>
                            </p:par>
                            <p:par>
                              <p:cTn id="32" fill="hold">
                                <p:stCondLst>
                                  <p:cond delay="3500"/>
                                </p:stCondLst>
                                <p:childTnLst>
                                  <p:par>
                                    <p:cTn id="33" presetID="25" presetClass="entr" presetSubtype="0" fill="hold" nodeType="afterEffect">
                                      <p:stCondLst>
                                        <p:cond delay="0"/>
                                      </p:stCondLst>
                                      <p:childTnLst>
                                        <p:set>
                                          <p:cBhvr>
                                            <p:cTn id="34" dur="1" fill="hold">
                                              <p:stCondLst>
                                                <p:cond delay="0"/>
                                              </p:stCondLst>
                                            </p:cTn>
                                            <p:tgtEl>
                                              <p:spTgt spid="194"/>
                                            </p:tgtEl>
                                            <p:attrNameLst>
                                              <p:attrName>style.visibility</p:attrName>
                                            </p:attrNameLst>
                                          </p:cBhvr>
                                          <p:to>
                                            <p:strVal val="visible"/>
                                          </p:to>
                                        </p:set>
                                        <p:anim calcmode="lin" valueType="num">
                                          <p:cBhvr>
                                            <p:cTn id="35" dur="500" decel="50000" fill="hold">
                                              <p:stCondLst>
                                                <p:cond delay="0"/>
                                              </p:stCondLst>
                                            </p:cTn>
                                            <p:tgtEl>
                                              <p:spTgt spid="19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9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94"/>
                                            </p:tgtEl>
                                            <p:attrNameLst>
                                              <p:attrName>ppt_w</p:attrName>
                                            </p:attrNameLst>
                                          </p:cBhvr>
                                          <p:tavLst>
                                            <p:tav tm="0">
                                              <p:val>
                                                <p:strVal val="#ppt_w*.05"/>
                                              </p:val>
                                            </p:tav>
                                            <p:tav tm="100000">
                                              <p:val>
                                                <p:strVal val="#ppt_w"/>
                                              </p:val>
                                            </p:tav>
                                          </p:tavLst>
                                        </p:anim>
                                        <p:anim calcmode="lin" valueType="num">
                                          <p:cBhvr>
                                            <p:cTn id="38" dur="1000" fill="hold"/>
                                            <p:tgtEl>
                                              <p:spTgt spid="19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9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9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9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94"/>
                                            </p:tgtEl>
                                          </p:cBhvr>
                                        </p:animEffect>
                                      </p:childTnLst>
                                    </p:cTn>
                                  </p:par>
                                </p:childTnLst>
                              </p:cTn>
                            </p:par>
                            <p:par>
                              <p:cTn id="43" fill="hold">
                                <p:stCondLst>
                                  <p:cond delay="4500"/>
                                </p:stCondLst>
                                <p:childTnLst>
                                  <p:par>
                                    <p:cTn id="44" presetID="25" presetClass="entr" presetSubtype="0" fill="hold" nodeType="afterEffect">
                                      <p:stCondLst>
                                        <p:cond delay="0"/>
                                      </p:stCondLst>
                                      <p:childTnLst>
                                        <p:set>
                                          <p:cBhvr>
                                            <p:cTn id="45" dur="1" fill="hold">
                                              <p:stCondLst>
                                                <p:cond delay="0"/>
                                              </p:stCondLst>
                                            </p:cTn>
                                            <p:tgtEl>
                                              <p:spTgt spid="195"/>
                                            </p:tgtEl>
                                            <p:attrNameLst>
                                              <p:attrName>style.visibility</p:attrName>
                                            </p:attrNameLst>
                                          </p:cBhvr>
                                          <p:to>
                                            <p:strVal val="visible"/>
                                          </p:to>
                                        </p:set>
                                        <p:anim calcmode="lin" valueType="num">
                                          <p:cBhvr>
                                            <p:cTn id="46" dur="50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95"/>
                                            </p:tgtEl>
                                            <p:attrNameLst>
                                              <p:attrName>ppt_w</p:attrName>
                                            </p:attrNameLst>
                                          </p:cBhvr>
                                          <p:tavLst>
                                            <p:tav tm="0">
                                              <p:val>
                                                <p:strVal val="#ppt_w*.05"/>
                                              </p:val>
                                            </p:tav>
                                            <p:tav tm="100000">
                                              <p:val>
                                                <p:strVal val="#ppt_w"/>
                                              </p:val>
                                            </p:tav>
                                          </p:tavLst>
                                        </p:anim>
                                        <p:anim calcmode="lin" valueType="num">
                                          <p:cBhvr>
                                            <p:cTn id="49" dur="1000" fill="hold"/>
                                            <p:tgtEl>
                                              <p:spTgt spid="19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9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95"/>
                                            </p:tgtEl>
                                          </p:cBhvr>
                                        </p:animEffect>
                                      </p:childTnLst>
                                    </p:cTn>
                                  </p:par>
                                  <p:par>
                                    <p:cTn id="54" presetID="2" presetClass="entr" presetSubtype="1"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1000" fill="hold"/>
                                            <p:tgtEl>
                                              <p:spTgt spid="33"/>
                                            </p:tgtEl>
                                            <p:attrNameLst>
                                              <p:attrName>ppt_x</p:attrName>
                                            </p:attrNameLst>
                                          </p:cBhvr>
                                          <p:tavLst>
                                            <p:tav tm="0">
                                              <p:val>
                                                <p:strVal val="#ppt_x"/>
                                              </p:val>
                                            </p:tav>
                                            <p:tav tm="100000">
                                              <p:val>
                                                <p:strVal val="#ppt_x"/>
                                              </p:val>
                                            </p:tav>
                                          </p:tavLst>
                                        </p:anim>
                                        <p:anim calcmode="lin" valueType="num">
                                          <p:cBhvr additive="base">
                                            <p:cTn id="57" dur="1000" fill="hold"/>
                                            <p:tgtEl>
                                              <p:spTgt spid="33"/>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1000" fill="hold"/>
                                            <p:tgtEl>
                                              <p:spTgt spid="34"/>
                                            </p:tgtEl>
                                            <p:attrNameLst>
                                              <p:attrName>ppt_x</p:attrName>
                                            </p:attrNameLst>
                                          </p:cBhvr>
                                          <p:tavLst>
                                            <p:tav tm="0">
                                              <p:val>
                                                <p:strVal val="#ppt_x"/>
                                              </p:val>
                                            </p:tav>
                                            <p:tav tm="100000">
                                              <p:val>
                                                <p:strVal val="#ppt_x"/>
                                              </p:val>
                                            </p:tav>
                                          </p:tavLst>
                                        </p:anim>
                                        <p:anim calcmode="lin" valueType="num">
                                          <p:cBhvr additive="base">
                                            <p:cTn id="61" dur="10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65"/>
          <p:cNvSpPr>
            <a:spLocks noChangeArrowheads="1"/>
          </p:cNvSpPr>
          <p:nvPr/>
        </p:nvSpPr>
        <p:spPr bwMode="auto">
          <a:xfrm rot="10800000" flipV="1">
            <a:off x="1261277" y="2831052"/>
            <a:ext cx="1939121" cy="1843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34349" tIns="67175" rIns="134349" bIns="67175" anchor="ctr"/>
          <a:lstStyle/>
          <a:p>
            <a:pPr defTabSz="913742">
              <a:defRPr/>
            </a:pPr>
            <a:endParaRPr lang="zh-CN" altLang="en-US" sz="2400" kern="0">
              <a:solidFill>
                <a:sysClr val="windowText" lastClr="000000"/>
              </a:solidFill>
              <a:latin typeface="Arial" panose="020B0604020202020204" pitchFamily="34" charset="0"/>
            </a:endParaRPr>
          </a:p>
        </p:txBody>
      </p:sp>
      <p:sp>
        <p:nvSpPr>
          <p:cNvPr id="22" name="Oval 65"/>
          <p:cNvSpPr>
            <a:spLocks noChangeArrowheads="1"/>
          </p:cNvSpPr>
          <p:nvPr/>
        </p:nvSpPr>
        <p:spPr bwMode="auto">
          <a:xfrm rot="10800000" flipV="1">
            <a:off x="1302761" y="6038112"/>
            <a:ext cx="1939120" cy="1843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34349" tIns="67175" rIns="134349" bIns="67175" anchor="ctr"/>
          <a:lstStyle/>
          <a:p>
            <a:pPr defTabSz="913742">
              <a:defRPr/>
            </a:pPr>
            <a:endParaRPr lang="zh-CN" altLang="en-US" sz="2400" kern="0">
              <a:solidFill>
                <a:sysClr val="windowText" lastClr="000000"/>
              </a:solidFill>
              <a:latin typeface="Arial" panose="020B0604020202020204" pitchFamily="34" charset="0"/>
            </a:endParaRPr>
          </a:p>
        </p:txBody>
      </p:sp>
      <p:sp>
        <p:nvSpPr>
          <p:cNvPr id="23" name="Oval 65"/>
          <p:cNvSpPr>
            <a:spLocks noChangeArrowheads="1"/>
          </p:cNvSpPr>
          <p:nvPr/>
        </p:nvSpPr>
        <p:spPr bwMode="auto">
          <a:xfrm rot="10800000" flipV="1">
            <a:off x="8915142" y="4408716"/>
            <a:ext cx="1939121" cy="18436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134349" tIns="67175" rIns="134349" bIns="67175" anchor="ctr"/>
          <a:lstStyle/>
          <a:p>
            <a:pPr defTabSz="913742">
              <a:defRPr/>
            </a:pPr>
            <a:endParaRPr lang="zh-CN" altLang="en-US" sz="2400" kern="0">
              <a:solidFill>
                <a:sysClr val="windowText" lastClr="000000"/>
              </a:solidFill>
              <a:latin typeface="Arial" panose="020B0604020202020204" pitchFamily="34" charset="0"/>
            </a:endParaRPr>
          </a:p>
        </p:txBody>
      </p:sp>
      <p:grpSp>
        <p:nvGrpSpPr>
          <p:cNvPr id="24" name="组合 23"/>
          <p:cNvGrpSpPr/>
          <p:nvPr/>
        </p:nvGrpSpPr>
        <p:grpSpPr>
          <a:xfrm>
            <a:off x="1615773" y="1489509"/>
            <a:ext cx="1253451" cy="1334512"/>
            <a:chOff x="611306" y="1203674"/>
            <a:chExt cx="1328332" cy="1414234"/>
          </a:xfrm>
          <a:solidFill>
            <a:srgbClr val="325F0B"/>
          </a:solidFill>
        </p:grpSpPr>
        <p:sp>
          <p:nvSpPr>
            <p:cNvPr id="25" name="菱形 24"/>
            <p:cNvSpPr/>
            <p:nvPr/>
          </p:nvSpPr>
          <p:spPr>
            <a:xfrm>
              <a:off x="723313" y="1289437"/>
              <a:ext cx="1104318" cy="1328471"/>
            </a:xfrm>
            <a:prstGeom prst="diamond">
              <a:avLst/>
            </a:prstGeom>
            <a:grp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3742">
                <a:defRPr/>
              </a:pPr>
              <a:endParaRPr lang="zh-CN" altLang="en-US" sz="2667" dirty="0">
                <a:solidFill>
                  <a:srgbClr val="FFFFFF"/>
                </a:solidFill>
                <a:latin typeface="Arial Unicode MS" panose="020B0604020202020204" charset="-122"/>
                <a:ea typeface="Arial Unicode MS" panose="020B0604020202020204" charset="-122"/>
                <a:cs typeface="Arial Unicode MS" panose="020B0604020202020204" charset="-122"/>
              </a:endParaRPr>
            </a:p>
          </p:txBody>
        </p:sp>
        <p:sp>
          <p:nvSpPr>
            <p:cNvPr id="26" name="菱形 25"/>
            <p:cNvSpPr/>
            <p:nvPr/>
          </p:nvSpPr>
          <p:spPr>
            <a:xfrm>
              <a:off x="611306" y="1203674"/>
              <a:ext cx="1328332" cy="1326722"/>
            </a:xfrm>
            <a:prstGeom prst="diamond">
              <a:avLst/>
            </a:prstGeom>
            <a:solidFill>
              <a:schemeClr val="accent1"/>
            </a:solidFill>
            <a:ln w="12700" cmpd="sng">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3742">
                <a:defRPr/>
              </a:pPr>
              <a:r>
                <a:rPr lang="en-US" altLang="zh-CN" sz="4267" dirty="0">
                  <a:solidFill>
                    <a:srgbClr val="FFFFFF"/>
                  </a:solidFill>
                  <a:latin typeface="Elephant" panose="02020904090505020303" pitchFamily="18" charset="0"/>
                  <a:ea typeface="Arial Unicode MS" panose="020B0604020202020204" charset="-122"/>
                  <a:cs typeface="Arial Unicode MS" panose="020B0604020202020204" charset="-122"/>
                </a:rPr>
                <a:t>A</a:t>
              </a:r>
              <a:endParaRPr lang="zh-CN" altLang="en-US" sz="4267" dirty="0">
                <a:solidFill>
                  <a:srgbClr val="FFFFFF"/>
                </a:solidFill>
                <a:latin typeface="Elephant" panose="02020904090505020303" pitchFamily="18" charset="0"/>
                <a:ea typeface="Arial Unicode MS" panose="020B0604020202020204" charset="-122"/>
                <a:cs typeface="Arial Unicode MS" panose="020B0604020202020204" charset="-122"/>
              </a:endParaRPr>
            </a:p>
          </p:txBody>
        </p:sp>
      </p:grpSp>
      <p:grpSp>
        <p:nvGrpSpPr>
          <p:cNvPr id="27" name="组合 26"/>
          <p:cNvGrpSpPr/>
          <p:nvPr/>
        </p:nvGrpSpPr>
        <p:grpSpPr>
          <a:xfrm>
            <a:off x="1645597" y="4681403"/>
            <a:ext cx="1253451" cy="1354333"/>
            <a:chOff x="1951890" y="2794690"/>
            <a:chExt cx="1328332" cy="1435240"/>
          </a:xfrm>
          <a:solidFill>
            <a:srgbClr val="325F0B"/>
          </a:solidFill>
        </p:grpSpPr>
        <p:sp>
          <p:nvSpPr>
            <p:cNvPr id="28" name="菱形 27"/>
            <p:cNvSpPr/>
            <p:nvPr/>
          </p:nvSpPr>
          <p:spPr>
            <a:xfrm>
              <a:off x="2063897" y="2901458"/>
              <a:ext cx="1104318" cy="1328472"/>
            </a:xfrm>
            <a:prstGeom prst="diamond">
              <a:avLst/>
            </a:prstGeom>
            <a:grp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3742">
                <a:defRPr/>
              </a:pPr>
              <a:endParaRPr lang="zh-CN" altLang="en-US" sz="2667" dirty="0">
                <a:solidFill>
                  <a:srgbClr val="FFFFFF"/>
                </a:solidFill>
                <a:latin typeface="Arial Unicode MS" panose="020B0604020202020204" charset="-122"/>
                <a:ea typeface="Arial Unicode MS" panose="020B0604020202020204" charset="-122"/>
                <a:cs typeface="Arial Unicode MS" panose="020B0604020202020204" charset="-122"/>
              </a:endParaRPr>
            </a:p>
          </p:txBody>
        </p:sp>
        <p:sp>
          <p:nvSpPr>
            <p:cNvPr id="29" name="菱形 28"/>
            <p:cNvSpPr/>
            <p:nvPr/>
          </p:nvSpPr>
          <p:spPr>
            <a:xfrm>
              <a:off x="1951890" y="2794690"/>
              <a:ext cx="1328332" cy="1328471"/>
            </a:xfrm>
            <a:prstGeom prst="diamond">
              <a:avLst/>
            </a:prstGeom>
            <a:solidFill>
              <a:schemeClr val="accent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3742">
                <a:defRPr/>
              </a:pPr>
              <a:r>
                <a:rPr lang="en-US" altLang="zh-CN" sz="4267" dirty="0">
                  <a:solidFill>
                    <a:srgbClr val="FFFFFF"/>
                  </a:solidFill>
                  <a:latin typeface="Elephant" panose="02020904090505020303" pitchFamily="18" charset="0"/>
                  <a:ea typeface="Arial Unicode MS" panose="020B0604020202020204" charset="-122"/>
                  <a:cs typeface="Arial Unicode MS" panose="020B0604020202020204" charset="-122"/>
                </a:rPr>
                <a:t>C</a:t>
              </a:r>
              <a:endParaRPr lang="zh-CN" altLang="en-US" sz="4267" dirty="0">
                <a:solidFill>
                  <a:srgbClr val="FFFFFF"/>
                </a:solidFill>
                <a:latin typeface="Elephant" panose="02020904090505020303" pitchFamily="18" charset="0"/>
                <a:ea typeface="Arial Unicode MS" panose="020B0604020202020204" charset="-122"/>
                <a:cs typeface="Arial Unicode MS" panose="020B0604020202020204" charset="-122"/>
              </a:endParaRPr>
            </a:p>
          </p:txBody>
        </p:sp>
      </p:grpSp>
      <p:grpSp>
        <p:nvGrpSpPr>
          <p:cNvPr id="30" name="组合 29"/>
          <p:cNvGrpSpPr/>
          <p:nvPr/>
        </p:nvGrpSpPr>
        <p:grpSpPr>
          <a:xfrm>
            <a:off x="9257975" y="3085455"/>
            <a:ext cx="1253453" cy="1334512"/>
            <a:chOff x="4056282" y="1203598"/>
            <a:chExt cx="1328333" cy="1414234"/>
          </a:xfrm>
          <a:solidFill>
            <a:srgbClr val="325F0B"/>
          </a:solidFill>
        </p:grpSpPr>
        <p:sp>
          <p:nvSpPr>
            <p:cNvPr id="31" name="菱形 30"/>
            <p:cNvSpPr/>
            <p:nvPr/>
          </p:nvSpPr>
          <p:spPr>
            <a:xfrm>
              <a:off x="4168289" y="1289361"/>
              <a:ext cx="1104319" cy="1328471"/>
            </a:xfrm>
            <a:prstGeom prst="diamond">
              <a:avLst/>
            </a:prstGeom>
            <a:grp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3742">
                <a:defRPr/>
              </a:pPr>
              <a:endParaRPr lang="zh-CN" altLang="en-US" sz="2667" dirty="0">
                <a:solidFill>
                  <a:srgbClr val="FFFFFF"/>
                </a:solidFill>
                <a:latin typeface="Arial Unicode MS" panose="020B0604020202020204" charset="-122"/>
                <a:ea typeface="Arial Unicode MS" panose="020B0604020202020204" charset="-122"/>
                <a:cs typeface="Arial Unicode MS" panose="020B0604020202020204" charset="-122"/>
              </a:endParaRPr>
            </a:p>
          </p:txBody>
        </p:sp>
        <p:sp>
          <p:nvSpPr>
            <p:cNvPr id="32" name="菱形 31"/>
            <p:cNvSpPr/>
            <p:nvPr/>
          </p:nvSpPr>
          <p:spPr>
            <a:xfrm>
              <a:off x="4056282" y="1203598"/>
              <a:ext cx="1328333" cy="1326722"/>
            </a:xfrm>
            <a:prstGeom prst="diamond">
              <a:avLst/>
            </a:prstGeom>
            <a:solidFill>
              <a:schemeClr val="accent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3742">
                <a:defRPr/>
              </a:pPr>
              <a:r>
                <a:rPr lang="en-US" altLang="zh-CN" sz="4267" dirty="0">
                  <a:solidFill>
                    <a:srgbClr val="FFFFFF"/>
                  </a:solidFill>
                  <a:latin typeface="Elephant" panose="02020904090505020303" pitchFamily="18" charset="0"/>
                  <a:ea typeface="Arial Unicode MS" panose="020B0604020202020204" charset="-122"/>
                  <a:cs typeface="Arial Unicode MS" panose="020B0604020202020204" charset="-122"/>
                </a:rPr>
                <a:t>B</a:t>
              </a:r>
              <a:endParaRPr lang="zh-CN" altLang="en-US" sz="4267" dirty="0">
                <a:solidFill>
                  <a:srgbClr val="FFFFFF"/>
                </a:solidFill>
                <a:latin typeface="Elephant" panose="02020904090505020303" pitchFamily="18" charset="0"/>
                <a:ea typeface="Arial Unicode MS" panose="020B0604020202020204" charset="-122"/>
                <a:cs typeface="Arial Unicode MS" panose="020B0604020202020204" charset="-122"/>
              </a:endParaRPr>
            </a:p>
          </p:txBody>
        </p:sp>
      </p:grpSp>
      <p:sp>
        <p:nvSpPr>
          <p:cNvPr id="33" name="文本框 17"/>
          <p:cNvSpPr txBox="1"/>
          <p:nvPr/>
        </p:nvSpPr>
        <p:spPr>
          <a:xfrm>
            <a:off x="2936984" y="1670499"/>
            <a:ext cx="5940221" cy="948385"/>
          </a:xfrm>
          <a:prstGeom prst="rect">
            <a:avLst/>
          </a:prstGeom>
          <a:noFill/>
        </p:spPr>
        <p:txBody>
          <a:bodyPr wrap="square" lIns="134349" tIns="67175" rIns="134349" bIns="67175">
            <a:spAutoFit/>
          </a:bodyPr>
          <a:lstStyle/>
          <a:p>
            <a:pPr defTabSz="866349">
              <a:lnSpc>
                <a:spcPct val="120000"/>
              </a:lnSpc>
              <a:defRPr/>
            </a:pP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67"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4" name="文本框 22"/>
          <p:cNvSpPr txBox="1"/>
          <p:nvPr/>
        </p:nvSpPr>
        <p:spPr>
          <a:xfrm>
            <a:off x="3077623" y="4967374"/>
            <a:ext cx="5658951" cy="948385"/>
          </a:xfrm>
          <a:prstGeom prst="rect">
            <a:avLst/>
          </a:prstGeom>
          <a:noFill/>
        </p:spPr>
        <p:txBody>
          <a:bodyPr wrap="square" lIns="134349" tIns="67175" rIns="134349" bIns="67175">
            <a:spAutoFit/>
          </a:bodyPr>
          <a:lstStyle/>
          <a:p>
            <a:pPr defTabSz="866349">
              <a:lnSpc>
                <a:spcPct val="120000"/>
              </a:lnSpc>
              <a:defRPr/>
            </a:pP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67"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945615" y="3318938"/>
            <a:ext cx="5922956" cy="948385"/>
          </a:xfrm>
          <a:prstGeom prst="rect">
            <a:avLst/>
          </a:prstGeom>
          <a:noFill/>
        </p:spPr>
        <p:txBody>
          <a:bodyPr wrap="square" lIns="134349" tIns="67175" rIns="134349" bIns="67175">
            <a:spAutoFit/>
          </a:bodyPr>
          <a:lstStyle/>
          <a:p>
            <a:pPr defTabSz="866349">
              <a:lnSpc>
                <a:spcPct val="120000"/>
              </a:lnSpc>
              <a:defRPr/>
            </a:pP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67"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67" dirty="0">
                <a:solidFill>
                  <a:schemeClr val="tx1">
                    <a:lumMod val="75000"/>
                  </a:schemeClr>
                </a:solidFill>
                <a:latin typeface="微软雅黑" panose="020B0503020204020204" pitchFamily="34" charset="-122"/>
                <a:ea typeface="微软雅黑" panose="020B0503020204020204" pitchFamily="34" charset="-122"/>
              </a:rPr>
              <a:t>你创意和灵感</a:t>
            </a:r>
          </a:p>
          <a:p>
            <a:pPr defTabSz="866349">
              <a:lnSpc>
                <a:spcPct val="120000"/>
              </a:lnSpc>
              <a:defRPr/>
            </a:pPr>
            <a:endParaRPr lang="zh-CN" altLang="en-US" sz="1467"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7" name="Text Box 4">
            <a:extLst>
              <a:ext uri="{FF2B5EF4-FFF2-40B4-BE49-F238E27FC236}">
                <a16:creationId xmlns="" xmlns:a16="http://schemas.microsoft.com/office/drawing/2014/main" id="{81A1F7B9-5E13-44D7-BE40-C9768BD54CDD}"/>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18" name="Text Box 5">
            <a:extLst>
              <a:ext uri="{FF2B5EF4-FFF2-40B4-BE49-F238E27FC236}">
                <a16:creationId xmlns="" xmlns:a16="http://schemas.microsoft.com/office/drawing/2014/main" id="{5436EAC2-A70B-4D42-A29A-3B43EE647C6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custDataLst>
      <p:tags r:id="rId1"/>
    </p:custDataLst>
    <p:extLst>
      <p:ext uri="{BB962C8B-B14F-4D97-AF65-F5344CB8AC3E}">
        <p14:creationId xmlns:p14="http://schemas.microsoft.com/office/powerpoint/2010/main" val="7530360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4500"/>
                                </p:stCondLst>
                                <p:childTnLst>
                                  <p:par>
                                    <p:cTn id="43" presetID="47"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par>
                                    <p:cTn id="52" presetID="2" presetClass="entr" presetSubtype="1" fill="hold" grpId="0" nodeType="withEffect" p14:presetBounceEnd="81000">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14:bounceEnd="81000">
                                          <p:cBhvr additive="base">
                                            <p:cTn id="54" dur="1000" fill="hold"/>
                                            <p:tgtEl>
                                              <p:spTgt spid="17"/>
                                            </p:tgtEl>
                                            <p:attrNameLst>
                                              <p:attrName>ppt_x</p:attrName>
                                            </p:attrNameLst>
                                          </p:cBhvr>
                                          <p:tavLst>
                                            <p:tav tm="0">
                                              <p:val>
                                                <p:strVal val="#ppt_x"/>
                                              </p:val>
                                            </p:tav>
                                            <p:tav tm="100000">
                                              <p:val>
                                                <p:strVal val="#ppt_x"/>
                                              </p:val>
                                            </p:tav>
                                          </p:tavLst>
                                        </p:anim>
                                        <p:anim calcmode="lin" valueType="num" p14:bounceEnd="81000">
                                          <p:cBhvr additive="base">
                                            <p:cTn id="55" dur="1000" fill="hold"/>
                                            <p:tgtEl>
                                              <p:spTgt spid="17"/>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81000">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14:bounceEnd="81000">
                                          <p:cBhvr additive="base">
                                            <p:cTn id="58" dur="1000" fill="hold"/>
                                            <p:tgtEl>
                                              <p:spTgt spid="18"/>
                                            </p:tgtEl>
                                            <p:attrNameLst>
                                              <p:attrName>ppt_x</p:attrName>
                                            </p:attrNameLst>
                                          </p:cBhvr>
                                          <p:tavLst>
                                            <p:tav tm="0">
                                              <p:val>
                                                <p:strVal val="#ppt_x"/>
                                              </p:val>
                                            </p:tav>
                                            <p:tav tm="100000">
                                              <p:val>
                                                <p:strVal val="#ppt_x"/>
                                              </p:val>
                                            </p:tav>
                                          </p:tavLst>
                                        </p:anim>
                                        <p:anim calcmode="lin" valueType="num" p14:bounceEnd="81000">
                                          <p:cBhvr additive="base">
                                            <p:cTn id="59"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33" grpId="0"/>
          <p:bldP spid="34" grpId="0"/>
          <p:bldP spid="35"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4500"/>
                                </p:stCondLst>
                                <p:childTnLst>
                                  <p:par>
                                    <p:cTn id="43" presetID="47"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par>
                                    <p:cTn id="52" presetID="2" presetClass="entr" presetSubtype="1"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1000" fill="hold"/>
                                            <p:tgtEl>
                                              <p:spTgt spid="17"/>
                                            </p:tgtEl>
                                            <p:attrNameLst>
                                              <p:attrName>ppt_x</p:attrName>
                                            </p:attrNameLst>
                                          </p:cBhvr>
                                          <p:tavLst>
                                            <p:tav tm="0">
                                              <p:val>
                                                <p:strVal val="#ppt_x"/>
                                              </p:val>
                                            </p:tav>
                                            <p:tav tm="100000">
                                              <p:val>
                                                <p:strVal val="#ppt_x"/>
                                              </p:val>
                                            </p:tav>
                                          </p:tavLst>
                                        </p:anim>
                                        <p:anim calcmode="lin" valueType="num">
                                          <p:cBhvr additive="base">
                                            <p:cTn id="55" dur="1000" fill="hold"/>
                                            <p:tgtEl>
                                              <p:spTgt spid="17"/>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1000" fill="hold"/>
                                            <p:tgtEl>
                                              <p:spTgt spid="18"/>
                                            </p:tgtEl>
                                            <p:attrNameLst>
                                              <p:attrName>ppt_x</p:attrName>
                                            </p:attrNameLst>
                                          </p:cBhvr>
                                          <p:tavLst>
                                            <p:tav tm="0">
                                              <p:val>
                                                <p:strVal val="#ppt_x"/>
                                              </p:val>
                                            </p:tav>
                                            <p:tav tm="100000">
                                              <p:val>
                                                <p:strVal val="#ppt_x"/>
                                              </p:val>
                                            </p:tav>
                                          </p:tavLst>
                                        </p:anim>
                                        <p:anim calcmode="lin" valueType="num">
                                          <p:cBhvr additive="base">
                                            <p:cTn id="59"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33" grpId="0"/>
          <p:bldP spid="34" grpId="0"/>
          <p:bldP spid="35" grpId="0"/>
          <p:bldP spid="17" grpId="0"/>
          <p:bldP spid="1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extLst/>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3"/>
          <p:cNvGrpSpPr/>
          <p:nvPr/>
        </p:nvGrpSpPr>
        <p:grpSpPr>
          <a:xfrm>
            <a:off x="7004333" y="1196002"/>
            <a:ext cx="4576641" cy="794639"/>
            <a:chOff x="138498" y="3002145"/>
            <a:chExt cx="3433375" cy="596134"/>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16" name="文本框 11"/>
            <p:cNvSpPr txBox="1"/>
            <p:nvPr/>
          </p:nvSpPr>
          <p:spPr>
            <a:xfrm>
              <a:off x="477437" y="3002145"/>
              <a:ext cx="676083" cy="284671"/>
            </a:xfrm>
            <a:prstGeom prst="rect">
              <a:avLst/>
            </a:prstGeom>
            <a:noFill/>
          </p:spPr>
          <p:txBody>
            <a:bodyPr wrap="none" rtlCol="0">
              <a:spAutoFit/>
            </a:bodyPr>
            <a:lstStyle/>
            <a:p>
              <a:pPr algn="l"/>
              <a:r>
                <a:rPr lang="zh-CN" altLang="en-US" sz="1866" dirty="0" smtClean="0">
                  <a:solidFill>
                    <a:schemeClr val="accent1"/>
                  </a:solidFill>
                  <a:latin typeface="微软雅黑" pitchFamily="34" charset="-122"/>
                  <a:ea typeface="微软雅黑" pitchFamily="34" charset="-122"/>
                </a:rPr>
                <a:t>小木头</a:t>
              </a:r>
              <a:endParaRPr lang="en-US" altLang="zh-CN" sz="1866" dirty="0">
                <a:solidFill>
                  <a:schemeClr val="accent1"/>
                </a:solidFill>
                <a:latin typeface="微软雅黑" pitchFamily="34" charset="-122"/>
                <a:ea typeface="微软雅黑" pitchFamily="34" charset="-122"/>
              </a:endParaRPr>
            </a:p>
          </p:txBody>
        </p:sp>
        <p:sp>
          <p:nvSpPr>
            <p:cNvPr id="17" name="矩形 9"/>
            <p:cNvSpPr/>
            <p:nvPr/>
          </p:nvSpPr>
          <p:spPr>
            <a:xfrm>
              <a:off x="484796" y="3271159"/>
              <a:ext cx="3087077"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3" name="Group 17"/>
          <p:cNvGrpSpPr/>
          <p:nvPr/>
        </p:nvGrpSpPr>
        <p:grpSpPr>
          <a:xfrm>
            <a:off x="7017029" y="2375177"/>
            <a:ext cx="4716306" cy="820032"/>
            <a:chOff x="138498" y="3002145"/>
            <a:chExt cx="3538151" cy="615184"/>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20" name="文本框 11"/>
            <p:cNvSpPr txBox="1"/>
            <p:nvPr/>
          </p:nvSpPr>
          <p:spPr>
            <a:xfrm>
              <a:off x="477437" y="3002145"/>
              <a:ext cx="676083" cy="284671"/>
            </a:xfrm>
            <a:prstGeom prst="rect">
              <a:avLst/>
            </a:prstGeom>
            <a:noFill/>
          </p:spPr>
          <p:txBody>
            <a:bodyPr wrap="none" rtlCol="0">
              <a:spAutoFit/>
            </a:bodyPr>
            <a:lstStyle/>
            <a:p>
              <a:pPr algn="l"/>
              <a:r>
                <a:rPr lang="zh-CN" altLang="en-US" sz="1866" dirty="0" smtClean="0">
                  <a:solidFill>
                    <a:schemeClr val="accent2"/>
                  </a:solidFill>
                  <a:latin typeface="微软雅黑" pitchFamily="34" charset="-122"/>
                  <a:ea typeface="微软雅黑" pitchFamily="34" charset="-122"/>
                </a:rPr>
                <a:t>小木头</a:t>
              </a:r>
              <a:endParaRPr lang="en-US" altLang="zh-CN" sz="1866" dirty="0">
                <a:solidFill>
                  <a:schemeClr val="accent2"/>
                </a:solidFill>
                <a:latin typeface="微软雅黑" pitchFamily="34" charset="-122"/>
                <a:ea typeface="微软雅黑" pitchFamily="34" charset="-122"/>
              </a:endParaRPr>
            </a:p>
          </p:txBody>
        </p:sp>
        <p:sp>
          <p:nvSpPr>
            <p:cNvPr id="21" name="矩形 9"/>
            <p:cNvSpPr/>
            <p:nvPr/>
          </p:nvSpPr>
          <p:spPr>
            <a:xfrm>
              <a:off x="484796" y="3271159"/>
              <a:ext cx="3191853"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4" name="Group 21"/>
          <p:cNvGrpSpPr/>
          <p:nvPr/>
        </p:nvGrpSpPr>
        <p:grpSpPr>
          <a:xfrm>
            <a:off x="7029725" y="3553544"/>
            <a:ext cx="4551248" cy="820032"/>
            <a:chOff x="138498" y="3002145"/>
            <a:chExt cx="3414325" cy="615184"/>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24" name="文本框 11"/>
            <p:cNvSpPr txBox="1"/>
            <p:nvPr/>
          </p:nvSpPr>
          <p:spPr>
            <a:xfrm>
              <a:off x="477437" y="3002145"/>
              <a:ext cx="676083" cy="284671"/>
            </a:xfrm>
            <a:prstGeom prst="rect">
              <a:avLst/>
            </a:prstGeom>
            <a:noFill/>
          </p:spPr>
          <p:txBody>
            <a:bodyPr wrap="none" rtlCol="0">
              <a:spAutoFit/>
            </a:bodyPr>
            <a:lstStyle/>
            <a:p>
              <a:pPr algn="l"/>
              <a:r>
                <a:rPr lang="zh-CN" altLang="en-US" sz="1866" dirty="0" smtClean="0">
                  <a:solidFill>
                    <a:schemeClr val="accent3"/>
                  </a:solidFill>
                  <a:latin typeface="微软雅黑" pitchFamily="34" charset="-122"/>
                  <a:ea typeface="微软雅黑" pitchFamily="34" charset="-122"/>
                </a:rPr>
                <a:t>小木头</a:t>
              </a:r>
              <a:endParaRPr lang="en-US" altLang="zh-CN" sz="1866" dirty="0">
                <a:solidFill>
                  <a:schemeClr val="accent3"/>
                </a:solidFill>
                <a:latin typeface="微软雅黑" pitchFamily="34" charset="-122"/>
                <a:ea typeface="微软雅黑" pitchFamily="34" charset="-122"/>
              </a:endParaRPr>
            </a:p>
          </p:txBody>
        </p:sp>
        <p:sp>
          <p:nvSpPr>
            <p:cNvPr id="25" name="矩形 9"/>
            <p:cNvSpPr/>
            <p:nvPr/>
          </p:nvSpPr>
          <p:spPr>
            <a:xfrm>
              <a:off x="484797" y="3271159"/>
              <a:ext cx="3068026"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6" name="Group 25"/>
          <p:cNvGrpSpPr/>
          <p:nvPr/>
        </p:nvGrpSpPr>
        <p:grpSpPr>
          <a:xfrm>
            <a:off x="7029725" y="4736762"/>
            <a:ext cx="4551248" cy="820032"/>
            <a:chOff x="138498" y="3002145"/>
            <a:chExt cx="3414325" cy="615184"/>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4</a:t>
              </a:r>
              <a:endParaRPr lang="zh-CN" altLang="en-US" sz="2133" b="1" dirty="0">
                <a:solidFill>
                  <a:schemeClr val="bg1"/>
                </a:solidFill>
                <a:latin typeface="微软雅黑" pitchFamily="34" charset="-122"/>
                <a:ea typeface="微软雅黑" pitchFamily="34" charset="-122"/>
              </a:endParaRPr>
            </a:p>
          </p:txBody>
        </p:sp>
        <p:sp>
          <p:nvSpPr>
            <p:cNvPr id="28" name="文本框 11"/>
            <p:cNvSpPr txBox="1"/>
            <p:nvPr/>
          </p:nvSpPr>
          <p:spPr>
            <a:xfrm>
              <a:off x="477437" y="3002145"/>
              <a:ext cx="676083" cy="284671"/>
            </a:xfrm>
            <a:prstGeom prst="rect">
              <a:avLst/>
            </a:prstGeom>
            <a:noFill/>
          </p:spPr>
          <p:txBody>
            <a:bodyPr wrap="none" rtlCol="0">
              <a:spAutoFit/>
            </a:bodyPr>
            <a:lstStyle/>
            <a:p>
              <a:pPr algn="l"/>
              <a:r>
                <a:rPr lang="zh-CN" altLang="en-US" sz="1866" dirty="0" smtClean="0">
                  <a:solidFill>
                    <a:schemeClr val="accent4"/>
                  </a:solidFill>
                  <a:latin typeface="微软雅黑" pitchFamily="34" charset="-122"/>
                  <a:ea typeface="微软雅黑" pitchFamily="34" charset="-122"/>
                </a:rPr>
                <a:t>小木头</a:t>
              </a:r>
              <a:endParaRPr lang="en-US" altLang="zh-CN" sz="1866" dirty="0">
                <a:solidFill>
                  <a:schemeClr val="accent4"/>
                </a:solidFill>
                <a:latin typeface="微软雅黑" pitchFamily="34" charset="-122"/>
                <a:ea typeface="微软雅黑" pitchFamily="34" charset="-122"/>
              </a:endParaRPr>
            </a:p>
          </p:txBody>
        </p:sp>
        <p:sp>
          <p:nvSpPr>
            <p:cNvPr id="29" name="矩形 9"/>
            <p:cNvSpPr/>
            <p:nvPr/>
          </p:nvSpPr>
          <p:spPr>
            <a:xfrm>
              <a:off x="484797" y="3271159"/>
              <a:ext cx="3068026"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22" name="Text Box 4">
            <a:extLst>
              <a:ext uri="{FF2B5EF4-FFF2-40B4-BE49-F238E27FC236}">
                <a16:creationId xmlns="" xmlns:a16="http://schemas.microsoft.com/office/drawing/2014/main" id="{C427D2EF-F182-4B0B-8FB6-31D3CB21060B}"/>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6" name="Text Box 5">
            <a:extLst>
              <a:ext uri="{FF2B5EF4-FFF2-40B4-BE49-F238E27FC236}">
                <a16:creationId xmlns="" xmlns:a16="http://schemas.microsoft.com/office/drawing/2014/main" id="{F2B0A095-6508-4A9F-96F3-F297184E8AFA}"/>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5385133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Top)">
                                          <p:cBhvr>
                                            <p:cTn id="19" dur="500"/>
                                            <p:tgtEl>
                                              <p:spTgt spid="6"/>
                                            </p:tgtEl>
                                          </p:cBhvr>
                                        </p:animEffect>
                                      </p:childTnLst>
                                    </p:cTn>
                                  </p:par>
                                  <p:par>
                                    <p:cTn id="20" presetID="2" presetClass="entr" presetSubtype="1" fill="hold" grpId="0" nodeType="withEffect" p14:presetBounceEnd="81000">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14:bounceEnd="81000">
                                          <p:cBhvr additive="base">
                                            <p:cTn id="22" dur="1000" fill="hold"/>
                                            <p:tgtEl>
                                              <p:spTgt spid="22"/>
                                            </p:tgtEl>
                                            <p:attrNameLst>
                                              <p:attrName>ppt_x</p:attrName>
                                            </p:attrNameLst>
                                          </p:cBhvr>
                                          <p:tavLst>
                                            <p:tav tm="0">
                                              <p:val>
                                                <p:strVal val="#ppt_x"/>
                                              </p:val>
                                            </p:tav>
                                            <p:tav tm="100000">
                                              <p:val>
                                                <p:strVal val="#ppt_x"/>
                                              </p:val>
                                            </p:tav>
                                          </p:tavLst>
                                        </p:anim>
                                        <p:anim calcmode="lin" valueType="num" p14:bounceEnd="81000">
                                          <p:cBhvr additive="base">
                                            <p:cTn id="23" dur="10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81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81000">
                                          <p:cBhvr additive="base">
                                            <p:cTn id="26" dur="1000" fill="hold"/>
                                            <p:tgtEl>
                                              <p:spTgt spid="26"/>
                                            </p:tgtEl>
                                            <p:attrNameLst>
                                              <p:attrName>ppt_x</p:attrName>
                                            </p:attrNameLst>
                                          </p:cBhvr>
                                          <p:tavLst>
                                            <p:tav tm="0">
                                              <p:val>
                                                <p:strVal val="#ppt_x"/>
                                              </p:val>
                                            </p:tav>
                                            <p:tav tm="100000">
                                              <p:val>
                                                <p:strVal val="#ppt_x"/>
                                              </p:val>
                                            </p:tav>
                                          </p:tavLst>
                                        </p:anim>
                                        <p:anim calcmode="lin" valueType="num" p14:bounceEnd="81000">
                                          <p:cBhvr additive="base">
                                            <p:cTn id="27"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Top)">
                                          <p:cBhvr>
                                            <p:cTn id="19" dur="500"/>
                                            <p:tgtEl>
                                              <p:spTgt spid="6"/>
                                            </p:tgtEl>
                                          </p:cBhvr>
                                        </p:animEffect>
                                      </p:childTnLst>
                                    </p:cTn>
                                  </p:par>
                                  <p:par>
                                    <p:cTn id="20" presetID="2" presetClass="entr" presetSubtype="1"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ppt_x"/>
                                              </p:val>
                                            </p:tav>
                                            <p:tav tm="100000">
                                              <p:val>
                                                <p:strVal val="#ppt_x"/>
                                              </p:val>
                                            </p:tav>
                                          </p:tavLst>
                                        </p:anim>
                                        <p:anim calcmode="lin" valueType="num">
                                          <p:cBhvr additive="base">
                                            <p:cTn id="23" dur="10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fill="hold"/>
                                            <p:tgtEl>
                                              <p:spTgt spid="26"/>
                                            </p:tgtEl>
                                            <p:attrNameLst>
                                              <p:attrName>ppt_x</p:attrName>
                                            </p:attrNameLst>
                                          </p:cBhvr>
                                          <p:tavLst>
                                            <p:tav tm="0">
                                              <p:val>
                                                <p:strVal val="#ppt_x"/>
                                              </p:val>
                                            </p:tav>
                                            <p:tav tm="100000">
                                              <p:val>
                                                <p:strVal val="#ppt_x"/>
                                              </p:val>
                                            </p:tav>
                                          </p:tavLst>
                                        </p:anim>
                                        <p:anim calcmode="lin" valueType="num">
                                          <p:cBhvr additive="base">
                                            <p:cTn id="27"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889F6EFA-912E-4242-B57A-7E0D159798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635" t="18035" r="22843" b="28395"/>
          <a:stretch/>
        </p:blipFill>
        <p:spPr>
          <a:xfrm>
            <a:off x="0" y="0"/>
            <a:ext cx="12192000" cy="6858000"/>
          </a:xfrm>
          <a:prstGeom prst="rect">
            <a:avLst/>
          </a:prstGeom>
        </p:spPr>
      </p:pic>
      <p:sp>
        <p:nvSpPr>
          <p:cNvPr id="29" name="TextBox 20">
            <a:extLst>
              <a:ext uri="{FF2B5EF4-FFF2-40B4-BE49-F238E27FC236}">
                <a16:creationId xmlns="" xmlns:a16="http://schemas.microsoft.com/office/drawing/2014/main" id="{8BB24A93-8E52-4B55-B8FC-ECB5EE8031E0}"/>
              </a:ext>
            </a:extLst>
          </p:cNvPr>
          <p:cNvSpPr txBox="1"/>
          <p:nvPr/>
        </p:nvSpPr>
        <p:spPr>
          <a:xfrm>
            <a:off x="4758294" y="1771522"/>
            <a:ext cx="2675412" cy="1231106"/>
          </a:xfrm>
          <a:prstGeom prst="rect">
            <a:avLst/>
          </a:prstGeom>
          <a:noFill/>
        </p:spPr>
        <p:txBody>
          <a:bodyPr wrap="none" lIns="0" tIns="0" rIns="0" bIns="0" rtlCol="0">
            <a:spAutoFit/>
          </a:bodyPr>
          <a:lstStyle/>
          <a:p>
            <a:pPr algn="ctr"/>
            <a:r>
              <a:rPr lang="en-US" altLang="zh-CN" sz="8000" dirty="0">
                <a:solidFill>
                  <a:schemeClr val="accent1"/>
                </a:solidFill>
                <a:latin typeface="Agency FB" panose="020B0503020202020204" pitchFamily="34" charset="0"/>
                <a:ea typeface="微软雅黑" pitchFamily="34" charset="-122"/>
              </a:rPr>
              <a:t>PART  01</a:t>
            </a:r>
            <a:endParaRPr lang="zh-CN" altLang="en-US" sz="8000" dirty="0">
              <a:solidFill>
                <a:schemeClr val="accent1"/>
              </a:solidFill>
              <a:latin typeface="Agency FB" panose="020B0503020202020204" pitchFamily="34" charset="0"/>
              <a:ea typeface="微软雅黑" pitchFamily="34" charset="-122"/>
            </a:endParaRPr>
          </a:p>
        </p:txBody>
      </p:sp>
      <p:sp>
        <p:nvSpPr>
          <p:cNvPr id="30" name="文本框 3">
            <a:extLst>
              <a:ext uri="{FF2B5EF4-FFF2-40B4-BE49-F238E27FC236}">
                <a16:creationId xmlns="" xmlns:a16="http://schemas.microsoft.com/office/drawing/2014/main" id="{BD482486-17B5-4D0B-9848-1F746F51E793}"/>
              </a:ext>
            </a:extLst>
          </p:cNvPr>
          <p:cNvSpPr txBox="1"/>
          <p:nvPr/>
        </p:nvSpPr>
        <p:spPr>
          <a:xfrm>
            <a:off x="3011835" y="2895051"/>
            <a:ext cx="6168331" cy="1015663"/>
          </a:xfrm>
          <a:prstGeom prst="rect">
            <a:avLst/>
          </a:prstGeom>
          <a:noFill/>
        </p:spPr>
        <p:txBody>
          <a:bodyPr wrap="square" rtlCol="0">
            <a:spAutoFit/>
          </a:bodyPr>
          <a:lstStyle/>
          <a:p>
            <a:pPr algn="ctr"/>
            <a:r>
              <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2" name="Rectangle 20">
            <a:extLst>
              <a:ext uri="{FF2B5EF4-FFF2-40B4-BE49-F238E27FC236}">
                <a16:creationId xmlns="" xmlns:a16="http://schemas.microsoft.com/office/drawing/2014/main" id="{5DED57B3-005A-4626-931C-4A50B07EAEFC}"/>
              </a:ext>
            </a:extLst>
          </p:cNvPr>
          <p:cNvSpPr>
            <a:spLocks noChangeArrowheads="1"/>
          </p:cNvSpPr>
          <p:nvPr/>
        </p:nvSpPr>
        <p:spPr bwMode="auto">
          <a:xfrm>
            <a:off x="3390825" y="3941593"/>
            <a:ext cx="5410351"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765">
              <a:lnSpc>
                <a:spcPct val="120000"/>
              </a:lnSpc>
              <a:defRPr/>
            </a:pP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你创意和灵感</a:t>
            </a:r>
          </a:p>
          <a:p>
            <a:pPr algn="ctr" defTabSz="913765">
              <a:lnSpc>
                <a:spcPct val="120000"/>
              </a:lnSpc>
              <a:defRPr/>
            </a:pPr>
            <a:endParaRPr lang="zh-CN" altLang="en-US" sz="1400"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51384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by="(-#ppt_w*2)" calcmode="lin" valueType="num">
                                      <p:cBhvr rctx="PPT">
                                        <p:cTn id="11" dur="500" autoRev="1" fill="hold">
                                          <p:stCondLst>
                                            <p:cond delay="0"/>
                                          </p:stCondLst>
                                        </p:cTn>
                                        <p:tgtEl>
                                          <p:spTgt spid="30"/>
                                        </p:tgtEl>
                                        <p:attrNameLst>
                                          <p:attrName>ppt_w</p:attrName>
                                        </p:attrNameLst>
                                      </p:cBhvr>
                                    </p:anim>
                                    <p:anim by="(#ppt_w*0.50)" calcmode="lin" valueType="num">
                                      <p:cBhvr>
                                        <p:cTn id="12" dur="500" decel="50000" autoRev="1" fill="hold">
                                          <p:stCondLst>
                                            <p:cond delay="0"/>
                                          </p:stCondLst>
                                        </p:cTn>
                                        <p:tgtEl>
                                          <p:spTgt spid="30"/>
                                        </p:tgtEl>
                                        <p:attrNameLst>
                                          <p:attrName>ppt_x</p:attrName>
                                        </p:attrNameLst>
                                      </p:cBhvr>
                                    </p:anim>
                                    <p:anim from="(-#ppt_h/2)" to="(#ppt_y)" calcmode="lin" valueType="num">
                                      <p:cBhvr>
                                        <p:cTn id="13" dur="1000" fill="hold">
                                          <p:stCondLst>
                                            <p:cond delay="0"/>
                                          </p:stCondLst>
                                        </p:cTn>
                                        <p:tgtEl>
                                          <p:spTgt spid="30"/>
                                        </p:tgtEl>
                                        <p:attrNameLst>
                                          <p:attrName>ppt_y</p:attrName>
                                        </p:attrNameLst>
                                      </p:cBhvr>
                                    </p:anim>
                                    <p:animRot by="21600000">
                                      <p:cBhvr>
                                        <p:cTn id="14" dur="1000" fill="hold">
                                          <p:stCondLst>
                                            <p:cond delay="0"/>
                                          </p:stCondLst>
                                        </p:cTn>
                                        <p:tgtEl>
                                          <p:spTgt spid="30"/>
                                        </p:tgtEl>
                                        <p:attrNameLst>
                                          <p:attrName>r</p:attrName>
                                        </p:attrNameLst>
                                      </p:cBhvr>
                                    </p:animRot>
                                  </p:childTnLst>
                                </p:cTn>
                              </p:par>
                            </p:childTnLst>
                          </p:cTn>
                        </p:par>
                        <p:par>
                          <p:cTn id="15" fill="hold">
                            <p:stCondLst>
                              <p:cond delay="275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5751E161-0D48-40FF-907A-8FAE6A310A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358" t="4643" r="5358" b="15002"/>
          <a:stretch/>
        </p:blipFill>
        <p:spPr>
          <a:xfrm>
            <a:off x="0" y="0"/>
            <a:ext cx="12192000" cy="6858000"/>
          </a:xfrm>
          <a:prstGeom prst="rect">
            <a:avLst/>
          </a:prstGeom>
        </p:spPr>
      </p:pic>
      <p:sp>
        <p:nvSpPr>
          <p:cNvPr id="7" name="文本框 6">
            <a:extLst>
              <a:ext uri="{FF2B5EF4-FFF2-40B4-BE49-F238E27FC236}">
                <a16:creationId xmlns="" xmlns:a16="http://schemas.microsoft.com/office/drawing/2014/main" id="{E9134852-6515-4FC6-BAAA-CAC7B069FFAF}"/>
              </a:ext>
            </a:extLst>
          </p:cNvPr>
          <p:cNvSpPr txBox="1"/>
          <p:nvPr/>
        </p:nvSpPr>
        <p:spPr>
          <a:xfrm>
            <a:off x="1628917" y="2390916"/>
            <a:ext cx="8934166" cy="1323439"/>
          </a:xfrm>
          <a:prstGeom prst="rect">
            <a:avLst/>
          </a:prstGeom>
          <a:noFill/>
        </p:spPr>
        <p:txBody>
          <a:bodyPr wrap="square" rtlCol="0">
            <a:spAutoFit/>
          </a:bodyPr>
          <a:lstStyle/>
          <a:p>
            <a:pPr algn="ctr"/>
            <a:r>
              <a:rPr lang="zh-CN" altLang="en-US" sz="8000" b="1" dirty="0" smtClean="0">
                <a:solidFill>
                  <a:schemeClr val="tx1">
                    <a:lumMod val="85000"/>
                    <a:lumOff val="15000"/>
                  </a:schemeClr>
                </a:solidFill>
                <a:latin typeface="微软雅黑" panose="020B0503020204020204" pitchFamily="34" charset="-122"/>
                <a:ea typeface="微软雅黑" panose="020B0503020204020204" pitchFamily="34" charset="-122"/>
              </a:rPr>
              <a:t>感谢观看</a:t>
            </a:r>
            <a:endParaRPr lang="zh-CN" altLang="en-US" sz="8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074E954D-F2F5-4247-9159-05D2D539DC2B}"/>
              </a:ext>
            </a:extLst>
          </p:cNvPr>
          <p:cNvSpPr txBox="1"/>
          <p:nvPr/>
        </p:nvSpPr>
        <p:spPr>
          <a:xfrm>
            <a:off x="4852377" y="4398685"/>
            <a:ext cx="2487246" cy="338554"/>
          </a:xfrm>
          <a:prstGeom prst="rect">
            <a:avLst/>
          </a:prstGeom>
          <a:solidFill>
            <a:schemeClr val="accent1"/>
          </a:solid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altLang="en-US" sz="1600" dirty="0" smtClean="0">
                <a:solidFill>
                  <a:schemeClr val="bg1"/>
                </a:solidFill>
                <a:latin typeface="微软雅黑" panose="020B0503020204020204" pitchFamily="34" charset="-122"/>
                <a:ea typeface="微软雅黑" panose="020B0503020204020204" pitchFamily="34" charset="-122"/>
              </a:rPr>
              <a:t>：小木头</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DB39236A-7240-4442-87E0-97D1801F07B4}"/>
              </a:ext>
            </a:extLst>
          </p:cNvPr>
          <p:cNvSpPr txBox="1"/>
          <p:nvPr/>
        </p:nvSpPr>
        <p:spPr>
          <a:xfrm>
            <a:off x="2419636" y="3768151"/>
            <a:ext cx="7135844" cy="415498"/>
          </a:xfrm>
          <a:prstGeom prst="rect">
            <a:avLst/>
          </a:prstGeom>
          <a:noFill/>
        </p:spPr>
        <p:txBody>
          <a:bodyPr wrap="square" rtlCol="0">
            <a:spAutoFit/>
          </a:bodyPr>
          <a:lstStyle/>
          <a:p>
            <a:pPr algn="ctr"/>
            <a:r>
              <a:rPr lang="en-US" altLang="zh-CN" sz="1050" dirty="0">
                <a:solidFill>
                  <a:schemeClr val="tx1">
                    <a:lumMod val="85000"/>
                    <a:lumOff val="15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39001906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3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800"/>
                            </p:stCondLst>
                            <p:childTnLst>
                              <p:par>
                                <p:cTn id="15" presetID="2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8"/>
          <p:cNvSpPr>
            <a:spLocks/>
          </p:cNvSpPr>
          <p:nvPr/>
        </p:nvSpPr>
        <p:spPr bwMode="auto">
          <a:xfrm>
            <a:off x="5319625" y="4404802"/>
            <a:ext cx="600804" cy="721332"/>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12" name="Freeform 15"/>
          <p:cNvSpPr>
            <a:spLocks/>
          </p:cNvSpPr>
          <p:nvPr/>
        </p:nvSpPr>
        <p:spPr bwMode="auto">
          <a:xfrm>
            <a:off x="5319625" y="2732346"/>
            <a:ext cx="600804" cy="721332"/>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30" name="Freeform 32"/>
          <p:cNvSpPr>
            <a:spLocks/>
          </p:cNvSpPr>
          <p:nvPr/>
        </p:nvSpPr>
        <p:spPr bwMode="auto">
          <a:xfrm>
            <a:off x="7166449" y="3176975"/>
            <a:ext cx="3656648" cy="12189"/>
          </a:xfrm>
          <a:custGeom>
            <a:avLst/>
            <a:gdLst>
              <a:gd name="T0" fmla="*/ 78 w 78"/>
              <a:gd name="T1" fmla="*/ 0 h 14"/>
              <a:gd name="T2" fmla="*/ 0 w 78"/>
              <a:gd name="T3" fmla="*/ 0 h 14"/>
              <a:gd name="T4" fmla="*/ 1 w 78"/>
              <a:gd name="T5" fmla="*/ 7 h 14"/>
              <a:gd name="T6" fmla="*/ 0 w 78"/>
              <a:gd name="T7" fmla="*/ 14 h 14"/>
              <a:gd name="T8" fmla="*/ 78 w 78"/>
              <a:gd name="T9" fmla="*/ 14 h 14"/>
              <a:gd name="T10" fmla="*/ 78 w 78"/>
              <a:gd name="T11" fmla="*/ 0 h 14"/>
            </a:gdLst>
            <a:ahLst/>
            <a:cxnLst>
              <a:cxn ang="0">
                <a:pos x="T0" y="T1"/>
              </a:cxn>
              <a:cxn ang="0">
                <a:pos x="T2" y="T3"/>
              </a:cxn>
              <a:cxn ang="0">
                <a:pos x="T4" y="T5"/>
              </a:cxn>
              <a:cxn ang="0">
                <a:pos x="T6" y="T7"/>
              </a:cxn>
              <a:cxn ang="0">
                <a:pos x="T8" y="T9"/>
              </a:cxn>
              <a:cxn ang="0">
                <a:pos x="T10" y="T11"/>
              </a:cxn>
            </a:cxnLst>
            <a:rect l="0" t="0" r="r" b="b"/>
            <a:pathLst>
              <a:path w="78" h="14">
                <a:moveTo>
                  <a:pt x="78" y="0"/>
                </a:moveTo>
                <a:cubicBezTo>
                  <a:pt x="0" y="0"/>
                  <a:pt x="0" y="0"/>
                  <a:pt x="0" y="0"/>
                </a:cubicBezTo>
                <a:cubicBezTo>
                  <a:pt x="0" y="2"/>
                  <a:pt x="1" y="5"/>
                  <a:pt x="1" y="7"/>
                </a:cubicBezTo>
                <a:cubicBezTo>
                  <a:pt x="1" y="9"/>
                  <a:pt x="0" y="12"/>
                  <a:pt x="0" y="14"/>
                </a:cubicBezTo>
                <a:cubicBezTo>
                  <a:pt x="78" y="14"/>
                  <a:pt x="78" y="14"/>
                  <a:pt x="78" y="14"/>
                </a:cubicBezTo>
                <a:cubicBezTo>
                  <a:pt x="78" y="0"/>
                  <a:pt x="78" y="0"/>
                  <a:pt x="7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nvGrpSpPr>
          <p:cNvPr id="74" name="Group 73"/>
          <p:cNvGrpSpPr/>
          <p:nvPr/>
        </p:nvGrpSpPr>
        <p:grpSpPr>
          <a:xfrm>
            <a:off x="5319626" y="4109572"/>
            <a:ext cx="1201607" cy="1016562"/>
            <a:chOff x="3989567" y="3082312"/>
            <a:chExt cx="901440" cy="762620"/>
          </a:xfrm>
        </p:grpSpPr>
        <p:sp>
          <p:nvSpPr>
            <p:cNvPr id="3" name="Freeform 6"/>
            <p:cNvSpPr>
              <a:spLocks/>
            </p:cNvSpPr>
            <p:nvPr/>
          </p:nvSpPr>
          <p:spPr bwMode="auto">
            <a:xfrm>
              <a:off x="4440286" y="3303792"/>
              <a:ext cx="450720" cy="541140"/>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chemeClr val="accent4">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4" name="Freeform 7"/>
            <p:cNvSpPr>
              <a:spLocks/>
            </p:cNvSpPr>
            <p:nvPr/>
          </p:nvSpPr>
          <p:spPr bwMode="auto">
            <a:xfrm>
              <a:off x="3989567" y="3303792"/>
              <a:ext cx="450720" cy="541140"/>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6" name="Freeform 9"/>
            <p:cNvSpPr>
              <a:spLocks/>
            </p:cNvSpPr>
            <p:nvPr/>
          </p:nvSpPr>
          <p:spPr bwMode="auto">
            <a:xfrm>
              <a:off x="3989568" y="3082312"/>
              <a:ext cx="901439" cy="446384"/>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39" name="Freeform 41"/>
            <p:cNvSpPr>
              <a:spLocks noEditPoints="1"/>
            </p:cNvSpPr>
            <p:nvPr/>
          </p:nvSpPr>
          <p:spPr bwMode="auto">
            <a:xfrm>
              <a:off x="4102994" y="3441931"/>
              <a:ext cx="182079" cy="262579"/>
            </a:xfrm>
            <a:custGeom>
              <a:avLst/>
              <a:gdLst>
                <a:gd name="T0" fmla="*/ 25 w 77"/>
                <a:gd name="T1" fmla="*/ 80 h 97"/>
                <a:gd name="T2" fmla="*/ 9 w 77"/>
                <a:gd name="T3" fmla="*/ 46 h 97"/>
                <a:gd name="T4" fmla="*/ 25 w 77"/>
                <a:gd name="T5" fmla="*/ 26 h 97"/>
                <a:gd name="T6" fmla="*/ 41 w 77"/>
                <a:gd name="T7" fmla="*/ 60 h 97"/>
                <a:gd name="T8" fmla="*/ 22 w 77"/>
                <a:gd name="T9" fmla="*/ 9 h 97"/>
                <a:gd name="T10" fmla="*/ 20 w 77"/>
                <a:gd name="T11" fmla="*/ 17 h 97"/>
                <a:gd name="T12" fmla="*/ 11 w 77"/>
                <a:gd name="T13" fmla="*/ 12 h 97"/>
                <a:gd name="T14" fmla="*/ 8 w 77"/>
                <a:gd name="T15" fmla="*/ 26 h 97"/>
                <a:gd name="T16" fmla="*/ 0 w 77"/>
                <a:gd name="T17" fmla="*/ 36 h 97"/>
                <a:gd name="T18" fmla="*/ 5 w 77"/>
                <a:gd name="T19" fmla="*/ 51 h 97"/>
                <a:gd name="T20" fmla="*/ 5 w 77"/>
                <a:gd name="T21" fmla="*/ 70 h 97"/>
                <a:gd name="T22" fmla="*/ 13 w 77"/>
                <a:gd name="T23" fmla="*/ 77 h 97"/>
                <a:gd name="T24" fmla="*/ 21 w 77"/>
                <a:gd name="T25" fmla="*/ 94 h 97"/>
                <a:gd name="T26" fmla="*/ 29 w 77"/>
                <a:gd name="T27" fmla="*/ 89 h 97"/>
                <a:gd name="T28" fmla="*/ 36 w 77"/>
                <a:gd name="T29" fmla="*/ 87 h 97"/>
                <a:gd name="T30" fmla="*/ 45 w 77"/>
                <a:gd name="T31" fmla="*/ 88 h 97"/>
                <a:gd name="T32" fmla="*/ 45 w 77"/>
                <a:gd name="T33" fmla="*/ 69 h 97"/>
                <a:gd name="T34" fmla="*/ 50 w 77"/>
                <a:gd name="T35" fmla="*/ 58 h 97"/>
                <a:gd name="T36" fmla="*/ 42 w 77"/>
                <a:gd name="T37" fmla="*/ 41 h 97"/>
                <a:gd name="T38" fmla="*/ 40 w 77"/>
                <a:gd name="T39" fmla="*/ 25 h 97"/>
                <a:gd name="T40" fmla="*/ 30 w 77"/>
                <a:gd name="T41" fmla="*/ 21 h 97"/>
                <a:gd name="T42" fmla="*/ 22 w 77"/>
                <a:gd name="T43" fmla="*/ 9 h 97"/>
                <a:gd name="T44" fmla="*/ 60 w 77"/>
                <a:gd name="T45" fmla="*/ 48 h 97"/>
                <a:gd name="T46" fmla="*/ 49 w 77"/>
                <a:gd name="T47" fmla="*/ 25 h 97"/>
                <a:gd name="T48" fmla="*/ 60 w 77"/>
                <a:gd name="T49" fmla="*/ 12 h 97"/>
                <a:gd name="T50" fmla="*/ 70 w 77"/>
                <a:gd name="T51" fmla="*/ 35 h 97"/>
                <a:gd name="T52" fmla="*/ 58 w 77"/>
                <a:gd name="T53" fmla="*/ 0 h 97"/>
                <a:gd name="T54" fmla="*/ 57 w 77"/>
                <a:gd name="T55" fmla="*/ 5 h 97"/>
                <a:gd name="T56" fmla="*/ 50 w 77"/>
                <a:gd name="T57" fmla="*/ 2 h 97"/>
                <a:gd name="T58" fmla="*/ 48 w 77"/>
                <a:gd name="T59" fmla="*/ 11 h 97"/>
                <a:gd name="T60" fmla="*/ 43 w 77"/>
                <a:gd name="T61" fmla="*/ 18 h 97"/>
                <a:gd name="T62" fmla="*/ 46 w 77"/>
                <a:gd name="T63" fmla="*/ 28 h 97"/>
                <a:gd name="T64" fmla="*/ 46 w 77"/>
                <a:gd name="T65" fmla="*/ 41 h 97"/>
                <a:gd name="T66" fmla="*/ 52 w 77"/>
                <a:gd name="T67" fmla="*/ 46 h 97"/>
                <a:gd name="T68" fmla="*/ 57 w 77"/>
                <a:gd name="T69" fmla="*/ 57 h 97"/>
                <a:gd name="T70" fmla="*/ 62 w 77"/>
                <a:gd name="T71" fmla="*/ 55 h 97"/>
                <a:gd name="T72" fmla="*/ 67 w 77"/>
                <a:gd name="T73" fmla="*/ 53 h 97"/>
                <a:gd name="T74" fmla="*/ 73 w 77"/>
                <a:gd name="T75" fmla="*/ 53 h 97"/>
                <a:gd name="T76" fmla="*/ 73 w 77"/>
                <a:gd name="T77" fmla="*/ 41 h 97"/>
                <a:gd name="T78" fmla="*/ 77 w 77"/>
                <a:gd name="T79" fmla="*/ 33 h 97"/>
                <a:gd name="T80" fmla="*/ 72 w 77"/>
                <a:gd name="T81" fmla="*/ 22 h 97"/>
                <a:gd name="T82" fmla="*/ 70 w 77"/>
                <a:gd name="T83" fmla="*/ 11 h 97"/>
                <a:gd name="T84" fmla="*/ 63 w 77"/>
                <a:gd name="T85" fmla="*/ 8 h 97"/>
                <a:gd name="T86" fmla="*/ 58 w 77"/>
                <a:gd name="T8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grpSp>
        <p:nvGrpSpPr>
          <p:cNvPr id="75" name="Group 74"/>
          <p:cNvGrpSpPr/>
          <p:nvPr/>
        </p:nvGrpSpPr>
        <p:grpSpPr>
          <a:xfrm>
            <a:off x="5319626" y="3274105"/>
            <a:ext cx="1201607" cy="1015040"/>
            <a:chOff x="3989567" y="2455549"/>
            <a:chExt cx="901440" cy="761478"/>
          </a:xfrm>
        </p:grpSpPr>
        <p:sp>
          <p:nvSpPr>
            <p:cNvPr id="7" name="Freeform 10"/>
            <p:cNvSpPr>
              <a:spLocks/>
            </p:cNvSpPr>
            <p:nvPr/>
          </p:nvSpPr>
          <p:spPr bwMode="auto">
            <a:xfrm>
              <a:off x="4440286" y="2677028"/>
              <a:ext cx="450720" cy="539999"/>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chemeClr val="accent3">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8" name="Freeform 11"/>
            <p:cNvSpPr>
              <a:spLocks/>
            </p:cNvSpPr>
            <p:nvPr/>
          </p:nvSpPr>
          <p:spPr bwMode="auto">
            <a:xfrm>
              <a:off x="3989567" y="2677028"/>
              <a:ext cx="450720" cy="539999"/>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9" name="Freeform 12"/>
            <p:cNvSpPr>
              <a:spLocks/>
            </p:cNvSpPr>
            <p:nvPr/>
          </p:nvSpPr>
          <p:spPr bwMode="auto">
            <a:xfrm>
              <a:off x="3989568" y="2455549"/>
              <a:ext cx="901439" cy="442958"/>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41" name="Freeform 43"/>
            <p:cNvSpPr>
              <a:spLocks noEditPoints="1"/>
            </p:cNvSpPr>
            <p:nvPr/>
          </p:nvSpPr>
          <p:spPr bwMode="auto">
            <a:xfrm>
              <a:off x="4133837" y="2798042"/>
              <a:ext cx="165164" cy="286554"/>
            </a:xfrm>
            <a:custGeom>
              <a:avLst/>
              <a:gdLst>
                <a:gd name="T0" fmla="*/ 63 w 70"/>
                <a:gd name="T1" fmla="*/ 23 h 106"/>
                <a:gd name="T2" fmla="*/ 51 w 70"/>
                <a:gd name="T3" fmla="*/ 38 h 106"/>
                <a:gd name="T4" fmla="*/ 42 w 70"/>
                <a:gd name="T5" fmla="*/ 25 h 106"/>
                <a:gd name="T6" fmla="*/ 42 w 70"/>
                <a:gd name="T7" fmla="*/ 24 h 106"/>
                <a:gd name="T8" fmla="*/ 41 w 70"/>
                <a:gd name="T9" fmla="*/ 25 h 106"/>
                <a:gd name="T10" fmla="*/ 33 w 70"/>
                <a:gd name="T11" fmla="*/ 35 h 106"/>
                <a:gd name="T12" fmla="*/ 34 w 70"/>
                <a:gd name="T13" fmla="*/ 37 h 106"/>
                <a:gd name="T14" fmla="*/ 42 w 70"/>
                <a:gd name="T15" fmla="*/ 28 h 106"/>
                <a:gd name="T16" fmla="*/ 51 w 70"/>
                <a:gd name="T17" fmla="*/ 40 h 106"/>
                <a:gd name="T18" fmla="*/ 51 w 70"/>
                <a:gd name="T19" fmla="*/ 41 h 106"/>
                <a:gd name="T20" fmla="*/ 52 w 70"/>
                <a:gd name="T21" fmla="*/ 41 h 106"/>
                <a:gd name="T22" fmla="*/ 64 w 70"/>
                <a:gd name="T23" fmla="*/ 26 h 106"/>
                <a:gd name="T24" fmla="*/ 63 w 70"/>
                <a:gd name="T25" fmla="*/ 23 h 106"/>
                <a:gd name="T26" fmla="*/ 18 w 70"/>
                <a:gd name="T27" fmla="*/ 13 h 106"/>
                <a:gd name="T28" fmla="*/ 8 w 70"/>
                <a:gd name="T29" fmla="*/ 26 h 106"/>
                <a:gd name="T30" fmla="*/ 13 w 70"/>
                <a:gd name="T31" fmla="*/ 43 h 106"/>
                <a:gd name="T32" fmla="*/ 5 w 70"/>
                <a:gd name="T33" fmla="*/ 52 h 106"/>
                <a:gd name="T34" fmla="*/ 29 w 70"/>
                <a:gd name="T35" fmla="*/ 62 h 106"/>
                <a:gd name="T36" fmla="*/ 29 w 70"/>
                <a:gd name="T37" fmla="*/ 98 h 106"/>
                <a:gd name="T38" fmla="*/ 47 w 70"/>
                <a:gd name="T39" fmla="*/ 78 h 106"/>
                <a:gd name="T40" fmla="*/ 47 w 70"/>
                <a:gd name="T41" fmla="*/ 68 h 106"/>
                <a:gd name="T42" fmla="*/ 44 w 70"/>
                <a:gd name="T43" fmla="*/ 66 h 106"/>
                <a:gd name="T44" fmla="*/ 41 w 70"/>
                <a:gd name="T45" fmla="*/ 67 h 106"/>
                <a:gd name="T46" fmla="*/ 33 w 70"/>
                <a:gd name="T47" fmla="*/ 73 h 106"/>
                <a:gd name="T48" fmla="*/ 24 w 70"/>
                <a:gd name="T49" fmla="*/ 48 h 106"/>
                <a:gd name="T50" fmla="*/ 29 w 70"/>
                <a:gd name="T51" fmla="*/ 35 h 106"/>
                <a:gd name="T52" fmla="*/ 18 w 70"/>
                <a:gd name="T53" fmla="*/ 13 h 106"/>
                <a:gd name="T54" fmla="*/ 28 w 70"/>
                <a:gd name="T55" fmla="*/ 64 h 106"/>
                <a:gd name="T56" fmla="*/ 0 w 70"/>
                <a:gd name="T57" fmla="*/ 52 h 106"/>
                <a:gd name="T58" fmla="*/ 0 w 70"/>
                <a:gd name="T59" fmla="*/ 94 h 106"/>
                <a:gd name="T60" fmla="*/ 3 w 70"/>
                <a:gd name="T61" fmla="*/ 96 h 106"/>
                <a:gd name="T62" fmla="*/ 3 w 70"/>
                <a:gd name="T63" fmla="*/ 59 h 106"/>
                <a:gd name="T64" fmla="*/ 25 w 70"/>
                <a:gd name="T65" fmla="*/ 68 h 106"/>
                <a:gd name="T66" fmla="*/ 25 w 70"/>
                <a:gd name="T67" fmla="*/ 105 h 106"/>
                <a:gd name="T68" fmla="*/ 28 w 70"/>
                <a:gd name="T69" fmla="*/ 106 h 106"/>
                <a:gd name="T70" fmla="*/ 28 w 70"/>
                <a:gd name="T71" fmla="*/ 64 h 106"/>
                <a:gd name="T72" fmla="*/ 70 w 70"/>
                <a:gd name="T73" fmla="*/ 17 h 106"/>
                <a:gd name="T74" fmla="*/ 27 w 70"/>
                <a:gd name="T75" fmla="*/ 0 h 106"/>
                <a:gd name="T76" fmla="*/ 27 w 70"/>
                <a:gd name="T77" fmla="*/ 16 h 106"/>
                <a:gd name="T78" fmla="*/ 30 w 70"/>
                <a:gd name="T79" fmla="*/ 23 h 106"/>
                <a:gd name="T80" fmla="*/ 30 w 70"/>
                <a:gd name="T81" fmla="*/ 6 h 106"/>
                <a:gd name="T82" fmla="*/ 67 w 70"/>
                <a:gd name="T83" fmla="*/ 21 h 106"/>
                <a:gd name="T84" fmla="*/ 67 w 70"/>
                <a:gd name="T85" fmla="*/ 53 h 106"/>
                <a:gd name="T86" fmla="*/ 32 w 70"/>
                <a:gd name="T87" fmla="*/ 39 h 106"/>
                <a:gd name="T88" fmla="*/ 31 w 70"/>
                <a:gd name="T89" fmla="*/ 44 h 106"/>
                <a:gd name="T90" fmla="*/ 47 w 70"/>
                <a:gd name="T91" fmla="*/ 50 h 106"/>
                <a:gd name="T92" fmla="*/ 47 w 70"/>
                <a:gd name="T93" fmla="*/ 54 h 106"/>
                <a:gd name="T94" fmla="*/ 43 w 70"/>
                <a:gd name="T95" fmla="*/ 52 h 106"/>
                <a:gd name="T96" fmla="*/ 43 w 70"/>
                <a:gd name="T97" fmla="*/ 57 h 106"/>
                <a:gd name="T98" fmla="*/ 55 w 70"/>
                <a:gd name="T99" fmla="*/ 63 h 106"/>
                <a:gd name="T100" fmla="*/ 55 w 70"/>
                <a:gd name="T101" fmla="*/ 57 h 106"/>
                <a:gd name="T102" fmla="*/ 50 w 70"/>
                <a:gd name="T103" fmla="*/ 55 h 106"/>
                <a:gd name="T104" fmla="*/ 50 w 70"/>
                <a:gd name="T105" fmla="*/ 52 h 106"/>
                <a:gd name="T106" fmla="*/ 70 w 70"/>
                <a:gd name="T107" fmla="*/ 60 h 106"/>
                <a:gd name="T108" fmla="*/ 70 w 70"/>
                <a:gd name="T109" fmla="*/ 1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sp>
        <p:nvSpPr>
          <p:cNvPr id="43" name="椭圆 106"/>
          <p:cNvSpPr>
            <a:spLocks noChangeAspect="1"/>
          </p:cNvSpPr>
          <p:nvPr/>
        </p:nvSpPr>
        <p:spPr>
          <a:xfrm>
            <a:off x="5023141" y="5123094"/>
            <a:ext cx="1823420" cy="924253"/>
          </a:xfrm>
          <a:prstGeom prst="ellipse">
            <a:avLst/>
          </a:prstGeom>
          <a:solidFill>
            <a:schemeClr val="tx1">
              <a:lumMod val="65000"/>
              <a:lumOff val="35000"/>
            </a:schemeClr>
          </a:soli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solidFill>
                <a:schemeClr val="bg1"/>
              </a:solidFill>
            </a:endParaRPr>
          </a:p>
        </p:txBody>
      </p:sp>
      <p:grpSp>
        <p:nvGrpSpPr>
          <p:cNvPr id="55" name="Group 54"/>
          <p:cNvGrpSpPr/>
          <p:nvPr/>
        </p:nvGrpSpPr>
        <p:grpSpPr>
          <a:xfrm>
            <a:off x="6622806" y="2718958"/>
            <a:ext cx="4628050" cy="895067"/>
            <a:chOff x="214698" y="2910526"/>
            <a:chExt cx="3471942" cy="671475"/>
          </a:xfrm>
        </p:grpSpPr>
        <p:sp>
          <p:nvSpPr>
            <p:cNvPr id="56" name="椭圆 10"/>
            <p:cNvSpPr/>
            <p:nvPr/>
          </p:nvSpPr>
          <p:spPr>
            <a:xfrm>
              <a:off x="214698" y="2915207"/>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57" name="文本框 11"/>
            <p:cNvSpPr txBox="1"/>
            <p:nvPr/>
          </p:nvSpPr>
          <p:spPr>
            <a:xfrm>
              <a:off x="565387" y="2910526"/>
              <a:ext cx="676083" cy="284671"/>
            </a:xfrm>
            <a:prstGeom prst="rect">
              <a:avLst/>
            </a:prstGeom>
            <a:noFill/>
          </p:spPr>
          <p:txBody>
            <a:bodyPr wrap="none" rtlCol="0">
              <a:spAutoFit/>
            </a:bodyPr>
            <a:lstStyle/>
            <a:p>
              <a:pPr algn="l"/>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58" name="矩形 9"/>
            <p:cNvSpPr/>
            <p:nvPr/>
          </p:nvSpPr>
          <p:spPr>
            <a:xfrm>
              <a:off x="532421" y="3318784"/>
              <a:ext cx="3154219"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59" name="Freeform 32"/>
          <p:cNvSpPr>
            <a:spLocks/>
          </p:cNvSpPr>
          <p:nvPr/>
        </p:nvSpPr>
        <p:spPr bwMode="auto">
          <a:xfrm>
            <a:off x="7179146" y="4852938"/>
            <a:ext cx="3656648" cy="12189"/>
          </a:xfrm>
          <a:custGeom>
            <a:avLst/>
            <a:gdLst>
              <a:gd name="T0" fmla="*/ 78 w 78"/>
              <a:gd name="T1" fmla="*/ 0 h 14"/>
              <a:gd name="T2" fmla="*/ 0 w 78"/>
              <a:gd name="T3" fmla="*/ 0 h 14"/>
              <a:gd name="T4" fmla="*/ 1 w 78"/>
              <a:gd name="T5" fmla="*/ 7 h 14"/>
              <a:gd name="T6" fmla="*/ 0 w 78"/>
              <a:gd name="T7" fmla="*/ 14 h 14"/>
              <a:gd name="T8" fmla="*/ 78 w 78"/>
              <a:gd name="T9" fmla="*/ 14 h 14"/>
              <a:gd name="T10" fmla="*/ 78 w 78"/>
              <a:gd name="T11" fmla="*/ 0 h 14"/>
            </a:gdLst>
            <a:ahLst/>
            <a:cxnLst>
              <a:cxn ang="0">
                <a:pos x="T0" y="T1"/>
              </a:cxn>
              <a:cxn ang="0">
                <a:pos x="T2" y="T3"/>
              </a:cxn>
              <a:cxn ang="0">
                <a:pos x="T4" y="T5"/>
              </a:cxn>
              <a:cxn ang="0">
                <a:pos x="T6" y="T7"/>
              </a:cxn>
              <a:cxn ang="0">
                <a:pos x="T8" y="T9"/>
              </a:cxn>
              <a:cxn ang="0">
                <a:pos x="T10" y="T11"/>
              </a:cxn>
            </a:cxnLst>
            <a:rect l="0" t="0" r="r" b="b"/>
            <a:pathLst>
              <a:path w="78" h="14">
                <a:moveTo>
                  <a:pt x="78" y="0"/>
                </a:moveTo>
                <a:cubicBezTo>
                  <a:pt x="0" y="0"/>
                  <a:pt x="0" y="0"/>
                  <a:pt x="0" y="0"/>
                </a:cubicBezTo>
                <a:cubicBezTo>
                  <a:pt x="0" y="2"/>
                  <a:pt x="1" y="5"/>
                  <a:pt x="1" y="7"/>
                </a:cubicBezTo>
                <a:cubicBezTo>
                  <a:pt x="1" y="9"/>
                  <a:pt x="0" y="12"/>
                  <a:pt x="0" y="14"/>
                </a:cubicBezTo>
                <a:cubicBezTo>
                  <a:pt x="78" y="14"/>
                  <a:pt x="78" y="14"/>
                  <a:pt x="78" y="14"/>
                </a:cubicBezTo>
                <a:cubicBezTo>
                  <a:pt x="78" y="0"/>
                  <a:pt x="78" y="0"/>
                  <a:pt x="7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nvGrpSpPr>
          <p:cNvPr id="60" name="Group 59"/>
          <p:cNvGrpSpPr/>
          <p:nvPr/>
        </p:nvGrpSpPr>
        <p:grpSpPr>
          <a:xfrm>
            <a:off x="6635502" y="4394922"/>
            <a:ext cx="4628050" cy="895067"/>
            <a:chOff x="214698" y="2910526"/>
            <a:chExt cx="3471942" cy="671475"/>
          </a:xfrm>
        </p:grpSpPr>
        <p:sp>
          <p:nvSpPr>
            <p:cNvPr id="61" name="椭圆 10"/>
            <p:cNvSpPr/>
            <p:nvPr/>
          </p:nvSpPr>
          <p:spPr>
            <a:xfrm>
              <a:off x="214698" y="2915207"/>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4</a:t>
              </a:r>
              <a:endParaRPr lang="zh-CN" altLang="en-US" sz="2133" b="1" dirty="0">
                <a:solidFill>
                  <a:schemeClr val="bg1"/>
                </a:solidFill>
                <a:latin typeface="微软雅黑" pitchFamily="34" charset="-122"/>
                <a:ea typeface="微软雅黑" pitchFamily="34" charset="-122"/>
              </a:endParaRPr>
            </a:p>
          </p:txBody>
        </p:sp>
        <p:sp>
          <p:nvSpPr>
            <p:cNvPr id="62" name="文本框 11"/>
            <p:cNvSpPr txBox="1"/>
            <p:nvPr/>
          </p:nvSpPr>
          <p:spPr>
            <a:xfrm>
              <a:off x="565387" y="2910526"/>
              <a:ext cx="676083" cy="284671"/>
            </a:xfrm>
            <a:prstGeom prst="rect">
              <a:avLst/>
            </a:prstGeom>
            <a:noFill/>
          </p:spPr>
          <p:txBody>
            <a:bodyPr wrap="none" rtlCol="0">
              <a:spAutoFit/>
            </a:bodyPr>
            <a:lstStyle/>
            <a:p>
              <a:pPr algn="l"/>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63" name="矩形 9"/>
            <p:cNvSpPr/>
            <p:nvPr/>
          </p:nvSpPr>
          <p:spPr>
            <a:xfrm>
              <a:off x="532421" y="3318784"/>
              <a:ext cx="3154219"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64" name="Freeform 32"/>
          <p:cNvSpPr>
            <a:spLocks/>
          </p:cNvSpPr>
          <p:nvPr/>
        </p:nvSpPr>
        <p:spPr bwMode="auto">
          <a:xfrm>
            <a:off x="1062543" y="2247601"/>
            <a:ext cx="3656648" cy="12189"/>
          </a:xfrm>
          <a:custGeom>
            <a:avLst/>
            <a:gdLst>
              <a:gd name="T0" fmla="*/ 78 w 78"/>
              <a:gd name="T1" fmla="*/ 0 h 14"/>
              <a:gd name="T2" fmla="*/ 0 w 78"/>
              <a:gd name="T3" fmla="*/ 0 h 14"/>
              <a:gd name="T4" fmla="*/ 1 w 78"/>
              <a:gd name="T5" fmla="*/ 7 h 14"/>
              <a:gd name="T6" fmla="*/ 0 w 78"/>
              <a:gd name="T7" fmla="*/ 14 h 14"/>
              <a:gd name="T8" fmla="*/ 78 w 78"/>
              <a:gd name="T9" fmla="*/ 14 h 14"/>
              <a:gd name="T10" fmla="*/ 78 w 78"/>
              <a:gd name="T11" fmla="*/ 0 h 14"/>
            </a:gdLst>
            <a:ahLst/>
            <a:cxnLst>
              <a:cxn ang="0">
                <a:pos x="T0" y="T1"/>
              </a:cxn>
              <a:cxn ang="0">
                <a:pos x="T2" y="T3"/>
              </a:cxn>
              <a:cxn ang="0">
                <a:pos x="T4" y="T5"/>
              </a:cxn>
              <a:cxn ang="0">
                <a:pos x="T6" y="T7"/>
              </a:cxn>
              <a:cxn ang="0">
                <a:pos x="T8" y="T9"/>
              </a:cxn>
              <a:cxn ang="0">
                <a:pos x="T10" y="T11"/>
              </a:cxn>
            </a:cxnLst>
            <a:rect l="0" t="0" r="r" b="b"/>
            <a:pathLst>
              <a:path w="78" h="14">
                <a:moveTo>
                  <a:pt x="78" y="0"/>
                </a:moveTo>
                <a:cubicBezTo>
                  <a:pt x="0" y="0"/>
                  <a:pt x="0" y="0"/>
                  <a:pt x="0" y="0"/>
                </a:cubicBezTo>
                <a:cubicBezTo>
                  <a:pt x="0" y="2"/>
                  <a:pt x="1" y="5"/>
                  <a:pt x="1" y="7"/>
                </a:cubicBezTo>
                <a:cubicBezTo>
                  <a:pt x="1" y="9"/>
                  <a:pt x="0" y="12"/>
                  <a:pt x="0" y="14"/>
                </a:cubicBezTo>
                <a:cubicBezTo>
                  <a:pt x="78" y="14"/>
                  <a:pt x="78" y="14"/>
                  <a:pt x="78" y="14"/>
                </a:cubicBezTo>
                <a:cubicBezTo>
                  <a:pt x="78" y="0"/>
                  <a:pt x="78" y="0"/>
                  <a:pt x="7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nvGrpSpPr>
          <p:cNvPr id="65" name="Group 64"/>
          <p:cNvGrpSpPr/>
          <p:nvPr/>
        </p:nvGrpSpPr>
        <p:grpSpPr>
          <a:xfrm>
            <a:off x="942421" y="1833203"/>
            <a:ext cx="4280710" cy="851452"/>
            <a:chOff x="532421" y="2943246"/>
            <a:chExt cx="3211369" cy="638755"/>
          </a:xfrm>
        </p:grpSpPr>
        <p:sp>
          <p:nvSpPr>
            <p:cNvPr id="66" name="椭圆 10"/>
            <p:cNvSpPr/>
            <p:nvPr/>
          </p:nvSpPr>
          <p:spPr>
            <a:xfrm>
              <a:off x="3394093" y="2943246"/>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67" name="文本框 11"/>
            <p:cNvSpPr txBox="1"/>
            <p:nvPr/>
          </p:nvSpPr>
          <p:spPr>
            <a:xfrm>
              <a:off x="2075278" y="2946350"/>
              <a:ext cx="676083" cy="284671"/>
            </a:xfrm>
            <a:prstGeom prst="rect">
              <a:avLst/>
            </a:prstGeom>
            <a:noFill/>
          </p:spPr>
          <p:txBody>
            <a:bodyPr wrap="none" rtlCol="0">
              <a:spAutoFit/>
            </a:bodyPr>
            <a:lstStyle/>
            <a:p>
              <a:pPr algn="l"/>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68" name="矩形 9"/>
            <p:cNvSpPr/>
            <p:nvPr/>
          </p:nvSpPr>
          <p:spPr>
            <a:xfrm>
              <a:off x="532421" y="3318784"/>
              <a:ext cx="3154219"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69" name="Freeform 32"/>
          <p:cNvSpPr>
            <a:spLocks/>
          </p:cNvSpPr>
          <p:nvPr/>
        </p:nvSpPr>
        <p:spPr bwMode="auto">
          <a:xfrm>
            <a:off x="1049846" y="3947647"/>
            <a:ext cx="3656648" cy="12189"/>
          </a:xfrm>
          <a:custGeom>
            <a:avLst/>
            <a:gdLst>
              <a:gd name="T0" fmla="*/ 78 w 78"/>
              <a:gd name="T1" fmla="*/ 0 h 14"/>
              <a:gd name="T2" fmla="*/ 0 w 78"/>
              <a:gd name="T3" fmla="*/ 0 h 14"/>
              <a:gd name="T4" fmla="*/ 1 w 78"/>
              <a:gd name="T5" fmla="*/ 7 h 14"/>
              <a:gd name="T6" fmla="*/ 0 w 78"/>
              <a:gd name="T7" fmla="*/ 14 h 14"/>
              <a:gd name="T8" fmla="*/ 78 w 78"/>
              <a:gd name="T9" fmla="*/ 14 h 14"/>
              <a:gd name="T10" fmla="*/ 78 w 78"/>
              <a:gd name="T11" fmla="*/ 0 h 14"/>
            </a:gdLst>
            <a:ahLst/>
            <a:cxnLst>
              <a:cxn ang="0">
                <a:pos x="T0" y="T1"/>
              </a:cxn>
              <a:cxn ang="0">
                <a:pos x="T2" y="T3"/>
              </a:cxn>
              <a:cxn ang="0">
                <a:pos x="T4" y="T5"/>
              </a:cxn>
              <a:cxn ang="0">
                <a:pos x="T6" y="T7"/>
              </a:cxn>
              <a:cxn ang="0">
                <a:pos x="T8" y="T9"/>
              </a:cxn>
              <a:cxn ang="0">
                <a:pos x="T10" y="T11"/>
              </a:cxn>
            </a:cxnLst>
            <a:rect l="0" t="0" r="r" b="b"/>
            <a:pathLst>
              <a:path w="78" h="14">
                <a:moveTo>
                  <a:pt x="78" y="0"/>
                </a:moveTo>
                <a:cubicBezTo>
                  <a:pt x="0" y="0"/>
                  <a:pt x="0" y="0"/>
                  <a:pt x="0" y="0"/>
                </a:cubicBezTo>
                <a:cubicBezTo>
                  <a:pt x="0" y="2"/>
                  <a:pt x="1" y="5"/>
                  <a:pt x="1" y="7"/>
                </a:cubicBezTo>
                <a:cubicBezTo>
                  <a:pt x="1" y="9"/>
                  <a:pt x="0" y="12"/>
                  <a:pt x="0" y="14"/>
                </a:cubicBezTo>
                <a:cubicBezTo>
                  <a:pt x="78" y="14"/>
                  <a:pt x="78" y="14"/>
                  <a:pt x="78" y="14"/>
                </a:cubicBezTo>
                <a:cubicBezTo>
                  <a:pt x="78" y="0"/>
                  <a:pt x="78" y="0"/>
                  <a:pt x="7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nvGrpSpPr>
          <p:cNvPr id="70" name="Group 69"/>
          <p:cNvGrpSpPr/>
          <p:nvPr/>
        </p:nvGrpSpPr>
        <p:grpSpPr>
          <a:xfrm>
            <a:off x="929724" y="3533249"/>
            <a:ext cx="4280710" cy="851452"/>
            <a:chOff x="532421" y="2943246"/>
            <a:chExt cx="3211369" cy="638755"/>
          </a:xfrm>
        </p:grpSpPr>
        <p:sp>
          <p:nvSpPr>
            <p:cNvPr id="71" name="椭圆 10"/>
            <p:cNvSpPr/>
            <p:nvPr/>
          </p:nvSpPr>
          <p:spPr>
            <a:xfrm>
              <a:off x="3394093" y="2943246"/>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72" name="文本框 11"/>
            <p:cNvSpPr txBox="1"/>
            <p:nvPr/>
          </p:nvSpPr>
          <p:spPr>
            <a:xfrm>
              <a:off x="2075278" y="2946350"/>
              <a:ext cx="676083" cy="284671"/>
            </a:xfrm>
            <a:prstGeom prst="rect">
              <a:avLst/>
            </a:prstGeom>
            <a:noFill/>
          </p:spPr>
          <p:txBody>
            <a:bodyPr wrap="none" rtlCol="0">
              <a:spAutoFit/>
            </a:bodyPr>
            <a:lstStyle/>
            <a:p>
              <a:pPr algn="l"/>
              <a:r>
                <a:rPr lang="zh-CN" altLang="en-US" sz="1866" dirty="0" smtClean="0">
                  <a:solidFill>
                    <a:schemeClr val="tx1">
                      <a:lumMod val="95000"/>
                      <a:lumOff val="5000"/>
                    </a:schemeClr>
                  </a:solidFill>
                  <a:latin typeface="微软雅黑" pitchFamily="34" charset="-122"/>
                  <a:ea typeface="微软雅黑" pitchFamily="34" charset="-122"/>
                </a:rPr>
                <a:t>小木头</a:t>
              </a:r>
              <a:endParaRPr lang="en-US" altLang="zh-CN" sz="1866" dirty="0">
                <a:solidFill>
                  <a:schemeClr val="tx1">
                    <a:lumMod val="95000"/>
                    <a:lumOff val="5000"/>
                  </a:schemeClr>
                </a:solidFill>
                <a:latin typeface="微软雅黑" pitchFamily="34" charset="-122"/>
                <a:ea typeface="微软雅黑" pitchFamily="34" charset="-122"/>
              </a:endParaRPr>
            </a:p>
          </p:txBody>
        </p:sp>
        <p:sp>
          <p:nvSpPr>
            <p:cNvPr id="73" name="矩形 9"/>
            <p:cNvSpPr/>
            <p:nvPr/>
          </p:nvSpPr>
          <p:spPr>
            <a:xfrm>
              <a:off x="532421" y="3318784"/>
              <a:ext cx="3154219" cy="263217"/>
            </a:xfrm>
            <a:prstGeom prst="rect">
              <a:avLst/>
            </a:prstGeom>
          </p:spPr>
          <p:txBody>
            <a:bodyPr wrap="square">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77" name="Group 76"/>
          <p:cNvGrpSpPr/>
          <p:nvPr/>
        </p:nvGrpSpPr>
        <p:grpSpPr>
          <a:xfrm>
            <a:off x="5319626" y="2437116"/>
            <a:ext cx="1201607" cy="1016562"/>
            <a:chOff x="3989567" y="1827643"/>
            <a:chExt cx="901440" cy="762620"/>
          </a:xfrm>
        </p:grpSpPr>
        <p:sp>
          <p:nvSpPr>
            <p:cNvPr id="10" name="Freeform 13"/>
            <p:cNvSpPr>
              <a:spLocks/>
            </p:cNvSpPr>
            <p:nvPr/>
          </p:nvSpPr>
          <p:spPr bwMode="auto">
            <a:xfrm>
              <a:off x="4440286" y="2049123"/>
              <a:ext cx="450720" cy="541140"/>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chemeClr val="accent2">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11" name="Freeform 14"/>
            <p:cNvSpPr>
              <a:spLocks/>
            </p:cNvSpPr>
            <p:nvPr/>
          </p:nvSpPr>
          <p:spPr bwMode="auto">
            <a:xfrm>
              <a:off x="3989567" y="2049123"/>
              <a:ext cx="450720" cy="54114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13" name="Freeform 16"/>
            <p:cNvSpPr>
              <a:spLocks/>
            </p:cNvSpPr>
            <p:nvPr/>
          </p:nvSpPr>
          <p:spPr bwMode="auto">
            <a:xfrm>
              <a:off x="3989568" y="1827643"/>
              <a:ext cx="901439" cy="442958"/>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40" name="Freeform 42"/>
            <p:cNvSpPr>
              <a:spLocks noEditPoints="1"/>
            </p:cNvSpPr>
            <p:nvPr/>
          </p:nvSpPr>
          <p:spPr bwMode="auto">
            <a:xfrm>
              <a:off x="4145777" y="2157579"/>
              <a:ext cx="134320" cy="316236"/>
            </a:xfrm>
            <a:custGeom>
              <a:avLst/>
              <a:gdLst>
                <a:gd name="T0" fmla="*/ 42 w 57"/>
                <a:gd name="T1" fmla="*/ 64 h 117"/>
                <a:gd name="T2" fmla="*/ 43 w 57"/>
                <a:gd name="T3" fmla="*/ 68 h 117"/>
                <a:gd name="T4" fmla="*/ 42 w 57"/>
                <a:gd name="T5" fmla="*/ 71 h 117"/>
                <a:gd name="T6" fmla="*/ 33 w 57"/>
                <a:gd name="T7" fmla="*/ 83 h 117"/>
                <a:gd name="T8" fmla="*/ 32 w 57"/>
                <a:gd name="T9" fmla="*/ 85 h 117"/>
                <a:gd name="T10" fmla="*/ 30 w 57"/>
                <a:gd name="T11" fmla="*/ 83 h 117"/>
                <a:gd name="T12" fmla="*/ 28 w 57"/>
                <a:gd name="T13" fmla="*/ 81 h 117"/>
                <a:gd name="T14" fmla="*/ 29 w 57"/>
                <a:gd name="T15" fmla="*/ 92 h 117"/>
                <a:gd name="T16" fmla="*/ 30 w 57"/>
                <a:gd name="T17" fmla="*/ 92 h 117"/>
                <a:gd name="T18" fmla="*/ 32 w 57"/>
                <a:gd name="T19" fmla="*/ 91 h 117"/>
                <a:gd name="T20" fmla="*/ 33 w 57"/>
                <a:gd name="T21" fmla="*/ 94 h 117"/>
                <a:gd name="T22" fmla="*/ 51 w 57"/>
                <a:gd name="T23" fmla="*/ 117 h 117"/>
                <a:gd name="T24" fmla="*/ 57 w 57"/>
                <a:gd name="T25" fmla="*/ 109 h 117"/>
                <a:gd name="T26" fmla="*/ 48 w 57"/>
                <a:gd name="T27" fmla="*/ 74 h 117"/>
                <a:gd name="T28" fmla="*/ 48 w 57"/>
                <a:gd name="T29" fmla="*/ 70 h 117"/>
                <a:gd name="T30" fmla="*/ 45 w 57"/>
                <a:gd name="T31" fmla="*/ 60 h 117"/>
                <a:gd name="T32" fmla="*/ 11 w 57"/>
                <a:gd name="T33" fmla="*/ 46 h 117"/>
                <a:gd name="T34" fmla="*/ 9 w 57"/>
                <a:gd name="T35" fmla="*/ 54 h 117"/>
                <a:gd name="T36" fmla="*/ 9 w 57"/>
                <a:gd name="T37" fmla="*/ 58 h 117"/>
                <a:gd name="T38" fmla="*/ 0 w 57"/>
                <a:gd name="T39" fmla="*/ 54 h 117"/>
                <a:gd name="T40" fmla="*/ 0 w 57"/>
                <a:gd name="T41" fmla="*/ 70 h 117"/>
                <a:gd name="T42" fmla="*/ 1 w 57"/>
                <a:gd name="T43" fmla="*/ 70 h 117"/>
                <a:gd name="T44" fmla="*/ 3 w 57"/>
                <a:gd name="T45" fmla="*/ 69 h 117"/>
                <a:gd name="T46" fmla="*/ 8 w 57"/>
                <a:gd name="T47" fmla="*/ 78 h 117"/>
                <a:gd name="T48" fmla="*/ 4 w 57"/>
                <a:gd name="T49" fmla="*/ 84 h 117"/>
                <a:gd name="T50" fmla="*/ 1 w 57"/>
                <a:gd name="T51" fmla="*/ 80 h 117"/>
                <a:gd name="T52" fmla="*/ 0 w 57"/>
                <a:gd name="T53" fmla="*/ 80 h 117"/>
                <a:gd name="T54" fmla="*/ 0 w 57"/>
                <a:gd name="T55" fmla="*/ 85 h 117"/>
                <a:gd name="T56" fmla="*/ 24 w 57"/>
                <a:gd name="T57" fmla="*/ 106 h 117"/>
                <a:gd name="T58" fmla="*/ 24 w 57"/>
                <a:gd name="T59" fmla="*/ 89 h 117"/>
                <a:gd name="T60" fmla="*/ 23 w 57"/>
                <a:gd name="T61" fmla="*/ 89 h 117"/>
                <a:gd name="T62" fmla="*/ 21 w 57"/>
                <a:gd name="T63" fmla="*/ 90 h 117"/>
                <a:gd name="T64" fmla="*/ 16 w 57"/>
                <a:gd name="T65" fmla="*/ 81 h 117"/>
                <a:gd name="T66" fmla="*/ 20 w 57"/>
                <a:gd name="T67" fmla="*/ 76 h 117"/>
                <a:gd name="T68" fmla="*/ 23 w 57"/>
                <a:gd name="T69" fmla="*/ 79 h 117"/>
                <a:gd name="T70" fmla="*/ 24 w 57"/>
                <a:gd name="T71" fmla="*/ 80 h 117"/>
                <a:gd name="T72" fmla="*/ 24 w 57"/>
                <a:gd name="T73" fmla="*/ 64 h 117"/>
                <a:gd name="T74" fmla="*/ 14 w 57"/>
                <a:gd name="T75" fmla="*/ 57 h 117"/>
                <a:gd name="T76" fmla="*/ 15 w 57"/>
                <a:gd name="T77" fmla="*/ 53 h 117"/>
                <a:gd name="T78" fmla="*/ 11 w 57"/>
                <a:gd name="T79" fmla="*/ 46 h 117"/>
                <a:gd name="T80" fmla="*/ 0 w 57"/>
                <a:gd name="T81" fmla="*/ 8 h 117"/>
                <a:gd name="T82" fmla="*/ 9 w 57"/>
                <a:gd name="T83" fmla="*/ 43 h 117"/>
                <a:gd name="T84" fmla="*/ 9 w 57"/>
                <a:gd name="T85" fmla="*/ 41 h 117"/>
                <a:gd name="T86" fmla="*/ 8 w 57"/>
                <a:gd name="T87" fmla="*/ 35 h 117"/>
                <a:gd name="T88" fmla="*/ 12 w 57"/>
                <a:gd name="T89" fmla="*/ 30 h 117"/>
                <a:gd name="T90" fmla="*/ 15 w 57"/>
                <a:gd name="T91" fmla="*/ 42 h 117"/>
                <a:gd name="T92" fmla="*/ 15 w 57"/>
                <a:gd name="T93" fmla="*/ 45 h 117"/>
                <a:gd name="T94" fmla="*/ 24 w 57"/>
                <a:gd name="T95" fmla="*/ 49 h 117"/>
                <a:gd name="T96" fmla="*/ 24 w 57"/>
                <a:gd name="T97" fmla="*/ 33 h 117"/>
                <a:gd name="T98" fmla="*/ 23 w 57"/>
                <a:gd name="T99" fmla="*/ 33 h 117"/>
                <a:gd name="T100" fmla="*/ 21 w 57"/>
                <a:gd name="T101" fmla="*/ 34 h 117"/>
                <a:gd name="T102" fmla="*/ 16 w 57"/>
                <a:gd name="T103" fmla="*/ 25 h 117"/>
                <a:gd name="T104" fmla="*/ 20 w 57"/>
                <a:gd name="T105" fmla="*/ 20 h 117"/>
                <a:gd name="T106" fmla="*/ 23 w 57"/>
                <a:gd name="T107" fmla="*/ 23 h 117"/>
                <a:gd name="T108" fmla="*/ 24 w 57"/>
                <a:gd name="T109" fmla="*/ 24 h 117"/>
                <a:gd name="T110" fmla="*/ 24 w 57"/>
                <a:gd name="T111" fmla="*/ 7 h 117"/>
                <a:gd name="T112" fmla="*/ 4 w 57"/>
                <a:gd name="T11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grpSp>
        <p:nvGrpSpPr>
          <p:cNvPr id="79" name="Group 78"/>
          <p:cNvGrpSpPr/>
          <p:nvPr/>
        </p:nvGrpSpPr>
        <p:grpSpPr>
          <a:xfrm>
            <a:off x="5319626" y="1601652"/>
            <a:ext cx="1201607" cy="1016561"/>
            <a:chOff x="3989567" y="1200880"/>
            <a:chExt cx="901440" cy="762619"/>
          </a:xfrm>
        </p:grpSpPr>
        <p:sp>
          <p:nvSpPr>
            <p:cNvPr id="15" name="Freeform 18"/>
            <p:cNvSpPr>
              <a:spLocks/>
            </p:cNvSpPr>
            <p:nvPr/>
          </p:nvSpPr>
          <p:spPr bwMode="auto">
            <a:xfrm>
              <a:off x="3989567" y="1422359"/>
              <a:ext cx="450720" cy="54114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nvGrpSpPr>
            <p:cNvPr id="78" name="Group 77"/>
            <p:cNvGrpSpPr/>
            <p:nvPr/>
          </p:nvGrpSpPr>
          <p:grpSpPr>
            <a:xfrm>
              <a:off x="3989567" y="1200880"/>
              <a:ext cx="901440" cy="762619"/>
              <a:chOff x="3989567" y="1200880"/>
              <a:chExt cx="901440" cy="762619"/>
            </a:xfrm>
          </p:grpSpPr>
          <p:sp>
            <p:nvSpPr>
              <p:cNvPr id="14" name="Freeform 17"/>
              <p:cNvSpPr>
                <a:spLocks/>
              </p:cNvSpPr>
              <p:nvPr/>
            </p:nvSpPr>
            <p:spPr bwMode="auto">
              <a:xfrm>
                <a:off x="4440286" y="1422359"/>
                <a:ext cx="450720" cy="541140"/>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chemeClr val="accent1">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altLang="zh-CN" sz="3199" dirty="0">
                  <a:solidFill>
                    <a:schemeClr val="bg1"/>
                  </a:solidFill>
                </a:endParaRPr>
              </a:p>
            </p:txBody>
          </p:sp>
          <p:sp>
            <p:nvSpPr>
              <p:cNvPr id="16" name="Freeform 19"/>
              <p:cNvSpPr>
                <a:spLocks/>
              </p:cNvSpPr>
              <p:nvPr/>
            </p:nvSpPr>
            <p:spPr bwMode="auto">
              <a:xfrm>
                <a:off x="3989567" y="1422359"/>
                <a:ext cx="450720" cy="54114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17" name="Freeform 20"/>
              <p:cNvSpPr>
                <a:spLocks/>
              </p:cNvSpPr>
              <p:nvPr/>
            </p:nvSpPr>
            <p:spPr bwMode="auto">
              <a:xfrm>
                <a:off x="3989568" y="1200880"/>
                <a:ext cx="901439" cy="442958"/>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sp>
            <p:nvSpPr>
              <p:cNvPr id="42" name="Freeform 44"/>
              <p:cNvSpPr>
                <a:spLocks noEditPoints="1"/>
              </p:cNvSpPr>
              <p:nvPr/>
            </p:nvSpPr>
            <p:spPr bwMode="auto">
              <a:xfrm>
                <a:off x="4105406" y="1567383"/>
                <a:ext cx="216903" cy="278562"/>
              </a:xfrm>
              <a:custGeom>
                <a:avLst/>
                <a:gdLst>
                  <a:gd name="T0" fmla="*/ 62 w 92"/>
                  <a:gd name="T1" fmla="*/ 36 h 103"/>
                  <a:gd name="T2" fmla="*/ 52 w 92"/>
                  <a:gd name="T3" fmla="*/ 48 h 103"/>
                  <a:gd name="T4" fmla="*/ 50 w 92"/>
                  <a:gd name="T5" fmla="*/ 51 h 103"/>
                  <a:gd name="T6" fmla="*/ 62 w 92"/>
                  <a:gd name="T7" fmla="*/ 77 h 103"/>
                  <a:gd name="T8" fmla="*/ 66 w 92"/>
                  <a:gd name="T9" fmla="*/ 71 h 103"/>
                  <a:gd name="T10" fmla="*/ 62 w 92"/>
                  <a:gd name="T11" fmla="*/ 62 h 103"/>
                  <a:gd name="T12" fmla="*/ 92 w 92"/>
                  <a:gd name="T13" fmla="*/ 74 h 103"/>
                  <a:gd name="T14" fmla="*/ 92 w 92"/>
                  <a:gd name="T15" fmla="*/ 63 h 103"/>
                  <a:gd name="T16" fmla="*/ 62 w 92"/>
                  <a:gd name="T17" fmla="*/ 51 h 103"/>
                  <a:gd name="T18" fmla="*/ 66 w 92"/>
                  <a:gd name="T19" fmla="*/ 45 h 103"/>
                  <a:gd name="T20" fmla="*/ 62 w 92"/>
                  <a:gd name="T21" fmla="*/ 36 h 103"/>
                  <a:gd name="T22" fmla="*/ 35 w 92"/>
                  <a:gd name="T23" fmla="*/ 0 h 103"/>
                  <a:gd name="T24" fmla="*/ 22 w 92"/>
                  <a:gd name="T25" fmla="*/ 21 h 103"/>
                  <a:gd name="T26" fmla="*/ 22 w 92"/>
                  <a:gd name="T27" fmla="*/ 35 h 103"/>
                  <a:gd name="T28" fmla="*/ 13 w 92"/>
                  <a:gd name="T29" fmla="*/ 31 h 103"/>
                  <a:gd name="T30" fmla="*/ 17 w 92"/>
                  <a:gd name="T31" fmla="*/ 25 h 103"/>
                  <a:gd name="T32" fmla="*/ 12 w 92"/>
                  <a:gd name="T33" fmla="*/ 16 h 103"/>
                  <a:gd name="T34" fmla="*/ 3 w 92"/>
                  <a:gd name="T35" fmla="*/ 28 h 103"/>
                  <a:gd name="T36" fmla="*/ 3 w 92"/>
                  <a:gd name="T37" fmla="*/ 28 h 103"/>
                  <a:gd name="T38" fmla="*/ 0 w 92"/>
                  <a:gd name="T39" fmla="*/ 31 h 103"/>
                  <a:gd name="T40" fmla="*/ 12 w 92"/>
                  <a:gd name="T41" fmla="*/ 56 h 103"/>
                  <a:gd name="T42" fmla="*/ 17 w 92"/>
                  <a:gd name="T43" fmla="*/ 51 h 103"/>
                  <a:gd name="T44" fmla="*/ 13 w 92"/>
                  <a:gd name="T45" fmla="*/ 42 h 103"/>
                  <a:gd name="T46" fmla="*/ 22 w 92"/>
                  <a:gd name="T47" fmla="*/ 46 h 103"/>
                  <a:gd name="T48" fmla="*/ 22 w 92"/>
                  <a:gd name="T49" fmla="*/ 59 h 103"/>
                  <a:gd name="T50" fmla="*/ 38 w 92"/>
                  <a:gd name="T51" fmla="*/ 93 h 103"/>
                  <a:gd name="T52" fmla="*/ 61 w 92"/>
                  <a:gd name="T53" fmla="*/ 102 h 103"/>
                  <a:gd name="T54" fmla="*/ 65 w 92"/>
                  <a:gd name="T55" fmla="*/ 103 h 103"/>
                  <a:gd name="T56" fmla="*/ 77 w 92"/>
                  <a:gd name="T57" fmla="*/ 82 h 103"/>
                  <a:gd name="T58" fmla="*/ 77 w 92"/>
                  <a:gd name="T59" fmla="*/ 77 h 103"/>
                  <a:gd name="T60" fmla="*/ 71 w 92"/>
                  <a:gd name="T61" fmla="*/ 74 h 103"/>
                  <a:gd name="T62" fmla="*/ 71 w 92"/>
                  <a:gd name="T63" fmla="*/ 79 h 103"/>
                  <a:gd name="T64" fmla="*/ 63 w 92"/>
                  <a:gd name="T65" fmla="*/ 92 h 103"/>
                  <a:gd name="T66" fmla="*/ 61 w 92"/>
                  <a:gd name="T67" fmla="*/ 91 h 103"/>
                  <a:gd name="T68" fmla="*/ 38 w 92"/>
                  <a:gd name="T69" fmla="*/ 82 h 103"/>
                  <a:gd name="T70" fmla="*/ 29 w 92"/>
                  <a:gd name="T71" fmla="*/ 62 h 103"/>
                  <a:gd name="T72" fmla="*/ 29 w 92"/>
                  <a:gd name="T73" fmla="*/ 24 h 103"/>
                  <a:gd name="T74" fmla="*/ 36 w 92"/>
                  <a:gd name="T75" fmla="*/ 11 h 103"/>
                  <a:gd name="T76" fmla="*/ 38 w 92"/>
                  <a:gd name="T77" fmla="*/ 11 h 103"/>
                  <a:gd name="T78" fmla="*/ 61 w 92"/>
                  <a:gd name="T79" fmla="*/ 21 h 103"/>
                  <a:gd name="T80" fmla="*/ 71 w 92"/>
                  <a:gd name="T81" fmla="*/ 41 h 103"/>
                  <a:gd name="T82" fmla="*/ 71 w 92"/>
                  <a:gd name="T83" fmla="*/ 46 h 103"/>
                  <a:gd name="T84" fmla="*/ 77 w 92"/>
                  <a:gd name="T85" fmla="*/ 48 h 103"/>
                  <a:gd name="T86" fmla="*/ 77 w 92"/>
                  <a:gd name="T87" fmla="*/ 44 h 103"/>
                  <a:gd name="T88" fmla="*/ 61 w 92"/>
                  <a:gd name="T89" fmla="*/ 10 h 103"/>
                  <a:gd name="T90" fmla="*/ 38 w 92"/>
                  <a:gd name="T91" fmla="*/ 0 h 103"/>
                  <a:gd name="T92" fmla="*/ 35 w 92"/>
                  <a:gd name="T9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3199">
                  <a:solidFill>
                    <a:schemeClr val="bg1"/>
                  </a:solidFill>
                </a:endParaRPr>
              </a:p>
            </p:txBody>
          </p:sp>
        </p:grpSp>
      </p:grpSp>
      <p:sp>
        <p:nvSpPr>
          <p:cNvPr id="48" name="Text Box 4">
            <a:extLst>
              <a:ext uri="{FF2B5EF4-FFF2-40B4-BE49-F238E27FC236}">
                <a16:creationId xmlns="" xmlns:a16="http://schemas.microsoft.com/office/drawing/2014/main" id="{83549CC1-1B46-4467-AE1C-AC0C131EBA54}"/>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49" name="Text Box 5">
            <a:extLst>
              <a:ext uri="{FF2B5EF4-FFF2-40B4-BE49-F238E27FC236}">
                <a16:creationId xmlns="" xmlns:a16="http://schemas.microsoft.com/office/drawing/2014/main" id="{7427D077-E532-44F1-A89B-E5E7FCC2E34E}"/>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9938648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lide(fromTop)">
                                          <p:cBhvr>
                                            <p:cTn id="7" dur="500"/>
                                            <p:tgtEl>
                                              <p:spTgt spid="74"/>
                                            </p:tgtEl>
                                          </p:cBhvr>
                                        </p:animEffect>
                                      </p:childTnLst>
                                    </p:cTn>
                                  </p:par>
                                </p:childTnLst>
                              </p:cTn>
                            </p:par>
                            <p:par>
                              <p:cTn id="8" fill="hold">
                                <p:stCondLst>
                                  <p:cond delay="1000"/>
                                </p:stCondLst>
                                <p:childTnLst>
                                  <p:par>
                                    <p:cTn id="9" presetID="12" presetClass="entr" presetSubtype="1"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slide(fromTop)">
                                          <p:cBhvr>
                                            <p:cTn id="11" dur="500"/>
                                            <p:tgtEl>
                                              <p:spTgt spid="75"/>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slide(fromTop)">
                                          <p:cBhvr>
                                            <p:cTn id="15" dur="500"/>
                                            <p:tgtEl>
                                              <p:spTgt spid="77"/>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slide(fromTop)">
                                          <p:cBhvr>
                                            <p:cTn id="19" dur="500"/>
                                            <p:tgtEl>
                                              <p:spTgt spid="7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slide(fromRight)">
                                          <p:cBhvr>
                                            <p:cTn id="26" dur="500"/>
                                            <p:tgtEl>
                                              <p:spTgt spid="64"/>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slide(fromRight)">
                                          <p:cBhvr>
                                            <p:cTn id="29" dur="500"/>
                                            <p:tgtEl>
                                              <p:spTgt spid="69"/>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slide(fromLeft)">
                                          <p:cBhvr>
                                            <p:cTn id="32" dur="500"/>
                                            <p:tgtEl>
                                              <p:spTgt spid="30"/>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slide(fromLeft)">
                                          <p:cBhvr>
                                            <p:cTn id="35" dur="500"/>
                                            <p:tgtEl>
                                              <p:spTgt spid="59"/>
                                            </p:tgtEl>
                                          </p:cBhvr>
                                        </p:animEffect>
                                      </p:childTnLst>
                                    </p:cTn>
                                  </p:par>
                                </p:childTnLst>
                              </p:cTn>
                            </p:par>
                            <p:par>
                              <p:cTn id="36" fill="hold">
                                <p:stCondLst>
                                  <p:cond delay="3000"/>
                                </p:stCondLst>
                                <p:childTnLst>
                                  <p:par>
                                    <p:cTn id="37" presetID="12" presetClass="entr" presetSubtype="1"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slide(fromTop)">
                                          <p:cBhvr>
                                            <p:cTn id="39" dur="500"/>
                                            <p:tgtEl>
                                              <p:spTgt spid="65"/>
                                            </p:tgtEl>
                                          </p:cBhvr>
                                        </p:animEffect>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slide(fromTop)">
                                          <p:cBhvr>
                                            <p:cTn id="43" dur="500"/>
                                            <p:tgtEl>
                                              <p:spTgt spid="55"/>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slide(fromTop)">
                                          <p:cBhvr>
                                            <p:cTn id="47" dur="500"/>
                                            <p:tgtEl>
                                              <p:spTgt spid="70"/>
                                            </p:tgtEl>
                                          </p:cBhvr>
                                        </p:animEffect>
                                      </p:childTnLst>
                                    </p:cTn>
                                  </p:par>
                                </p:childTnLst>
                              </p:cTn>
                            </p:par>
                            <p:par>
                              <p:cTn id="48" fill="hold">
                                <p:stCondLst>
                                  <p:cond delay="4500"/>
                                </p:stCondLst>
                                <p:childTnLst>
                                  <p:par>
                                    <p:cTn id="49" presetID="12" presetClass="entr" presetSubtype="1"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slide(fromTop)">
                                          <p:cBhvr>
                                            <p:cTn id="51" dur="500"/>
                                            <p:tgtEl>
                                              <p:spTgt spid="60"/>
                                            </p:tgtEl>
                                          </p:cBhvr>
                                        </p:animEffect>
                                      </p:childTnLst>
                                    </p:cTn>
                                  </p:par>
                                  <p:par>
                                    <p:cTn id="52" presetID="2" presetClass="entr" presetSubtype="1" fill="hold" grpId="0" nodeType="withEffect" p14:presetBounceEnd="81000">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14:bounceEnd="81000">
                                          <p:cBhvr additive="base">
                                            <p:cTn id="54" dur="1000" fill="hold"/>
                                            <p:tgtEl>
                                              <p:spTgt spid="48"/>
                                            </p:tgtEl>
                                            <p:attrNameLst>
                                              <p:attrName>ppt_x</p:attrName>
                                            </p:attrNameLst>
                                          </p:cBhvr>
                                          <p:tavLst>
                                            <p:tav tm="0">
                                              <p:val>
                                                <p:strVal val="#ppt_x"/>
                                              </p:val>
                                            </p:tav>
                                            <p:tav tm="100000">
                                              <p:val>
                                                <p:strVal val="#ppt_x"/>
                                              </p:val>
                                            </p:tav>
                                          </p:tavLst>
                                        </p:anim>
                                        <p:anim calcmode="lin" valueType="num" p14:bounceEnd="81000">
                                          <p:cBhvr additive="base">
                                            <p:cTn id="55" dur="1000" fill="hold"/>
                                            <p:tgtEl>
                                              <p:spTgt spid="4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81000">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14:bounceEnd="81000">
                                          <p:cBhvr additive="base">
                                            <p:cTn id="58" dur="1000" fill="hold"/>
                                            <p:tgtEl>
                                              <p:spTgt spid="49"/>
                                            </p:tgtEl>
                                            <p:attrNameLst>
                                              <p:attrName>ppt_x</p:attrName>
                                            </p:attrNameLst>
                                          </p:cBhvr>
                                          <p:tavLst>
                                            <p:tav tm="0">
                                              <p:val>
                                                <p:strVal val="#ppt_x"/>
                                              </p:val>
                                            </p:tav>
                                            <p:tav tm="100000">
                                              <p:val>
                                                <p:strVal val="#ppt_x"/>
                                              </p:val>
                                            </p:tav>
                                          </p:tavLst>
                                        </p:anim>
                                        <p:anim calcmode="lin" valueType="num" p14:bounceEnd="81000">
                                          <p:cBhvr additive="base">
                                            <p:cTn id="59" dur="10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3" grpId="0" animBg="1"/>
          <p:bldP spid="59" grpId="0" animBg="1"/>
          <p:bldP spid="64" grpId="0" animBg="1"/>
          <p:bldP spid="69" grpId="0" animBg="1"/>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lide(fromTop)">
                                          <p:cBhvr>
                                            <p:cTn id="7" dur="500"/>
                                            <p:tgtEl>
                                              <p:spTgt spid="74"/>
                                            </p:tgtEl>
                                          </p:cBhvr>
                                        </p:animEffect>
                                      </p:childTnLst>
                                    </p:cTn>
                                  </p:par>
                                </p:childTnLst>
                              </p:cTn>
                            </p:par>
                            <p:par>
                              <p:cTn id="8" fill="hold">
                                <p:stCondLst>
                                  <p:cond delay="1000"/>
                                </p:stCondLst>
                                <p:childTnLst>
                                  <p:par>
                                    <p:cTn id="9" presetID="12" presetClass="entr" presetSubtype="1"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slide(fromTop)">
                                          <p:cBhvr>
                                            <p:cTn id="11" dur="500"/>
                                            <p:tgtEl>
                                              <p:spTgt spid="75"/>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slide(fromTop)">
                                          <p:cBhvr>
                                            <p:cTn id="15" dur="500"/>
                                            <p:tgtEl>
                                              <p:spTgt spid="77"/>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slide(fromTop)">
                                          <p:cBhvr>
                                            <p:cTn id="19" dur="500"/>
                                            <p:tgtEl>
                                              <p:spTgt spid="7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slide(fromRight)">
                                          <p:cBhvr>
                                            <p:cTn id="26" dur="500"/>
                                            <p:tgtEl>
                                              <p:spTgt spid="64"/>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slide(fromRight)">
                                          <p:cBhvr>
                                            <p:cTn id="29" dur="500"/>
                                            <p:tgtEl>
                                              <p:spTgt spid="69"/>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slide(fromLeft)">
                                          <p:cBhvr>
                                            <p:cTn id="32" dur="500"/>
                                            <p:tgtEl>
                                              <p:spTgt spid="30"/>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slide(fromLeft)">
                                          <p:cBhvr>
                                            <p:cTn id="35" dur="500"/>
                                            <p:tgtEl>
                                              <p:spTgt spid="59"/>
                                            </p:tgtEl>
                                          </p:cBhvr>
                                        </p:animEffect>
                                      </p:childTnLst>
                                    </p:cTn>
                                  </p:par>
                                </p:childTnLst>
                              </p:cTn>
                            </p:par>
                            <p:par>
                              <p:cTn id="36" fill="hold">
                                <p:stCondLst>
                                  <p:cond delay="3000"/>
                                </p:stCondLst>
                                <p:childTnLst>
                                  <p:par>
                                    <p:cTn id="37" presetID="12" presetClass="entr" presetSubtype="1"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slide(fromTop)">
                                          <p:cBhvr>
                                            <p:cTn id="39" dur="500"/>
                                            <p:tgtEl>
                                              <p:spTgt spid="65"/>
                                            </p:tgtEl>
                                          </p:cBhvr>
                                        </p:animEffect>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slide(fromTop)">
                                          <p:cBhvr>
                                            <p:cTn id="43" dur="500"/>
                                            <p:tgtEl>
                                              <p:spTgt spid="55"/>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slide(fromTop)">
                                          <p:cBhvr>
                                            <p:cTn id="47" dur="500"/>
                                            <p:tgtEl>
                                              <p:spTgt spid="70"/>
                                            </p:tgtEl>
                                          </p:cBhvr>
                                        </p:animEffect>
                                      </p:childTnLst>
                                    </p:cTn>
                                  </p:par>
                                </p:childTnLst>
                              </p:cTn>
                            </p:par>
                            <p:par>
                              <p:cTn id="48" fill="hold">
                                <p:stCondLst>
                                  <p:cond delay="4500"/>
                                </p:stCondLst>
                                <p:childTnLst>
                                  <p:par>
                                    <p:cTn id="49" presetID="12" presetClass="entr" presetSubtype="1"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slide(fromTop)">
                                          <p:cBhvr>
                                            <p:cTn id="51" dur="500"/>
                                            <p:tgtEl>
                                              <p:spTgt spid="60"/>
                                            </p:tgtEl>
                                          </p:cBhvr>
                                        </p:animEffect>
                                      </p:childTnLst>
                                    </p:cTn>
                                  </p:par>
                                  <p:par>
                                    <p:cTn id="52" presetID="2" presetClass="entr" presetSubtype="1"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additive="base">
                                            <p:cTn id="54" dur="1000" fill="hold"/>
                                            <p:tgtEl>
                                              <p:spTgt spid="48"/>
                                            </p:tgtEl>
                                            <p:attrNameLst>
                                              <p:attrName>ppt_x</p:attrName>
                                            </p:attrNameLst>
                                          </p:cBhvr>
                                          <p:tavLst>
                                            <p:tav tm="0">
                                              <p:val>
                                                <p:strVal val="#ppt_x"/>
                                              </p:val>
                                            </p:tav>
                                            <p:tav tm="100000">
                                              <p:val>
                                                <p:strVal val="#ppt_x"/>
                                              </p:val>
                                            </p:tav>
                                          </p:tavLst>
                                        </p:anim>
                                        <p:anim calcmode="lin" valueType="num">
                                          <p:cBhvr additive="base">
                                            <p:cTn id="55" dur="1000" fill="hold"/>
                                            <p:tgtEl>
                                              <p:spTgt spid="4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1000" fill="hold"/>
                                            <p:tgtEl>
                                              <p:spTgt spid="49"/>
                                            </p:tgtEl>
                                            <p:attrNameLst>
                                              <p:attrName>ppt_x</p:attrName>
                                            </p:attrNameLst>
                                          </p:cBhvr>
                                          <p:tavLst>
                                            <p:tav tm="0">
                                              <p:val>
                                                <p:strVal val="#ppt_x"/>
                                              </p:val>
                                            </p:tav>
                                            <p:tav tm="100000">
                                              <p:val>
                                                <p:strVal val="#ppt_x"/>
                                              </p:val>
                                            </p:tav>
                                          </p:tavLst>
                                        </p:anim>
                                        <p:anim calcmode="lin" valueType="num">
                                          <p:cBhvr additive="base">
                                            <p:cTn id="59" dur="10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3" grpId="0" animBg="1"/>
          <p:bldP spid="59" grpId="0" animBg="1"/>
          <p:bldP spid="64" grpId="0" animBg="1"/>
          <p:bldP spid="69" grpId="0" animBg="1"/>
          <p:bldP spid="48" grpId="0"/>
          <p:bldP spid="4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等腰三角形 21"/>
          <p:cNvSpPr/>
          <p:nvPr/>
        </p:nvSpPr>
        <p:spPr bwMode="auto">
          <a:xfrm rot="16200000" flipH="1">
            <a:off x="6108267"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42" tIns="44720" rIns="89442" bIns="44720" anchor="ctr"/>
          <a:lstStyle/>
          <a:p>
            <a:pPr>
              <a:defRPr/>
            </a:pPr>
            <a:endParaRPr lang="zh-CN" altLang="en-US" sz="1466" kern="0" dirty="0">
              <a:solidFill>
                <a:sysClr val="window" lastClr="FFFFFF"/>
              </a:solidFill>
              <a:latin typeface="微软雅黑" pitchFamily="34" charset="-122"/>
              <a:ea typeface="微软雅黑" pitchFamily="34" charset="-122"/>
            </a:endParaRPr>
          </a:p>
        </p:txBody>
      </p:sp>
      <p:sp>
        <p:nvSpPr>
          <p:cNvPr id="74" name="等腰三角形 21"/>
          <p:cNvSpPr/>
          <p:nvPr/>
        </p:nvSpPr>
        <p:spPr bwMode="auto">
          <a:xfrm rot="5400000">
            <a:off x="3309884" y="2148560"/>
            <a:ext cx="2837196" cy="2889965"/>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42" tIns="44720" rIns="89442" bIns="44720" anchor="ctr"/>
          <a:lstStyle/>
          <a:p>
            <a:pPr>
              <a:defRPr/>
            </a:pPr>
            <a:endParaRPr lang="zh-CN" altLang="en-US" sz="1466" kern="0" dirty="0">
              <a:solidFill>
                <a:sysClr val="window" lastClr="FFFFFF"/>
              </a:solidFill>
              <a:latin typeface="微软雅黑" pitchFamily="34" charset="-122"/>
              <a:ea typeface="微软雅黑" pitchFamily="34" charset="-122"/>
            </a:endParaRPr>
          </a:p>
        </p:txBody>
      </p:sp>
      <p:sp>
        <p:nvSpPr>
          <p:cNvPr id="77" name="椭圆 5"/>
          <p:cNvSpPr/>
          <p:nvPr/>
        </p:nvSpPr>
        <p:spPr bwMode="auto">
          <a:xfrm>
            <a:off x="3285286" y="1938284"/>
            <a:ext cx="356255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199" kern="0" dirty="0">
              <a:solidFill>
                <a:sysClr val="window" lastClr="FFFFFF"/>
              </a:solidFill>
              <a:latin typeface="Calibri"/>
              <a:ea typeface="微软雅黑" pitchFamily="34" charset="-122"/>
            </a:endParaRPr>
          </a:p>
        </p:txBody>
      </p:sp>
      <p:sp>
        <p:nvSpPr>
          <p:cNvPr id="83" name="椭圆 6"/>
          <p:cNvSpPr/>
          <p:nvPr/>
        </p:nvSpPr>
        <p:spPr bwMode="auto">
          <a:xfrm>
            <a:off x="5416929" y="1938284"/>
            <a:ext cx="3564105" cy="3577923"/>
          </a:xfrm>
          <a:prstGeom prst="ellipse">
            <a:avLst/>
          </a:prstGeom>
          <a:noFill/>
          <a:ln w="25400" cap="flat" cmpd="sng" algn="ctr">
            <a:solidFill>
              <a:schemeClr val="bg1">
                <a:lumMod val="50000"/>
              </a:schemeClr>
            </a:solidFill>
            <a:prstDash val="solid"/>
          </a:ln>
          <a:effectLst/>
        </p:spPr>
        <p:txBody>
          <a:bodyPr lIns="89442" tIns="44720" rIns="89442" bIns="44720" anchor="ctr"/>
          <a:lstStyle/>
          <a:p>
            <a:pPr algn="ctr">
              <a:defRPr/>
            </a:pPr>
            <a:endParaRPr lang="zh-CN" altLang="en-US" sz="3199" kern="0" dirty="0">
              <a:solidFill>
                <a:sysClr val="window" lastClr="FFFFFF"/>
              </a:solidFill>
              <a:latin typeface="Calibri"/>
              <a:ea typeface="微软雅黑" pitchFamily="34" charset="-122"/>
            </a:endParaRPr>
          </a:p>
        </p:txBody>
      </p:sp>
      <p:cxnSp>
        <p:nvCxnSpPr>
          <p:cNvPr id="84" name="直接连接符 7"/>
          <p:cNvCxnSpPr>
            <a:cxnSpLocks noChangeShapeType="1"/>
          </p:cNvCxnSpPr>
          <p:nvPr/>
        </p:nvCxnSpPr>
        <p:spPr bwMode="auto">
          <a:xfrm>
            <a:off x="4263515" y="2811747"/>
            <a:ext cx="558103" cy="263127"/>
          </a:xfrm>
          <a:prstGeom prst="line">
            <a:avLst/>
          </a:prstGeom>
          <a:noFill/>
          <a:ln w="28575" algn="ctr">
            <a:solidFill>
              <a:schemeClr val="bg1">
                <a:lumMod val="50000"/>
              </a:schemeClr>
            </a:solidFill>
            <a:round/>
            <a:headEnd type="none" w="med" len="med"/>
            <a:tailEnd type="arrow" w="med" len="med"/>
          </a:ln>
        </p:spPr>
      </p:cxnSp>
      <p:cxnSp>
        <p:nvCxnSpPr>
          <p:cNvPr id="85" name="直接连接符 8"/>
          <p:cNvCxnSpPr>
            <a:cxnSpLocks noChangeShapeType="1"/>
          </p:cNvCxnSpPr>
          <p:nvPr/>
        </p:nvCxnSpPr>
        <p:spPr bwMode="auto">
          <a:xfrm>
            <a:off x="3965860" y="3619812"/>
            <a:ext cx="576704" cy="0"/>
          </a:xfrm>
          <a:prstGeom prst="line">
            <a:avLst/>
          </a:prstGeom>
          <a:noFill/>
          <a:ln w="28575" algn="ctr">
            <a:solidFill>
              <a:schemeClr val="bg1">
                <a:lumMod val="50000"/>
              </a:schemeClr>
            </a:solidFill>
            <a:round/>
            <a:headEnd type="none" w="med" len="med"/>
            <a:tailEnd type="arrow" w="med" len="med"/>
          </a:ln>
        </p:spPr>
      </p:cxnSp>
      <p:cxnSp>
        <p:nvCxnSpPr>
          <p:cNvPr id="86" name="直接连接符 9"/>
          <p:cNvCxnSpPr>
            <a:cxnSpLocks noChangeShapeType="1"/>
          </p:cNvCxnSpPr>
          <p:nvPr/>
        </p:nvCxnSpPr>
        <p:spPr bwMode="auto">
          <a:xfrm flipV="1">
            <a:off x="4263514" y="4142957"/>
            <a:ext cx="576704" cy="306724"/>
          </a:xfrm>
          <a:prstGeom prst="line">
            <a:avLst/>
          </a:prstGeom>
          <a:noFill/>
          <a:ln w="28575" algn="ctr">
            <a:solidFill>
              <a:schemeClr val="bg1">
                <a:lumMod val="50000"/>
              </a:schemeClr>
            </a:solidFill>
            <a:round/>
            <a:headEnd type="none" w="med" len="med"/>
            <a:tailEnd type="arrow" w="med" len="med"/>
          </a:ln>
        </p:spPr>
      </p:cxnSp>
      <p:cxnSp>
        <p:nvCxnSpPr>
          <p:cNvPr id="94" name="直接连接符 10"/>
          <p:cNvCxnSpPr>
            <a:cxnSpLocks noChangeShapeType="1"/>
          </p:cNvCxnSpPr>
          <p:nvPr/>
        </p:nvCxnSpPr>
        <p:spPr bwMode="auto">
          <a:xfrm flipH="1" flipV="1">
            <a:off x="7517563" y="4130501"/>
            <a:ext cx="576704" cy="306724"/>
          </a:xfrm>
          <a:prstGeom prst="line">
            <a:avLst/>
          </a:prstGeom>
          <a:noFill/>
          <a:ln w="28575" algn="ctr">
            <a:solidFill>
              <a:schemeClr val="bg1">
                <a:lumMod val="50000"/>
              </a:schemeClr>
            </a:solidFill>
            <a:round/>
            <a:headEnd type="none" w="med" len="med"/>
            <a:tailEnd type="arrow" w="med" len="med"/>
          </a:ln>
        </p:spPr>
      </p:cxnSp>
      <p:cxnSp>
        <p:nvCxnSpPr>
          <p:cNvPr id="97" name="直接连接符 11"/>
          <p:cNvCxnSpPr>
            <a:cxnSpLocks noChangeShapeType="1"/>
          </p:cNvCxnSpPr>
          <p:nvPr/>
        </p:nvCxnSpPr>
        <p:spPr bwMode="auto">
          <a:xfrm flipH="1">
            <a:off x="7805915" y="3616698"/>
            <a:ext cx="576704" cy="0"/>
          </a:xfrm>
          <a:prstGeom prst="line">
            <a:avLst/>
          </a:prstGeom>
          <a:noFill/>
          <a:ln w="28575" algn="ctr">
            <a:solidFill>
              <a:schemeClr val="bg1">
                <a:lumMod val="50000"/>
              </a:schemeClr>
            </a:solidFill>
            <a:round/>
            <a:headEnd type="none" w="med" len="med"/>
            <a:tailEnd type="arrow" w="med" len="med"/>
          </a:ln>
        </p:spPr>
      </p:cxnSp>
      <p:cxnSp>
        <p:nvCxnSpPr>
          <p:cNvPr id="100" name="直接连接符 12"/>
          <p:cNvCxnSpPr>
            <a:cxnSpLocks noChangeShapeType="1"/>
          </p:cNvCxnSpPr>
          <p:nvPr/>
        </p:nvCxnSpPr>
        <p:spPr bwMode="auto">
          <a:xfrm flipH="1">
            <a:off x="7536166" y="2811747"/>
            <a:ext cx="558103" cy="263127"/>
          </a:xfrm>
          <a:prstGeom prst="line">
            <a:avLst/>
          </a:prstGeom>
          <a:noFill/>
          <a:ln w="28575" algn="ctr">
            <a:solidFill>
              <a:schemeClr val="bg1">
                <a:lumMod val="50000"/>
              </a:schemeClr>
            </a:solidFill>
            <a:round/>
            <a:headEnd type="none" w="med" len="med"/>
            <a:tailEnd type="arrow" w="med" len="med"/>
          </a:ln>
        </p:spPr>
      </p:cxnSp>
      <p:grpSp>
        <p:nvGrpSpPr>
          <p:cNvPr id="103" name="组合 13"/>
          <p:cNvGrpSpPr/>
          <p:nvPr/>
        </p:nvGrpSpPr>
        <p:grpSpPr>
          <a:xfrm>
            <a:off x="5106871" y="2593769"/>
            <a:ext cx="2055677" cy="2064545"/>
            <a:chOff x="5014912" y="2584450"/>
            <a:chExt cx="2105025" cy="2105025"/>
          </a:xfrm>
        </p:grpSpPr>
        <p:sp>
          <p:nvSpPr>
            <p:cNvPr id="106"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33" kern="0" dirty="0">
                <a:solidFill>
                  <a:srgbClr val="4D4D4D"/>
                </a:solidFill>
                <a:latin typeface="微软雅黑" pitchFamily="34" charset="-122"/>
                <a:ea typeface="微软雅黑" pitchFamily="34" charset="-122"/>
              </a:endParaRPr>
            </a:p>
          </p:txBody>
        </p:sp>
        <p:sp>
          <p:nvSpPr>
            <p:cNvPr id="107"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33" b="1" kern="0" dirty="0">
                  <a:solidFill>
                    <a:srgbClr val="4D4D4D"/>
                  </a:solidFill>
                  <a:latin typeface="Impact" pitchFamily="34" charset="0"/>
                  <a:ea typeface="微软雅黑" pitchFamily="34" charset="-122"/>
                </a:rPr>
                <a:t>文字说明</a:t>
              </a:r>
            </a:p>
          </p:txBody>
        </p:sp>
      </p:grpSp>
      <p:sp>
        <p:nvSpPr>
          <p:cNvPr id="108" name="Oval 19"/>
          <p:cNvSpPr>
            <a:spLocks noChangeArrowheads="1"/>
          </p:cNvSpPr>
          <p:nvPr/>
        </p:nvSpPr>
        <p:spPr bwMode="auto">
          <a:xfrm>
            <a:off x="3302338" y="2022362"/>
            <a:ext cx="968929" cy="973107"/>
          </a:xfrm>
          <a:prstGeom prst="ellipse">
            <a:avLst/>
          </a:prstGeom>
          <a:solidFill>
            <a:schemeClr val="accent2"/>
          </a:solidFill>
          <a:ln w="9525">
            <a:noFill/>
            <a:round/>
            <a:headEnd/>
            <a:tailEnd/>
          </a:ln>
          <a:effectLst/>
        </p:spPr>
        <p:txBody>
          <a:bodyPr lIns="89442" tIns="44720" rIns="89442" bIns="44720" anchor="ctr"/>
          <a:lstStyle/>
          <a:p>
            <a:pPr algn="ctr">
              <a:lnSpc>
                <a:spcPct val="120000"/>
              </a:lnSpc>
              <a:defRPr/>
            </a:pPr>
            <a:r>
              <a:rPr lang="zh-CN" altLang="en-US" sz="1866" kern="0" dirty="0" smtClean="0">
                <a:solidFill>
                  <a:sysClr val="window" lastClr="FFFFFF"/>
                </a:solidFill>
                <a:latin typeface="Arial" pitchFamily="34" charset="0"/>
                <a:ea typeface="微软雅黑" pitchFamily="34" charset="-122"/>
              </a:rPr>
              <a:t>小木头</a:t>
            </a:r>
            <a:endParaRPr lang="zh-CN" altLang="en-US" sz="1866" kern="0" dirty="0">
              <a:solidFill>
                <a:sysClr val="window" lastClr="FFFFFF"/>
              </a:solidFill>
              <a:latin typeface="Arial" pitchFamily="34" charset="0"/>
              <a:ea typeface="微软雅黑" pitchFamily="34" charset="-122"/>
            </a:endParaRPr>
          </a:p>
        </p:txBody>
      </p:sp>
      <p:sp>
        <p:nvSpPr>
          <p:cNvPr id="109" name="Oval 19"/>
          <p:cNvSpPr>
            <a:spLocks noChangeArrowheads="1"/>
          </p:cNvSpPr>
          <p:nvPr/>
        </p:nvSpPr>
        <p:spPr bwMode="auto">
          <a:xfrm>
            <a:off x="8044660" y="2037929"/>
            <a:ext cx="968928" cy="974665"/>
          </a:xfrm>
          <a:prstGeom prst="ellipse">
            <a:avLst/>
          </a:prstGeom>
          <a:solidFill>
            <a:schemeClr val="accent3"/>
          </a:solidFill>
          <a:ln w="9525">
            <a:noFill/>
            <a:round/>
            <a:headEnd/>
            <a:tailEnd/>
          </a:ln>
          <a:effectLst/>
        </p:spPr>
        <p:txBody>
          <a:bodyPr lIns="89442" tIns="44720" rIns="89442" bIns="44720" anchor="ctr"/>
          <a:lstStyle/>
          <a:p>
            <a:pPr algn="ctr">
              <a:lnSpc>
                <a:spcPct val="120000"/>
              </a:lnSpc>
              <a:defRPr/>
            </a:pPr>
            <a:r>
              <a:rPr lang="zh-CN" altLang="en-US" sz="1866" kern="0" dirty="0" smtClean="0">
                <a:solidFill>
                  <a:schemeClr val="bg1"/>
                </a:solidFill>
                <a:latin typeface="Arial" pitchFamily="34" charset="0"/>
                <a:ea typeface="微软雅黑" pitchFamily="34" charset="-122"/>
              </a:rPr>
              <a:t>小木头</a:t>
            </a:r>
            <a:endParaRPr lang="zh-CN" altLang="en-US" sz="1866" kern="0" dirty="0">
              <a:solidFill>
                <a:schemeClr val="bg1"/>
              </a:solidFill>
              <a:latin typeface="Arial" pitchFamily="34" charset="0"/>
              <a:ea typeface="微软雅黑" pitchFamily="34" charset="-122"/>
            </a:endParaRPr>
          </a:p>
        </p:txBody>
      </p:sp>
      <p:sp>
        <p:nvSpPr>
          <p:cNvPr id="110" name="Oval 19"/>
          <p:cNvSpPr>
            <a:spLocks noChangeArrowheads="1"/>
          </p:cNvSpPr>
          <p:nvPr/>
        </p:nvSpPr>
        <p:spPr bwMode="auto">
          <a:xfrm>
            <a:off x="8484940" y="3168292"/>
            <a:ext cx="970478" cy="974665"/>
          </a:xfrm>
          <a:prstGeom prst="ellipse">
            <a:avLst/>
          </a:prstGeom>
          <a:solidFill>
            <a:schemeClr val="accent3"/>
          </a:solidFill>
          <a:ln w="9525">
            <a:noFill/>
            <a:round/>
            <a:headEnd/>
            <a:tailEnd/>
          </a:ln>
          <a:effectLst/>
        </p:spPr>
        <p:txBody>
          <a:bodyPr lIns="89442" tIns="44720" rIns="89442" bIns="44720" anchor="ctr"/>
          <a:lstStyle/>
          <a:p>
            <a:pPr algn="ctr">
              <a:lnSpc>
                <a:spcPct val="120000"/>
              </a:lnSpc>
              <a:defRPr/>
            </a:pPr>
            <a:r>
              <a:rPr lang="zh-CN" altLang="en-US" sz="1866" kern="0" dirty="0" smtClean="0">
                <a:solidFill>
                  <a:schemeClr val="bg1"/>
                </a:solidFill>
                <a:latin typeface="Arial" pitchFamily="34" charset="0"/>
                <a:ea typeface="微软雅黑" pitchFamily="34" charset="-122"/>
              </a:rPr>
              <a:t>小木头</a:t>
            </a:r>
            <a:endParaRPr lang="zh-CN" altLang="en-US" sz="1866" kern="0" dirty="0">
              <a:solidFill>
                <a:schemeClr val="bg1"/>
              </a:solidFill>
              <a:latin typeface="Arial" pitchFamily="34" charset="0"/>
              <a:ea typeface="微软雅黑" pitchFamily="34" charset="-122"/>
            </a:endParaRPr>
          </a:p>
        </p:txBody>
      </p:sp>
      <p:sp>
        <p:nvSpPr>
          <p:cNvPr id="111" name="Oval 110"/>
          <p:cNvSpPr>
            <a:spLocks noChangeArrowheads="1"/>
          </p:cNvSpPr>
          <p:nvPr/>
        </p:nvSpPr>
        <p:spPr bwMode="auto">
          <a:xfrm>
            <a:off x="8092716" y="4286198"/>
            <a:ext cx="970478" cy="974665"/>
          </a:xfrm>
          <a:prstGeom prst="ellipse">
            <a:avLst/>
          </a:prstGeom>
          <a:solidFill>
            <a:schemeClr val="accent3"/>
          </a:solidFill>
          <a:ln w="9525">
            <a:noFill/>
            <a:round/>
            <a:headEnd/>
            <a:tailEnd/>
          </a:ln>
          <a:effectLst/>
        </p:spPr>
        <p:txBody>
          <a:bodyPr lIns="89442" tIns="44720" rIns="89442" bIns="44720" anchor="ctr"/>
          <a:lstStyle/>
          <a:p>
            <a:pPr algn="ctr">
              <a:lnSpc>
                <a:spcPct val="120000"/>
              </a:lnSpc>
              <a:defRPr/>
            </a:pPr>
            <a:r>
              <a:rPr lang="zh-CN" altLang="en-US" sz="1866" kern="0" dirty="0" smtClean="0">
                <a:solidFill>
                  <a:schemeClr val="bg1"/>
                </a:solidFill>
                <a:latin typeface="Arial" pitchFamily="34" charset="0"/>
                <a:ea typeface="微软雅黑" pitchFamily="34" charset="-122"/>
              </a:rPr>
              <a:t>小木头</a:t>
            </a:r>
            <a:endParaRPr lang="zh-CN" altLang="en-US" sz="1866" kern="0" dirty="0">
              <a:solidFill>
                <a:schemeClr val="bg1"/>
              </a:solidFill>
              <a:latin typeface="Arial" pitchFamily="34" charset="0"/>
              <a:ea typeface="微软雅黑" pitchFamily="34" charset="-122"/>
            </a:endParaRPr>
          </a:p>
        </p:txBody>
      </p:sp>
      <p:sp>
        <p:nvSpPr>
          <p:cNvPr id="112" name="Oval 19"/>
          <p:cNvSpPr>
            <a:spLocks noChangeArrowheads="1"/>
          </p:cNvSpPr>
          <p:nvPr/>
        </p:nvSpPr>
        <p:spPr bwMode="auto">
          <a:xfrm>
            <a:off x="2868257" y="3130925"/>
            <a:ext cx="970478" cy="974665"/>
          </a:xfrm>
          <a:prstGeom prst="ellipse">
            <a:avLst/>
          </a:prstGeom>
          <a:solidFill>
            <a:schemeClr val="accent2"/>
          </a:solidFill>
          <a:ln w="9525">
            <a:noFill/>
            <a:round/>
            <a:headEnd/>
            <a:tailEnd/>
          </a:ln>
          <a:effectLst/>
        </p:spPr>
        <p:txBody>
          <a:bodyPr lIns="89442" tIns="44720" rIns="89442" bIns="44720" anchor="ctr"/>
          <a:lstStyle/>
          <a:p>
            <a:pPr algn="ctr">
              <a:lnSpc>
                <a:spcPct val="120000"/>
              </a:lnSpc>
              <a:defRPr/>
            </a:pPr>
            <a:r>
              <a:rPr lang="zh-CN" altLang="en-US" sz="1866" kern="0" dirty="0" smtClean="0">
                <a:solidFill>
                  <a:sysClr val="window" lastClr="FFFFFF"/>
                </a:solidFill>
                <a:latin typeface="Arial" pitchFamily="34" charset="0"/>
                <a:ea typeface="微软雅黑" pitchFamily="34" charset="-122"/>
              </a:rPr>
              <a:t>小木头</a:t>
            </a:r>
            <a:endParaRPr lang="zh-CN" altLang="en-US" sz="1866" kern="0" dirty="0">
              <a:solidFill>
                <a:sysClr val="window" lastClr="FFFFFF"/>
              </a:solidFill>
              <a:latin typeface="Arial" pitchFamily="34" charset="0"/>
              <a:ea typeface="微软雅黑" pitchFamily="34" charset="-122"/>
            </a:endParaRPr>
          </a:p>
        </p:txBody>
      </p:sp>
      <p:sp>
        <p:nvSpPr>
          <p:cNvPr id="113" name="Oval 19"/>
          <p:cNvSpPr>
            <a:spLocks noChangeArrowheads="1"/>
          </p:cNvSpPr>
          <p:nvPr/>
        </p:nvSpPr>
        <p:spPr bwMode="auto">
          <a:xfrm>
            <a:off x="3265131" y="4279969"/>
            <a:ext cx="970478" cy="974665"/>
          </a:xfrm>
          <a:prstGeom prst="ellipse">
            <a:avLst/>
          </a:prstGeom>
          <a:solidFill>
            <a:schemeClr val="accent2"/>
          </a:solidFill>
          <a:ln w="9525">
            <a:noFill/>
            <a:round/>
            <a:headEnd/>
            <a:tailEnd/>
          </a:ln>
          <a:effectLst/>
        </p:spPr>
        <p:txBody>
          <a:bodyPr lIns="89442" tIns="44720" rIns="89442" bIns="44720" anchor="ctr"/>
          <a:lstStyle/>
          <a:p>
            <a:pPr algn="ctr">
              <a:lnSpc>
                <a:spcPct val="120000"/>
              </a:lnSpc>
              <a:defRPr/>
            </a:pPr>
            <a:r>
              <a:rPr lang="zh-CN" altLang="en-US" sz="1866" kern="0" dirty="0" smtClean="0">
                <a:solidFill>
                  <a:sysClr val="window" lastClr="FFFFFF"/>
                </a:solidFill>
                <a:latin typeface="Arial" pitchFamily="34" charset="0"/>
                <a:ea typeface="微软雅黑" pitchFamily="34" charset="-122"/>
              </a:rPr>
              <a:t>小木头</a:t>
            </a:r>
            <a:endParaRPr lang="zh-CN" altLang="en-US" sz="1866" kern="0" dirty="0">
              <a:solidFill>
                <a:sysClr val="window" lastClr="FFFFFF"/>
              </a:solidFill>
              <a:latin typeface="Arial" pitchFamily="34" charset="0"/>
              <a:ea typeface="微软雅黑" pitchFamily="34" charset="-122"/>
            </a:endParaRPr>
          </a:p>
        </p:txBody>
      </p:sp>
      <p:sp>
        <p:nvSpPr>
          <p:cNvPr id="114" name="TextBox 113"/>
          <p:cNvSpPr txBox="1"/>
          <p:nvPr/>
        </p:nvSpPr>
        <p:spPr>
          <a:xfrm>
            <a:off x="929419" y="1905397"/>
            <a:ext cx="2123856" cy="976710"/>
          </a:xfrm>
          <a:prstGeom prst="rect">
            <a:avLst/>
          </a:prstGeom>
          <a:noFill/>
        </p:spPr>
        <p:txBody>
          <a:bodyPr wrap="square" lIns="89442" tIns="44720" rIns="89442" bIns="44720" rtlCol="0">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15" name="TextBox 114"/>
          <p:cNvSpPr txBox="1"/>
          <p:nvPr/>
        </p:nvSpPr>
        <p:spPr>
          <a:xfrm>
            <a:off x="9228630" y="1905397"/>
            <a:ext cx="2095112" cy="976710"/>
          </a:xfrm>
          <a:prstGeom prst="rect">
            <a:avLst/>
          </a:prstGeom>
          <a:noFill/>
        </p:spPr>
        <p:txBody>
          <a:bodyPr wrap="square" lIns="89442" tIns="44720" rIns="89442" bIns="44720" rtlCol="0">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16" name="TextBox 115"/>
          <p:cNvSpPr txBox="1"/>
          <p:nvPr/>
        </p:nvSpPr>
        <p:spPr>
          <a:xfrm>
            <a:off x="536245" y="3189169"/>
            <a:ext cx="2095112" cy="976710"/>
          </a:xfrm>
          <a:prstGeom prst="rect">
            <a:avLst/>
          </a:prstGeom>
          <a:noFill/>
        </p:spPr>
        <p:txBody>
          <a:bodyPr wrap="square" lIns="89442" tIns="44720" rIns="89442" bIns="44720" rtlCol="0">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17" name="TextBox 116"/>
          <p:cNvSpPr txBox="1"/>
          <p:nvPr/>
        </p:nvSpPr>
        <p:spPr>
          <a:xfrm>
            <a:off x="9685080" y="3189169"/>
            <a:ext cx="2095112" cy="976710"/>
          </a:xfrm>
          <a:prstGeom prst="rect">
            <a:avLst/>
          </a:prstGeom>
          <a:noFill/>
        </p:spPr>
        <p:txBody>
          <a:bodyPr wrap="square" lIns="89442" tIns="44720" rIns="89442" bIns="44720" rtlCol="0">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18" name="TextBox 117"/>
          <p:cNvSpPr txBox="1"/>
          <p:nvPr/>
        </p:nvSpPr>
        <p:spPr>
          <a:xfrm>
            <a:off x="9253830" y="4307075"/>
            <a:ext cx="2095112" cy="976710"/>
          </a:xfrm>
          <a:prstGeom prst="rect">
            <a:avLst/>
          </a:prstGeom>
          <a:noFill/>
        </p:spPr>
        <p:txBody>
          <a:bodyPr wrap="square" lIns="89442" tIns="44720" rIns="89442" bIns="44720" rtlCol="0">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119" name="TextBox 118"/>
          <p:cNvSpPr txBox="1"/>
          <p:nvPr/>
        </p:nvSpPr>
        <p:spPr>
          <a:xfrm>
            <a:off x="929418" y="4307075"/>
            <a:ext cx="2095112" cy="976710"/>
          </a:xfrm>
          <a:prstGeom prst="rect">
            <a:avLst/>
          </a:prstGeom>
          <a:noFill/>
        </p:spPr>
        <p:txBody>
          <a:bodyPr wrap="square" lIns="89442" tIns="44720" rIns="89442" bIns="44720" rtlCol="0">
            <a:spAutoFit/>
          </a:bodyPr>
          <a:lstStyle/>
          <a:p>
            <a:pPr defTabSz="866349">
              <a:lnSpc>
                <a:spcPct val="120000"/>
              </a:lnSpc>
              <a:defRPr/>
            </a:pP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6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28" name="Text Box 4">
            <a:extLst>
              <a:ext uri="{FF2B5EF4-FFF2-40B4-BE49-F238E27FC236}">
                <a16:creationId xmlns="" xmlns:a16="http://schemas.microsoft.com/office/drawing/2014/main" id="{80CEDC22-5CBE-4E64-8043-3189D239C971}"/>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9" name="Text Box 5">
            <a:extLst>
              <a:ext uri="{FF2B5EF4-FFF2-40B4-BE49-F238E27FC236}">
                <a16:creationId xmlns="" xmlns:a16="http://schemas.microsoft.com/office/drawing/2014/main" id="{01B6B401-E822-4A0C-A52B-AA41D649A685}"/>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28492284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 calcmode="lin" valueType="num">
                                          <p:cBhvr>
                                            <p:cTn id="9" dur="500" fill="hold"/>
                                            <p:tgtEl>
                                              <p:spTgt spid="103"/>
                                            </p:tgtEl>
                                            <p:attrNameLst>
                                              <p:attrName>style.rotation</p:attrName>
                                            </p:attrNameLst>
                                          </p:cBhvr>
                                          <p:tavLst>
                                            <p:tav tm="0">
                                              <p:val>
                                                <p:fltVal val="360"/>
                                              </p:val>
                                            </p:tav>
                                            <p:tav tm="100000">
                                              <p:val>
                                                <p:fltVal val="0"/>
                                              </p:val>
                                            </p:tav>
                                          </p:tavLst>
                                        </p:anim>
                                        <p:animEffect transition="in" filter="fade">
                                          <p:cBhvr>
                                            <p:cTn id="10" dur="500"/>
                                            <p:tgtEl>
                                              <p:spTgt spid="10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wipe(left)">
                                          <p:cBhvr>
                                            <p:cTn id="14" dur="500"/>
                                            <p:tgtEl>
                                              <p:spTgt spid="8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500"/>
                                            <p:tgtEl>
                                              <p:spTgt spid="7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right)">
                                          <p:cBhvr>
                                            <p:cTn id="20" dur="500"/>
                                            <p:tgtEl>
                                              <p:spTgt spid="7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right)">
                                          <p:cBhvr>
                                            <p:cTn id="23" dur="500"/>
                                            <p:tgtEl>
                                              <p:spTgt spid="74"/>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Scale>
                                          <p:cBhvr>
                                            <p:cTn id="2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8"/>
                                            </p:tgtEl>
                                            <p:attrNameLst>
                                              <p:attrName>ppt_x</p:attrName>
                                              <p:attrName>ppt_y</p:attrName>
                                            </p:attrNameLst>
                                          </p:cBhvr>
                                        </p:animMotion>
                                        <p:animEffect transition="in" filter="fade">
                                          <p:cBhvr>
                                            <p:cTn id="29" dur="1000"/>
                                            <p:tgtEl>
                                              <p:spTgt spid="108"/>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09"/>
                                            </p:tgtEl>
                                            <p:attrNameLst>
                                              <p:attrName>style.visibility</p:attrName>
                                            </p:attrNameLst>
                                          </p:cBhvr>
                                          <p:to>
                                            <p:strVal val="visible"/>
                                          </p:to>
                                        </p:set>
                                        <p:animScale>
                                          <p:cBhvr>
                                            <p:cTn id="32"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9"/>
                                            </p:tgtEl>
                                            <p:attrNameLst>
                                              <p:attrName>ppt_x</p:attrName>
                                              <p:attrName>ppt_y</p:attrName>
                                            </p:attrNameLst>
                                          </p:cBhvr>
                                        </p:animMotion>
                                        <p:animEffect transition="in" filter="fade">
                                          <p:cBhvr>
                                            <p:cTn id="34" dur="1000"/>
                                            <p:tgtEl>
                                              <p:spTgt spid="109"/>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12"/>
                                            </p:tgtEl>
                                            <p:attrNameLst>
                                              <p:attrName>style.visibility</p:attrName>
                                            </p:attrNameLst>
                                          </p:cBhvr>
                                          <p:to>
                                            <p:strVal val="visible"/>
                                          </p:to>
                                        </p:set>
                                        <p:animScale>
                                          <p:cBhvr>
                                            <p:cTn id="37"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2"/>
                                            </p:tgtEl>
                                            <p:attrNameLst>
                                              <p:attrName>ppt_x</p:attrName>
                                              <p:attrName>ppt_y</p:attrName>
                                            </p:attrNameLst>
                                          </p:cBhvr>
                                        </p:animMotion>
                                        <p:animEffect transition="in" filter="fade">
                                          <p:cBhvr>
                                            <p:cTn id="39" dur="1000"/>
                                            <p:tgtEl>
                                              <p:spTgt spid="112"/>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10"/>
                                            </p:tgtEl>
                                            <p:attrNameLst>
                                              <p:attrName>style.visibility</p:attrName>
                                            </p:attrNameLst>
                                          </p:cBhvr>
                                          <p:to>
                                            <p:strVal val="visible"/>
                                          </p:to>
                                        </p:set>
                                        <p:animScale>
                                          <p:cBhvr>
                                            <p:cTn id="42"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0"/>
                                            </p:tgtEl>
                                            <p:attrNameLst>
                                              <p:attrName>ppt_x</p:attrName>
                                              <p:attrName>ppt_y</p:attrName>
                                            </p:attrNameLst>
                                          </p:cBhvr>
                                        </p:animMotion>
                                        <p:animEffect transition="in" filter="fade">
                                          <p:cBhvr>
                                            <p:cTn id="44" dur="1000"/>
                                            <p:tgtEl>
                                              <p:spTgt spid="110"/>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113"/>
                                            </p:tgtEl>
                                            <p:attrNameLst>
                                              <p:attrName>style.visibility</p:attrName>
                                            </p:attrNameLst>
                                          </p:cBhvr>
                                          <p:to>
                                            <p:strVal val="visible"/>
                                          </p:to>
                                        </p:set>
                                        <p:animScale>
                                          <p:cBhvr>
                                            <p:cTn id="47"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3"/>
                                            </p:tgtEl>
                                            <p:attrNameLst>
                                              <p:attrName>ppt_x</p:attrName>
                                              <p:attrName>ppt_y</p:attrName>
                                            </p:attrNameLst>
                                          </p:cBhvr>
                                        </p:animMotion>
                                        <p:animEffect transition="in" filter="fade">
                                          <p:cBhvr>
                                            <p:cTn id="49" dur="1000"/>
                                            <p:tgtEl>
                                              <p:spTgt spid="113"/>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11"/>
                                            </p:tgtEl>
                                            <p:attrNameLst>
                                              <p:attrName>style.visibility</p:attrName>
                                            </p:attrNameLst>
                                          </p:cBhvr>
                                          <p:to>
                                            <p:strVal val="visible"/>
                                          </p:to>
                                        </p:set>
                                        <p:animScale>
                                          <p:cBhvr>
                                            <p:cTn id="52"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11"/>
                                            </p:tgtEl>
                                            <p:attrNameLst>
                                              <p:attrName>ppt_x</p:attrName>
                                              <p:attrName>ppt_y</p:attrName>
                                            </p:attrNameLst>
                                          </p:cBhvr>
                                        </p:animMotion>
                                        <p:animEffect transition="in" filter="fade">
                                          <p:cBhvr>
                                            <p:cTn id="54" dur="1000"/>
                                            <p:tgtEl>
                                              <p:spTgt spid="111"/>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p:tgtEl>
                                              <p:spTgt spid="84"/>
                                            </p:tgtEl>
                                            <p:attrNameLst>
                                              <p:attrName>ppt_x</p:attrName>
                                            </p:attrNameLst>
                                          </p:cBhvr>
                                          <p:tavLst>
                                            <p:tav tm="0">
                                              <p:val>
                                                <p:strVal val="#ppt_x-#ppt_w*1.125000"/>
                                              </p:val>
                                            </p:tav>
                                            <p:tav tm="100000">
                                              <p:val>
                                                <p:strVal val="#ppt_x"/>
                                              </p:val>
                                            </p:tav>
                                          </p:tavLst>
                                        </p:anim>
                                        <p:animEffect transition="in" filter="wipe(right)">
                                          <p:cBhvr>
                                            <p:cTn id="59" dur="500"/>
                                            <p:tgtEl>
                                              <p:spTgt spid="84"/>
                                            </p:tgtEl>
                                          </p:cBhvr>
                                        </p:animEffect>
                                      </p:childTnLst>
                                    </p:cTn>
                                  </p:par>
                                  <p:par>
                                    <p:cTn id="60" presetID="12" presetClass="entr" presetSubtype="8"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additive="base">
                                            <p:cTn id="62" dur="500"/>
                                            <p:tgtEl>
                                              <p:spTgt spid="85"/>
                                            </p:tgtEl>
                                            <p:attrNameLst>
                                              <p:attrName>ppt_x</p:attrName>
                                            </p:attrNameLst>
                                          </p:cBhvr>
                                          <p:tavLst>
                                            <p:tav tm="0">
                                              <p:val>
                                                <p:strVal val="#ppt_x-#ppt_w*1.125000"/>
                                              </p:val>
                                            </p:tav>
                                            <p:tav tm="100000">
                                              <p:val>
                                                <p:strVal val="#ppt_x"/>
                                              </p:val>
                                            </p:tav>
                                          </p:tavLst>
                                        </p:anim>
                                        <p:animEffect transition="in" filter="wipe(right)">
                                          <p:cBhvr>
                                            <p:cTn id="63" dur="500"/>
                                            <p:tgtEl>
                                              <p:spTgt spid="85"/>
                                            </p:tgtEl>
                                          </p:cBhvr>
                                        </p:animEffect>
                                      </p:childTnLst>
                                    </p:cTn>
                                  </p:par>
                                  <p:par>
                                    <p:cTn id="64" presetID="12" presetClass="entr" presetSubtype="8"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p:tgtEl>
                                              <p:spTgt spid="86"/>
                                            </p:tgtEl>
                                            <p:attrNameLst>
                                              <p:attrName>ppt_x</p:attrName>
                                            </p:attrNameLst>
                                          </p:cBhvr>
                                          <p:tavLst>
                                            <p:tav tm="0">
                                              <p:val>
                                                <p:strVal val="#ppt_x-#ppt_w*1.125000"/>
                                              </p:val>
                                            </p:tav>
                                            <p:tav tm="100000">
                                              <p:val>
                                                <p:strVal val="#ppt_x"/>
                                              </p:val>
                                            </p:tav>
                                          </p:tavLst>
                                        </p:anim>
                                        <p:animEffect transition="in" filter="wipe(right)">
                                          <p:cBhvr>
                                            <p:cTn id="67" dur="500"/>
                                            <p:tgtEl>
                                              <p:spTgt spid="86"/>
                                            </p:tgtEl>
                                          </p:cBhvr>
                                        </p:animEffect>
                                      </p:childTnLst>
                                    </p:cTn>
                                  </p:par>
                                  <p:par>
                                    <p:cTn id="68" presetID="12" presetClass="entr" presetSubtype="2"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additive="base">
                                            <p:cTn id="70" dur="500"/>
                                            <p:tgtEl>
                                              <p:spTgt spid="100"/>
                                            </p:tgtEl>
                                            <p:attrNameLst>
                                              <p:attrName>ppt_x</p:attrName>
                                            </p:attrNameLst>
                                          </p:cBhvr>
                                          <p:tavLst>
                                            <p:tav tm="0">
                                              <p:val>
                                                <p:strVal val="#ppt_x+#ppt_w*1.125000"/>
                                              </p:val>
                                            </p:tav>
                                            <p:tav tm="100000">
                                              <p:val>
                                                <p:strVal val="#ppt_x"/>
                                              </p:val>
                                            </p:tav>
                                          </p:tavLst>
                                        </p:anim>
                                        <p:animEffect transition="in" filter="wipe(left)">
                                          <p:cBhvr>
                                            <p:cTn id="71" dur="500"/>
                                            <p:tgtEl>
                                              <p:spTgt spid="100"/>
                                            </p:tgtEl>
                                          </p:cBhvr>
                                        </p:animEffect>
                                      </p:childTnLst>
                                    </p:cTn>
                                  </p:par>
                                  <p:par>
                                    <p:cTn id="72" presetID="12" presetClass="entr" presetSubtype="2" fill="hold" nodeType="withEffect">
                                      <p:stCondLst>
                                        <p:cond delay="0"/>
                                      </p:stCondLst>
                                      <p:childTnLst>
                                        <p:set>
                                          <p:cBhvr>
                                            <p:cTn id="73" dur="1" fill="hold">
                                              <p:stCondLst>
                                                <p:cond delay="0"/>
                                              </p:stCondLst>
                                            </p:cTn>
                                            <p:tgtEl>
                                              <p:spTgt spid="97"/>
                                            </p:tgtEl>
                                            <p:attrNameLst>
                                              <p:attrName>style.visibility</p:attrName>
                                            </p:attrNameLst>
                                          </p:cBhvr>
                                          <p:to>
                                            <p:strVal val="visible"/>
                                          </p:to>
                                        </p:set>
                                        <p:anim calcmode="lin" valueType="num">
                                          <p:cBhvr additive="base">
                                            <p:cTn id="74" dur="500"/>
                                            <p:tgtEl>
                                              <p:spTgt spid="97"/>
                                            </p:tgtEl>
                                            <p:attrNameLst>
                                              <p:attrName>ppt_x</p:attrName>
                                            </p:attrNameLst>
                                          </p:cBhvr>
                                          <p:tavLst>
                                            <p:tav tm="0">
                                              <p:val>
                                                <p:strVal val="#ppt_x+#ppt_w*1.125000"/>
                                              </p:val>
                                            </p:tav>
                                            <p:tav tm="100000">
                                              <p:val>
                                                <p:strVal val="#ppt_x"/>
                                              </p:val>
                                            </p:tav>
                                          </p:tavLst>
                                        </p:anim>
                                        <p:animEffect transition="in" filter="wipe(left)">
                                          <p:cBhvr>
                                            <p:cTn id="75" dur="500"/>
                                            <p:tgtEl>
                                              <p:spTgt spid="97"/>
                                            </p:tgtEl>
                                          </p:cBhvr>
                                        </p:animEffect>
                                      </p:childTnLst>
                                    </p:cTn>
                                  </p:par>
                                  <p:par>
                                    <p:cTn id="76" presetID="12" presetClass="entr" presetSubtype="2" fill="hold" nodeType="with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additive="base">
                                            <p:cTn id="78" dur="500"/>
                                            <p:tgtEl>
                                              <p:spTgt spid="94"/>
                                            </p:tgtEl>
                                            <p:attrNameLst>
                                              <p:attrName>ppt_x</p:attrName>
                                            </p:attrNameLst>
                                          </p:cBhvr>
                                          <p:tavLst>
                                            <p:tav tm="0">
                                              <p:val>
                                                <p:strVal val="#ppt_x+#ppt_w*1.125000"/>
                                              </p:val>
                                            </p:tav>
                                            <p:tav tm="100000">
                                              <p:val>
                                                <p:strVal val="#ppt_x"/>
                                              </p:val>
                                            </p:tav>
                                          </p:tavLst>
                                        </p:anim>
                                        <p:animEffect transition="in" filter="wipe(left)">
                                          <p:cBhvr>
                                            <p:cTn id="79" dur="500"/>
                                            <p:tgtEl>
                                              <p:spTgt spid="94"/>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114"/>
                                            </p:tgtEl>
                                            <p:attrNameLst>
                                              <p:attrName>style.visibility</p:attrName>
                                            </p:attrNameLst>
                                          </p:cBhvr>
                                          <p:to>
                                            <p:strVal val="visible"/>
                                          </p:to>
                                        </p:set>
                                        <p:animEffect transition="in" filter="wipe(left)">
                                          <p:cBhvr>
                                            <p:cTn id="83" dur="500"/>
                                            <p:tgtEl>
                                              <p:spTgt spid="11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5"/>
                                            </p:tgtEl>
                                            <p:attrNameLst>
                                              <p:attrName>style.visibility</p:attrName>
                                            </p:attrNameLst>
                                          </p:cBhvr>
                                          <p:to>
                                            <p:strVal val="visible"/>
                                          </p:to>
                                        </p:set>
                                        <p:animEffect transition="in" filter="wipe(left)">
                                          <p:cBhvr>
                                            <p:cTn id="86" dur="500"/>
                                            <p:tgtEl>
                                              <p:spTgt spid="11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16"/>
                                            </p:tgtEl>
                                            <p:attrNameLst>
                                              <p:attrName>style.visibility</p:attrName>
                                            </p:attrNameLst>
                                          </p:cBhvr>
                                          <p:to>
                                            <p:strVal val="visible"/>
                                          </p:to>
                                        </p:set>
                                        <p:animEffect transition="in" filter="wipe(left)">
                                          <p:cBhvr>
                                            <p:cTn id="89" dur="500"/>
                                            <p:tgtEl>
                                              <p:spTgt spid="11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17"/>
                                            </p:tgtEl>
                                            <p:attrNameLst>
                                              <p:attrName>style.visibility</p:attrName>
                                            </p:attrNameLst>
                                          </p:cBhvr>
                                          <p:to>
                                            <p:strVal val="visible"/>
                                          </p:to>
                                        </p:set>
                                        <p:animEffect transition="in" filter="wipe(left)">
                                          <p:cBhvr>
                                            <p:cTn id="92" dur="500"/>
                                            <p:tgtEl>
                                              <p:spTgt spid="117"/>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wipe(left)">
                                          <p:cBhvr>
                                            <p:cTn id="95" dur="500"/>
                                            <p:tgtEl>
                                              <p:spTgt spid="118"/>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wipe(left)">
                                          <p:cBhvr>
                                            <p:cTn id="98" dur="500"/>
                                            <p:tgtEl>
                                              <p:spTgt spid="119"/>
                                            </p:tgtEl>
                                          </p:cBhvr>
                                        </p:animEffect>
                                      </p:childTnLst>
                                    </p:cTn>
                                  </p:par>
                                  <p:par>
                                    <p:cTn id="99" presetID="2" presetClass="entr" presetSubtype="1" fill="hold" grpId="0" nodeType="withEffect" p14:presetBounceEnd="81000">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14:bounceEnd="81000">
                                          <p:cBhvr additive="base">
                                            <p:cTn id="101" dur="1000" fill="hold"/>
                                            <p:tgtEl>
                                              <p:spTgt spid="28"/>
                                            </p:tgtEl>
                                            <p:attrNameLst>
                                              <p:attrName>ppt_x</p:attrName>
                                            </p:attrNameLst>
                                          </p:cBhvr>
                                          <p:tavLst>
                                            <p:tav tm="0">
                                              <p:val>
                                                <p:strVal val="#ppt_x"/>
                                              </p:val>
                                            </p:tav>
                                            <p:tav tm="100000">
                                              <p:val>
                                                <p:strVal val="#ppt_x"/>
                                              </p:val>
                                            </p:tav>
                                          </p:tavLst>
                                        </p:anim>
                                        <p:anim calcmode="lin" valueType="num" p14:bounceEnd="81000">
                                          <p:cBhvr additive="base">
                                            <p:cTn id="102" dur="1000" fill="hold"/>
                                            <p:tgtEl>
                                              <p:spTgt spid="28"/>
                                            </p:tgtEl>
                                            <p:attrNameLst>
                                              <p:attrName>ppt_y</p:attrName>
                                            </p:attrNameLst>
                                          </p:cBhvr>
                                          <p:tavLst>
                                            <p:tav tm="0">
                                              <p:val>
                                                <p:strVal val="0-#ppt_h/2"/>
                                              </p:val>
                                            </p:tav>
                                            <p:tav tm="100000">
                                              <p:val>
                                                <p:strVal val="#ppt_y"/>
                                              </p:val>
                                            </p:tav>
                                          </p:tavLst>
                                        </p:anim>
                                      </p:childTnLst>
                                    </p:cTn>
                                  </p:par>
                                  <p:par>
                                    <p:cTn id="103" presetID="2" presetClass="entr" presetSubtype="1" fill="hold" grpId="0" nodeType="withEffect" p14:presetBounceEnd="81000">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14:bounceEnd="81000">
                                          <p:cBhvr additive="base">
                                            <p:cTn id="105" dur="1000" fill="hold"/>
                                            <p:tgtEl>
                                              <p:spTgt spid="29"/>
                                            </p:tgtEl>
                                            <p:attrNameLst>
                                              <p:attrName>ppt_x</p:attrName>
                                            </p:attrNameLst>
                                          </p:cBhvr>
                                          <p:tavLst>
                                            <p:tav tm="0">
                                              <p:val>
                                                <p:strVal val="#ppt_x"/>
                                              </p:val>
                                            </p:tav>
                                            <p:tav tm="100000">
                                              <p:val>
                                                <p:strVal val="#ppt_x"/>
                                              </p:val>
                                            </p:tav>
                                          </p:tavLst>
                                        </p:anim>
                                        <p:anim calcmode="lin" valueType="num" p14:bounceEnd="81000">
                                          <p:cBhvr additive="base">
                                            <p:cTn id="106"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animBg="1"/>
          <p:bldP spid="77" grpId="0" animBg="1"/>
          <p:bldP spid="83" grpId="0" animBg="1"/>
          <p:bldP spid="108" grpId="0" animBg="1"/>
          <p:bldP spid="109" grpId="0" animBg="1"/>
          <p:bldP spid="110" grpId="0" animBg="1"/>
          <p:bldP spid="111" grpId="0" animBg="1"/>
          <p:bldP spid="112" grpId="0" animBg="1"/>
          <p:bldP spid="113" grpId="0" animBg="1"/>
          <p:bldP spid="114" grpId="0"/>
          <p:bldP spid="115" grpId="0"/>
          <p:bldP spid="116" grpId="0"/>
          <p:bldP spid="117" grpId="0"/>
          <p:bldP spid="118" grpId="0"/>
          <p:bldP spid="119"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 calcmode="lin" valueType="num">
                                          <p:cBhvr>
                                            <p:cTn id="9" dur="500" fill="hold"/>
                                            <p:tgtEl>
                                              <p:spTgt spid="103"/>
                                            </p:tgtEl>
                                            <p:attrNameLst>
                                              <p:attrName>style.rotation</p:attrName>
                                            </p:attrNameLst>
                                          </p:cBhvr>
                                          <p:tavLst>
                                            <p:tav tm="0">
                                              <p:val>
                                                <p:fltVal val="360"/>
                                              </p:val>
                                            </p:tav>
                                            <p:tav tm="100000">
                                              <p:val>
                                                <p:fltVal val="0"/>
                                              </p:val>
                                            </p:tav>
                                          </p:tavLst>
                                        </p:anim>
                                        <p:animEffect transition="in" filter="fade">
                                          <p:cBhvr>
                                            <p:cTn id="10" dur="500"/>
                                            <p:tgtEl>
                                              <p:spTgt spid="10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wipe(left)">
                                          <p:cBhvr>
                                            <p:cTn id="14" dur="500"/>
                                            <p:tgtEl>
                                              <p:spTgt spid="8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500"/>
                                            <p:tgtEl>
                                              <p:spTgt spid="7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right)">
                                          <p:cBhvr>
                                            <p:cTn id="20" dur="500"/>
                                            <p:tgtEl>
                                              <p:spTgt spid="7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right)">
                                          <p:cBhvr>
                                            <p:cTn id="23" dur="500"/>
                                            <p:tgtEl>
                                              <p:spTgt spid="74"/>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Scale>
                                          <p:cBhvr>
                                            <p:cTn id="2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8"/>
                                            </p:tgtEl>
                                            <p:attrNameLst>
                                              <p:attrName>ppt_x</p:attrName>
                                              <p:attrName>ppt_y</p:attrName>
                                            </p:attrNameLst>
                                          </p:cBhvr>
                                        </p:animMotion>
                                        <p:animEffect transition="in" filter="fade">
                                          <p:cBhvr>
                                            <p:cTn id="29" dur="1000"/>
                                            <p:tgtEl>
                                              <p:spTgt spid="108"/>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09"/>
                                            </p:tgtEl>
                                            <p:attrNameLst>
                                              <p:attrName>style.visibility</p:attrName>
                                            </p:attrNameLst>
                                          </p:cBhvr>
                                          <p:to>
                                            <p:strVal val="visible"/>
                                          </p:to>
                                        </p:set>
                                        <p:animScale>
                                          <p:cBhvr>
                                            <p:cTn id="32"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9"/>
                                            </p:tgtEl>
                                            <p:attrNameLst>
                                              <p:attrName>ppt_x</p:attrName>
                                              <p:attrName>ppt_y</p:attrName>
                                            </p:attrNameLst>
                                          </p:cBhvr>
                                        </p:animMotion>
                                        <p:animEffect transition="in" filter="fade">
                                          <p:cBhvr>
                                            <p:cTn id="34" dur="1000"/>
                                            <p:tgtEl>
                                              <p:spTgt spid="109"/>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12"/>
                                            </p:tgtEl>
                                            <p:attrNameLst>
                                              <p:attrName>style.visibility</p:attrName>
                                            </p:attrNameLst>
                                          </p:cBhvr>
                                          <p:to>
                                            <p:strVal val="visible"/>
                                          </p:to>
                                        </p:set>
                                        <p:animScale>
                                          <p:cBhvr>
                                            <p:cTn id="37"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2"/>
                                            </p:tgtEl>
                                            <p:attrNameLst>
                                              <p:attrName>ppt_x</p:attrName>
                                              <p:attrName>ppt_y</p:attrName>
                                            </p:attrNameLst>
                                          </p:cBhvr>
                                        </p:animMotion>
                                        <p:animEffect transition="in" filter="fade">
                                          <p:cBhvr>
                                            <p:cTn id="39" dur="1000"/>
                                            <p:tgtEl>
                                              <p:spTgt spid="112"/>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10"/>
                                            </p:tgtEl>
                                            <p:attrNameLst>
                                              <p:attrName>style.visibility</p:attrName>
                                            </p:attrNameLst>
                                          </p:cBhvr>
                                          <p:to>
                                            <p:strVal val="visible"/>
                                          </p:to>
                                        </p:set>
                                        <p:animScale>
                                          <p:cBhvr>
                                            <p:cTn id="42"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0"/>
                                            </p:tgtEl>
                                            <p:attrNameLst>
                                              <p:attrName>ppt_x</p:attrName>
                                              <p:attrName>ppt_y</p:attrName>
                                            </p:attrNameLst>
                                          </p:cBhvr>
                                        </p:animMotion>
                                        <p:animEffect transition="in" filter="fade">
                                          <p:cBhvr>
                                            <p:cTn id="44" dur="1000"/>
                                            <p:tgtEl>
                                              <p:spTgt spid="110"/>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113"/>
                                            </p:tgtEl>
                                            <p:attrNameLst>
                                              <p:attrName>style.visibility</p:attrName>
                                            </p:attrNameLst>
                                          </p:cBhvr>
                                          <p:to>
                                            <p:strVal val="visible"/>
                                          </p:to>
                                        </p:set>
                                        <p:animScale>
                                          <p:cBhvr>
                                            <p:cTn id="47"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3"/>
                                            </p:tgtEl>
                                            <p:attrNameLst>
                                              <p:attrName>ppt_x</p:attrName>
                                              <p:attrName>ppt_y</p:attrName>
                                            </p:attrNameLst>
                                          </p:cBhvr>
                                        </p:animMotion>
                                        <p:animEffect transition="in" filter="fade">
                                          <p:cBhvr>
                                            <p:cTn id="49" dur="1000"/>
                                            <p:tgtEl>
                                              <p:spTgt spid="113"/>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11"/>
                                            </p:tgtEl>
                                            <p:attrNameLst>
                                              <p:attrName>style.visibility</p:attrName>
                                            </p:attrNameLst>
                                          </p:cBhvr>
                                          <p:to>
                                            <p:strVal val="visible"/>
                                          </p:to>
                                        </p:set>
                                        <p:animScale>
                                          <p:cBhvr>
                                            <p:cTn id="52"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11"/>
                                            </p:tgtEl>
                                            <p:attrNameLst>
                                              <p:attrName>ppt_x</p:attrName>
                                              <p:attrName>ppt_y</p:attrName>
                                            </p:attrNameLst>
                                          </p:cBhvr>
                                        </p:animMotion>
                                        <p:animEffect transition="in" filter="fade">
                                          <p:cBhvr>
                                            <p:cTn id="54" dur="1000"/>
                                            <p:tgtEl>
                                              <p:spTgt spid="111"/>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p:tgtEl>
                                              <p:spTgt spid="84"/>
                                            </p:tgtEl>
                                            <p:attrNameLst>
                                              <p:attrName>ppt_x</p:attrName>
                                            </p:attrNameLst>
                                          </p:cBhvr>
                                          <p:tavLst>
                                            <p:tav tm="0">
                                              <p:val>
                                                <p:strVal val="#ppt_x-#ppt_w*1.125000"/>
                                              </p:val>
                                            </p:tav>
                                            <p:tav tm="100000">
                                              <p:val>
                                                <p:strVal val="#ppt_x"/>
                                              </p:val>
                                            </p:tav>
                                          </p:tavLst>
                                        </p:anim>
                                        <p:animEffect transition="in" filter="wipe(right)">
                                          <p:cBhvr>
                                            <p:cTn id="59" dur="500"/>
                                            <p:tgtEl>
                                              <p:spTgt spid="84"/>
                                            </p:tgtEl>
                                          </p:cBhvr>
                                        </p:animEffect>
                                      </p:childTnLst>
                                    </p:cTn>
                                  </p:par>
                                  <p:par>
                                    <p:cTn id="60" presetID="12" presetClass="entr" presetSubtype="8"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additive="base">
                                            <p:cTn id="62" dur="500"/>
                                            <p:tgtEl>
                                              <p:spTgt spid="85"/>
                                            </p:tgtEl>
                                            <p:attrNameLst>
                                              <p:attrName>ppt_x</p:attrName>
                                            </p:attrNameLst>
                                          </p:cBhvr>
                                          <p:tavLst>
                                            <p:tav tm="0">
                                              <p:val>
                                                <p:strVal val="#ppt_x-#ppt_w*1.125000"/>
                                              </p:val>
                                            </p:tav>
                                            <p:tav tm="100000">
                                              <p:val>
                                                <p:strVal val="#ppt_x"/>
                                              </p:val>
                                            </p:tav>
                                          </p:tavLst>
                                        </p:anim>
                                        <p:animEffect transition="in" filter="wipe(right)">
                                          <p:cBhvr>
                                            <p:cTn id="63" dur="500"/>
                                            <p:tgtEl>
                                              <p:spTgt spid="85"/>
                                            </p:tgtEl>
                                          </p:cBhvr>
                                        </p:animEffect>
                                      </p:childTnLst>
                                    </p:cTn>
                                  </p:par>
                                  <p:par>
                                    <p:cTn id="64" presetID="12" presetClass="entr" presetSubtype="8"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p:tgtEl>
                                              <p:spTgt spid="86"/>
                                            </p:tgtEl>
                                            <p:attrNameLst>
                                              <p:attrName>ppt_x</p:attrName>
                                            </p:attrNameLst>
                                          </p:cBhvr>
                                          <p:tavLst>
                                            <p:tav tm="0">
                                              <p:val>
                                                <p:strVal val="#ppt_x-#ppt_w*1.125000"/>
                                              </p:val>
                                            </p:tav>
                                            <p:tav tm="100000">
                                              <p:val>
                                                <p:strVal val="#ppt_x"/>
                                              </p:val>
                                            </p:tav>
                                          </p:tavLst>
                                        </p:anim>
                                        <p:animEffect transition="in" filter="wipe(right)">
                                          <p:cBhvr>
                                            <p:cTn id="67" dur="500"/>
                                            <p:tgtEl>
                                              <p:spTgt spid="86"/>
                                            </p:tgtEl>
                                          </p:cBhvr>
                                        </p:animEffect>
                                      </p:childTnLst>
                                    </p:cTn>
                                  </p:par>
                                  <p:par>
                                    <p:cTn id="68" presetID="12" presetClass="entr" presetSubtype="2"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additive="base">
                                            <p:cTn id="70" dur="500"/>
                                            <p:tgtEl>
                                              <p:spTgt spid="100"/>
                                            </p:tgtEl>
                                            <p:attrNameLst>
                                              <p:attrName>ppt_x</p:attrName>
                                            </p:attrNameLst>
                                          </p:cBhvr>
                                          <p:tavLst>
                                            <p:tav tm="0">
                                              <p:val>
                                                <p:strVal val="#ppt_x+#ppt_w*1.125000"/>
                                              </p:val>
                                            </p:tav>
                                            <p:tav tm="100000">
                                              <p:val>
                                                <p:strVal val="#ppt_x"/>
                                              </p:val>
                                            </p:tav>
                                          </p:tavLst>
                                        </p:anim>
                                        <p:animEffect transition="in" filter="wipe(left)">
                                          <p:cBhvr>
                                            <p:cTn id="71" dur="500"/>
                                            <p:tgtEl>
                                              <p:spTgt spid="100"/>
                                            </p:tgtEl>
                                          </p:cBhvr>
                                        </p:animEffect>
                                      </p:childTnLst>
                                    </p:cTn>
                                  </p:par>
                                  <p:par>
                                    <p:cTn id="72" presetID="12" presetClass="entr" presetSubtype="2" fill="hold" nodeType="withEffect">
                                      <p:stCondLst>
                                        <p:cond delay="0"/>
                                      </p:stCondLst>
                                      <p:childTnLst>
                                        <p:set>
                                          <p:cBhvr>
                                            <p:cTn id="73" dur="1" fill="hold">
                                              <p:stCondLst>
                                                <p:cond delay="0"/>
                                              </p:stCondLst>
                                            </p:cTn>
                                            <p:tgtEl>
                                              <p:spTgt spid="97"/>
                                            </p:tgtEl>
                                            <p:attrNameLst>
                                              <p:attrName>style.visibility</p:attrName>
                                            </p:attrNameLst>
                                          </p:cBhvr>
                                          <p:to>
                                            <p:strVal val="visible"/>
                                          </p:to>
                                        </p:set>
                                        <p:anim calcmode="lin" valueType="num">
                                          <p:cBhvr additive="base">
                                            <p:cTn id="74" dur="500"/>
                                            <p:tgtEl>
                                              <p:spTgt spid="97"/>
                                            </p:tgtEl>
                                            <p:attrNameLst>
                                              <p:attrName>ppt_x</p:attrName>
                                            </p:attrNameLst>
                                          </p:cBhvr>
                                          <p:tavLst>
                                            <p:tav tm="0">
                                              <p:val>
                                                <p:strVal val="#ppt_x+#ppt_w*1.125000"/>
                                              </p:val>
                                            </p:tav>
                                            <p:tav tm="100000">
                                              <p:val>
                                                <p:strVal val="#ppt_x"/>
                                              </p:val>
                                            </p:tav>
                                          </p:tavLst>
                                        </p:anim>
                                        <p:animEffect transition="in" filter="wipe(left)">
                                          <p:cBhvr>
                                            <p:cTn id="75" dur="500"/>
                                            <p:tgtEl>
                                              <p:spTgt spid="97"/>
                                            </p:tgtEl>
                                          </p:cBhvr>
                                        </p:animEffect>
                                      </p:childTnLst>
                                    </p:cTn>
                                  </p:par>
                                  <p:par>
                                    <p:cTn id="76" presetID="12" presetClass="entr" presetSubtype="2" fill="hold" nodeType="with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additive="base">
                                            <p:cTn id="78" dur="500"/>
                                            <p:tgtEl>
                                              <p:spTgt spid="94"/>
                                            </p:tgtEl>
                                            <p:attrNameLst>
                                              <p:attrName>ppt_x</p:attrName>
                                            </p:attrNameLst>
                                          </p:cBhvr>
                                          <p:tavLst>
                                            <p:tav tm="0">
                                              <p:val>
                                                <p:strVal val="#ppt_x+#ppt_w*1.125000"/>
                                              </p:val>
                                            </p:tav>
                                            <p:tav tm="100000">
                                              <p:val>
                                                <p:strVal val="#ppt_x"/>
                                              </p:val>
                                            </p:tav>
                                          </p:tavLst>
                                        </p:anim>
                                        <p:animEffect transition="in" filter="wipe(left)">
                                          <p:cBhvr>
                                            <p:cTn id="79" dur="500"/>
                                            <p:tgtEl>
                                              <p:spTgt spid="94"/>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114"/>
                                            </p:tgtEl>
                                            <p:attrNameLst>
                                              <p:attrName>style.visibility</p:attrName>
                                            </p:attrNameLst>
                                          </p:cBhvr>
                                          <p:to>
                                            <p:strVal val="visible"/>
                                          </p:to>
                                        </p:set>
                                        <p:animEffect transition="in" filter="wipe(left)">
                                          <p:cBhvr>
                                            <p:cTn id="83" dur="500"/>
                                            <p:tgtEl>
                                              <p:spTgt spid="11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5"/>
                                            </p:tgtEl>
                                            <p:attrNameLst>
                                              <p:attrName>style.visibility</p:attrName>
                                            </p:attrNameLst>
                                          </p:cBhvr>
                                          <p:to>
                                            <p:strVal val="visible"/>
                                          </p:to>
                                        </p:set>
                                        <p:animEffect transition="in" filter="wipe(left)">
                                          <p:cBhvr>
                                            <p:cTn id="86" dur="500"/>
                                            <p:tgtEl>
                                              <p:spTgt spid="11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16"/>
                                            </p:tgtEl>
                                            <p:attrNameLst>
                                              <p:attrName>style.visibility</p:attrName>
                                            </p:attrNameLst>
                                          </p:cBhvr>
                                          <p:to>
                                            <p:strVal val="visible"/>
                                          </p:to>
                                        </p:set>
                                        <p:animEffect transition="in" filter="wipe(left)">
                                          <p:cBhvr>
                                            <p:cTn id="89" dur="500"/>
                                            <p:tgtEl>
                                              <p:spTgt spid="11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17"/>
                                            </p:tgtEl>
                                            <p:attrNameLst>
                                              <p:attrName>style.visibility</p:attrName>
                                            </p:attrNameLst>
                                          </p:cBhvr>
                                          <p:to>
                                            <p:strVal val="visible"/>
                                          </p:to>
                                        </p:set>
                                        <p:animEffect transition="in" filter="wipe(left)">
                                          <p:cBhvr>
                                            <p:cTn id="92" dur="500"/>
                                            <p:tgtEl>
                                              <p:spTgt spid="117"/>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wipe(left)">
                                          <p:cBhvr>
                                            <p:cTn id="95" dur="500"/>
                                            <p:tgtEl>
                                              <p:spTgt spid="118"/>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wipe(left)">
                                          <p:cBhvr>
                                            <p:cTn id="98" dur="500"/>
                                            <p:tgtEl>
                                              <p:spTgt spid="119"/>
                                            </p:tgtEl>
                                          </p:cBhvr>
                                        </p:animEffect>
                                      </p:childTnLst>
                                    </p:cTn>
                                  </p:par>
                                  <p:par>
                                    <p:cTn id="99" presetID="2" presetClass="entr" presetSubtype="1"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additive="base">
                                            <p:cTn id="101" dur="1000" fill="hold"/>
                                            <p:tgtEl>
                                              <p:spTgt spid="28"/>
                                            </p:tgtEl>
                                            <p:attrNameLst>
                                              <p:attrName>ppt_x</p:attrName>
                                            </p:attrNameLst>
                                          </p:cBhvr>
                                          <p:tavLst>
                                            <p:tav tm="0">
                                              <p:val>
                                                <p:strVal val="#ppt_x"/>
                                              </p:val>
                                            </p:tav>
                                            <p:tav tm="100000">
                                              <p:val>
                                                <p:strVal val="#ppt_x"/>
                                              </p:val>
                                            </p:tav>
                                          </p:tavLst>
                                        </p:anim>
                                        <p:anim calcmode="lin" valueType="num">
                                          <p:cBhvr additive="base">
                                            <p:cTn id="102" dur="1000" fill="hold"/>
                                            <p:tgtEl>
                                              <p:spTgt spid="28"/>
                                            </p:tgtEl>
                                            <p:attrNameLst>
                                              <p:attrName>ppt_y</p:attrName>
                                            </p:attrNameLst>
                                          </p:cBhvr>
                                          <p:tavLst>
                                            <p:tav tm="0">
                                              <p:val>
                                                <p:strVal val="0-#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1000" fill="hold"/>
                                            <p:tgtEl>
                                              <p:spTgt spid="29"/>
                                            </p:tgtEl>
                                            <p:attrNameLst>
                                              <p:attrName>ppt_x</p:attrName>
                                            </p:attrNameLst>
                                          </p:cBhvr>
                                          <p:tavLst>
                                            <p:tav tm="0">
                                              <p:val>
                                                <p:strVal val="#ppt_x"/>
                                              </p:val>
                                            </p:tav>
                                            <p:tav tm="100000">
                                              <p:val>
                                                <p:strVal val="#ppt_x"/>
                                              </p:val>
                                            </p:tav>
                                          </p:tavLst>
                                        </p:anim>
                                        <p:anim calcmode="lin" valueType="num">
                                          <p:cBhvr additive="base">
                                            <p:cTn id="106"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animBg="1"/>
          <p:bldP spid="77" grpId="0" animBg="1"/>
          <p:bldP spid="83" grpId="0" animBg="1"/>
          <p:bldP spid="108" grpId="0" animBg="1"/>
          <p:bldP spid="109" grpId="0" animBg="1"/>
          <p:bldP spid="110" grpId="0" animBg="1"/>
          <p:bldP spid="111" grpId="0" animBg="1"/>
          <p:bldP spid="112" grpId="0" animBg="1"/>
          <p:bldP spid="113" grpId="0" animBg="1"/>
          <p:bldP spid="114" grpId="0"/>
          <p:bldP spid="115" grpId="0"/>
          <p:bldP spid="116" grpId="0"/>
          <p:bldP spid="117" grpId="0"/>
          <p:bldP spid="118" grpId="0"/>
          <p:bldP spid="119" grpId="0"/>
          <p:bldP spid="28" grpId="0"/>
          <p:bldP spid="2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03964" y="1752024"/>
            <a:ext cx="1994806" cy="1782861"/>
            <a:chOff x="4652983" y="1314017"/>
            <a:chExt cx="1496299" cy="1337146"/>
          </a:xfrm>
        </p:grpSpPr>
        <p:sp>
          <p:nvSpPr>
            <p:cNvPr id="3" name="Ellipse 28"/>
            <p:cNvSpPr/>
            <p:nvPr/>
          </p:nvSpPr>
          <p:spPr>
            <a:xfrm>
              <a:off x="4652983" y="1367502"/>
              <a:ext cx="1283661" cy="1283661"/>
            </a:xfrm>
            <a:prstGeom prst="ellipse">
              <a:avLst/>
            </a:prstGeom>
            <a:solidFill>
              <a:srgbClr val="F7F7F7"/>
            </a:solidFill>
            <a:ln w="76200">
              <a:solidFill>
                <a:schemeClr val="bg1">
                  <a:lumMod val="50000"/>
                </a:schemeClr>
              </a:solidFill>
            </a:ln>
            <a:extLst/>
          </p:spPr>
          <p:txBody>
            <a:bodyPr anchor="ctr" anchorCtr="1"/>
            <a:lstStyle/>
            <a:p>
              <a:pPr>
                <a:defRPr/>
              </a:pPr>
              <a:r>
                <a:rPr lang="zh-CN" altLang="en-US" sz="3200" dirty="0" smtClean="0">
                  <a:solidFill>
                    <a:schemeClr val="tx1">
                      <a:lumMod val="50000"/>
                      <a:lumOff val="50000"/>
                    </a:schemeClr>
                  </a:solidFill>
                  <a:latin typeface="+mn-ea"/>
                </a:rPr>
                <a:t>小木头</a:t>
              </a:r>
              <a:endParaRPr lang="fr-FR" sz="3200" dirty="0">
                <a:solidFill>
                  <a:schemeClr val="tx1">
                    <a:lumMod val="50000"/>
                    <a:lumOff val="50000"/>
                  </a:schemeClr>
                </a:solidFill>
                <a:latin typeface="+mn-ea"/>
              </a:endParaRPr>
            </a:p>
          </p:txBody>
        </p:sp>
        <p:sp>
          <p:nvSpPr>
            <p:cNvPr id="4" name="Freeform 95"/>
            <p:cNvSpPr>
              <a:spLocks/>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bg1">
                <a:lumMod val="50000"/>
              </a:schemeClr>
            </a:solidFill>
            <a:ln w="38100">
              <a:solidFill>
                <a:srgbClr val="F7F7F7"/>
              </a:solidFill>
              <a:round/>
              <a:headEnd/>
              <a:tailEnd/>
            </a:ln>
          </p:spPr>
          <p:txBody>
            <a:bodyPr anchor="ctr" anchorCtr="1"/>
            <a:lstStyle/>
            <a:p>
              <a:pPr eaLnBrk="1" hangingPunct="1"/>
              <a:r>
                <a:rPr lang="fr-FR" altLang="zh-CN" sz="3200" dirty="0">
                  <a:solidFill>
                    <a:srgbClr val="F7F7F7"/>
                  </a:solidFill>
                  <a:ea typeface="微软雅黑" pitchFamily="34" charset="-122"/>
                </a:rPr>
                <a:t>W</a:t>
              </a:r>
            </a:p>
          </p:txBody>
        </p:sp>
        <p:sp>
          <p:nvSpPr>
            <p:cNvPr id="5" name="Freeform 185"/>
            <p:cNvSpPr>
              <a:spLocks/>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bg1">
                <a:lumMod val="50000"/>
              </a:schemeClr>
            </a:solidFill>
            <a:ln w="9525">
              <a:solidFill>
                <a:schemeClr val="bg1"/>
              </a:solidFill>
              <a:round/>
              <a:headEnd/>
              <a:tailEnd/>
            </a:ln>
          </p:spPr>
          <p:txBody>
            <a:bodyPr/>
            <a:lstStyle/>
            <a:p>
              <a:endParaRPr lang="zh-CN" altLang="en-US"/>
            </a:p>
          </p:txBody>
        </p:sp>
      </p:grpSp>
      <p:grpSp>
        <p:nvGrpSpPr>
          <p:cNvPr id="17" name="组合 16"/>
          <p:cNvGrpSpPr/>
          <p:nvPr/>
        </p:nvGrpSpPr>
        <p:grpSpPr>
          <a:xfrm>
            <a:off x="3887414" y="1752024"/>
            <a:ext cx="1994806" cy="1782861"/>
            <a:chOff x="2915344" y="1314017"/>
            <a:chExt cx="1496299" cy="1337146"/>
          </a:xfrm>
        </p:grpSpPr>
        <p:sp>
          <p:nvSpPr>
            <p:cNvPr id="6" name="Ellipse 28"/>
            <p:cNvSpPr/>
            <p:nvPr/>
          </p:nvSpPr>
          <p:spPr>
            <a:xfrm>
              <a:off x="3126678" y="1367502"/>
              <a:ext cx="1284965" cy="1283661"/>
            </a:xfrm>
            <a:prstGeom prst="ellipse">
              <a:avLst/>
            </a:prstGeom>
            <a:solidFill>
              <a:srgbClr val="F7F7F7"/>
            </a:solidFill>
            <a:ln w="76200">
              <a:solidFill>
                <a:schemeClr val="accent4"/>
              </a:solidFill>
            </a:ln>
            <a:extLst/>
          </p:spPr>
          <p:txBody>
            <a:bodyPr anchor="ctr" anchorCtr="1"/>
            <a:lstStyle/>
            <a:p>
              <a:pPr>
                <a:defRPr/>
              </a:pPr>
              <a:r>
                <a:rPr lang="zh-CN" altLang="en-US" sz="3200" dirty="0" smtClean="0">
                  <a:solidFill>
                    <a:schemeClr val="accent4"/>
                  </a:solidFill>
                  <a:latin typeface="+mn-ea"/>
                </a:rPr>
                <a:t>小木头</a:t>
              </a:r>
              <a:endParaRPr lang="fr-FR" sz="3200" dirty="0">
                <a:solidFill>
                  <a:schemeClr val="accent4"/>
                </a:solidFill>
                <a:latin typeface="+mn-ea"/>
              </a:endParaRPr>
            </a:p>
          </p:txBody>
        </p:sp>
        <p:sp>
          <p:nvSpPr>
            <p:cNvPr id="7" name="Freeform 95"/>
            <p:cNvSpPr>
              <a:spLocks/>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4"/>
            </a:solidFill>
            <a:ln w="38100">
              <a:solidFill>
                <a:srgbClr val="F7F7F7"/>
              </a:solidFill>
              <a:round/>
              <a:headEnd/>
              <a:tailEnd/>
            </a:ln>
          </p:spPr>
          <p:txBody>
            <a:bodyPr anchor="ctr" anchorCtr="1"/>
            <a:lstStyle/>
            <a:p>
              <a:pPr eaLnBrk="1" hangingPunct="1"/>
              <a:r>
                <a:rPr lang="fr-FR" altLang="zh-CN" sz="3200">
                  <a:solidFill>
                    <a:srgbClr val="F7F7F7"/>
                  </a:solidFill>
                  <a:ea typeface="微软雅黑" pitchFamily="34" charset="-122"/>
                </a:rPr>
                <a:t>S</a:t>
              </a:r>
            </a:p>
          </p:txBody>
        </p:sp>
        <p:sp>
          <p:nvSpPr>
            <p:cNvPr id="8" name="Freeform 185"/>
            <p:cNvSpPr>
              <a:spLocks/>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4"/>
            </a:solidFill>
            <a:ln w="9525">
              <a:solidFill>
                <a:schemeClr val="bg1"/>
              </a:solidFill>
              <a:round/>
              <a:headEnd/>
              <a:tailEnd/>
            </a:ln>
          </p:spPr>
          <p:txBody>
            <a:bodyPr/>
            <a:lstStyle/>
            <a:p>
              <a:endParaRPr lang="zh-CN" altLang="en-US"/>
            </a:p>
          </p:txBody>
        </p:sp>
      </p:grpSp>
      <p:grpSp>
        <p:nvGrpSpPr>
          <p:cNvPr id="23" name="组合 22"/>
          <p:cNvGrpSpPr/>
          <p:nvPr/>
        </p:nvGrpSpPr>
        <p:grpSpPr>
          <a:xfrm>
            <a:off x="6203964" y="3884501"/>
            <a:ext cx="1994806" cy="1782861"/>
            <a:chOff x="4652983" y="2913375"/>
            <a:chExt cx="1496299" cy="1337146"/>
          </a:xfrm>
        </p:grpSpPr>
        <p:sp>
          <p:nvSpPr>
            <p:cNvPr id="9" name="Ellipse 28"/>
            <p:cNvSpPr/>
            <p:nvPr/>
          </p:nvSpPr>
          <p:spPr>
            <a:xfrm>
              <a:off x="4652983" y="2966860"/>
              <a:ext cx="1283661" cy="1283661"/>
            </a:xfrm>
            <a:prstGeom prst="ellipse">
              <a:avLst/>
            </a:prstGeom>
            <a:solidFill>
              <a:srgbClr val="F7F7F7"/>
            </a:solidFill>
            <a:ln w="76200">
              <a:solidFill>
                <a:schemeClr val="bg1">
                  <a:lumMod val="65000"/>
                </a:schemeClr>
              </a:solidFill>
            </a:ln>
            <a:extLst/>
          </p:spPr>
          <p:txBody>
            <a:bodyPr anchor="ctr" anchorCtr="1"/>
            <a:lstStyle/>
            <a:p>
              <a:pPr>
                <a:defRPr/>
              </a:pPr>
              <a:r>
                <a:rPr lang="zh-CN" altLang="en-US" sz="3200" dirty="0" smtClean="0">
                  <a:solidFill>
                    <a:schemeClr val="tx1">
                      <a:lumMod val="50000"/>
                      <a:lumOff val="50000"/>
                    </a:schemeClr>
                  </a:solidFill>
                  <a:latin typeface="+mn-ea"/>
                </a:rPr>
                <a:t>小木头</a:t>
              </a:r>
              <a:endParaRPr lang="fr-FR" sz="3200" dirty="0">
                <a:solidFill>
                  <a:schemeClr val="tx1">
                    <a:lumMod val="50000"/>
                    <a:lumOff val="50000"/>
                  </a:schemeClr>
                </a:solidFill>
                <a:latin typeface="+mn-ea"/>
              </a:endParaRPr>
            </a:p>
          </p:txBody>
        </p:sp>
        <p:sp>
          <p:nvSpPr>
            <p:cNvPr id="10" name="Freeform 95"/>
            <p:cNvSpPr>
              <a:spLocks/>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bg1">
                <a:lumMod val="65000"/>
              </a:schemeClr>
            </a:solidFill>
            <a:ln w="38100">
              <a:solidFill>
                <a:srgbClr val="F7F7F7"/>
              </a:solidFill>
              <a:round/>
              <a:headEnd/>
              <a:tailEnd/>
            </a:ln>
            <a:extLst/>
          </p:spPr>
          <p:txBody>
            <a:bodyPr anchor="ctr" anchorCtr="1"/>
            <a:lstStyle/>
            <a:p>
              <a:pPr>
                <a:defRPr/>
              </a:pPr>
              <a:r>
                <a:rPr lang="fr-FR" sz="3200" dirty="0">
                  <a:solidFill>
                    <a:srgbClr val="F7F7F7"/>
                  </a:solidFill>
                </a:rPr>
                <a:t>T</a:t>
              </a:r>
            </a:p>
          </p:txBody>
        </p:sp>
        <p:sp>
          <p:nvSpPr>
            <p:cNvPr id="11" name="Freeform 185"/>
            <p:cNvSpPr>
              <a:spLocks/>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bg1">
                <a:lumMod val="65000"/>
              </a:schemeClr>
            </a:solidFill>
            <a:ln w="9525">
              <a:solidFill>
                <a:schemeClr val="bg1"/>
              </a:solidFill>
              <a:round/>
              <a:headEnd/>
              <a:tailEnd/>
            </a:ln>
            <a:extLst/>
          </p:spPr>
          <p:txBody>
            <a:bodyPr/>
            <a:lstStyle/>
            <a:p>
              <a:pPr>
                <a:defRPr/>
              </a:pPr>
              <a:endParaRPr lang="fr-FR" sz="700"/>
            </a:p>
          </p:txBody>
        </p:sp>
      </p:grpSp>
      <p:grpSp>
        <p:nvGrpSpPr>
          <p:cNvPr id="24" name="组合 23"/>
          <p:cNvGrpSpPr/>
          <p:nvPr/>
        </p:nvGrpSpPr>
        <p:grpSpPr>
          <a:xfrm>
            <a:off x="3887414" y="3884501"/>
            <a:ext cx="1994806" cy="1782861"/>
            <a:chOff x="2915344" y="2913375"/>
            <a:chExt cx="1496299" cy="1337146"/>
          </a:xfrm>
        </p:grpSpPr>
        <p:sp>
          <p:nvSpPr>
            <p:cNvPr id="12" name="Ellipse 28"/>
            <p:cNvSpPr/>
            <p:nvPr/>
          </p:nvSpPr>
          <p:spPr>
            <a:xfrm>
              <a:off x="3126678" y="2966860"/>
              <a:ext cx="1284965" cy="1283661"/>
            </a:xfrm>
            <a:prstGeom prst="ellipse">
              <a:avLst/>
            </a:prstGeom>
            <a:solidFill>
              <a:srgbClr val="F7F7F7"/>
            </a:solidFill>
            <a:ln w="76200">
              <a:solidFill>
                <a:schemeClr val="accent3"/>
              </a:solidFill>
            </a:ln>
            <a:extLst/>
          </p:spPr>
          <p:txBody>
            <a:bodyPr anchor="ctr" anchorCtr="1"/>
            <a:lstStyle/>
            <a:p>
              <a:pPr>
                <a:defRPr/>
              </a:pPr>
              <a:r>
                <a:rPr lang="zh-CN" altLang="en-US" sz="3200" dirty="0" smtClean="0">
                  <a:solidFill>
                    <a:schemeClr val="accent3"/>
                  </a:solidFill>
                  <a:latin typeface="+mn-ea"/>
                </a:rPr>
                <a:t>小木头</a:t>
              </a:r>
              <a:endParaRPr lang="fr-FR" sz="3200" dirty="0">
                <a:solidFill>
                  <a:schemeClr val="accent3"/>
                </a:solidFill>
                <a:latin typeface="+mn-ea"/>
              </a:endParaRPr>
            </a:p>
          </p:txBody>
        </p:sp>
        <p:sp>
          <p:nvSpPr>
            <p:cNvPr id="13" name="Freeform 95"/>
            <p:cNvSpPr>
              <a:spLocks/>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3"/>
            </a:solidFill>
            <a:ln w="38100">
              <a:solidFill>
                <a:srgbClr val="F7F7F7"/>
              </a:solidFill>
              <a:round/>
              <a:headEnd/>
              <a:tailEnd/>
            </a:ln>
            <a:extLst/>
          </p:spPr>
          <p:txBody>
            <a:bodyPr anchor="ctr" anchorCtr="1"/>
            <a:lstStyle/>
            <a:p>
              <a:pPr>
                <a:defRPr/>
              </a:pPr>
              <a:r>
                <a:rPr lang="fr-FR" sz="3200" dirty="0">
                  <a:solidFill>
                    <a:srgbClr val="F7F7F7"/>
                  </a:solidFill>
                </a:rPr>
                <a:t>O</a:t>
              </a:r>
            </a:p>
          </p:txBody>
        </p:sp>
        <p:sp>
          <p:nvSpPr>
            <p:cNvPr id="14" name="Freeform 185"/>
            <p:cNvSpPr>
              <a:spLocks/>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3"/>
            </a:solidFill>
            <a:ln w="9525">
              <a:solidFill>
                <a:schemeClr val="bg1"/>
              </a:solidFill>
              <a:round/>
              <a:headEnd/>
              <a:tailEnd/>
            </a:ln>
            <a:extLst/>
          </p:spPr>
          <p:txBody>
            <a:bodyPr/>
            <a:lstStyle/>
            <a:p>
              <a:pPr>
                <a:defRPr/>
              </a:pPr>
              <a:endParaRPr lang="fr-FR" sz="700"/>
            </a:p>
          </p:txBody>
        </p:sp>
      </p:grpSp>
      <p:cxnSp>
        <p:nvCxnSpPr>
          <p:cNvPr id="15" name="直接连接符 14"/>
          <p:cNvCxnSpPr/>
          <p:nvPr/>
        </p:nvCxnSpPr>
        <p:spPr>
          <a:xfrm>
            <a:off x="3887413" y="3780137"/>
            <a:ext cx="43113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43961" y="1645921"/>
            <a:ext cx="0" cy="42858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488088" y="4297935"/>
            <a:ext cx="2130753" cy="940245"/>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algn="ctr">
              <a:lnSpc>
                <a:spcPct val="150000"/>
              </a:lnSpc>
            </a:pPr>
            <a:endParaRPr lang="zh-CN" altLang="en-US" sz="1300" dirty="0">
              <a:solidFill>
                <a:schemeClr val="bg1">
                  <a:lumMod val="50000"/>
                </a:schemeClr>
              </a:solidFill>
            </a:endParaRPr>
          </a:p>
        </p:txBody>
      </p:sp>
      <p:sp>
        <p:nvSpPr>
          <p:cNvPr id="19" name="TextBox 18"/>
          <p:cNvSpPr txBox="1"/>
          <p:nvPr/>
        </p:nvSpPr>
        <p:spPr>
          <a:xfrm>
            <a:off x="1488088" y="2143685"/>
            <a:ext cx="2130753" cy="640163"/>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20" name="TextBox 19"/>
          <p:cNvSpPr txBox="1"/>
          <p:nvPr/>
        </p:nvSpPr>
        <p:spPr>
          <a:xfrm>
            <a:off x="8460082" y="2143685"/>
            <a:ext cx="2130753" cy="640163"/>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21" name="TextBox 20"/>
          <p:cNvSpPr txBox="1"/>
          <p:nvPr/>
        </p:nvSpPr>
        <p:spPr>
          <a:xfrm>
            <a:off x="8460082" y="4297935"/>
            <a:ext cx="2130753" cy="940245"/>
          </a:xfrm>
          <a:prstGeom prst="rect">
            <a:avLst/>
          </a:prstGeom>
          <a:noFill/>
        </p:spPr>
        <p:txBody>
          <a:bodyPr wrap="square" lIns="121908" tIns="60954" rIns="121908" bIns="60954" rtlCol="0">
            <a:spAutoFit/>
          </a:bodyPr>
          <a:lstStyle/>
          <a:p>
            <a:pPr defTabSz="866349">
              <a:lnSpc>
                <a:spcPct val="120000"/>
              </a:lnSpc>
              <a:defRPr/>
            </a:pP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tx1">
                    <a:lumMod val="75000"/>
                  </a:schemeClr>
                </a:solidFill>
                <a:latin typeface="微软雅黑" panose="020B0503020204020204" pitchFamily="34" charset="-122"/>
                <a:ea typeface="微软雅黑" panose="020B0503020204020204" pitchFamily="34" charset="-122"/>
              </a:rPr>
              <a:t>你创意和灵感</a:t>
            </a:r>
          </a:p>
          <a:p>
            <a:pPr algn="ctr">
              <a:lnSpc>
                <a:spcPct val="150000"/>
              </a:lnSpc>
            </a:pPr>
            <a:endParaRPr lang="zh-CN" altLang="en-US" sz="1300" dirty="0">
              <a:solidFill>
                <a:schemeClr val="bg1">
                  <a:lumMod val="50000"/>
                </a:schemeClr>
              </a:solidFill>
            </a:endParaRPr>
          </a:p>
        </p:txBody>
      </p:sp>
      <p:sp>
        <p:nvSpPr>
          <p:cNvPr id="25" name="Text Box 4">
            <a:extLst>
              <a:ext uri="{FF2B5EF4-FFF2-40B4-BE49-F238E27FC236}">
                <a16:creationId xmlns="" xmlns:a16="http://schemas.microsoft.com/office/drawing/2014/main" id="{436C44A5-F7A5-4CB2-93BB-4E9D6D98D410}"/>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6" name="Text Box 5">
            <a:extLst>
              <a:ext uri="{FF2B5EF4-FFF2-40B4-BE49-F238E27FC236}">
                <a16:creationId xmlns="" xmlns:a16="http://schemas.microsoft.com/office/drawing/2014/main" id="{604EBD04-6337-4EA5-87FB-68335C4C109F}"/>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1971157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par>
                                    <p:cTn id="41" presetID="2" presetClass="entr" presetSubtype="1" fill="hold" grpId="0" nodeType="withEffect" p14:presetBounceEnd="81000">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14:bounceEnd="81000">
                                          <p:cBhvr additive="base">
                                            <p:cTn id="43" dur="1000" fill="hold"/>
                                            <p:tgtEl>
                                              <p:spTgt spid="25"/>
                                            </p:tgtEl>
                                            <p:attrNameLst>
                                              <p:attrName>ppt_x</p:attrName>
                                            </p:attrNameLst>
                                          </p:cBhvr>
                                          <p:tavLst>
                                            <p:tav tm="0">
                                              <p:val>
                                                <p:strVal val="#ppt_x"/>
                                              </p:val>
                                            </p:tav>
                                            <p:tav tm="100000">
                                              <p:val>
                                                <p:strVal val="#ppt_x"/>
                                              </p:val>
                                            </p:tav>
                                          </p:tavLst>
                                        </p:anim>
                                        <p:anim calcmode="lin" valueType="num" p14:bounceEnd="81000">
                                          <p:cBhvr additive="base">
                                            <p:cTn id="44" dur="1000" fill="hold"/>
                                            <p:tgtEl>
                                              <p:spTgt spid="2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14:presetBounceEnd="81000">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14:bounceEnd="81000">
                                          <p:cBhvr additive="base">
                                            <p:cTn id="47" dur="1000" fill="hold"/>
                                            <p:tgtEl>
                                              <p:spTgt spid="26"/>
                                            </p:tgtEl>
                                            <p:attrNameLst>
                                              <p:attrName>ppt_x</p:attrName>
                                            </p:attrNameLst>
                                          </p:cBhvr>
                                          <p:tavLst>
                                            <p:tav tm="0">
                                              <p:val>
                                                <p:strVal val="#ppt_x"/>
                                              </p:val>
                                            </p:tav>
                                            <p:tav tm="100000">
                                              <p:val>
                                                <p:strVal val="#ppt_x"/>
                                              </p:val>
                                            </p:tav>
                                          </p:tavLst>
                                        </p:anim>
                                        <p:anim calcmode="lin" valueType="num" p14:bounceEnd="81000">
                                          <p:cBhvr additive="base">
                                            <p:cTn id="48"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par>
                                    <p:cTn id="41" presetID="2"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ppt_x"/>
                                              </p:val>
                                            </p:tav>
                                            <p:tav tm="100000">
                                              <p:val>
                                                <p:strVal val="#ppt_x"/>
                                              </p:val>
                                            </p:tav>
                                          </p:tavLst>
                                        </p:anim>
                                        <p:anim calcmode="lin" valueType="num">
                                          <p:cBhvr additive="base">
                                            <p:cTn id="44" dur="1000" fill="hold"/>
                                            <p:tgtEl>
                                              <p:spTgt spid="2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1000" fill="hold"/>
                                            <p:tgtEl>
                                              <p:spTgt spid="26"/>
                                            </p:tgtEl>
                                            <p:attrNameLst>
                                              <p:attrName>ppt_x</p:attrName>
                                            </p:attrNameLst>
                                          </p:cBhvr>
                                          <p:tavLst>
                                            <p:tav tm="0">
                                              <p:val>
                                                <p:strVal val="#ppt_x"/>
                                              </p:val>
                                            </p:tav>
                                            <p:tav tm="100000">
                                              <p:val>
                                                <p:strVal val="#ppt_x"/>
                                              </p:val>
                                            </p:tav>
                                          </p:tavLst>
                                        </p:anim>
                                        <p:anim calcmode="lin" valueType="num">
                                          <p:cBhvr additive="base">
                                            <p:cTn id="48"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81"/>
          <p:cNvGrpSpPr/>
          <p:nvPr/>
        </p:nvGrpSpPr>
        <p:grpSpPr>
          <a:xfrm>
            <a:off x="3890256" y="1505453"/>
            <a:ext cx="4794161" cy="4218359"/>
            <a:chOff x="3802432" y="815742"/>
            <a:chExt cx="4795409" cy="4219457"/>
          </a:xfrm>
          <a:solidFill>
            <a:schemeClr val="bg1">
              <a:lumMod val="75000"/>
              <a:alpha val="36000"/>
            </a:schemeClr>
          </a:solidFill>
        </p:grpSpPr>
        <p:sp>
          <p:nvSpPr>
            <p:cNvPr id="112" name="任意多边形 76"/>
            <p:cNvSpPr/>
            <p:nvPr/>
          </p:nvSpPr>
          <p:spPr>
            <a:xfrm>
              <a:off x="3802432" y="1726704"/>
              <a:ext cx="1114740"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任意多边形 77"/>
            <p:cNvSpPr/>
            <p:nvPr/>
          </p:nvSpPr>
          <p:spPr>
            <a:xfrm>
              <a:off x="4111394" y="2638732"/>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任意多边形 78"/>
            <p:cNvSpPr/>
            <p:nvPr/>
          </p:nvSpPr>
          <p:spPr>
            <a:xfrm>
              <a:off x="6251249" y="2688607"/>
              <a:ext cx="2346592" cy="23465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任意多边形 79"/>
            <p:cNvSpPr/>
            <p:nvPr/>
          </p:nvSpPr>
          <p:spPr>
            <a:xfrm>
              <a:off x="6189737" y="815742"/>
              <a:ext cx="1569762" cy="156976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80"/>
            <p:cNvSpPr/>
            <p:nvPr/>
          </p:nvSpPr>
          <p:spPr>
            <a:xfrm>
              <a:off x="5248156" y="1719897"/>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26"/>
          <p:cNvGrpSpPr/>
          <p:nvPr/>
        </p:nvGrpSpPr>
        <p:grpSpPr>
          <a:xfrm>
            <a:off x="4497740" y="1563938"/>
            <a:ext cx="3199567" cy="5108185"/>
            <a:chOff x="2628900" y="0"/>
            <a:chExt cx="3924300" cy="6265240"/>
          </a:xfrm>
        </p:grpSpPr>
        <p:sp>
          <p:nvSpPr>
            <p:cNvPr id="118" name="圆角矩形 10"/>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任意多边形 9"/>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任意多边形 12"/>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圆角矩形 23"/>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圆角矩形 20"/>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21"/>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22"/>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任意多边形 4"/>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94000">
                  <a:schemeClr val="bg1"/>
                </a:gs>
                <a:gs pos="84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圆角矩形 13"/>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圆角矩形 14"/>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5"/>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6"/>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圆角矩形 17"/>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圆角矩形 18"/>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24"/>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25"/>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 name="任意多边形 51"/>
          <p:cNvSpPr/>
          <p:nvPr/>
        </p:nvSpPr>
        <p:spPr>
          <a:xfrm>
            <a:off x="5361805" y="3668207"/>
            <a:ext cx="1035110" cy="103511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35" name="任意多边形 53"/>
          <p:cNvSpPr/>
          <p:nvPr/>
        </p:nvSpPr>
        <p:spPr>
          <a:xfrm>
            <a:off x="6281687" y="3397321"/>
            <a:ext cx="774034" cy="774034"/>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grpSp>
        <p:nvGrpSpPr>
          <p:cNvPr id="136" name="组合 74"/>
          <p:cNvGrpSpPr/>
          <p:nvPr/>
        </p:nvGrpSpPr>
        <p:grpSpPr>
          <a:xfrm>
            <a:off x="5155016" y="2062284"/>
            <a:ext cx="1658423" cy="1658423"/>
            <a:chOff x="1325410" y="1372731"/>
            <a:chExt cx="1251559" cy="1251560"/>
          </a:xfrm>
          <a:solidFill>
            <a:schemeClr val="accent1"/>
          </a:solidFill>
          <a:effectLst>
            <a:outerShdw blurRad="76200" dist="38100" dir="2700000" algn="tl" rotWithShape="0">
              <a:prstClr val="black">
                <a:alpha val="40000"/>
              </a:prstClr>
            </a:outerShdw>
          </a:effectLst>
        </p:grpSpPr>
        <p:sp>
          <p:nvSpPr>
            <p:cNvPr id="137" name="任意多边形 68"/>
            <p:cNvSpPr/>
            <p:nvPr/>
          </p:nvSpPr>
          <p:spPr>
            <a:xfrm>
              <a:off x="1325410"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任意多边形 69"/>
            <p:cNvSpPr/>
            <p:nvPr/>
          </p:nvSpPr>
          <p:spPr>
            <a:xfrm rot="5400000">
              <a:off x="1951189" y="1372732"/>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任意多边形 70"/>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任意多边形 71"/>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1" name="Group 4"/>
          <p:cNvGrpSpPr>
            <a:grpSpLocks noChangeAspect="1"/>
          </p:cNvGrpSpPr>
          <p:nvPr/>
        </p:nvGrpSpPr>
        <p:grpSpPr bwMode="auto">
          <a:xfrm>
            <a:off x="3479357" y="2349470"/>
            <a:ext cx="420477" cy="492750"/>
            <a:chOff x="1776" y="1776"/>
            <a:chExt cx="64" cy="75"/>
          </a:xfrm>
          <a:solidFill>
            <a:schemeClr val="accent2"/>
          </a:solidFill>
        </p:grpSpPr>
        <p:sp>
          <p:nvSpPr>
            <p:cNvPr id="142"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4"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5"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46" name="Group 18"/>
          <p:cNvGrpSpPr>
            <a:grpSpLocks noChangeAspect="1"/>
          </p:cNvGrpSpPr>
          <p:nvPr/>
        </p:nvGrpSpPr>
        <p:grpSpPr bwMode="auto">
          <a:xfrm>
            <a:off x="7553376" y="4845558"/>
            <a:ext cx="427030" cy="397912"/>
            <a:chOff x="3802" y="2858"/>
            <a:chExt cx="616" cy="574"/>
          </a:xfrm>
          <a:solidFill>
            <a:schemeClr val="accent4"/>
          </a:solidFill>
        </p:grpSpPr>
        <p:sp>
          <p:nvSpPr>
            <p:cNvPr id="14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52" name="Group 13"/>
          <p:cNvGrpSpPr>
            <a:grpSpLocks noChangeAspect="1"/>
          </p:cNvGrpSpPr>
          <p:nvPr/>
        </p:nvGrpSpPr>
        <p:grpSpPr bwMode="auto">
          <a:xfrm>
            <a:off x="8194421" y="2318338"/>
            <a:ext cx="512758" cy="521404"/>
            <a:chOff x="2426" y="2745"/>
            <a:chExt cx="593" cy="603"/>
          </a:xfrm>
          <a:solidFill>
            <a:schemeClr val="accent3"/>
          </a:solidFill>
        </p:grpSpPr>
        <p:sp>
          <p:nvSpPr>
            <p:cNvPr id="153" name="Freeform 14"/>
            <p:cNvSpPr>
              <a:spLocks/>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4"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55" name="组合 97"/>
          <p:cNvGrpSpPr/>
          <p:nvPr/>
        </p:nvGrpSpPr>
        <p:grpSpPr>
          <a:xfrm>
            <a:off x="4156290" y="4764031"/>
            <a:ext cx="440637" cy="479515"/>
            <a:chOff x="4873626" y="1965325"/>
            <a:chExt cx="269876" cy="293688"/>
          </a:xfrm>
          <a:solidFill>
            <a:schemeClr val="accent1"/>
          </a:solidFill>
        </p:grpSpPr>
        <p:sp>
          <p:nvSpPr>
            <p:cNvPr id="156"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7"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8"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60" name="组合 104"/>
          <p:cNvGrpSpPr/>
          <p:nvPr/>
        </p:nvGrpSpPr>
        <p:grpSpPr>
          <a:xfrm>
            <a:off x="915749" y="2830810"/>
            <a:ext cx="3441448" cy="950238"/>
            <a:chOff x="6514886" y="3179834"/>
            <a:chExt cx="2517564" cy="653911"/>
          </a:xfrm>
        </p:grpSpPr>
        <p:sp>
          <p:nvSpPr>
            <p:cNvPr id="161" name="文本框 102"/>
            <p:cNvSpPr txBox="1"/>
            <p:nvPr/>
          </p:nvSpPr>
          <p:spPr>
            <a:xfrm>
              <a:off x="7109327" y="3179834"/>
              <a:ext cx="1923123" cy="254158"/>
            </a:xfrm>
            <a:prstGeom prst="rect">
              <a:avLst/>
            </a:prstGeom>
            <a:noFill/>
          </p:spPr>
          <p:txBody>
            <a:bodyPr wrap="square" rtlCol="0">
              <a:spAutoFit/>
            </a:bodyPr>
            <a:lstStyle/>
            <a:p>
              <a:r>
                <a:rPr lang="zh-CN" altLang="en-US" dirty="0" smtClean="0">
                  <a:solidFill>
                    <a:schemeClr val="accent1"/>
                  </a:solidFill>
                  <a:latin typeface="+mn-ea"/>
                </a:rPr>
                <a:t>小木头</a:t>
              </a:r>
              <a:endParaRPr lang="zh-CN" altLang="en-US" dirty="0">
                <a:solidFill>
                  <a:schemeClr val="accent1"/>
                </a:solidFill>
                <a:latin typeface="+mn-ea"/>
              </a:endParaRPr>
            </a:p>
          </p:txBody>
        </p:sp>
        <p:sp>
          <p:nvSpPr>
            <p:cNvPr id="162" name="文本框 103"/>
            <p:cNvSpPr txBox="1"/>
            <p:nvPr/>
          </p:nvSpPr>
          <p:spPr>
            <a:xfrm>
              <a:off x="6514886" y="3465217"/>
              <a:ext cx="2159680" cy="368528"/>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163" name="组合 105"/>
          <p:cNvGrpSpPr/>
          <p:nvPr/>
        </p:nvGrpSpPr>
        <p:grpSpPr>
          <a:xfrm>
            <a:off x="2033062" y="5155752"/>
            <a:ext cx="3073651" cy="1290798"/>
            <a:chOff x="7109327" y="3179834"/>
            <a:chExt cx="1923123" cy="1054478"/>
          </a:xfrm>
        </p:grpSpPr>
        <p:sp>
          <p:nvSpPr>
            <p:cNvPr id="164" name="文本框 106"/>
            <p:cNvSpPr txBox="1"/>
            <p:nvPr/>
          </p:nvSpPr>
          <p:spPr>
            <a:xfrm>
              <a:off x="7109327" y="3179834"/>
              <a:ext cx="1923123" cy="301714"/>
            </a:xfrm>
            <a:prstGeom prst="rect">
              <a:avLst/>
            </a:prstGeom>
            <a:noFill/>
          </p:spPr>
          <p:txBody>
            <a:bodyPr wrap="square" rtlCol="0">
              <a:spAutoFit/>
            </a:bodyPr>
            <a:lstStyle/>
            <a:p>
              <a:r>
                <a:rPr lang="zh-CN" altLang="en-US" dirty="0" smtClean="0">
                  <a:solidFill>
                    <a:schemeClr val="accent1"/>
                  </a:solidFill>
                  <a:latin typeface="+mn-ea"/>
                </a:rPr>
                <a:t>小木头</a:t>
              </a:r>
              <a:endParaRPr lang="zh-CN" altLang="en-US" dirty="0">
                <a:solidFill>
                  <a:schemeClr val="accent1"/>
                </a:solidFill>
                <a:latin typeface="+mn-ea"/>
              </a:endParaRPr>
            </a:p>
          </p:txBody>
        </p:sp>
        <p:sp>
          <p:nvSpPr>
            <p:cNvPr id="165" name="文本框 107"/>
            <p:cNvSpPr txBox="1"/>
            <p:nvPr/>
          </p:nvSpPr>
          <p:spPr>
            <a:xfrm>
              <a:off x="7115247" y="3642983"/>
              <a:ext cx="1900656" cy="591329"/>
            </a:xfrm>
            <a:prstGeom prst="rect">
              <a:avLst/>
            </a:prstGeom>
            <a:noFill/>
          </p:spPr>
          <p:txBody>
            <a:bodyPr wrap="square" rtlCol="0">
              <a:spAutoFit/>
            </a:bodyPr>
            <a:lstStyle/>
            <a:p>
              <a:pPr>
                <a:lnSpc>
                  <a:spcPct val="114000"/>
                </a:lnSpc>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grpSp>
      <p:grpSp>
        <p:nvGrpSpPr>
          <p:cNvPr id="166" name="组合 108"/>
          <p:cNvGrpSpPr/>
          <p:nvPr/>
        </p:nvGrpSpPr>
        <p:grpSpPr>
          <a:xfrm>
            <a:off x="7424559" y="5258460"/>
            <a:ext cx="3140677" cy="977569"/>
            <a:chOff x="7109327" y="3179834"/>
            <a:chExt cx="2056118" cy="631115"/>
          </a:xfrm>
        </p:grpSpPr>
        <p:sp>
          <p:nvSpPr>
            <p:cNvPr id="167" name="文本框 109"/>
            <p:cNvSpPr txBox="1"/>
            <p:nvPr/>
          </p:nvSpPr>
          <p:spPr>
            <a:xfrm>
              <a:off x="7109327" y="3179834"/>
              <a:ext cx="1923123" cy="238439"/>
            </a:xfrm>
            <a:prstGeom prst="rect">
              <a:avLst/>
            </a:prstGeom>
            <a:noFill/>
          </p:spPr>
          <p:txBody>
            <a:bodyPr wrap="square" rtlCol="0">
              <a:spAutoFit/>
            </a:bodyPr>
            <a:lstStyle/>
            <a:p>
              <a:r>
                <a:rPr lang="zh-CN" altLang="en-US" dirty="0" smtClean="0">
                  <a:solidFill>
                    <a:schemeClr val="accent1"/>
                  </a:solidFill>
                  <a:latin typeface="+mn-ea"/>
                </a:rPr>
                <a:t>小木头</a:t>
              </a:r>
              <a:endParaRPr lang="zh-CN" altLang="en-US" dirty="0">
                <a:solidFill>
                  <a:schemeClr val="accent1"/>
                </a:solidFill>
                <a:latin typeface="+mn-ea"/>
              </a:endParaRPr>
            </a:p>
          </p:txBody>
        </p:sp>
        <p:sp>
          <p:nvSpPr>
            <p:cNvPr id="168" name="文本框 110"/>
            <p:cNvSpPr txBox="1"/>
            <p:nvPr/>
          </p:nvSpPr>
          <p:spPr>
            <a:xfrm>
              <a:off x="7115247" y="3465212"/>
              <a:ext cx="2050198" cy="345737"/>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grpSp>
        <p:nvGrpSpPr>
          <p:cNvPr id="169" name="组合 111"/>
          <p:cNvGrpSpPr/>
          <p:nvPr/>
        </p:nvGrpSpPr>
        <p:grpSpPr>
          <a:xfrm>
            <a:off x="8101433" y="2819559"/>
            <a:ext cx="3073245" cy="968557"/>
            <a:chOff x="7109327" y="3132035"/>
            <a:chExt cx="1923123" cy="728155"/>
          </a:xfrm>
        </p:grpSpPr>
        <p:sp>
          <p:nvSpPr>
            <p:cNvPr id="170" name="文本框 112"/>
            <p:cNvSpPr txBox="1"/>
            <p:nvPr/>
          </p:nvSpPr>
          <p:spPr>
            <a:xfrm>
              <a:off x="7109327" y="3132035"/>
              <a:ext cx="1923123" cy="277662"/>
            </a:xfrm>
            <a:prstGeom prst="rect">
              <a:avLst/>
            </a:prstGeom>
            <a:noFill/>
          </p:spPr>
          <p:txBody>
            <a:bodyPr wrap="square" rtlCol="0">
              <a:spAutoFit/>
            </a:bodyPr>
            <a:lstStyle/>
            <a:p>
              <a:r>
                <a:rPr lang="zh-CN" altLang="en-US" dirty="0" smtClean="0">
                  <a:solidFill>
                    <a:schemeClr val="accent1"/>
                  </a:solidFill>
                  <a:latin typeface="+mn-ea"/>
                </a:rPr>
                <a:t>小木头</a:t>
              </a:r>
              <a:endParaRPr lang="zh-CN" altLang="en-US" dirty="0">
                <a:solidFill>
                  <a:schemeClr val="accent1"/>
                </a:solidFill>
                <a:latin typeface="+mn-ea"/>
              </a:endParaRPr>
            </a:p>
          </p:txBody>
        </p:sp>
        <p:sp>
          <p:nvSpPr>
            <p:cNvPr id="171" name="文本框 113"/>
            <p:cNvSpPr txBox="1"/>
            <p:nvPr/>
          </p:nvSpPr>
          <p:spPr>
            <a:xfrm>
              <a:off x="7125621" y="3457581"/>
              <a:ext cx="1790080" cy="402609"/>
            </a:xfrm>
            <a:prstGeom prst="rect">
              <a:avLst/>
            </a:prstGeom>
            <a:noFill/>
          </p:spPr>
          <p:txBody>
            <a:bodyPr wrap="square" rtlCol="0">
              <a:spAutoFit/>
            </a:bodyPr>
            <a:lstStyle/>
            <a:p>
              <a:pPr defTabSz="866349">
                <a:lnSpc>
                  <a:spcPct val="120000"/>
                </a:lnSpc>
                <a:defRPr/>
              </a:pP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200"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200"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grpSp>
      <p:sp>
        <p:nvSpPr>
          <p:cNvPr id="172" name="椭圆 264"/>
          <p:cNvSpPr/>
          <p:nvPr/>
        </p:nvSpPr>
        <p:spPr>
          <a:xfrm rot="1860000">
            <a:off x="6090132" y="336551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3" name="椭圆 140"/>
          <p:cNvSpPr/>
          <p:nvPr/>
        </p:nvSpPr>
        <p:spPr>
          <a:xfrm>
            <a:off x="4009534"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4" name="椭圆 141"/>
          <p:cNvSpPr/>
          <p:nvPr/>
        </p:nvSpPr>
        <p:spPr>
          <a:xfrm>
            <a:off x="4085460"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5" name="椭圆 142"/>
          <p:cNvSpPr/>
          <p:nvPr/>
        </p:nvSpPr>
        <p:spPr>
          <a:xfrm>
            <a:off x="4169298"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6" name="椭圆 143"/>
          <p:cNvSpPr/>
          <p:nvPr/>
        </p:nvSpPr>
        <p:spPr>
          <a:xfrm>
            <a:off x="4260717"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7" name="椭圆 144"/>
          <p:cNvSpPr/>
          <p:nvPr/>
        </p:nvSpPr>
        <p:spPr>
          <a:xfrm>
            <a:off x="4359355"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8" name="椭圆 145"/>
          <p:cNvSpPr/>
          <p:nvPr/>
        </p:nvSpPr>
        <p:spPr>
          <a:xfrm>
            <a:off x="4464825" y="16347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9" name="椭圆 146"/>
          <p:cNvSpPr/>
          <p:nvPr/>
        </p:nvSpPr>
        <p:spPr>
          <a:xfrm>
            <a:off x="4576709"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0" name="椭圆 147"/>
          <p:cNvSpPr/>
          <p:nvPr/>
        </p:nvSpPr>
        <p:spPr>
          <a:xfrm>
            <a:off x="4694565"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1" name="椭圆 148"/>
          <p:cNvSpPr/>
          <p:nvPr/>
        </p:nvSpPr>
        <p:spPr>
          <a:xfrm>
            <a:off x="4817929"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2" name="椭圆 149"/>
          <p:cNvSpPr/>
          <p:nvPr/>
        </p:nvSpPr>
        <p:spPr>
          <a:xfrm>
            <a:off x="4946313"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8" name="椭圆 165"/>
          <p:cNvSpPr/>
          <p:nvPr/>
        </p:nvSpPr>
        <p:spPr>
          <a:xfrm>
            <a:off x="7233952"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9" name="椭圆 166"/>
          <p:cNvSpPr/>
          <p:nvPr/>
        </p:nvSpPr>
        <p:spPr>
          <a:xfrm>
            <a:off x="7362336"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0" name="椭圆 167"/>
          <p:cNvSpPr/>
          <p:nvPr/>
        </p:nvSpPr>
        <p:spPr>
          <a:xfrm>
            <a:off x="7485701"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1" name="椭圆 168"/>
          <p:cNvSpPr/>
          <p:nvPr/>
        </p:nvSpPr>
        <p:spPr>
          <a:xfrm>
            <a:off x="7603557"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2" name="椭圆 169"/>
          <p:cNvSpPr/>
          <p:nvPr/>
        </p:nvSpPr>
        <p:spPr>
          <a:xfrm>
            <a:off x="7715441" y="163473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3" name="椭圆 170"/>
          <p:cNvSpPr/>
          <p:nvPr/>
        </p:nvSpPr>
        <p:spPr>
          <a:xfrm>
            <a:off x="7820909"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4" name="椭圆 171"/>
          <p:cNvSpPr/>
          <p:nvPr/>
        </p:nvSpPr>
        <p:spPr>
          <a:xfrm>
            <a:off x="7919548"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5" name="椭圆 172"/>
          <p:cNvSpPr/>
          <p:nvPr/>
        </p:nvSpPr>
        <p:spPr>
          <a:xfrm>
            <a:off x="8010967"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6" name="椭圆 173"/>
          <p:cNvSpPr/>
          <p:nvPr/>
        </p:nvSpPr>
        <p:spPr>
          <a:xfrm>
            <a:off x="8094805"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7" name="椭圆 174"/>
          <p:cNvSpPr/>
          <p:nvPr/>
        </p:nvSpPr>
        <p:spPr>
          <a:xfrm>
            <a:off x="8170732"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8" name="椭圆 185"/>
          <p:cNvSpPr/>
          <p:nvPr/>
        </p:nvSpPr>
        <p:spPr>
          <a:xfrm>
            <a:off x="8422359" y="38104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9" name="椭圆 186"/>
          <p:cNvSpPr/>
          <p:nvPr/>
        </p:nvSpPr>
        <p:spPr>
          <a:xfrm>
            <a:off x="8389821" y="395597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0" name="椭圆 187"/>
          <p:cNvSpPr/>
          <p:nvPr/>
        </p:nvSpPr>
        <p:spPr>
          <a:xfrm>
            <a:off x="8348208"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1" name="椭圆 188"/>
          <p:cNvSpPr/>
          <p:nvPr/>
        </p:nvSpPr>
        <p:spPr>
          <a:xfrm>
            <a:off x="8297684"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2" name="椭圆 189"/>
          <p:cNvSpPr/>
          <p:nvPr/>
        </p:nvSpPr>
        <p:spPr>
          <a:xfrm>
            <a:off x="8238447"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3" name="椭圆 190"/>
          <p:cNvSpPr/>
          <p:nvPr/>
        </p:nvSpPr>
        <p:spPr>
          <a:xfrm>
            <a:off x="8170732" y="45093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4" name="椭圆 191"/>
          <p:cNvSpPr/>
          <p:nvPr/>
        </p:nvSpPr>
        <p:spPr>
          <a:xfrm>
            <a:off x="8094805"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5" name="椭圆 280"/>
          <p:cNvSpPr/>
          <p:nvPr/>
        </p:nvSpPr>
        <p:spPr>
          <a:xfrm>
            <a:off x="4085460"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6" name="椭圆 281"/>
          <p:cNvSpPr/>
          <p:nvPr/>
        </p:nvSpPr>
        <p:spPr>
          <a:xfrm>
            <a:off x="4009534" y="450933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7" name="椭圆 282"/>
          <p:cNvSpPr/>
          <p:nvPr/>
        </p:nvSpPr>
        <p:spPr>
          <a:xfrm>
            <a:off x="3941819"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8" name="椭圆 283"/>
          <p:cNvSpPr/>
          <p:nvPr/>
        </p:nvSpPr>
        <p:spPr>
          <a:xfrm>
            <a:off x="3882582"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9" name="椭圆 296"/>
          <p:cNvSpPr/>
          <p:nvPr/>
        </p:nvSpPr>
        <p:spPr>
          <a:xfrm>
            <a:off x="3832056"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0" name="椭圆 297"/>
          <p:cNvSpPr/>
          <p:nvPr/>
        </p:nvSpPr>
        <p:spPr>
          <a:xfrm>
            <a:off x="3790443" y="395597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1" name="椭圆 298"/>
          <p:cNvSpPr/>
          <p:nvPr/>
        </p:nvSpPr>
        <p:spPr>
          <a:xfrm>
            <a:off x="3757906" y="381041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2" name="椭圆 299"/>
          <p:cNvSpPr/>
          <p:nvPr/>
        </p:nvSpPr>
        <p:spPr>
          <a:xfrm>
            <a:off x="3734574" y="366309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3" name="Text Box 4">
            <a:extLst>
              <a:ext uri="{FF2B5EF4-FFF2-40B4-BE49-F238E27FC236}">
                <a16:creationId xmlns="" xmlns:a16="http://schemas.microsoft.com/office/drawing/2014/main" id="{AC7C9720-0411-4CCE-9F18-BEAA9281ABD7}"/>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224" name="Text Box 5">
            <a:extLst>
              <a:ext uri="{FF2B5EF4-FFF2-40B4-BE49-F238E27FC236}">
                <a16:creationId xmlns="" xmlns:a16="http://schemas.microsoft.com/office/drawing/2014/main" id="{5EC5925E-23C8-4B88-B8FC-5297F82C67B3}"/>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11555124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2000"/>
                                            <p:tgtEl>
                                              <p:spTgt spid="136"/>
                                            </p:tgtEl>
                                          </p:cBhvr>
                                        </p:animEffect>
                                        <p:anim calcmode="lin" valueType="num">
                                          <p:cBhvr>
                                            <p:cTn id="8" dur="2000" fill="hold"/>
                                            <p:tgtEl>
                                              <p:spTgt spid="136"/>
                                            </p:tgtEl>
                                            <p:attrNameLst>
                                              <p:attrName>style.rotation</p:attrName>
                                            </p:attrNameLst>
                                          </p:cBhvr>
                                          <p:tavLst>
                                            <p:tav tm="0">
                                              <p:val>
                                                <p:fltVal val="720"/>
                                              </p:val>
                                            </p:tav>
                                            <p:tav tm="100000">
                                              <p:val>
                                                <p:fltVal val="0"/>
                                              </p:val>
                                            </p:tav>
                                          </p:tavLst>
                                        </p:anim>
                                        <p:anim calcmode="lin" valueType="num">
                                          <p:cBhvr>
                                            <p:cTn id="9" dur="2000" fill="hold"/>
                                            <p:tgtEl>
                                              <p:spTgt spid="136"/>
                                            </p:tgtEl>
                                            <p:attrNameLst>
                                              <p:attrName>ppt_h</p:attrName>
                                            </p:attrNameLst>
                                          </p:cBhvr>
                                          <p:tavLst>
                                            <p:tav tm="0">
                                              <p:val>
                                                <p:fltVal val="0"/>
                                              </p:val>
                                            </p:tav>
                                            <p:tav tm="100000">
                                              <p:val>
                                                <p:strVal val="#ppt_h"/>
                                              </p:val>
                                            </p:tav>
                                          </p:tavLst>
                                        </p:anim>
                                        <p:anim calcmode="lin" valueType="num">
                                          <p:cBhvr>
                                            <p:cTn id="10" dur="2000" fill="hold"/>
                                            <p:tgtEl>
                                              <p:spTgt spid="13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2000"/>
                                            <p:tgtEl>
                                              <p:spTgt spid="134"/>
                                            </p:tgtEl>
                                          </p:cBhvr>
                                        </p:animEffect>
                                        <p:anim calcmode="lin" valueType="num">
                                          <p:cBhvr>
                                            <p:cTn id="14" dur="2000" fill="hold"/>
                                            <p:tgtEl>
                                              <p:spTgt spid="134"/>
                                            </p:tgtEl>
                                            <p:attrNameLst>
                                              <p:attrName>style.rotation</p:attrName>
                                            </p:attrNameLst>
                                          </p:cBhvr>
                                          <p:tavLst>
                                            <p:tav tm="0">
                                              <p:val>
                                                <p:fltVal val="720"/>
                                              </p:val>
                                            </p:tav>
                                            <p:tav tm="100000">
                                              <p:val>
                                                <p:fltVal val="0"/>
                                              </p:val>
                                            </p:tav>
                                          </p:tavLst>
                                        </p:anim>
                                        <p:anim calcmode="lin" valueType="num">
                                          <p:cBhvr>
                                            <p:cTn id="15" dur="2000" fill="hold"/>
                                            <p:tgtEl>
                                              <p:spTgt spid="134"/>
                                            </p:tgtEl>
                                            <p:attrNameLst>
                                              <p:attrName>ppt_h</p:attrName>
                                            </p:attrNameLst>
                                          </p:cBhvr>
                                          <p:tavLst>
                                            <p:tav tm="0">
                                              <p:val>
                                                <p:fltVal val="0"/>
                                              </p:val>
                                            </p:tav>
                                            <p:tav tm="100000">
                                              <p:val>
                                                <p:strVal val="#ppt_h"/>
                                              </p:val>
                                            </p:tav>
                                          </p:tavLst>
                                        </p:anim>
                                        <p:anim calcmode="lin" valueType="num">
                                          <p:cBhvr>
                                            <p:cTn id="16" dur="2000" fill="hold"/>
                                            <p:tgtEl>
                                              <p:spTgt spid="134"/>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35"/>
                                            </p:tgtEl>
                                            <p:attrNameLst>
                                              <p:attrName>style.visibility</p:attrName>
                                            </p:attrNameLst>
                                          </p:cBhvr>
                                          <p:to>
                                            <p:strVal val="visible"/>
                                          </p:to>
                                        </p:set>
                                        <p:animEffect transition="in" filter="fade">
                                          <p:cBhvr>
                                            <p:cTn id="19" dur="2000"/>
                                            <p:tgtEl>
                                              <p:spTgt spid="135"/>
                                            </p:tgtEl>
                                          </p:cBhvr>
                                        </p:animEffect>
                                        <p:anim calcmode="lin" valueType="num">
                                          <p:cBhvr>
                                            <p:cTn id="20" dur="2000" fill="hold"/>
                                            <p:tgtEl>
                                              <p:spTgt spid="135"/>
                                            </p:tgtEl>
                                            <p:attrNameLst>
                                              <p:attrName>style.rotation</p:attrName>
                                            </p:attrNameLst>
                                          </p:cBhvr>
                                          <p:tavLst>
                                            <p:tav tm="0">
                                              <p:val>
                                                <p:fltVal val="720"/>
                                              </p:val>
                                            </p:tav>
                                            <p:tav tm="100000">
                                              <p:val>
                                                <p:fltVal val="0"/>
                                              </p:val>
                                            </p:tav>
                                          </p:tavLst>
                                        </p:anim>
                                        <p:anim calcmode="lin" valueType="num">
                                          <p:cBhvr>
                                            <p:cTn id="21" dur="2000" fill="hold"/>
                                            <p:tgtEl>
                                              <p:spTgt spid="135"/>
                                            </p:tgtEl>
                                            <p:attrNameLst>
                                              <p:attrName>ppt_h</p:attrName>
                                            </p:attrNameLst>
                                          </p:cBhvr>
                                          <p:tavLst>
                                            <p:tav tm="0">
                                              <p:val>
                                                <p:fltVal val="0"/>
                                              </p:val>
                                            </p:tav>
                                            <p:tav tm="100000">
                                              <p:val>
                                                <p:strVal val="#ppt_h"/>
                                              </p:val>
                                            </p:tav>
                                          </p:tavLst>
                                        </p:anim>
                                        <p:anim calcmode="lin" valueType="num">
                                          <p:cBhvr>
                                            <p:cTn id="22" dur="2000" fill="hold"/>
                                            <p:tgtEl>
                                              <p:spTgt spid="135"/>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1000"/>
                                            <p:tgtEl>
                                              <p:spTgt spid="155"/>
                                            </p:tgtEl>
                                          </p:cBhvr>
                                        </p:animEffect>
                                        <p:anim calcmode="lin" valueType="num">
                                          <p:cBhvr>
                                            <p:cTn id="27" dur="1000" fill="hold"/>
                                            <p:tgtEl>
                                              <p:spTgt spid="155"/>
                                            </p:tgtEl>
                                            <p:attrNameLst>
                                              <p:attrName>ppt_x</p:attrName>
                                            </p:attrNameLst>
                                          </p:cBhvr>
                                          <p:tavLst>
                                            <p:tav tm="0">
                                              <p:val>
                                                <p:strVal val="#ppt_x"/>
                                              </p:val>
                                            </p:tav>
                                            <p:tav tm="100000">
                                              <p:val>
                                                <p:strVal val="#ppt_x"/>
                                              </p:val>
                                            </p:tav>
                                          </p:tavLst>
                                        </p:anim>
                                        <p:anim calcmode="lin" valueType="num">
                                          <p:cBhvr>
                                            <p:cTn id="28" dur="1000" fill="hold"/>
                                            <p:tgtEl>
                                              <p:spTgt spid="15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1000"/>
                                            <p:tgtEl>
                                              <p:spTgt spid="141"/>
                                            </p:tgtEl>
                                          </p:cBhvr>
                                        </p:animEffect>
                                        <p:anim calcmode="lin" valueType="num">
                                          <p:cBhvr>
                                            <p:cTn id="32" dur="1000" fill="hold"/>
                                            <p:tgtEl>
                                              <p:spTgt spid="141"/>
                                            </p:tgtEl>
                                            <p:attrNameLst>
                                              <p:attrName>ppt_x</p:attrName>
                                            </p:attrNameLst>
                                          </p:cBhvr>
                                          <p:tavLst>
                                            <p:tav tm="0">
                                              <p:val>
                                                <p:strVal val="#ppt_x"/>
                                              </p:val>
                                            </p:tav>
                                            <p:tav tm="100000">
                                              <p:val>
                                                <p:strVal val="#ppt_x"/>
                                              </p:val>
                                            </p:tav>
                                          </p:tavLst>
                                        </p:anim>
                                        <p:anim calcmode="lin" valueType="num">
                                          <p:cBhvr>
                                            <p:cTn id="33" dur="1000" fill="hold"/>
                                            <p:tgtEl>
                                              <p:spTgt spid="1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fade">
                                          <p:cBhvr>
                                            <p:cTn id="36" dur="1000"/>
                                            <p:tgtEl>
                                              <p:spTgt spid="152"/>
                                            </p:tgtEl>
                                          </p:cBhvr>
                                        </p:animEffect>
                                        <p:anim calcmode="lin" valueType="num">
                                          <p:cBhvr>
                                            <p:cTn id="37" dur="1000" fill="hold"/>
                                            <p:tgtEl>
                                              <p:spTgt spid="152"/>
                                            </p:tgtEl>
                                            <p:attrNameLst>
                                              <p:attrName>ppt_x</p:attrName>
                                            </p:attrNameLst>
                                          </p:cBhvr>
                                          <p:tavLst>
                                            <p:tav tm="0">
                                              <p:val>
                                                <p:strVal val="#ppt_x"/>
                                              </p:val>
                                            </p:tav>
                                            <p:tav tm="100000">
                                              <p:val>
                                                <p:strVal val="#ppt_x"/>
                                              </p:val>
                                            </p:tav>
                                          </p:tavLst>
                                        </p:anim>
                                        <p:anim calcmode="lin" valueType="num">
                                          <p:cBhvr>
                                            <p:cTn id="38" dur="1000" fill="hold"/>
                                            <p:tgtEl>
                                              <p:spTgt spid="15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7" presetClass="entr" presetSubtype="0" fill="hold" nodeType="afterEffect">
                                      <p:stCondLst>
                                        <p:cond delay="0"/>
                                      </p:stCondLst>
                                      <p:childTnLst>
                                        <p:set>
                                          <p:cBhvr>
                                            <p:cTn id="46" dur="1" fill="hold">
                                              <p:stCondLst>
                                                <p:cond delay="0"/>
                                              </p:stCondLst>
                                            </p:cTn>
                                            <p:tgtEl>
                                              <p:spTgt spid="163"/>
                                            </p:tgtEl>
                                            <p:attrNameLst>
                                              <p:attrName>style.visibility</p:attrName>
                                            </p:attrNameLst>
                                          </p:cBhvr>
                                          <p:to>
                                            <p:strVal val="visible"/>
                                          </p:to>
                                        </p:set>
                                        <p:animEffect transition="in" filter="fade">
                                          <p:cBhvr>
                                            <p:cTn id="47" dur="1000"/>
                                            <p:tgtEl>
                                              <p:spTgt spid="163"/>
                                            </p:tgtEl>
                                          </p:cBhvr>
                                        </p:animEffect>
                                        <p:anim calcmode="lin" valueType="num">
                                          <p:cBhvr>
                                            <p:cTn id="48" dur="1000" fill="hold"/>
                                            <p:tgtEl>
                                              <p:spTgt spid="163"/>
                                            </p:tgtEl>
                                            <p:attrNameLst>
                                              <p:attrName>ppt_x</p:attrName>
                                            </p:attrNameLst>
                                          </p:cBhvr>
                                          <p:tavLst>
                                            <p:tav tm="0">
                                              <p:val>
                                                <p:strVal val="#ppt_x"/>
                                              </p:val>
                                            </p:tav>
                                            <p:tav tm="100000">
                                              <p:val>
                                                <p:strVal val="#ppt_x"/>
                                              </p:val>
                                            </p:tav>
                                          </p:tavLst>
                                        </p:anim>
                                        <p:anim calcmode="lin" valueType="num">
                                          <p:cBhvr>
                                            <p:cTn id="49" dur="1000" fill="hold"/>
                                            <p:tgtEl>
                                              <p:spTgt spid="16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60"/>
                                            </p:tgtEl>
                                            <p:attrNameLst>
                                              <p:attrName>style.visibility</p:attrName>
                                            </p:attrNameLst>
                                          </p:cBhvr>
                                          <p:to>
                                            <p:strVal val="visible"/>
                                          </p:to>
                                        </p:set>
                                        <p:animEffect transition="in" filter="fade">
                                          <p:cBhvr>
                                            <p:cTn id="52" dur="1000"/>
                                            <p:tgtEl>
                                              <p:spTgt spid="160"/>
                                            </p:tgtEl>
                                          </p:cBhvr>
                                        </p:animEffect>
                                        <p:anim calcmode="lin" valueType="num">
                                          <p:cBhvr>
                                            <p:cTn id="53" dur="1000" fill="hold"/>
                                            <p:tgtEl>
                                              <p:spTgt spid="160"/>
                                            </p:tgtEl>
                                            <p:attrNameLst>
                                              <p:attrName>ppt_x</p:attrName>
                                            </p:attrNameLst>
                                          </p:cBhvr>
                                          <p:tavLst>
                                            <p:tav tm="0">
                                              <p:val>
                                                <p:strVal val="#ppt_x"/>
                                              </p:val>
                                            </p:tav>
                                            <p:tav tm="100000">
                                              <p:val>
                                                <p:strVal val="#ppt_x"/>
                                              </p:val>
                                            </p:tav>
                                          </p:tavLst>
                                        </p:anim>
                                        <p:anim calcmode="lin" valueType="num">
                                          <p:cBhvr>
                                            <p:cTn id="54" dur="1000" fill="hold"/>
                                            <p:tgtEl>
                                              <p:spTgt spid="16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69"/>
                                            </p:tgtEl>
                                            <p:attrNameLst>
                                              <p:attrName>style.visibility</p:attrName>
                                            </p:attrNameLst>
                                          </p:cBhvr>
                                          <p:to>
                                            <p:strVal val="visible"/>
                                          </p:to>
                                        </p:set>
                                        <p:animEffect transition="in" filter="fade">
                                          <p:cBhvr>
                                            <p:cTn id="57" dur="1000"/>
                                            <p:tgtEl>
                                              <p:spTgt spid="169"/>
                                            </p:tgtEl>
                                          </p:cBhvr>
                                        </p:animEffect>
                                        <p:anim calcmode="lin" valueType="num">
                                          <p:cBhvr>
                                            <p:cTn id="58" dur="1000" fill="hold"/>
                                            <p:tgtEl>
                                              <p:spTgt spid="169"/>
                                            </p:tgtEl>
                                            <p:attrNameLst>
                                              <p:attrName>ppt_x</p:attrName>
                                            </p:attrNameLst>
                                          </p:cBhvr>
                                          <p:tavLst>
                                            <p:tav tm="0">
                                              <p:val>
                                                <p:strVal val="#ppt_x"/>
                                              </p:val>
                                            </p:tav>
                                            <p:tav tm="100000">
                                              <p:val>
                                                <p:strVal val="#ppt_x"/>
                                              </p:val>
                                            </p:tav>
                                          </p:tavLst>
                                        </p:anim>
                                        <p:anim calcmode="lin" valueType="num">
                                          <p:cBhvr>
                                            <p:cTn id="59" dur="1000" fill="hold"/>
                                            <p:tgtEl>
                                              <p:spTgt spid="169"/>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66"/>
                                            </p:tgtEl>
                                            <p:attrNameLst>
                                              <p:attrName>style.visibility</p:attrName>
                                            </p:attrNameLst>
                                          </p:cBhvr>
                                          <p:to>
                                            <p:strVal val="visible"/>
                                          </p:to>
                                        </p:set>
                                        <p:animEffect transition="in" filter="fade">
                                          <p:cBhvr>
                                            <p:cTn id="62" dur="1000"/>
                                            <p:tgtEl>
                                              <p:spTgt spid="166"/>
                                            </p:tgtEl>
                                          </p:cBhvr>
                                        </p:animEffect>
                                        <p:anim calcmode="lin" valueType="num">
                                          <p:cBhvr>
                                            <p:cTn id="63" dur="1000" fill="hold"/>
                                            <p:tgtEl>
                                              <p:spTgt spid="166"/>
                                            </p:tgtEl>
                                            <p:attrNameLst>
                                              <p:attrName>ppt_x</p:attrName>
                                            </p:attrNameLst>
                                          </p:cBhvr>
                                          <p:tavLst>
                                            <p:tav tm="0">
                                              <p:val>
                                                <p:strVal val="#ppt_x"/>
                                              </p:val>
                                            </p:tav>
                                            <p:tav tm="100000">
                                              <p:val>
                                                <p:strVal val="#ppt_x"/>
                                              </p:val>
                                            </p:tav>
                                          </p:tavLst>
                                        </p:anim>
                                        <p:anim calcmode="lin" valueType="num">
                                          <p:cBhvr>
                                            <p:cTn id="64" dur="1000" fill="hold"/>
                                            <p:tgtEl>
                                              <p:spTgt spid="166"/>
                                            </p:tgtEl>
                                            <p:attrNameLst>
                                              <p:attrName>ppt_y</p:attrName>
                                            </p:attrNameLst>
                                          </p:cBhvr>
                                          <p:tavLst>
                                            <p:tav tm="0">
                                              <p:val>
                                                <p:strVal val="#ppt_y-.1"/>
                                              </p:val>
                                            </p:tav>
                                            <p:tav tm="100000">
                                              <p:val>
                                                <p:strVal val="#ppt_y"/>
                                              </p:val>
                                            </p:tav>
                                          </p:tavLst>
                                        </p:anim>
                                      </p:childTnLst>
                                    </p:cTn>
                                  </p:par>
                                  <p:par>
                                    <p:cTn id="65" presetID="2" presetClass="entr" presetSubtype="1" fill="hold" grpId="0" nodeType="withEffect" p14:presetBounceEnd="81000">
                                      <p:stCondLst>
                                        <p:cond delay="0"/>
                                      </p:stCondLst>
                                      <p:childTnLst>
                                        <p:set>
                                          <p:cBhvr>
                                            <p:cTn id="66" dur="1" fill="hold">
                                              <p:stCondLst>
                                                <p:cond delay="0"/>
                                              </p:stCondLst>
                                            </p:cTn>
                                            <p:tgtEl>
                                              <p:spTgt spid="223"/>
                                            </p:tgtEl>
                                            <p:attrNameLst>
                                              <p:attrName>style.visibility</p:attrName>
                                            </p:attrNameLst>
                                          </p:cBhvr>
                                          <p:to>
                                            <p:strVal val="visible"/>
                                          </p:to>
                                        </p:set>
                                        <p:anim calcmode="lin" valueType="num" p14:bounceEnd="81000">
                                          <p:cBhvr additive="base">
                                            <p:cTn id="67" dur="1000" fill="hold"/>
                                            <p:tgtEl>
                                              <p:spTgt spid="223"/>
                                            </p:tgtEl>
                                            <p:attrNameLst>
                                              <p:attrName>ppt_x</p:attrName>
                                            </p:attrNameLst>
                                          </p:cBhvr>
                                          <p:tavLst>
                                            <p:tav tm="0">
                                              <p:val>
                                                <p:strVal val="#ppt_x"/>
                                              </p:val>
                                            </p:tav>
                                            <p:tav tm="100000">
                                              <p:val>
                                                <p:strVal val="#ppt_x"/>
                                              </p:val>
                                            </p:tav>
                                          </p:tavLst>
                                        </p:anim>
                                        <p:anim calcmode="lin" valueType="num" p14:bounceEnd="81000">
                                          <p:cBhvr additive="base">
                                            <p:cTn id="68" dur="1000" fill="hold"/>
                                            <p:tgtEl>
                                              <p:spTgt spid="223"/>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14:presetBounceEnd="81000">
                                      <p:stCondLst>
                                        <p:cond delay="0"/>
                                      </p:stCondLst>
                                      <p:childTnLst>
                                        <p:set>
                                          <p:cBhvr>
                                            <p:cTn id="70" dur="1" fill="hold">
                                              <p:stCondLst>
                                                <p:cond delay="0"/>
                                              </p:stCondLst>
                                            </p:cTn>
                                            <p:tgtEl>
                                              <p:spTgt spid="224"/>
                                            </p:tgtEl>
                                            <p:attrNameLst>
                                              <p:attrName>style.visibility</p:attrName>
                                            </p:attrNameLst>
                                          </p:cBhvr>
                                          <p:to>
                                            <p:strVal val="visible"/>
                                          </p:to>
                                        </p:set>
                                        <p:anim calcmode="lin" valueType="num" p14:bounceEnd="81000">
                                          <p:cBhvr additive="base">
                                            <p:cTn id="71" dur="1000" fill="hold"/>
                                            <p:tgtEl>
                                              <p:spTgt spid="224"/>
                                            </p:tgtEl>
                                            <p:attrNameLst>
                                              <p:attrName>ppt_x</p:attrName>
                                            </p:attrNameLst>
                                          </p:cBhvr>
                                          <p:tavLst>
                                            <p:tav tm="0">
                                              <p:val>
                                                <p:strVal val="#ppt_x"/>
                                              </p:val>
                                            </p:tav>
                                            <p:tav tm="100000">
                                              <p:val>
                                                <p:strVal val="#ppt_x"/>
                                              </p:val>
                                            </p:tav>
                                          </p:tavLst>
                                        </p:anim>
                                        <p:anim calcmode="lin" valueType="num" p14:bounceEnd="81000">
                                          <p:cBhvr additive="base">
                                            <p:cTn id="72" dur="1000" fill="hold"/>
                                            <p:tgtEl>
                                              <p:spTgt spid="2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animBg="1"/>
          <p:bldP spid="223" grpId="0"/>
          <p:bldP spid="2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2000"/>
                                            <p:tgtEl>
                                              <p:spTgt spid="136"/>
                                            </p:tgtEl>
                                          </p:cBhvr>
                                        </p:animEffect>
                                        <p:anim calcmode="lin" valueType="num">
                                          <p:cBhvr>
                                            <p:cTn id="8" dur="2000" fill="hold"/>
                                            <p:tgtEl>
                                              <p:spTgt spid="136"/>
                                            </p:tgtEl>
                                            <p:attrNameLst>
                                              <p:attrName>style.rotation</p:attrName>
                                            </p:attrNameLst>
                                          </p:cBhvr>
                                          <p:tavLst>
                                            <p:tav tm="0">
                                              <p:val>
                                                <p:fltVal val="720"/>
                                              </p:val>
                                            </p:tav>
                                            <p:tav tm="100000">
                                              <p:val>
                                                <p:fltVal val="0"/>
                                              </p:val>
                                            </p:tav>
                                          </p:tavLst>
                                        </p:anim>
                                        <p:anim calcmode="lin" valueType="num">
                                          <p:cBhvr>
                                            <p:cTn id="9" dur="2000" fill="hold"/>
                                            <p:tgtEl>
                                              <p:spTgt spid="136"/>
                                            </p:tgtEl>
                                            <p:attrNameLst>
                                              <p:attrName>ppt_h</p:attrName>
                                            </p:attrNameLst>
                                          </p:cBhvr>
                                          <p:tavLst>
                                            <p:tav tm="0">
                                              <p:val>
                                                <p:fltVal val="0"/>
                                              </p:val>
                                            </p:tav>
                                            <p:tav tm="100000">
                                              <p:val>
                                                <p:strVal val="#ppt_h"/>
                                              </p:val>
                                            </p:tav>
                                          </p:tavLst>
                                        </p:anim>
                                        <p:anim calcmode="lin" valueType="num">
                                          <p:cBhvr>
                                            <p:cTn id="10" dur="2000" fill="hold"/>
                                            <p:tgtEl>
                                              <p:spTgt spid="13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2000"/>
                                            <p:tgtEl>
                                              <p:spTgt spid="134"/>
                                            </p:tgtEl>
                                          </p:cBhvr>
                                        </p:animEffect>
                                        <p:anim calcmode="lin" valueType="num">
                                          <p:cBhvr>
                                            <p:cTn id="14" dur="2000" fill="hold"/>
                                            <p:tgtEl>
                                              <p:spTgt spid="134"/>
                                            </p:tgtEl>
                                            <p:attrNameLst>
                                              <p:attrName>style.rotation</p:attrName>
                                            </p:attrNameLst>
                                          </p:cBhvr>
                                          <p:tavLst>
                                            <p:tav tm="0">
                                              <p:val>
                                                <p:fltVal val="720"/>
                                              </p:val>
                                            </p:tav>
                                            <p:tav tm="100000">
                                              <p:val>
                                                <p:fltVal val="0"/>
                                              </p:val>
                                            </p:tav>
                                          </p:tavLst>
                                        </p:anim>
                                        <p:anim calcmode="lin" valueType="num">
                                          <p:cBhvr>
                                            <p:cTn id="15" dur="2000" fill="hold"/>
                                            <p:tgtEl>
                                              <p:spTgt spid="134"/>
                                            </p:tgtEl>
                                            <p:attrNameLst>
                                              <p:attrName>ppt_h</p:attrName>
                                            </p:attrNameLst>
                                          </p:cBhvr>
                                          <p:tavLst>
                                            <p:tav tm="0">
                                              <p:val>
                                                <p:fltVal val="0"/>
                                              </p:val>
                                            </p:tav>
                                            <p:tav tm="100000">
                                              <p:val>
                                                <p:strVal val="#ppt_h"/>
                                              </p:val>
                                            </p:tav>
                                          </p:tavLst>
                                        </p:anim>
                                        <p:anim calcmode="lin" valueType="num">
                                          <p:cBhvr>
                                            <p:cTn id="16" dur="2000" fill="hold"/>
                                            <p:tgtEl>
                                              <p:spTgt spid="134"/>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35"/>
                                            </p:tgtEl>
                                            <p:attrNameLst>
                                              <p:attrName>style.visibility</p:attrName>
                                            </p:attrNameLst>
                                          </p:cBhvr>
                                          <p:to>
                                            <p:strVal val="visible"/>
                                          </p:to>
                                        </p:set>
                                        <p:animEffect transition="in" filter="fade">
                                          <p:cBhvr>
                                            <p:cTn id="19" dur="2000"/>
                                            <p:tgtEl>
                                              <p:spTgt spid="135"/>
                                            </p:tgtEl>
                                          </p:cBhvr>
                                        </p:animEffect>
                                        <p:anim calcmode="lin" valueType="num">
                                          <p:cBhvr>
                                            <p:cTn id="20" dur="2000" fill="hold"/>
                                            <p:tgtEl>
                                              <p:spTgt spid="135"/>
                                            </p:tgtEl>
                                            <p:attrNameLst>
                                              <p:attrName>style.rotation</p:attrName>
                                            </p:attrNameLst>
                                          </p:cBhvr>
                                          <p:tavLst>
                                            <p:tav tm="0">
                                              <p:val>
                                                <p:fltVal val="720"/>
                                              </p:val>
                                            </p:tav>
                                            <p:tav tm="100000">
                                              <p:val>
                                                <p:fltVal val="0"/>
                                              </p:val>
                                            </p:tav>
                                          </p:tavLst>
                                        </p:anim>
                                        <p:anim calcmode="lin" valueType="num">
                                          <p:cBhvr>
                                            <p:cTn id="21" dur="2000" fill="hold"/>
                                            <p:tgtEl>
                                              <p:spTgt spid="135"/>
                                            </p:tgtEl>
                                            <p:attrNameLst>
                                              <p:attrName>ppt_h</p:attrName>
                                            </p:attrNameLst>
                                          </p:cBhvr>
                                          <p:tavLst>
                                            <p:tav tm="0">
                                              <p:val>
                                                <p:fltVal val="0"/>
                                              </p:val>
                                            </p:tav>
                                            <p:tav tm="100000">
                                              <p:val>
                                                <p:strVal val="#ppt_h"/>
                                              </p:val>
                                            </p:tav>
                                          </p:tavLst>
                                        </p:anim>
                                        <p:anim calcmode="lin" valueType="num">
                                          <p:cBhvr>
                                            <p:cTn id="22" dur="2000" fill="hold"/>
                                            <p:tgtEl>
                                              <p:spTgt spid="135"/>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1000"/>
                                            <p:tgtEl>
                                              <p:spTgt spid="155"/>
                                            </p:tgtEl>
                                          </p:cBhvr>
                                        </p:animEffect>
                                        <p:anim calcmode="lin" valueType="num">
                                          <p:cBhvr>
                                            <p:cTn id="27" dur="1000" fill="hold"/>
                                            <p:tgtEl>
                                              <p:spTgt spid="155"/>
                                            </p:tgtEl>
                                            <p:attrNameLst>
                                              <p:attrName>ppt_x</p:attrName>
                                            </p:attrNameLst>
                                          </p:cBhvr>
                                          <p:tavLst>
                                            <p:tav tm="0">
                                              <p:val>
                                                <p:strVal val="#ppt_x"/>
                                              </p:val>
                                            </p:tav>
                                            <p:tav tm="100000">
                                              <p:val>
                                                <p:strVal val="#ppt_x"/>
                                              </p:val>
                                            </p:tav>
                                          </p:tavLst>
                                        </p:anim>
                                        <p:anim calcmode="lin" valueType="num">
                                          <p:cBhvr>
                                            <p:cTn id="28" dur="1000" fill="hold"/>
                                            <p:tgtEl>
                                              <p:spTgt spid="15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1000"/>
                                            <p:tgtEl>
                                              <p:spTgt spid="141"/>
                                            </p:tgtEl>
                                          </p:cBhvr>
                                        </p:animEffect>
                                        <p:anim calcmode="lin" valueType="num">
                                          <p:cBhvr>
                                            <p:cTn id="32" dur="1000" fill="hold"/>
                                            <p:tgtEl>
                                              <p:spTgt spid="141"/>
                                            </p:tgtEl>
                                            <p:attrNameLst>
                                              <p:attrName>ppt_x</p:attrName>
                                            </p:attrNameLst>
                                          </p:cBhvr>
                                          <p:tavLst>
                                            <p:tav tm="0">
                                              <p:val>
                                                <p:strVal val="#ppt_x"/>
                                              </p:val>
                                            </p:tav>
                                            <p:tav tm="100000">
                                              <p:val>
                                                <p:strVal val="#ppt_x"/>
                                              </p:val>
                                            </p:tav>
                                          </p:tavLst>
                                        </p:anim>
                                        <p:anim calcmode="lin" valueType="num">
                                          <p:cBhvr>
                                            <p:cTn id="33" dur="1000" fill="hold"/>
                                            <p:tgtEl>
                                              <p:spTgt spid="1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fade">
                                          <p:cBhvr>
                                            <p:cTn id="36" dur="1000"/>
                                            <p:tgtEl>
                                              <p:spTgt spid="152"/>
                                            </p:tgtEl>
                                          </p:cBhvr>
                                        </p:animEffect>
                                        <p:anim calcmode="lin" valueType="num">
                                          <p:cBhvr>
                                            <p:cTn id="37" dur="1000" fill="hold"/>
                                            <p:tgtEl>
                                              <p:spTgt spid="152"/>
                                            </p:tgtEl>
                                            <p:attrNameLst>
                                              <p:attrName>ppt_x</p:attrName>
                                            </p:attrNameLst>
                                          </p:cBhvr>
                                          <p:tavLst>
                                            <p:tav tm="0">
                                              <p:val>
                                                <p:strVal val="#ppt_x"/>
                                              </p:val>
                                            </p:tav>
                                            <p:tav tm="100000">
                                              <p:val>
                                                <p:strVal val="#ppt_x"/>
                                              </p:val>
                                            </p:tav>
                                          </p:tavLst>
                                        </p:anim>
                                        <p:anim calcmode="lin" valueType="num">
                                          <p:cBhvr>
                                            <p:cTn id="38" dur="1000" fill="hold"/>
                                            <p:tgtEl>
                                              <p:spTgt spid="15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7" presetClass="entr" presetSubtype="0" fill="hold" nodeType="afterEffect">
                                      <p:stCondLst>
                                        <p:cond delay="0"/>
                                      </p:stCondLst>
                                      <p:childTnLst>
                                        <p:set>
                                          <p:cBhvr>
                                            <p:cTn id="46" dur="1" fill="hold">
                                              <p:stCondLst>
                                                <p:cond delay="0"/>
                                              </p:stCondLst>
                                            </p:cTn>
                                            <p:tgtEl>
                                              <p:spTgt spid="163"/>
                                            </p:tgtEl>
                                            <p:attrNameLst>
                                              <p:attrName>style.visibility</p:attrName>
                                            </p:attrNameLst>
                                          </p:cBhvr>
                                          <p:to>
                                            <p:strVal val="visible"/>
                                          </p:to>
                                        </p:set>
                                        <p:animEffect transition="in" filter="fade">
                                          <p:cBhvr>
                                            <p:cTn id="47" dur="1000"/>
                                            <p:tgtEl>
                                              <p:spTgt spid="163"/>
                                            </p:tgtEl>
                                          </p:cBhvr>
                                        </p:animEffect>
                                        <p:anim calcmode="lin" valueType="num">
                                          <p:cBhvr>
                                            <p:cTn id="48" dur="1000" fill="hold"/>
                                            <p:tgtEl>
                                              <p:spTgt spid="163"/>
                                            </p:tgtEl>
                                            <p:attrNameLst>
                                              <p:attrName>ppt_x</p:attrName>
                                            </p:attrNameLst>
                                          </p:cBhvr>
                                          <p:tavLst>
                                            <p:tav tm="0">
                                              <p:val>
                                                <p:strVal val="#ppt_x"/>
                                              </p:val>
                                            </p:tav>
                                            <p:tav tm="100000">
                                              <p:val>
                                                <p:strVal val="#ppt_x"/>
                                              </p:val>
                                            </p:tav>
                                          </p:tavLst>
                                        </p:anim>
                                        <p:anim calcmode="lin" valueType="num">
                                          <p:cBhvr>
                                            <p:cTn id="49" dur="1000" fill="hold"/>
                                            <p:tgtEl>
                                              <p:spTgt spid="16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60"/>
                                            </p:tgtEl>
                                            <p:attrNameLst>
                                              <p:attrName>style.visibility</p:attrName>
                                            </p:attrNameLst>
                                          </p:cBhvr>
                                          <p:to>
                                            <p:strVal val="visible"/>
                                          </p:to>
                                        </p:set>
                                        <p:animEffect transition="in" filter="fade">
                                          <p:cBhvr>
                                            <p:cTn id="52" dur="1000"/>
                                            <p:tgtEl>
                                              <p:spTgt spid="160"/>
                                            </p:tgtEl>
                                          </p:cBhvr>
                                        </p:animEffect>
                                        <p:anim calcmode="lin" valueType="num">
                                          <p:cBhvr>
                                            <p:cTn id="53" dur="1000" fill="hold"/>
                                            <p:tgtEl>
                                              <p:spTgt spid="160"/>
                                            </p:tgtEl>
                                            <p:attrNameLst>
                                              <p:attrName>ppt_x</p:attrName>
                                            </p:attrNameLst>
                                          </p:cBhvr>
                                          <p:tavLst>
                                            <p:tav tm="0">
                                              <p:val>
                                                <p:strVal val="#ppt_x"/>
                                              </p:val>
                                            </p:tav>
                                            <p:tav tm="100000">
                                              <p:val>
                                                <p:strVal val="#ppt_x"/>
                                              </p:val>
                                            </p:tav>
                                          </p:tavLst>
                                        </p:anim>
                                        <p:anim calcmode="lin" valueType="num">
                                          <p:cBhvr>
                                            <p:cTn id="54" dur="1000" fill="hold"/>
                                            <p:tgtEl>
                                              <p:spTgt spid="16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69"/>
                                            </p:tgtEl>
                                            <p:attrNameLst>
                                              <p:attrName>style.visibility</p:attrName>
                                            </p:attrNameLst>
                                          </p:cBhvr>
                                          <p:to>
                                            <p:strVal val="visible"/>
                                          </p:to>
                                        </p:set>
                                        <p:animEffect transition="in" filter="fade">
                                          <p:cBhvr>
                                            <p:cTn id="57" dur="1000"/>
                                            <p:tgtEl>
                                              <p:spTgt spid="169"/>
                                            </p:tgtEl>
                                          </p:cBhvr>
                                        </p:animEffect>
                                        <p:anim calcmode="lin" valueType="num">
                                          <p:cBhvr>
                                            <p:cTn id="58" dur="1000" fill="hold"/>
                                            <p:tgtEl>
                                              <p:spTgt spid="169"/>
                                            </p:tgtEl>
                                            <p:attrNameLst>
                                              <p:attrName>ppt_x</p:attrName>
                                            </p:attrNameLst>
                                          </p:cBhvr>
                                          <p:tavLst>
                                            <p:tav tm="0">
                                              <p:val>
                                                <p:strVal val="#ppt_x"/>
                                              </p:val>
                                            </p:tav>
                                            <p:tav tm="100000">
                                              <p:val>
                                                <p:strVal val="#ppt_x"/>
                                              </p:val>
                                            </p:tav>
                                          </p:tavLst>
                                        </p:anim>
                                        <p:anim calcmode="lin" valueType="num">
                                          <p:cBhvr>
                                            <p:cTn id="59" dur="1000" fill="hold"/>
                                            <p:tgtEl>
                                              <p:spTgt spid="169"/>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66"/>
                                            </p:tgtEl>
                                            <p:attrNameLst>
                                              <p:attrName>style.visibility</p:attrName>
                                            </p:attrNameLst>
                                          </p:cBhvr>
                                          <p:to>
                                            <p:strVal val="visible"/>
                                          </p:to>
                                        </p:set>
                                        <p:animEffect transition="in" filter="fade">
                                          <p:cBhvr>
                                            <p:cTn id="62" dur="1000"/>
                                            <p:tgtEl>
                                              <p:spTgt spid="166"/>
                                            </p:tgtEl>
                                          </p:cBhvr>
                                        </p:animEffect>
                                        <p:anim calcmode="lin" valueType="num">
                                          <p:cBhvr>
                                            <p:cTn id="63" dur="1000" fill="hold"/>
                                            <p:tgtEl>
                                              <p:spTgt spid="166"/>
                                            </p:tgtEl>
                                            <p:attrNameLst>
                                              <p:attrName>ppt_x</p:attrName>
                                            </p:attrNameLst>
                                          </p:cBhvr>
                                          <p:tavLst>
                                            <p:tav tm="0">
                                              <p:val>
                                                <p:strVal val="#ppt_x"/>
                                              </p:val>
                                            </p:tav>
                                            <p:tav tm="100000">
                                              <p:val>
                                                <p:strVal val="#ppt_x"/>
                                              </p:val>
                                            </p:tav>
                                          </p:tavLst>
                                        </p:anim>
                                        <p:anim calcmode="lin" valueType="num">
                                          <p:cBhvr>
                                            <p:cTn id="64" dur="1000" fill="hold"/>
                                            <p:tgtEl>
                                              <p:spTgt spid="166"/>
                                            </p:tgtEl>
                                            <p:attrNameLst>
                                              <p:attrName>ppt_y</p:attrName>
                                            </p:attrNameLst>
                                          </p:cBhvr>
                                          <p:tavLst>
                                            <p:tav tm="0">
                                              <p:val>
                                                <p:strVal val="#ppt_y-.1"/>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223"/>
                                            </p:tgtEl>
                                            <p:attrNameLst>
                                              <p:attrName>style.visibility</p:attrName>
                                            </p:attrNameLst>
                                          </p:cBhvr>
                                          <p:to>
                                            <p:strVal val="visible"/>
                                          </p:to>
                                        </p:set>
                                        <p:anim calcmode="lin" valueType="num">
                                          <p:cBhvr additive="base">
                                            <p:cTn id="67" dur="1000" fill="hold"/>
                                            <p:tgtEl>
                                              <p:spTgt spid="223"/>
                                            </p:tgtEl>
                                            <p:attrNameLst>
                                              <p:attrName>ppt_x</p:attrName>
                                            </p:attrNameLst>
                                          </p:cBhvr>
                                          <p:tavLst>
                                            <p:tav tm="0">
                                              <p:val>
                                                <p:strVal val="#ppt_x"/>
                                              </p:val>
                                            </p:tav>
                                            <p:tav tm="100000">
                                              <p:val>
                                                <p:strVal val="#ppt_x"/>
                                              </p:val>
                                            </p:tav>
                                          </p:tavLst>
                                        </p:anim>
                                        <p:anim calcmode="lin" valueType="num">
                                          <p:cBhvr additive="base">
                                            <p:cTn id="68" dur="1000" fill="hold"/>
                                            <p:tgtEl>
                                              <p:spTgt spid="223"/>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224"/>
                                            </p:tgtEl>
                                            <p:attrNameLst>
                                              <p:attrName>style.visibility</p:attrName>
                                            </p:attrNameLst>
                                          </p:cBhvr>
                                          <p:to>
                                            <p:strVal val="visible"/>
                                          </p:to>
                                        </p:set>
                                        <p:anim calcmode="lin" valueType="num">
                                          <p:cBhvr additive="base">
                                            <p:cTn id="71" dur="1000" fill="hold"/>
                                            <p:tgtEl>
                                              <p:spTgt spid="224"/>
                                            </p:tgtEl>
                                            <p:attrNameLst>
                                              <p:attrName>ppt_x</p:attrName>
                                            </p:attrNameLst>
                                          </p:cBhvr>
                                          <p:tavLst>
                                            <p:tav tm="0">
                                              <p:val>
                                                <p:strVal val="#ppt_x"/>
                                              </p:val>
                                            </p:tav>
                                            <p:tav tm="100000">
                                              <p:val>
                                                <p:strVal val="#ppt_x"/>
                                              </p:val>
                                            </p:tav>
                                          </p:tavLst>
                                        </p:anim>
                                        <p:anim calcmode="lin" valueType="num">
                                          <p:cBhvr additive="base">
                                            <p:cTn id="72" dur="1000" fill="hold"/>
                                            <p:tgtEl>
                                              <p:spTgt spid="2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animBg="1"/>
          <p:bldP spid="223" grpId="0"/>
          <p:bldP spid="22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a16="http://schemas.microsoft.com/office/drawing/2014/main" id="{889F6EFA-912E-4242-B57A-7E0D159798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635" t="18035" r="22843" b="28395"/>
          <a:stretch/>
        </p:blipFill>
        <p:spPr>
          <a:xfrm>
            <a:off x="0" y="0"/>
            <a:ext cx="12192000" cy="6858000"/>
          </a:xfrm>
          <a:prstGeom prst="rect">
            <a:avLst/>
          </a:prstGeom>
        </p:spPr>
      </p:pic>
      <p:sp>
        <p:nvSpPr>
          <p:cNvPr id="29" name="TextBox 20">
            <a:extLst>
              <a:ext uri="{FF2B5EF4-FFF2-40B4-BE49-F238E27FC236}">
                <a16:creationId xmlns="" xmlns:a16="http://schemas.microsoft.com/office/drawing/2014/main" id="{8BB24A93-8E52-4B55-B8FC-ECB5EE8031E0}"/>
              </a:ext>
            </a:extLst>
          </p:cNvPr>
          <p:cNvSpPr txBox="1"/>
          <p:nvPr/>
        </p:nvSpPr>
        <p:spPr>
          <a:xfrm>
            <a:off x="4662114" y="1771522"/>
            <a:ext cx="2867773" cy="1231106"/>
          </a:xfrm>
          <a:prstGeom prst="rect">
            <a:avLst/>
          </a:prstGeom>
          <a:noFill/>
        </p:spPr>
        <p:txBody>
          <a:bodyPr wrap="none" lIns="0" tIns="0" rIns="0" bIns="0" rtlCol="0">
            <a:spAutoFit/>
          </a:bodyPr>
          <a:lstStyle/>
          <a:p>
            <a:pPr algn="ctr"/>
            <a:r>
              <a:rPr lang="en-US" altLang="zh-CN" sz="8000" dirty="0">
                <a:solidFill>
                  <a:schemeClr val="accent1"/>
                </a:solidFill>
                <a:latin typeface="Agency FB" panose="020B0503020202020204" pitchFamily="34" charset="0"/>
                <a:ea typeface="微软雅黑" pitchFamily="34" charset="-122"/>
              </a:rPr>
              <a:t>PART  02</a:t>
            </a:r>
            <a:endParaRPr lang="zh-CN" altLang="en-US" sz="8000" dirty="0">
              <a:solidFill>
                <a:schemeClr val="accent1"/>
              </a:solidFill>
              <a:latin typeface="Agency FB" panose="020B0503020202020204" pitchFamily="34" charset="0"/>
              <a:ea typeface="微软雅黑" pitchFamily="34" charset="-122"/>
            </a:endParaRPr>
          </a:p>
        </p:txBody>
      </p:sp>
      <p:sp>
        <p:nvSpPr>
          <p:cNvPr id="30" name="文本框 3">
            <a:extLst>
              <a:ext uri="{FF2B5EF4-FFF2-40B4-BE49-F238E27FC236}">
                <a16:creationId xmlns="" xmlns:a16="http://schemas.microsoft.com/office/drawing/2014/main" id="{BD482486-17B5-4D0B-9848-1F746F51E793}"/>
              </a:ext>
            </a:extLst>
          </p:cNvPr>
          <p:cNvSpPr txBox="1"/>
          <p:nvPr/>
        </p:nvSpPr>
        <p:spPr>
          <a:xfrm>
            <a:off x="3011835" y="2895051"/>
            <a:ext cx="6168331" cy="1015663"/>
          </a:xfrm>
          <a:prstGeom prst="rect">
            <a:avLst/>
          </a:prstGeom>
          <a:noFill/>
        </p:spPr>
        <p:txBody>
          <a:bodyPr wrap="square" rtlCol="0">
            <a:spAutoFit/>
          </a:bodyPr>
          <a:lstStyle/>
          <a:p>
            <a:pPr algn="ctr"/>
            <a:r>
              <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2" name="Rectangle 20">
            <a:extLst>
              <a:ext uri="{FF2B5EF4-FFF2-40B4-BE49-F238E27FC236}">
                <a16:creationId xmlns="" xmlns:a16="http://schemas.microsoft.com/office/drawing/2014/main" id="{5DED57B3-005A-4626-931C-4A50B07EAEFC}"/>
              </a:ext>
            </a:extLst>
          </p:cNvPr>
          <p:cNvSpPr>
            <a:spLocks noChangeArrowheads="1"/>
          </p:cNvSpPr>
          <p:nvPr/>
        </p:nvSpPr>
        <p:spPr bwMode="auto">
          <a:xfrm>
            <a:off x="3390825" y="3941593"/>
            <a:ext cx="5410351"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765">
              <a:lnSpc>
                <a:spcPct val="120000"/>
              </a:lnSpc>
              <a:defRPr/>
            </a:pP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a:t>
            </a:r>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灵感小木头给</a:t>
            </a:r>
            <a:r>
              <a:rPr lang="zh-CN" altLang="en-US" sz="1400" dirty="0">
                <a:solidFill>
                  <a:schemeClr val="bg2">
                    <a:lumMod val="10000"/>
                  </a:schemeClr>
                </a:solidFill>
                <a:latin typeface="微软雅黑" panose="020B0503020204020204" pitchFamily="34" charset="-122"/>
                <a:ea typeface="微软雅黑" panose="020B0503020204020204" pitchFamily="34" charset="-122"/>
              </a:rPr>
              <a:t>你创意和灵感</a:t>
            </a:r>
          </a:p>
          <a:p>
            <a:pPr algn="ctr" defTabSz="913765">
              <a:lnSpc>
                <a:spcPct val="120000"/>
              </a:lnSpc>
              <a:defRPr/>
            </a:pPr>
            <a:endParaRPr lang="zh-CN" altLang="en-US" sz="1400"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135190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by="(-#ppt_w*2)" calcmode="lin" valueType="num">
                                      <p:cBhvr rctx="PPT">
                                        <p:cTn id="11" dur="500" autoRev="1" fill="hold">
                                          <p:stCondLst>
                                            <p:cond delay="0"/>
                                          </p:stCondLst>
                                        </p:cTn>
                                        <p:tgtEl>
                                          <p:spTgt spid="30"/>
                                        </p:tgtEl>
                                        <p:attrNameLst>
                                          <p:attrName>ppt_w</p:attrName>
                                        </p:attrNameLst>
                                      </p:cBhvr>
                                    </p:anim>
                                    <p:anim by="(#ppt_w*0.50)" calcmode="lin" valueType="num">
                                      <p:cBhvr>
                                        <p:cTn id="12" dur="500" decel="50000" autoRev="1" fill="hold">
                                          <p:stCondLst>
                                            <p:cond delay="0"/>
                                          </p:stCondLst>
                                        </p:cTn>
                                        <p:tgtEl>
                                          <p:spTgt spid="30"/>
                                        </p:tgtEl>
                                        <p:attrNameLst>
                                          <p:attrName>ppt_x</p:attrName>
                                        </p:attrNameLst>
                                      </p:cBhvr>
                                    </p:anim>
                                    <p:anim from="(-#ppt_h/2)" to="(#ppt_y)" calcmode="lin" valueType="num">
                                      <p:cBhvr>
                                        <p:cTn id="13" dur="1000" fill="hold">
                                          <p:stCondLst>
                                            <p:cond delay="0"/>
                                          </p:stCondLst>
                                        </p:cTn>
                                        <p:tgtEl>
                                          <p:spTgt spid="30"/>
                                        </p:tgtEl>
                                        <p:attrNameLst>
                                          <p:attrName>ppt_y</p:attrName>
                                        </p:attrNameLst>
                                      </p:cBhvr>
                                    </p:anim>
                                    <p:animRot by="21600000">
                                      <p:cBhvr>
                                        <p:cTn id="14" dur="1000" fill="hold">
                                          <p:stCondLst>
                                            <p:cond delay="0"/>
                                          </p:stCondLst>
                                        </p:cTn>
                                        <p:tgtEl>
                                          <p:spTgt spid="30"/>
                                        </p:tgtEl>
                                        <p:attrNameLst>
                                          <p:attrName>r</p:attrName>
                                        </p:attrNameLst>
                                      </p:cBhvr>
                                    </p:animRot>
                                  </p:childTnLst>
                                </p:cTn>
                              </p:par>
                            </p:childTnLst>
                          </p:cTn>
                        </p:par>
                        <p:par>
                          <p:cTn id="15" fill="hold">
                            <p:stCondLst>
                              <p:cond delay="275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584745" y="2120532"/>
            <a:ext cx="975838" cy="707136"/>
            <a:chOff x="2640167" y="2372819"/>
            <a:chExt cx="975892" cy="707174"/>
          </a:xfrm>
        </p:grpSpPr>
        <p:sp>
          <p:nvSpPr>
            <p:cNvPr id="26" name="矩形 25"/>
            <p:cNvSpPr/>
            <p:nvPr/>
          </p:nvSpPr>
          <p:spPr>
            <a:xfrm>
              <a:off x="2713198" y="2556745"/>
              <a:ext cx="902861" cy="523248"/>
            </a:xfrm>
            <a:prstGeom prst="rect">
              <a:avLst/>
            </a:prstGeom>
          </p:spPr>
          <p:txBody>
            <a:bodyPr wrap="none">
              <a:spAutoFit/>
            </a:bodyPr>
            <a:lstStyle/>
            <a:p>
              <a:pPr fontAlgn="base">
                <a:spcBef>
                  <a:spcPct val="0"/>
                </a:spcBef>
                <a:spcAft>
                  <a:spcPct val="0"/>
                </a:spcAft>
              </a:pPr>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粤语</a:t>
              </a:r>
            </a:p>
          </p:txBody>
        </p:sp>
        <p:sp>
          <p:nvSpPr>
            <p:cNvPr id="27" name="矩形 26"/>
            <p:cNvSpPr/>
            <p:nvPr/>
          </p:nvSpPr>
          <p:spPr>
            <a:xfrm>
              <a:off x="2640167" y="2372819"/>
              <a:ext cx="959290" cy="277014"/>
            </a:xfrm>
            <a:prstGeom prst="rect">
              <a:avLst/>
            </a:prstGeom>
          </p:spPr>
          <p:txBody>
            <a:bodyPr wrap="none">
              <a:spAutoFit/>
            </a:bodyPr>
            <a:lstStyle/>
            <a:p>
              <a:pPr fontAlgn="base">
                <a:spcBef>
                  <a:spcPct val="0"/>
                </a:spcBef>
                <a:spcAft>
                  <a:spcPct val="0"/>
                </a:spcAft>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Cantonese</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657772" y="3135309"/>
            <a:ext cx="902811" cy="707136"/>
            <a:chOff x="2713198" y="2372819"/>
            <a:chExt cx="902861" cy="707174"/>
          </a:xfrm>
        </p:grpSpPr>
        <p:sp>
          <p:nvSpPr>
            <p:cNvPr id="29" name="矩形 28"/>
            <p:cNvSpPr/>
            <p:nvPr/>
          </p:nvSpPr>
          <p:spPr>
            <a:xfrm>
              <a:off x="2713198" y="2556745"/>
              <a:ext cx="902861" cy="523248"/>
            </a:xfrm>
            <a:prstGeom prst="rect">
              <a:avLst/>
            </a:prstGeom>
          </p:spPr>
          <p:txBody>
            <a:bodyPr wrap="none">
              <a:spAutoFit/>
            </a:bodyPr>
            <a:lstStyle/>
            <a:p>
              <a:pPr fontAlgn="base">
                <a:spcBef>
                  <a:spcPct val="0"/>
                </a:spcBef>
                <a:spcAft>
                  <a:spcPct val="0"/>
                </a:spcAft>
              </a:pPr>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国语</a:t>
              </a:r>
            </a:p>
          </p:txBody>
        </p:sp>
        <p:sp>
          <p:nvSpPr>
            <p:cNvPr id="30" name="矩形 29"/>
            <p:cNvSpPr/>
            <p:nvPr/>
          </p:nvSpPr>
          <p:spPr>
            <a:xfrm>
              <a:off x="2746767" y="2372819"/>
              <a:ext cx="761789" cy="277014"/>
            </a:xfrm>
            <a:prstGeom prst="rect">
              <a:avLst/>
            </a:prstGeom>
          </p:spPr>
          <p:txBody>
            <a:bodyPr wrap="none">
              <a:spAutoFit/>
            </a:bodyPr>
            <a:lstStyle/>
            <a:p>
              <a:pPr fontAlgn="base">
                <a:spcBef>
                  <a:spcPct val="0"/>
                </a:spcBef>
                <a:spcAft>
                  <a:spcPct val="0"/>
                </a:spcAft>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Chinese</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657772" y="4147938"/>
            <a:ext cx="902811" cy="707136"/>
            <a:chOff x="2713198" y="2372819"/>
            <a:chExt cx="902861" cy="707174"/>
          </a:xfrm>
        </p:grpSpPr>
        <p:sp>
          <p:nvSpPr>
            <p:cNvPr id="32" name="矩形 31"/>
            <p:cNvSpPr/>
            <p:nvPr/>
          </p:nvSpPr>
          <p:spPr>
            <a:xfrm>
              <a:off x="2713198" y="2556745"/>
              <a:ext cx="902861" cy="523248"/>
            </a:xfrm>
            <a:prstGeom prst="rect">
              <a:avLst/>
            </a:prstGeom>
          </p:spPr>
          <p:txBody>
            <a:bodyPr wrap="none">
              <a:spAutoFit/>
            </a:bodyPr>
            <a:lstStyle/>
            <a:p>
              <a:pPr fontAlgn="base">
                <a:spcBef>
                  <a:spcPct val="0"/>
                </a:spcBef>
                <a:spcAft>
                  <a:spcPct val="0"/>
                </a:spcAft>
              </a:pPr>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英语</a:t>
              </a:r>
            </a:p>
          </p:txBody>
        </p:sp>
        <p:sp>
          <p:nvSpPr>
            <p:cNvPr id="33" name="矩形 32"/>
            <p:cNvSpPr/>
            <p:nvPr/>
          </p:nvSpPr>
          <p:spPr>
            <a:xfrm>
              <a:off x="2746767" y="2372819"/>
              <a:ext cx="747361" cy="277014"/>
            </a:xfrm>
            <a:prstGeom prst="rect">
              <a:avLst/>
            </a:prstGeom>
          </p:spPr>
          <p:txBody>
            <a:bodyPr wrap="none">
              <a:spAutoFit/>
            </a:bodyPr>
            <a:lstStyle/>
            <a:p>
              <a:pPr fontAlgn="base">
                <a:spcBef>
                  <a:spcPct val="0"/>
                </a:spcBef>
                <a:spcAft>
                  <a:spcPct val="0"/>
                </a:spcAft>
              </a:pPr>
              <a:r>
                <a:rPr lang="en-US" altLang="zh-CN" sz="1200" dirty="0" err="1">
                  <a:solidFill>
                    <a:schemeClr val="tx1">
                      <a:lumMod val="85000"/>
                      <a:lumOff val="15000"/>
                    </a:schemeClr>
                  </a:solidFill>
                  <a:latin typeface="微软雅黑" panose="020B0503020204020204" pitchFamily="34" charset="-122"/>
                  <a:ea typeface="微软雅黑" panose="020B0503020204020204" pitchFamily="34" charset="-122"/>
                </a:rPr>
                <a:t>EngLish</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5" name="TextBox 3073"/>
          <p:cNvSpPr txBox="1"/>
          <p:nvPr/>
        </p:nvSpPr>
        <p:spPr>
          <a:xfrm>
            <a:off x="8090029" y="2275872"/>
            <a:ext cx="2928459" cy="584647"/>
          </a:xfrm>
          <a:prstGeom prst="rect">
            <a:avLst/>
          </a:prstGeom>
          <a:noFill/>
        </p:spPr>
        <p:txBody>
          <a:bodyPr wrap="square" lIns="91440" tIns="45720" rIns="91440" bIns="45720" rtlCol="0">
            <a:spAutoFit/>
          </a:bodyPr>
          <a:lstStyle/>
          <a:p>
            <a:pPr defTabSz="866349">
              <a:lnSpc>
                <a:spcPct val="120000"/>
              </a:lnSpc>
              <a:defRPr/>
            </a:pP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36" name="TextBox 3073"/>
          <p:cNvSpPr txBox="1"/>
          <p:nvPr/>
        </p:nvSpPr>
        <p:spPr>
          <a:xfrm>
            <a:off x="8090029" y="3290636"/>
            <a:ext cx="2928459" cy="584647"/>
          </a:xfrm>
          <a:prstGeom prst="rect">
            <a:avLst/>
          </a:prstGeom>
          <a:noFill/>
        </p:spPr>
        <p:txBody>
          <a:bodyPr wrap="square" lIns="91440" tIns="45720" rIns="91440" bIns="45720" rtlCol="0">
            <a:spAutoFit/>
          </a:bodyPr>
          <a:lstStyle/>
          <a:p>
            <a:pPr defTabSz="866349">
              <a:lnSpc>
                <a:spcPct val="120000"/>
              </a:lnSpc>
              <a:defRPr/>
            </a:pP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37" name="TextBox 3073"/>
          <p:cNvSpPr txBox="1"/>
          <p:nvPr/>
        </p:nvSpPr>
        <p:spPr>
          <a:xfrm>
            <a:off x="8090029" y="4297904"/>
            <a:ext cx="2928459" cy="584647"/>
          </a:xfrm>
          <a:prstGeom prst="rect">
            <a:avLst/>
          </a:prstGeom>
          <a:noFill/>
        </p:spPr>
        <p:txBody>
          <a:bodyPr wrap="square" lIns="91440" tIns="45720" rIns="91440" bIns="45720" rtlCol="0">
            <a:spAutoFit/>
          </a:bodyPr>
          <a:lstStyle/>
          <a:p>
            <a:pPr defTabSz="866349">
              <a:lnSpc>
                <a:spcPct val="120000"/>
              </a:lnSpc>
              <a:defRPr/>
            </a:pP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你创意和灵感</a:t>
            </a:r>
          </a:p>
        </p:txBody>
      </p:sp>
      <p:sp>
        <p:nvSpPr>
          <p:cNvPr id="49" name="TextBox 3073"/>
          <p:cNvSpPr txBox="1"/>
          <p:nvPr/>
        </p:nvSpPr>
        <p:spPr>
          <a:xfrm>
            <a:off x="2419113" y="5378825"/>
            <a:ext cx="6899809" cy="1384674"/>
          </a:xfrm>
          <a:prstGeom prst="rect">
            <a:avLst/>
          </a:prstGeom>
          <a:noFill/>
        </p:spPr>
        <p:txBody>
          <a:bodyPr wrap="square" lIns="91440" tIns="45720" rIns="91440" bIns="45720" rtlCol="0">
            <a:spAutoFit/>
          </a:bodyPr>
          <a:lstStyle/>
          <a:p>
            <a:pPr algn="ctr" defTabSz="866349">
              <a:lnSpc>
                <a:spcPct val="120000"/>
              </a:lnSpc>
              <a:defRPr/>
            </a:pP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a:t>
            </a:r>
            <a:r>
              <a:rPr lang="zh-CN" altLang="en-US" sz="1333" dirty="0" smtClean="0">
                <a:solidFill>
                  <a:schemeClr val="tx1">
                    <a:lumMod val="75000"/>
                  </a:schemeClr>
                </a:solidFill>
                <a:latin typeface="微软雅黑" panose="020B0503020204020204" pitchFamily="34" charset="-122"/>
                <a:ea typeface="微软雅黑" panose="020B0503020204020204" pitchFamily="34" charset="-122"/>
              </a:rPr>
              <a:t>灵感小木头给</a:t>
            </a:r>
            <a:r>
              <a:rPr lang="zh-CN" altLang="en-US" sz="1333" dirty="0">
                <a:solidFill>
                  <a:schemeClr val="tx1">
                    <a:lumMod val="75000"/>
                  </a:schemeClr>
                </a:solidFill>
                <a:latin typeface="微软雅黑" panose="020B0503020204020204" pitchFamily="34" charset="-122"/>
                <a:ea typeface="微软雅黑" panose="020B0503020204020204" pitchFamily="34" charset="-122"/>
              </a:rPr>
              <a:t>你创意和灵感</a:t>
            </a:r>
          </a:p>
          <a:p>
            <a:pPr algn="ctr" defTabSz="866349">
              <a:lnSpc>
                <a:spcPct val="120000"/>
              </a:lnSpc>
              <a:defRPr/>
            </a:pPr>
            <a:endParaRPr lang="zh-CN" altLang="en-US" sz="1333" dirty="0">
              <a:solidFill>
                <a:schemeClr val="tx1">
                  <a:lumMod val="75000"/>
                </a:schemeClr>
              </a:solidFill>
              <a:latin typeface="微软雅黑" panose="020B0503020204020204" pitchFamily="34" charset="-122"/>
              <a:ea typeface="微软雅黑" panose="020B0503020204020204" pitchFamily="34" charset="-122"/>
            </a:endParaRPr>
          </a:p>
          <a:p>
            <a:pPr algn="ctr" defTabSz="866349">
              <a:lnSpc>
                <a:spcPct val="120000"/>
              </a:lnSpc>
              <a:defRPr/>
            </a:pPr>
            <a:endParaRPr lang="zh-CN" altLang="en-US" sz="1333" dirty="0">
              <a:solidFill>
                <a:schemeClr val="tx1">
                  <a:lumMod val="75000"/>
                </a:schemeClr>
              </a:solidFill>
              <a:latin typeface="微软雅黑" panose="020B0503020204020204" pitchFamily="34" charset="-122"/>
              <a:ea typeface="微软雅黑" panose="020B0503020204020204" pitchFamily="34" charset="-122"/>
            </a:endParaRPr>
          </a:p>
          <a:p>
            <a:pPr algn="ctr" fontAlgn="base">
              <a:lnSpc>
                <a:spcPct val="150000"/>
              </a:lnSpc>
              <a:spcBef>
                <a:spcPct val="0"/>
              </a:spcBef>
              <a:spcAft>
                <a:spcPct val="0"/>
              </a:spcAft>
            </a:pPr>
            <a:endParaRPr lang="zh-CN" altLang="en-US" sz="1333" dirty="0">
              <a:solidFill>
                <a:srgbClr val="242424"/>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780210" y="2409179"/>
            <a:ext cx="5137767" cy="299685"/>
            <a:chOff x="2780026" y="1966570"/>
            <a:chExt cx="3981514" cy="228601"/>
          </a:xfrm>
        </p:grpSpPr>
        <p:sp>
          <p:nvSpPr>
            <p:cNvPr id="39" name="圆角矩形 38"/>
            <p:cNvSpPr/>
            <p:nvPr/>
          </p:nvSpPr>
          <p:spPr>
            <a:xfrm>
              <a:off x="2780027" y="1966571"/>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33">
                <a:solidFill>
                  <a:srgbClr val="FFFFFF"/>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2780026" y="1966570"/>
              <a:ext cx="2170999" cy="228600"/>
            </a:xfrm>
            <a:prstGeom prst="roundRect">
              <a:avLst>
                <a:gd name="adj" fmla="val 50000"/>
              </a:avLst>
            </a:prstGeom>
            <a:solidFill>
              <a:schemeClr val="accent1"/>
            </a:solidFill>
            <a:ln w="12700" cap="flat">
              <a:noFill/>
              <a:prstDash val="solid"/>
              <a:miter lim="800000"/>
            </a:ln>
            <a:effectLst>
              <a:outerShdw blurRad="241300" dist="63500" dir="5400000" algn="t" rotWithShape="0">
                <a:schemeClr val="tx1">
                  <a:lumMod val="85000"/>
                  <a:lumOff val="15000"/>
                  <a:alpha val="43000"/>
                </a:schemeClr>
              </a:outerShdw>
            </a:effectLst>
          </p:spPr>
          <p:txBody>
            <a:bodyPr vert="horz" wrap="square" lIns="121913" tIns="60957" rIns="121913" bIns="60957" numCol="1" anchor="t" anchorCtr="0" compatLnSpc="1"/>
            <a:lstStyle/>
            <a:p>
              <a:pPr fontAlgn="base">
                <a:spcBef>
                  <a:spcPct val="0"/>
                </a:spcBef>
                <a:spcAft>
                  <a:spcPct val="0"/>
                </a:spcAft>
              </a:pPr>
              <a:endParaRPr lang="zh-CN" altLang="en-US" sz="1733">
                <a:solidFill>
                  <a:prstClr val="black"/>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780210" y="3447158"/>
            <a:ext cx="5137767" cy="299685"/>
            <a:chOff x="2780027" y="1966570"/>
            <a:chExt cx="3981513" cy="228601"/>
          </a:xfrm>
        </p:grpSpPr>
        <p:sp>
          <p:nvSpPr>
            <p:cNvPr id="50" name="圆角矩形 49"/>
            <p:cNvSpPr/>
            <p:nvPr/>
          </p:nvSpPr>
          <p:spPr>
            <a:xfrm>
              <a:off x="2780027" y="1966571"/>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33">
                <a:solidFill>
                  <a:srgbClr val="FFFFFF"/>
                </a:solidFill>
                <a:latin typeface="微软雅黑" panose="020B0503020204020204" pitchFamily="34" charset="-122"/>
                <a:ea typeface="微软雅黑" panose="020B0503020204020204" pitchFamily="34" charset="-122"/>
              </a:endParaRPr>
            </a:p>
          </p:txBody>
        </p:sp>
        <p:sp>
          <p:nvSpPr>
            <p:cNvPr id="51" name="圆角矩形 50"/>
            <p:cNvSpPr/>
            <p:nvPr/>
          </p:nvSpPr>
          <p:spPr>
            <a:xfrm>
              <a:off x="2780027" y="1966570"/>
              <a:ext cx="3447912" cy="228600"/>
            </a:xfrm>
            <a:prstGeom prst="roundRect">
              <a:avLst>
                <a:gd name="adj" fmla="val 50000"/>
              </a:avLst>
            </a:prstGeom>
            <a:solidFill>
              <a:schemeClr val="accent2"/>
            </a:solidFill>
            <a:ln w="12700" cap="flat">
              <a:noFill/>
              <a:prstDash val="solid"/>
              <a:miter lim="800000"/>
            </a:ln>
            <a:effectLst>
              <a:outerShdw blurRad="241300" dist="63500" dir="5400000" algn="t" rotWithShape="0">
                <a:schemeClr val="tx1">
                  <a:lumMod val="85000"/>
                  <a:lumOff val="15000"/>
                  <a:alpha val="43000"/>
                </a:schemeClr>
              </a:outerShdw>
            </a:effectLst>
          </p:spPr>
          <p:txBody>
            <a:bodyPr vert="horz" wrap="square" lIns="121913" tIns="60957" rIns="121913" bIns="60957" numCol="1" anchor="t" anchorCtr="0" compatLnSpc="1"/>
            <a:lstStyle/>
            <a:p>
              <a:pPr fontAlgn="base">
                <a:spcBef>
                  <a:spcPct val="0"/>
                </a:spcBef>
                <a:spcAft>
                  <a:spcPct val="0"/>
                </a:spcAft>
              </a:pPr>
              <a:endParaRPr lang="zh-CN" altLang="en-US" sz="1733">
                <a:solidFill>
                  <a:prstClr val="black"/>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2780210" y="4412992"/>
            <a:ext cx="5137767" cy="299685"/>
            <a:chOff x="2780027" y="1966570"/>
            <a:chExt cx="3981513" cy="228601"/>
          </a:xfrm>
        </p:grpSpPr>
        <p:sp>
          <p:nvSpPr>
            <p:cNvPr id="53" name="圆角矩形 52"/>
            <p:cNvSpPr/>
            <p:nvPr/>
          </p:nvSpPr>
          <p:spPr>
            <a:xfrm>
              <a:off x="2780027" y="1966571"/>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33">
                <a:solidFill>
                  <a:srgbClr val="FFFFFF"/>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2780027" y="1966570"/>
              <a:ext cx="1322185" cy="228600"/>
            </a:xfrm>
            <a:prstGeom prst="roundRect">
              <a:avLst>
                <a:gd name="adj" fmla="val 50000"/>
              </a:avLst>
            </a:prstGeom>
            <a:solidFill>
              <a:schemeClr val="accent3"/>
            </a:solidFill>
            <a:ln w="12700" cap="flat">
              <a:noFill/>
              <a:prstDash val="solid"/>
              <a:miter lim="800000"/>
            </a:ln>
            <a:effectLst>
              <a:outerShdw blurRad="241300" dist="63500" dir="5400000" algn="t" rotWithShape="0">
                <a:schemeClr val="tx1">
                  <a:lumMod val="85000"/>
                  <a:lumOff val="15000"/>
                  <a:alpha val="43000"/>
                </a:schemeClr>
              </a:outerShdw>
            </a:effectLst>
          </p:spPr>
          <p:txBody>
            <a:bodyPr vert="horz" wrap="square" lIns="121913" tIns="60957" rIns="121913" bIns="60957" numCol="1" anchor="t" anchorCtr="0" compatLnSpc="1"/>
            <a:lstStyle/>
            <a:p>
              <a:pPr fontAlgn="base">
                <a:spcBef>
                  <a:spcPct val="0"/>
                </a:spcBef>
                <a:spcAft>
                  <a:spcPct val="0"/>
                </a:spcAft>
              </a:pPr>
              <a:endParaRPr lang="zh-CN" altLang="en-US" sz="1733">
                <a:solidFill>
                  <a:prstClr val="black"/>
                </a:solidFill>
                <a:latin typeface="微软雅黑" panose="020B0503020204020204" pitchFamily="34" charset="-122"/>
                <a:ea typeface="微软雅黑" panose="020B0503020204020204" pitchFamily="34" charset="-122"/>
              </a:endParaRPr>
            </a:p>
          </p:txBody>
        </p:sp>
      </p:grpSp>
      <p:sp>
        <p:nvSpPr>
          <p:cNvPr id="24" name="Text Box 4">
            <a:extLst>
              <a:ext uri="{FF2B5EF4-FFF2-40B4-BE49-F238E27FC236}">
                <a16:creationId xmlns="" xmlns:a16="http://schemas.microsoft.com/office/drawing/2014/main" id="{4F290B3E-2CB8-435E-968A-271826BCE5C5}"/>
              </a:ext>
            </a:extLst>
          </p:cNvPr>
          <p:cNvSpPr txBox="1">
            <a:spLocks noChangeArrowheads="1"/>
          </p:cNvSpPr>
          <p:nvPr/>
        </p:nvSpPr>
        <p:spPr bwMode="auto">
          <a:xfrm>
            <a:off x="3793671" y="384176"/>
            <a:ext cx="4602542"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2133" b="1" dirty="0">
                <a:solidFill>
                  <a:schemeClr val="tx1">
                    <a:lumMod val="95000"/>
                    <a:lumOff val="5000"/>
                  </a:schemeClr>
                </a:solidFill>
                <a:latin typeface="微软雅黑" pitchFamily="34" charset="-122"/>
                <a:ea typeface="微软雅黑" pitchFamily="34" charset="-122"/>
              </a:rPr>
              <a:t>WRITE YOUR GREAT TITLE HERE</a:t>
            </a:r>
          </a:p>
        </p:txBody>
      </p:sp>
      <p:sp>
        <p:nvSpPr>
          <p:cNvPr id="34" name="Text Box 5">
            <a:extLst>
              <a:ext uri="{FF2B5EF4-FFF2-40B4-BE49-F238E27FC236}">
                <a16:creationId xmlns="" xmlns:a16="http://schemas.microsoft.com/office/drawing/2014/main" id="{BA84D65C-2E8A-4F94-BEB7-C9C423DE0667}"/>
              </a:ext>
            </a:extLst>
          </p:cNvPr>
          <p:cNvSpPr txBox="1">
            <a:spLocks noChangeArrowheads="1"/>
          </p:cNvSpPr>
          <p:nvPr/>
        </p:nvSpPr>
        <p:spPr bwMode="auto">
          <a:xfrm>
            <a:off x="4713795" y="771526"/>
            <a:ext cx="2762295"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buFont typeface="Arial" charset="0"/>
              <a:buNone/>
            </a:pPr>
            <a:r>
              <a:rPr lang="en-US" altLang="zh-CN" sz="1067" dirty="0">
                <a:solidFill>
                  <a:schemeClr val="tx1">
                    <a:lumMod val="95000"/>
                    <a:lumOff val="5000"/>
                  </a:schemeClr>
                </a:solidFill>
                <a:latin typeface="微软雅黑" pitchFamily="34" charset="-122"/>
                <a:ea typeface="微软雅黑" pitchFamily="34" charset="-122"/>
              </a:rPr>
              <a:t>This is a good space for a short subtitle</a:t>
            </a:r>
          </a:p>
        </p:txBody>
      </p:sp>
    </p:spTree>
    <p:extLst>
      <p:ext uri="{BB962C8B-B14F-4D97-AF65-F5344CB8AC3E}">
        <p14:creationId xmlns:p14="http://schemas.microsoft.com/office/powerpoint/2010/main" val="3375624324"/>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0-#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barn(outVertical)">
                                          <p:cBhvr>
                                            <p:cTn id="46" dur="500"/>
                                            <p:tgtEl>
                                              <p:spTgt spid="49"/>
                                            </p:tgtEl>
                                          </p:cBhvr>
                                        </p:animEffect>
                                      </p:childTnLst>
                                    </p:cTn>
                                  </p:par>
                                  <p:par>
                                    <p:cTn id="47" presetID="2" presetClass="entr" presetSubtype="1" fill="hold" grpId="0" nodeType="withEffect" p14:presetBounceEnd="81000">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14:bounceEnd="81000">
                                          <p:cBhvr additive="base">
                                            <p:cTn id="49" dur="1000" fill="hold"/>
                                            <p:tgtEl>
                                              <p:spTgt spid="24"/>
                                            </p:tgtEl>
                                            <p:attrNameLst>
                                              <p:attrName>ppt_x</p:attrName>
                                            </p:attrNameLst>
                                          </p:cBhvr>
                                          <p:tavLst>
                                            <p:tav tm="0">
                                              <p:val>
                                                <p:strVal val="#ppt_x"/>
                                              </p:val>
                                            </p:tav>
                                            <p:tav tm="100000">
                                              <p:val>
                                                <p:strVal val="#ppt_x"/>
                                              </p:val>
                                            </p:tav>
                                          </p:tavLst>
                                        </p:anim>
                                        <p:anim calcmode="lin" valueType="num" p14:bounceEnd="81000">
                                          <p:cBhvr additive="base">
                                            <p:cTn id="50" dur="1000" fill="hold"/>
                                            <p:tgtEl>
                                              <p:spTgt spid="24"/>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1000">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14:bounceEnd="81000">
                                          <p:cBhvr additive="base">
                                            <p:cTn id="53" dur="1000" fill="hold"/>
                                            <p:tgtEl>
                                              <p:spTgt spid="34"/>
                                            </p:tgtEl>
                                            <p:attrNameLst>
                                              <p:attrName>ppt_x</p:attrName>
                                            </p:attrNameLst>
                                          </p:cBhvr>
                                          <p:tavLst>
                                            <p:tav tm="0">
                                              <p:val>
                                                <p:strVal val="#ppt_x"/>
                                              </p:val>
                                            </p:tav>
                                            <p:tav tm="100000">
                                              <p:val>
                                                <p:strVal val="#ppt_x"/>
                                              </p:val>
                                            </p:tav>
                                          </p:tavLst>
                                        </p:anim>
                                        <p:anim calcmode="lin" valueType="num" p14:bounceEnd="81000">
                                          <p:cBhvr additive="base">
                                            <p:cTn id="54" dur="10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49" grpId="0"/>
          <p:bldP spid="24"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0-#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barn(outVertical)">
                                          <p:cBhvr>
                                            <p:cTn id="46" dur="500"/>
                                            <p:tgtEl>
                                              <p:spTgt spid="49"/>
                                            </p:tgtEl>
                                          </p:cBhvr>
                                        </p:animEffect>
                                      </p:childTnLst>
                                    </p:cTn>
                                  </p:par>
                                  <p:par>
                                    <p:cTn id="47" presetID="2" presetClass="entr" presetSubtype="1"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1000" fill="hold"/>
                                            <p:tgtEl>
                                              <p:spTgt spid="24"/>
                                            </p:tgtEl>
                                            <p:attrNameLst>
                                              <p:attrName>ppt_x</p:attrName>
                                            </p:attrNameLst>
                                          </p:cBhvr>
                                          <p:tavLst>
                                            <p:tav tm="0">
                                              <p:val>
                                                <p:strVal val="#ppt_x"/>
                                              </p:val>
                                            </p:tav>
                                            <p:tav tm="100000">
                                              <p:val>
                                                <p:strVal val="#ppt_x"/>
                                              </p:val>
                                            </p:tav>
                                          </p:tavLst>
                                        </p:anim>
                                        <p:anim calcmode="lin" valueType="num">
                                          <p:cBhvr additive="base">
                                            <p:cTn id="50" dur="1000" fill="hold"/>
                                            <p:tgtEl>
                                              <p:spTgt spid="24"/>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1000" fill="hold"/>
                                            <p:tgtEl>
                                              <p:spTgt spid="34"/>
                                            </p:tgtEl>
                                            <p:attrNameLst>
                                              <p:attrName>ppt_x</p:attrName>
                                            </p:attrNameLst>
                                          </p:cBhvr>
                                          <p:tavLst>
                                            <p:tav tm="0">
                                              <p:val>
                                                <p:strVal val="#ppt_x"/>
                                              </p:val>
                                            </p:tav>
                                            <p:tav tm="100000">
                                              <p:val>
                                                <p:strVal val="#ppt_x"/>
                                              </p:val>
                                            </p:tav>
                                          </p:tavLst>
                                        </p:anim>
                                        <p:anim calcmode="lin" valueType="num">
                                          <p:cBhvr additive="base">
                                            <p:cTn id="54" dur="10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49" grpId="0"/>
          <p:bldP spid="24" grpId="0"/>
          <p:bldP spid="34"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63012461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1153">
      <a:dk1>
        <a:sysClr val="windowText" lastClr="000000"/>
      </a:dk1>
      <a:lt1>
        <a:sysClr val="window" lastClr="FFFFFF"/>
      </a:lt1>
      <a:dk2>
        <a:srgbClr val="5A6378"/>
      </a:dk2>
      <a:lt2>
        <a:srgbClr val="7F7F7F"/>
      </a:lt2>
      <a:accent1>
        <a:srgbClr val="AC142D"/>
      </a:accent1>
      <a:accent2>
        <a:srgbClr val="EB546C"/>
      </a:accent2>
      <a:accent3>
        <a:srgbClr val="AC142D"/>
      </a:accent3>
      <a:accent4>
        <a:srgbClr val="EB546C"/>
      </a:accent4>
      <a:accent5>
        <a:srgbClr val="AC142D"/>
      </a:accent5>
      <a:accent6>
        <a:srgbClr val="EB546C"/>
      </a:accent6>
      <a:hlink>
        <a:srgbClr val="168BBA"/>
      </a:hlink>
      <a:folHlink>
        <a:srgbClr val="680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TotalTime>
  <Words>2294</Words>
  <PresentationFormat>自定义</PresentationFormat>
  <Paragraphs>321</Paragraphs>
  <Slides>30</Slides>
  <Notes>27</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2015-05-05T08:02:14Z</dcterms:created>
  <dcterms:modified xsi:type="dcterms:W3CDTF">2018-04-04T07:31:42Z</dcterms:modified>
</cp:coreProperties>
</file>